
<file path=[Content_Types].xml><?xml version="1.0" encoding="utf-8"?>
<Types xmlns="http://schemas.openxmlformats.org/package/2006/content-types">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Override+xml" PartName="/ppt/theme/themeOverride1.xml"/>
  <Override ContentType="application/vnd.openxmlformats-officedocument.themeOverride+xml" PartName="/ppt/theme/themeOverride2.xml"/>
  <Override ContentType="application/vnd.openxmlformats-officedocument.themeOverride+xml" PartName="/ppt/theme/themeOverride3.xml"/>
  <Override ContentType="application/vnd.openxmlformats-officedocument.themeOverride+xml" PartName="/ppt/theme/themeOverride4.xml"/>
  <Override ContentType="application/vnd.openxmlformats-officedocument.themeOverride+xml" PartName="/ppt/theme/themeOverride5.xml"/>
  <Override ContentType="application/vnd.openxmlformats-officedocument.themeOverride+xml" PartName="/ppt/theme/themeOverride6.xml"/>
  <Override ContentType="application/vnd.openxmlformats-officedocument.themeOverride+xml" PartName="/ppt/theme/themeOverride7.xml"/>
  <Override ContentType="application/vnd.openxmlformats-officedocument.themeOverride+xml" PartName="/ppt/theme/themeOverride8.xml"/>
  <Override ContentType="application/vnd.openxmlformats-officedocument.themeOverride+xml" PartName="/ppt/theme/themeOverride9.xml"/>
  <Override ContentType="application/vnd.openxmlformats-officedocument.themeOverride+xml" PartName="/ppt/theme/themeOverride10.xml"/>
  <Override ContentType="application/vnd.openxmlformats-officedocument.themeOverride+xml" PartName="/ppt/theme/themeOverride11.xml"/>
  <Override ContentType="application/vnd.openxmlformats-officedocument.themeOverride+xml" PartName="/ppt/theme/themeOverride12.xml"/>
  <Override ContentType="application/vnd.openxmlformats-officedocument.themeOverride+xml" PartName="/ppt/theme/themeOverride13.xml"/>
  <Override ContentType="application/vnd.openxmlformats-officedocument.themeOverride+xml" PartName="/ppt/theme/themeOverride14.xml"/>
  <Override ContentType="application/vnd.openxmlformats-officedocument.themeOverride+xml" PartName="/ppt/theme/themeOverride15.xml"/>
  <Override ContentType="application/vnd.openxmlformats-officedocument.themeOverride+xml" PartName="/ppt/theme/themeOverride16.xml"/>
  <Override ContentType="application/vnd.openxmlformats-officedocument.themeOverride+xml" PartName="/ppt/theme/themeOverride17.xml"/>
  <Override ContentType="application/vnd.openxmlformats-officedocument.themeOverride+xml" PartName="/ppt/theme/themeOverride18.xml"/>
  <Override ContentType="application/vnd.openxmlformats-officedocument.themeOverride+xml" PartName="/ppt/theme/themeOverride19.xml"/>
  <Override ContentType="application/vnd.openxmlformats-officedocument.themeOverride+xml" PartName="/ppt/theme/themeOverride20.xml"/>
  <Override ContentType="application/vnd.openxmlformats-officedocument.themeOverride+xml" PartName="/ppt/theme/themeOverride21.xml"/>
  <Override ContentType="application/vnd.openxmlformats-officedocument.themeOverride+xml" PartName="/ppt/theme/themeOverride22.xml"/>
  <Override ContentType="application/vnd.openxmlformats-officedocument.themeOverride+xml" PartName="/ppt/theme/themeOverride23.xml"/>
  <Override ContentType="application/vnd.openxmlformats-officedocument.themeOverride+xml" PartName="/ppt/theme/themeOverride2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64" r:id="rId5"/>
    <p:sldId id="286" r:id="rId6"/>
    <p:sldId id="265" r:id="rId7"/>
    <p:sldId id="268" r:id="rId8"/>
    <p:sldId id="267" r:id="rId9"/>
    <p:sldId id="266" r:id="rId10"/>
    <p:sldId id="284" r:id="rId11"/>
    <p:sldId id="269" r:id="rId12"/>
    <p:sldId id="272" r:id="rId13"/>
    <p:sldId id="271" r:id="rId14"/>
    <p:sldId id="270" r:id="rId15"/>
    <p:sldId id="263" r:id="rId16"/>
    <p:sldId id="273" r:id="rId17"/>
    <p:sldId id="277" r:id="rId18"/>
    <p:sldId id="276" r:id="rId19"/>
    <p:sldId id="275" r:id="rId20"/>
    <p:sldId id="285" r:id="rId21"/>
    <p:sldId id="274" r:id="rId22"/>
    <p:sldId id="281" r:id="rId23"/>
    <p:sldId id="280" r:id="rId24"/>
    <p:sldId id="278" r:id="rId25"/>
    <p:sldId id="279" r:id="rId26"/>
    <p:sldId id="283" r:id="rId27"/>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8" d="100"/>
          <a:sy n="88" d="100"/>
        </p:scale>
        <p:origin x="246" y="96"/>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38.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EE0F8E-0144-4D2E-BB4A-1BFE014E186E}" type="datetimeFigureOut">
              <a:rPr lang="zh-CN" altLang="en-US" smtClean="0"/>
              <a:t>2018/6/6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21DDD0-9BEE-4DF6-BFC5-DBA82716B4A3}" type="slidenum">
              <a:rPr lang="zh-CN" altLang="en-US" smtClean="0"/>
              <a:t>‹#›</a:t>
            </a:fld>
            <a:endParaRPr lang="zh-CN" altLang="en-US"/>
          </a:p>
        </p:txBody>
      </p:sp>
    </p:spTree>
    <p:extLst>
      <p:ext uri="{BB962C8B-B14F-4D97-AF65-F5344CB8AC3E}">
        <p14:creationId val="2240570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88256513"/>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44417990"/>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79832774"/>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48478639"/>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23820110"/>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7301734"/>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75035715"/>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53781141"/>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54996980"/>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34245112"/>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28990387"/>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62977190"/>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2123076"/>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49293680"/>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09040408"/>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75896957"/>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71830233"/>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75619218"/>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52754906"/>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67783120"/>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07681975"/>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97935749"/>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90703837"/>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46001011"/>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274D587F-DF9B-4025-8A29-602EB4D2A1EF}" type="datetimeFigureOut">
              <a:rPr lang="zh-CN" altLang="en-US" smtClean="0"/>
              <a:t>2018/6/6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3115B3-AA90-441E-BF51-1FB257CEE4A3}" type="slidenum">
              <a:rPr lang="zh-CN" altLang="en-US" smtClean="0"/>
              <a:t>‹#›</a:t>
            </a:fld>
            <a:endParaRPr lang="zh-CN" altLang="en-US"/>
          </a:p>
        </p:txBody>
      </p:sp>
    </p:spTree>
    <p:extLst>
      <p:ext uri="{BB962C8B-B14F-4D97-AF65-F5344CB8AC3E}">
        <p14:creationId val="2511612367"/>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74D587F-DF9B-4025-8A29-602EB4D2A1EF}" type="datetimeFigureOut">
              <a:rPr lang="zh-CN" altLang="en-US" smtClean="0"/>
              <a:t>2018/6/6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3115B3-AA90-441E-BF51-1FB257CEE4A3}" type="slidenum">
              <a:rPr lang="zh-CN" altLang="en-US" smtClean="0"/>
              <a:t>‹#›</a:t>
            </a:fld>
            <a:endParaRPr lang="zh-CN" altLang="en-US"/>
          </a:p>
        </p:txBody>
      </p:sp>
    </p:spTree>
    <p:extLst>
      <p:ext uri="{BB962C8B-B14F-4D97-AF65-F5344CB8AC3E}">
        <p14:creationId val="762956899"/>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74D587F-DF9B-4025-8A29-602EB4D2A1EF}" type="datetimeFigureOut">
              <a:rPr lang="zh-CN" altLang="en-US" smtClean="0"/>
              <a:t>2018/6/6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3115B3-AA90-441E-BF51-1FB257CEE4A3}" type="slidenum">
              <a:rPr lang="zh-CN" altLang="en-US" smtClean="0"/>
              <a:t>‹#›</a:t>
            </a:fld>
            <a:endParaRPr lang="zh-CN" altLang="en-US"/>
          </a:p>
        </p:txBody>
      </p:sp>
    </p:spTree>
    <p:extLst>
      <p:ext uri="{BB962C8B-B14F-4D97-AF65-F5344CB8AC3E}">
        <p14:creationId val="3659010438"/>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8863569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92852749"/>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808485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68857135"/>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83885535"/>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4989153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12623220"/>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2087904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74D587F-DF9B-4025-8A29-602EB4D2A1EF}" type="datetimeFigureOut">
              <a:rPr lang="zh-CN" altLang="en-US" smtClean="0"/>
              <a:t>2018/6/6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3115B3-AA90-441E-BF51-1FB257CEE4A3}" type="slidenum">
              <a:rPr lang="zh-CN" altLang="en-US" smtClean="0"/>
              <a:t>‹#›</a:t>
            </a:fld>
            <a:endParaRPr lang="zh-CN" altLang="en-US"/>
          </a:p>
        </p:txBody>
      </p:sp>
    </p:spTree>
    <p:extLst>
      <p:ext uri="{BB962C8B-B14F-4D97-AF65-F5344CB8AC3E}">
        <p14:creationId val="2308998214"/>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04689874"/>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70096396"/>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6745960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274D587F-DF9B-4025-8A29-602EB4D2A1EF}" type="datetimeFigureOut">
              <a:rPr lang="zh-CN" altLang="en-US" smtClean="0"/>
              <a:t>2018/6/6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3115B3-AA90-441E-BF51-1FB257CEE4A3}" type="slidenum">
              <a:rPr lang="zh-CN" altLang="en-US" smtClean="0"/>
              <a:t>‹#›</a:t>
            </a:fld>
            <a:endParaRPr lang="zh-CN" altLang="en-US"/>
          </a:p>
        </p:txBody>
      </p:sp>
    </p:spTree>
    <p:extLst>
      <p:ext uri="{BB962C8B-B14F-4D97-AF65-F5344CB8AC3E}">
        <p14:creationId val="4014886547"/>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74D587F-DF9B-4025-8A29-602EB4D2A1EF}" type="datetimeFigureOut">
              <a:rPr lang="zh-CN" altLang="en-US" smtClean="0"/>
              <a:t>2018/6/6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3115B3-AA90-441E-BF51-1FB257CEE4A3}" type="slidenum">
              <a:rPr lang="zh-CN" altLang="en-US" smtClean="0"/>
              <a:t>‹#›</a:t>
            </a:fld>
            <a:endParaRPr lang="zh-CN" altLang="en-US"/>
          </a:p>
        </p:txBody>
      </p:sp>
    </p:spTree>
    <p:extLst>
      <p:ext uri="{BB962C8B-B14F-4D97-AF65-F5344CB8AC3E}">
        <p14:creationId val="422966635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74D587F-DF9B-4025-8A29-602EB4D2A1EF}" type="datetimeFigureOut">
              <a:rPr lang="zh-CN" altLang="en-US" smtClean="0"/>
              <a:t>2018/6/6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23115B3-AA90-441E-BF51-1FB257CEE4A3}" type="slidenum">
              <a:rPr lang="zh-CN" altLang="en-US" smtClean="0"/>
              <a:t>‹#›</a:t>
            </a:fld>
            <a:endParaRPr lang="zh-CN" altLang="en-US"/>
          </a:p>
        </p:txBody>
      </p:sp>
    </p:spTree>
    <p:extLst>
      <p:ext uri="{BB962C8B-B14F-4D97-AF65-F5344CB8AC3E}">
        <p14:creationId val="2776789686"/>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74D587F-DF9B-4025-8A29-602EB4D2A1EF}" type="datetimeFigureOut">
              <a:rPr lang="zh-CN" altLang="en-US" smtClean="0"/>
              <a:t>2018/6/6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23115B3-AA90-441E-BF51-1FB257CEE4A3}" type="slidenum">
              <a:rPr lang="zh-CN" altLang="en-US" smtClean="0"/>
              <a:t>‹#›</a:t>
            </a:fld>
            <a:endParaRPr lang="zh-CN" altLang="en-US"/>
          </a:p>
        </p:txBody>
      </p:sp>
    </p:spTree>
    <p:extLst>
      <p:ext uri="{BB962C8B-B14F-4D97-AF65-F5344CB8AC3E}">
        <p14:creationId val="2726079644"/>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274D587F-DF9B-4025-8A29-602EB4D2A1EF}" type="datetimeFigureOut">
              <a:rPr lang="zh-CN" altLang="en-US" smtClean="0"/>
              <a:t>2018/6/6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23115B3-AA90-441E-BF51-1FB257CEE4A3}" type="slidenum">
              <a:rPr lang="zh-CN" altLang="en-US" smtClean="0"/>
              <a:t>‹#›</a:t>
            </a:fld>
            <a:endParaRPr lang="zh-CN" altLang="en-US"/>
          </a:p>
        </p:txBody>
      </p:sp>
    </p:spTree>
    <p:extLst>
      <p:ext uri="{BB962C8B-B14F-4D97-AF65-F5344CB8AC3E}">
        <p14:creationId val="1681075220"/>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274D587F-DF9B-4025-8A29-602EB4D2A1EF}" type="datetimeFigureOut">
              <a:rPr lang="zh-CN" altLang="en-US" smtClean="0"/>
              <a:t>2018/6/6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3115B3-AA90-441E-BF51-1FB257CEE4A3}" type="slidenum">
              <a:rPr lang="zh-CN" altLang="en-US" smtClean="0"/>
              <a:t>‹#›</a:t>
            </a:fld>
            <a:endParaRPr lang="zh-CN" altLang="en-US"/>
          </a:p>
        </p:txBody>
      </p:sp>
    </p:spTree>
    <p:extLst>
      <p:ext uri="{BB962C8B-B14F-4D97-AF65-F5344CB8AC3E}">
        <p14:creationId val="4130779609"/>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274D587F-DF9B-4025-8A29-602EB4D2A1EF}" type="datetimeFigureOut">
              <a:rPr lang="zh-CN" altLang="en-US" smtClean="0"/>
              <a:t>2018/6/6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3115B3-AA90-441E-BF51-1FB257CEE4A3}" type="slidenum">
              <a:rPr lang="zh-CN" altLang="en-US" smtClean="0"/>
              <a:t>‹#›</a:t>
            </a:fld>
            <a:endParaRPr lang="zh-CN" altLang="en-US"/>
          </a:p>
        </p:txBody>
      </p:sp>
    </p:spTree>
    <p:extLst>
      <p:ext uri="{BB962C8B-B14F-4D97-AF65-F5344CB8AC3E}">
        <p14:creationId val="3757381620"/>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7F7F7"/>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D587F-DF9B-4025-8A29-602EB4D2A1EF}" type="datetimeFigureOut">
              <a:rPr lang="zh-CN" altLang="en-US" smtClean="0"/>
              <a:t>2018/6/6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3115B3-AA90-441E-BF51-1FB257CEE4A3}" type="slidenum">
              <a:rPr lang="zh-CN" altLang="en-US" smtClean="0"/>
              <a:t>‹#›</a:t>
            </a:fld>
            <a:endParaRPr lang="zh-CN" altLang="en-US"/>
          </a:p>
        </p:txBody>
      </p:sp>
    </p:spTree>
    <p:extLst>
      <p:ext uri="{BB962C8B-B14F-4D97-AF65-F5344CB8AC3E}">
        <p14:creationId val="3650837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3431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1.xml" Type="http://schemas.openxmlformats.org/officeDocument/2006/relationships/themeOverride"/><Relationship Id="rId3" Target="../notesSlides/notesSlide1.xml" Type="http://schemas.openxmlformats.org/officeDocument/2006/relationships/notesSlide"/><Relationship Id="rId4" Target="../tags/tag1.xml" Type="http://schemas.openxmlformats.org/officeDocument/2006/relationships/tags"/><Relationship Id="rId5" Target="../tags/tag2.xml" Type="http://schemas.openxmlformats.org/officeDocument/2006/relationships/tags"/><Relationship Id="rId6" Target="../tags/tag3.xml" Type="http://schemas.openxmlformats.org/officeDocument/2006/relationships/tags"/><Relationship Id="rId7"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10.xml" Type="http://schemas.openxmlformats.org/officeDocument/2006/relationships/themeOverride"/><Relationship Id="rId3"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11.xml" Type="http://schemas.openxmlformats.org/officeDocument/2006/relationships/themeOverride"/><Relationship Id="rId3"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12.xml" Type="http://schemas.openxmlformats.org/officeDocument/2006/relationships/themeOverride"/><Relationship Id="rId3"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24.xml" Type="http://schemas.openxmlformats.org/officeDocument/2006/relationships/tags"/><Relationship Id="rId2" Target="../theme/themeOverride13.xml" Type="http://schemas.openxmlformats.org/officeDocument/2006/relationships/themeOverride"/><Relationship Id="rId3" Target="../notesSlides/notesSlide13.xml" Type="http://schemas.openxmlformats.org/officeDocument/2006/relationships/notesSlide"/><Relationship Id="rId4" Target="../tags/tag19.xml" Type="http://schemas.openxmlformats.org/officeDocument/2006/relationships/tags"/><Relationship Id="rId5" Target="../tags/tag20.xml" Type="http://schemas.openxmlformats.org/officeDocument/2006/relationships/tags"/><Relationship Id="rId6" Target="../tags/tag21.xml" Type="http://schemas.openxmlformats.org/officeDocument/2006/relationships/tags"/><Relationship Id="rId7" Target="../tags/tag22.xml" Type="http://schemas.openxmlformats.org/officeDocument/2006/relationships/tags"/><Relationship Id="rId8" Target="../tags/tag23.xml" Type="http://schemas.openxmlformats.org/officeDocument/2006/relationships/tags"/><Relationship Id="rId9" Target="../media/image1.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14.xml" Type="http://schemas.openxmlformats.org/officeDocument/2006/relationships/themeOverride"/><Relationship Id="rId3"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15.xml" Type="http://schemas.openxmlformats.org/officeDocument/2006/relationships/themeOverride"/><Relationship Id="rId3" Target="../notesSlides/notesSlide15.xml" Type="http://schemas.openxmlformats.org/officeDocument/2006/relationships/notesSlide"/><Relationship Id="rId4" Target="../tags/tag25.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16.xml" Type="http://schemas.openxmlformats.org/officeDocument/2006/relationships/themeOverride"/><Relationship Id="rId3" Target="../notesSlides/notesSlide16.xml" Type="http://schemas.openxmlformats.org/officeDocument/2006/relationships/notesSlide"/><Relationship Id="rId4" Target="../tags/tag26.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17.xml" Type="http://schemas.openxmlformats.org/officeDocument/2006/relationships/themeOverride"/><Relationship Id="rId3" Target="../notesSlides/notesSlide17.xml" Type="http://schemas.openxmlformats.org/officeDocument/2006/relationships/notesSlide"/><Relationship Id="rId4" Target="../tags/tag27.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33.xml" Type="http://schemas.openxmlformats.org/officeDocument/2006/relationships/tags"/><Relationship Id="rId2" Target="../theme/themeOverride18.xml" Type="http://schemas.openxmlformats.org/officeDocument/2006/relationships/themeOverride"/><Relationship Id="rId3" Target="../notesSlides/notesSlide18.xml" Type="http://schemas.openxmlformats.org/officeDocument/2006/relationships/notesSlide"/><Relationship Id="rId4" Target="../tags/tag28.xml" Type="http://schemas.openxmlformats.org/officeDocument/2006/relationships/tags"/><Relationship Id="rId5" Target="../tags/tag29.xml" Type="http://schemas.openxmlformats.org/officeDocument/2006/relationships/tags"/><Relationship Id="rId6" Target="../tags/tag30.xml" Type="http://schemas.openxmlformats.org/officeDocument/2006/relationships/tags"/><Relationship Id="rId7" Target="../tags/tag31.xml" Type="http://schemas.openxmlformats.org/officeDocument/2006/relationships/tags"/><Relationship Id="rId8" Target="../tags/tag32.xml" Type="http://schemas.openxmlformats.org/officeDocument/2006/relationships/tags"/><Relationship Id="rId9" Target="../media/image1.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19.xml" Type="http://schemas.openxmlformats.org/officeDocument/2006/relationships/themeOverride"/><Relationship Id="rId3" Target="../notesSlides/notesSlide19.xml" Type="http://schemas.openxmlformats.org/officeDocument/2006/relationships/notesSlide"/><Relationship Id="rId4" Target="../tags/tag34.xml" Type="http://schemas.openxmlformats.org/officeDocument/2006/relationships/tags"/></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2.xml" Type="http://schemas.openxmlformats.org/officeDocument/2006/relationships/themeOverride"/><Relationship Id="rId3" Target="../notesSlides/notesSlide2.xml" Type="http://schemas.openxmlformats.org/officeDocument/2006/relationships/notesSlide"/><Relationship Id="rId4" Target="../tags/tag4.xml" Type="http://schemas.openxmlformats.org/officeDocument/2006/relationships/tags"/><Relationship Id="rId5" Target="../tags/tag5.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20.xml" Type="http://schemas.openxmlformats.org/officeDocument/2006/relationships/themeOverride"/><Relationship Id="rId3"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21.xml" Type="http://schemas.openxmlformats.org/officeDocument/2006/relationships/themeOverride"/><Relationship Id="rId3"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22.xml" Type="http://schemas.openxmlformats.org/officeDocument/2006/relationships/themeOverride"/><Relationship Id="rId3"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23.xml" Type="http://schemas.openxmlformats.org/officeDocument/2006/relationships/themeOverride"/><Relationship Id="rId3"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24.xml" Type="http://schemas.openxmlformats.org/officeDocument/2006/relationships/themeOverride"/><Relationship Id="rId3" Target="../notesSlides/notesSlide24.xml" Type="http://schemas.openxmlformats.org/officeDocument/2006/relationships/notesSlide"/><Relationship Id="rId4" Target="../tags/tag35.xml" Type="http://schemas.openxmlformats.org/officeDocument/2006/relationships/tags"/><Relationship Id="rId5" Target="../tags/tag36.xml" Type="http://schemas.openxmlformats.org/officeDocument/2006/relationships/tags"/><Relationship Id="rId6" Target="../tags/tag37.xml" Type="http://schemas.openxmlformats.org/officeDocument/2006/relationships/tags"/><Relationship Id="rId7"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11.xml" Type="http://schemas.openxmlformats.org/officeDocument/2006/relationships/tags"/><Relationship Id="rId2" Target="../theme/themeOverride3.xml" Type="http://schemas.openxmlformats.org/officeDocument/2006/relationships/themeOverride"/><Relationship Id="rId3" Target="../notesSlides/notesSlide3.xml" Type="http://schemas.openxmlformats.org/officeDocument/2006/relationships/notesSlide"/><Relationship Id="rId4" Target="../tags/tag6.xml" Type="http://schemas.openxmlformats.org/officeDocument/2006/relationships/tags"/><Relationship Id="rId5" Target="../tags/tag7.xml" Type="http://schemas.openxmlformats.org/officeDocument/2006/relationships/tags"/><Relationship Id="rId6" Target="../tags/tag8.xml" Type="http://schemas.openxmlformats.org/officeDocument/2006/relationships/tags"/><Relationship Id="rId7" Target="../tags/tag9.xml" Type="http://schemas.openxmlformats.org/officeDocument/2006/relationships/tags"/><Relationship Id="rId8" Target="../tags/tag10.xml" Type="http://schemas.openxmlformats.org/officeDocument/2006/relationships/tags"/><Relationship Id="rId9" Target="../media/image1.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4.xml" Type="http://schemas.openxmlformats.org/officeDocument/2006/relationships/themeOverride"/><Relationship Id="rId3" Target="../notesSlides/notesSlide4.xml" Type="http://schemas.openxmlformats.org/officeDocument/2006/relationships/notesSlide"/><Relationship Id="rId4" Target="../tags/tag12.xml" Type="http://schemas.openxmlformats.org/officeDocument/2006/relationships/tags"/></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5.xml" Type="http://schemas.openxmlformats.org/officeDocument/2006/relationships/themeOverride"/><Relationship Id="rId3"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6.xml" Type="http://schemas.openxmlformats.org/officeDocument/2006/relationships/themeOverride"/><Relationship Id="rId3" Target="../notesSlides/notesSlide6.xml" Type="http://schemas.openxmlformats.org/officeDocument/2006/relationships/notesSlide"/><Relationship Id="rId4" Target="../media/image2.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7.xml" Type="http://schemas.openxmlformats.org/officeDocument/2006/relationships/themeOverride"/><Relationship Id="rId3" Target="../notesSlides/notesSlide7.xml" Type="http://schemas.openxmlformats.org/officeDocument/2006/relationships/notesSlide"/><Relationship Id="rId4" Target="../media/image3.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18.xml" Type="http://schemas.openxmlformats.org/officeDocument/2006/relationships/tags"/><Relationship Id="rId2" Target="../theme/themeOverride8.xml" Type="http://schemas.openxmlformats.org/officeDocument/2006/relationships/themeOverride"/><Relationship Id="rId3" Target="../notesSlides/notesSlide8.xml" Type="http://schemas.openxmlformats.org/officeDocument/2006/relationships/notesSlide"/><Relationship Id="rId4" Target="../tags/tag13.xml" Type="http://schemas.openxmlformats.org/officeDocument/2006/relationships/tags"/><Relationship Id="rId5" Target="../tags/tag14.xml" Type="http://schemas.openxmlformats.org/officeDocument/2006/relationships/tags"/><Relationship Id="rId6" Target="../tags/tag15.xml" Type="http://schemas.openxmlformats.org/officeDocument/2006/relationships/tags"/><Relationship Id="rId7" Target="../tags/tag16.xml" Type="http://schemas.openxmlformats.org/officeDocument/2006/relationships/tags"/><Relationship Id="rId8" Target="../tags/tag17.xml" Type="http://schemas.openxmlformats.org/officeDocument/2006/relationships/tags"/><Relationship Id="rId9" Target="../media/image1.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9.xml" Type="http://schemas.openxmlformats.org/officeDocument/2006/relationships/themeOverride"/><Relationship Id="rId3" Target="../notesSlides/notesSlide9.xml" Type="http://schemas.openxmlformats.org/officeDocument/2006/relationships/notesSlide"/><Relationship Id="rId4" Target="../media/image4.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7">
            <a:lum/>
          </a:blip>
          <a:stretch>
            <a:fillRect b="-4000" t="-4000"/>
          </a:stretch>
        </a:blipFill>
        <a:effectLst/>
      </p:bgPr>
    </p:bg>
    <p:spTree>
      <p:nvGrpSpPr>
        <p:cNvPr id="1" name=""/>
        <p:cNvGrpSpPr/>
        <p:nvPr/>
      </p:nvGrpSpPr>
      <p:grpSpPr>
        <a:xfrm>
          <a:off x="0" y="0"/>
          <a:ext cx="0" cy="0"/>
        </a:xfrm>
      </p:grpSpPr>
      <p:sp>
        <p:nvSpPr>
          <p:cNvPr id="5" name="PA_文本框 4"/>
          <p:cNvSpPr txBox="1"/>
          <p:nvPr>
            <p:custDataLst>
              <p:tags r:id="rId4"/>
            </p:custDataLst>
          </p:nvPr>
        </p:nvSpPr>
        <p:spPr>
          <a:xfrm>
            <a:off x="669490" y="2435444"/>
            <a:ext cx="6258560" cy="822960"/>
          </a:xfrm>
          <a:prstGeom prst="rect">
            <a:avLst/>
          </a:prstGeom>
          <a:noFill/>
        </p:spPr>
        <p:txBody>
          <a:bodyPr rtlCol="0" wrap="square">
            <a:spAutoFit/>
          </a:bodyPr>
          <a:lstStyle/>
          <a:p>
            <a:r>
              <a:rPr altLang="en-US" lang="zh-CN" smtClean="0" spc="600" sz="4800">
                <a:cs typeface="+mn-ea"/>
                <a:sym typeface="+mn-lt"/>
              </a:rPr>
              <a:t>网络科技PPT模板</a:t>
            </a:r>
          </a:p>
        </p:txBody>
      </p:sp>
      <p:sp>
        <p:nvSpPr>
          <p:cNvPr id="6" name="PA_文本框 5"/>
          <p:cNvSpPr txBox="1"/>
          <p:nvPr>
            <p:custDataLst>
              <p:tags r:id="rId5"/>
            </p:custDataLst>
          </p:nvPr>
        </p:nvSpPr>
        <p:spPr>
          <a:xfrm>
            <a:off x="669490" y="1419781"/>
            <a:ext cx="4185920" cy="1005840"/>
          </a:xfrm>
          <a:prstGeom prst="rect">
            <a:avLst/>
          </a:prstGeom>
          <a:noFill/>
        </p:spPr>
        <p:txBody>
          <a:bodyPr rtlCol="0" wrap="square">
            <a:spAutoFit/>
          </a:bodyPr>
          <a:lstStyle/>
          <a:p>
            <a:r>
              <a:rPr altLang="zh-CN" lang="en-US" smtClean="0" spc="600" sz="6000">
                <a:cs typeface="+mn-ea"/>
                <a:sym typeface="+mn-lt"/>
              </a:rPr>
              <a:t>2018</a:t>
            </a:r>
          </a:p>
        </p:txBody>
      </p:sp>
      <p:sp>
        <p:nvSpPr>
          <p:cNvPr id="7" name="PA_文本框 2"/>
          <p:cNvSpPr txBox="1"/>
          <p:nvPr>
            <p:custDataLst>
              <p:tags r:id="rId6"/>
            </p:custDataLst>
          </p:nvPr>
        </p:nvSpPr>
        <p:spPr>
          <a:xfrm>
            <a:off x="669490" y="3438662"/>
            <a:ext cx="6096000" cy="457200"/>
          </a:xfrm>
          <a:prstGeom prst="rect">
            <a:avLst/>
          </a:prstGeom>
          <a:noFill/>
        </p:spPr>
        <p:txBody>
          <a:bodyPr rtlCol="0" wrap="square">
            <a:spAutoFit/>
          </a:bodyPr>
          <a:lstStyle/>
          <a:p>
            <a:r>
              <a:rPr altLang="zh-CN" lang="en-US" smtClean="0" spc="300" sz="2400">
                <a:solidFill>
                  <a:schemeClr val="accent1"/>
                </a:solidFill>
                <a:cs typeface="+mn-ea"/>
                <a:sym typeface="+mn-lt"/>
              </a:rPr>
              <a:t>NETWORK TECHNOLOGY</a:t>
            </a:r>
          </a:p>
        </p:txBody>
      </p:sp>
      <p:sp>
        <p:nvSpPr>
          <p:cNvPr id="8" name="文本框 7"/>
          <p:cNvSpPr txBox="1"/>
          <p:nvPr/>
        </p:nvSpPr>
        <p:spPr>
          <a:xfrm>
            <a:off x="669490" y="4524356"/>
            <a:ext cx="3439160" cy="335280"/>
          </a:xfrm>
          <a:prstGeom prst="rect">
            <a:avLst/>
          </a:prstGeom>
          <a:noFill/>
        </p:spPr>
        <p:txBody>
          <a:bodyPr rtlCol="0" wrap="square">
            <a:spAutoFit/>
          </a:bodyPr>
          <a:lstStyle/>
          <a:p>
            <a:r>
              <a:rPr altLang="zh-CN" lang="en-US" smtClean="0" sz="1600">
                <a:cs typeface="+mn-ea"/>
                <a:sym typeface="+mn-lt"/>
              </a:rPr>
              <a:t>Designed by 优页PPT</a:t>
            </a:r>
          </a:p>
        </p:txBody>
      </p:sp>
      <p:sp>
        <p:nvSpPr>
          <p:cNvPr id="9" name="矩形 8"/>
          <p:cNvSpPr/>
          <p:nvPr/>
        </p:nvSpPr>
        <p:spPr>
          <a:xfrm>
            <a:off x="669490" y="4072548"/>
            <a:ext cx="6167755" cy="335280"/>
          </a:xfrm>
          <a:prstGeom prst="rect">
            <a:avLst/>
          </a:prstGeom>
          <a:noFill/>
          <a:ln>
            <a:noFill/>
          </a:ln>
        </p:spPr>
        <p:txBody>
          <a:bodyPr wrap="square">
            <a:spAutoFit/>
          </a:bodyPr>
          <a:lstStyle/>
          <a:p>
            <a:r>
              <a:rPr altLang="zh-CN" lang="en-US" smtClean="0" sz="1600">
                <a:cs typeface="+mn-ea"/>
                <a:sym typeface="+mn-lt"/>
              </a:rPr>
              <a:t>ADD YOUR TITLE HERE.ADD YOUR TITLE HERE.</a:t>
            </a:r>
          </a:p>
        </p:txBody>
      </p:sp>
      <p:sp>
        <p:nvSpPr>
          <p:cNvPr id="10" name="文本框 9"/>
          <p:cNvSpPr txBox="1"/>
          <p:nvPr/>
        </p:nvSpPr>
        <p:spPr>
          <a:xfrm>
            <a:off x="669490" y="4976164"/>
            <a:ext cx="2062480" cy="335280"/>
          </a:xfrm>
          <a:prstGeom prst="rect">
            <a:avLst/>
          </a:prstGeom>
          <a:noFill/>
        </p:spPr>
        <p:txBody>
          <a:bodyPr rtlCol="0" wrap="square">
            <a:spAutoFit/>
          </a:bodyPr>
          <a:lstStyle/>
          <a:p>
            <a:r>
              <a:rPr altLang="zh-CN" lang="en-US" smtClean="0" sz="1600">
                <a:cs typeface="+mn-ea"/>
                <a:sym typeface="+mn-lt"/>
              </a:rPr>
              <a:t>2018年X月X日</a:t>
            </a:r>
          </a:p>
        </p:txBody>
      </p:sp>
    </p:spTree>
    <p:extLst>
      <p:ext uri="{BB962C8B-B14F-4D97-AF65-F5344CB8AC3E}">
        <p14:creationId val="4264143473"/>
      </p:ext>
    </p:extLst>
  </p:cSld>
  <p:clrMapOvr>
    <a:masterClrMapping/>
  </p:clrMapOvr>
  <p:transition advTm="2000" spd="slow">
    <p:wheel spokes="1"/>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6" presetSubtype="0">
                                  <p:stCondLst>
                                    <p:cond delay="0"/>
                                  </p:stCondLst>
                                  <p:iterate type="lt">
                                    <p:tmPct val="10000"/>
                                  </p:iterate>
                                  <p:childTnLst>
                                    <p:set>
                                      <p:cBhvr>
                                        <p:cTn dur="1" fill="hold" id="6">
                                          <p:stCondLst>
                                            <p:cond delay="0"/>
                                          </p:stCondLst>
                                        </p:cTn>
                                        <p:tgtEl>
                                          <p:spTgt spid="6"/>
                                        </p:tgtEl>
                                        <p:attrNameLst>
                                          <p:attrName>style.visibility</p:attrName>
                                        </p:attrNameLst>
                                      </p:cBhvr>
                                      <p:to>
                                        <p:strVal val="visible"/>
                                      </p:to>
                                    </p:set>
                                    <p:anim by="(-#ppt_w*2)" calcmode="lin" valueType="num">
                                      <p:cBhvr rctx="PPT">
                                        <p:cTn autoRev="1" dur="500" fill="hold" id="7">
                                          <p:stCondLst>
                                            <p:cond delay="0"/>
                                          </p:stCondLst>
                                        </p:cTn>
                                        <p:tgtEl>
                                          <p:spTgt spid="6"/>
                                        </p:tgtEl>
                                        <p:attrNameLst>
                                          <p:attrName>ppt_w</p:attrName>
                                        </p:attrNameLst>
                                      </p:cBhvr>
                                    </p:anim>
                                    <p:anim by="(#ppt_w*0.50)" calcmode="lin" valueType="num">
                                      <p:cBhvr>
                                        <p:cTn autoRev="1" decel="50000" dur="500" fill="hold" id="8">
                                          <p:stCondLst>
                                            <p:cond delay="0"/>
                                          </p:stCondLst>
                                        </p:cTn>
                                        <p:tgtEl>
                                          <p:spTgt spid="6"/>
                                        </p:tgtEl>
                                        <p:attrNameLst>
                                          <p:attrName>ppt_x</p:attrName>
                                        </p:attrNameLst>
                                      </p:cBhvr>
                                    </p:anim>
                                    <p:anim calcmode="lin" from="(-#ppt_h/2)" to="(#ppt_y)" valueType="num">
                                      <p:cBhvr>
                                        <p:cTn dur="1000" fill="hold" id="9">
                                          <p:stCondLst>
                                            <p:cond delay="0"/>
                                          </p:stCondLst>
                                        </p:cTn>
                                        <p:tgtEl>
                                          <p:spTgt spid="6"/>
                                        </p:tgtEl>
                                        <p:attrNameLst>
                                          <p:attrName>ppt_y</p:attrName>
                                        </p:attrNameLst>
                                      </p:cBhvr>
                                    </p:anim>
                                    <p:animRot by="21600000">
                                      <p:cBhvr>
                                        <p:cTn dur="1000" fill="hold" id="10">
                                          <p:stCondLst>
                                            <p:cond delay="0"/>
                                          </p:stCondLst>
                                        </p:cTn>
                                        <p:tgtEl>
                                          <p:spTgt spid="6"/>
                                        </p:tgtEl>
                                        <p:attrNameLst>
                                          <p:attrName>r</p:attrName>
                                        </p:attrNameLst>
                                      </p:cBhvr>
                                    </p:animRot>
                                  </p:childTnLst>
                                </p:cTn>
                              </p:par>
                            </p:childTnLst>
                          </p:cTn>
                        </p:par>
                      </p:childTnLst>
                    </p:cTn>
                  </p:par>
                  <p:par>
                    <p:cTn fill="hold" id="11" nodeType="clickPar">
                      <p:stCondLst>
                        <p:cond delay="indefinite"/>
                      </p:stCondLst>
                      <p:childTnLst>
                        <p:par>
                          <p:cTn fill="hold" id="12" nodeType="afterGroup">
                            <p:stCondLst>
                              <p:cond delay="0"/>
                            </p:stCondLst>
                            <p:childTnLst>
                              <p:par>
                                <p:cTn fill="hold" grpId="0" id="13" nodeType="clickEffect" presetClass="entr" presetID="41" presetSubtype="0">
                                  <p:stCondLst>
                                    <p:cond delay="0"/>
                                  </p:stCondLst>
                                  <p:iterate type="lt">
                                    <p:tmPct val="10000"/>
                                  </p:iterate>
                                  <p:childTnLst>
                                    <p:set>
                                      <p:cBhvr>
                                        <p:cTn dur="1" fill="hold" id="14">
                                          <p:stCondLst>
                                            <p:cond delay="0"/>
                                          </p:stCondLst>
                                        </p:cTn>
                                        <p:tgtEl>
                                          <p:spTgt spid="5"/>
                                        </p:tgtEl>
                                        <p:attrNameLst>
                                          <p:attrName>style.visibility</p:attrName>
                                        </p:attrNameLst>
                                      </p:cBhvr>
                                      <p:to>
                                        <p:strVal val="visible"/>
                                      </p:to>
                                    </p:set>
                                    <p:anim calcmode="lin" valueType="num">
                                      <p:cBhvr>
                                        <p:cTn dur="500" fill="hold" id="15"/>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6"/>
                                        <p:tgtEl>
                                          <p:spTgt spid="5"/>
                                        </p:tgtEl>
                                        <p:attrNameLst>
                                          <p:attrName>ppt_y</p:attrName>
                                        </p:attrNameLst>
                                      </p:cBhvr>
                                      <p:tavLst>
                                        <p:tav tm="0">
                                          <p:val>
                                            <p:strVal val="#ppt_y"/>
                                          </p:val>
                                        </p:tav>
                                        <p:tav tm="100000">
                                          <p:val>
                                            <p:strVal val="#ppt_y"/>
                                          </p:val>
                                        </p:tav>
                                      </p:tavLst>
                                    </p:anim>
                                    <p:anim calcmode="lin" valueType="num">
                                      <p:cBhvr>
                                        <p:cTn dur="500" fill="hold" id="17"/>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8"/>
                                        <p:tgtEl>
                                          <p:spTgt spid="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9" tmFilter="0,0; .5, 1; 1, 1"/>
                                        <p:tgtEl>
                                          <p:spTgt spid="5"/>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41" presetSubtype="0">
                                  <p:stCondLst>
                                    <p:cond delay="0"/>
                                  </p:stCondLst>
                                  <p:iterate type="lt">
                                    <p:tmPct val="10000"/>
                                  </p:iterate>
                                  <p:childTnLst>
                                    <p:set>
                                      <p:cBhvr>
                                        <p:cTn dur="1" fill="hold" id="23">
                                          <p:stCondLst>
                                            <p:cond delay="0"/>
                                          </p:stCondLst>
                                        </p:cTn>
                                        <p:tgtEl>
                                          <p:spTgt spid="7"/>
                                        </p:tgtEl>
                                        <p:attrNameLst>
                                          <p:attrName>style.visibility</p:attrName>
                                        </p:attrNameLst>
                                      </p:cBhvr>
                                      <p:to>
                                        <p:strVal val="visible"/>
                                      </p:to>
                                    </p:set>
                                    <p:anim calcmode="lin" valueType="num">
                                      <p:cBhvr>
                                        <p:cTn dur="500" fill="hold" id="24"/>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5"/>
                                        <p:tgtEl>
                                          <p:spTgt spid="7"/>
                                        </p:tgtEl>
                                        <p:attrNameLst>
                                          <p:attrName>ppt_y</p:attrName>
                                        </p:attrNameLst>
                                      </p:cBhvr>
                                      <p:tavLst>
                                        <p:tav tm="0">
                                          <p:val>
                                            <p:strVal val="#ppt_y"/>
                                          </p:val>
                                        </p:tav>
                                        <p:tav tm="100000">
                                          <p:val>
                                            <p:strVal val="#ppt_y"/>
                                          </p:val>
                                        </p:tav>
                                      </p:tavLst>
                                    </p:anim>
                                    <p:anim calcmode="lin" valueType="num">
                                      <p:cBhvr>
                                        <p:cTn dur="500" fill="hold" id="26"/>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7"/>
                                        <p:tgtEl>
                                          <p:spTgt spid="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8" tmFilter="0,0; .5, 1; 1, 1"/>
                                        <p:tgtEl>
                                          <p:spTgt spid="7"/>
                                        </p:tgtEl>
                                      </p:cBhvr>
                                    </p:animEffect>
                                  </p:childTnLst>
                                </p:cTn>
                              </p:par>
                            </p:childTnLst>
                          </p:cTn>
                        </p:par>
                      </p:childTnLst>
                    </p:cTn>
                  </p:par>
                  <p:par>
                    <p:cTn fill="hold" id="29" nodeType="clickPar">
                      <p:stCondLst>
                        <p:cond delay="indefinite"/>
                      </p:stCondLst>
                      <p:childTnLst>
                        <p:par>
                          <p:cTn fill="hold" id="30" nodeType="afterGroup">
                            <p:stCondLst>
                              <p:cond delay="0"/>
                            </p:stCondLst>
                            <p:childTnLst>
                              <p:par>
                                <p:cTn fill="hold" grpId="0" id="31" nodeType="clickEffect" presetClass="entr" presetID="42" presetSubtype="0">
                                  <p:stCondLst>
                                    <p:cond delay="0"/>
                                  </p:stCondLst>
                                  <p:childTnLst>
                                    <p:set>
                                      <p:cBhvr>
                                        <p:cTn dur="1" fill="hold" id="32">
                                          <p:stCondLst>
                                            <p:cond delay="0"/>
                                          </p:stCondLst>
                                        </p:cTn>
                                        <p:tgtEl>
                                          <p:spTgt spid="9"/>
                                        </p:tgtEl>
                                        <p:attrNameLst>
                                          <p:attrName>style.visibility</p:attrName>
                                        </p:attrNameLst>
                                      </p:cBhvr>
                                      <p:to>
                                        <p:strVal val="visible"/>
                                      </p:to>
                                    </p:set>
                                    <p:animEffect filter="fade" transition="in">
                                      <p:cBhvr>
                                        <p:cTn dur="1000" id="33"/>
                                        <p:tgtEl>
                                          <p:spTgt spid="9"/>
                                        </p:tgtEl>
                                      </p:cBhvr>
                                    </p:animEffect>
                                    <p:anim calcmode="lin" valueType="num">
                                      <p:cBhvr>
                                        <p:cTn dur="1000" fill="hold" id="34"/>
                                        <p:tgtEl>
                                          <p:spTgt spid="9"/>
                                        </p:tgtEl>
                                        <p:attrNameLst>
                                          <p:attrName>ppt_x</p:attrName>
                                        </p:attrNameLst>
                                      </p:cBhvr>
                                      <p:tavLst>
                                        <p:tav tm="0">
                                          <p:val>
                                            <p:strVal val="#ppt_x"/>
                                          </p:val>
                                        </p:tav>
                                        <p:tav tm="100000">
                                          <p:val>
                                            <p:strVal val="#ppt_x"/>
                                          </p:val>
                                        </p:tav>
                                      </p:tavLst>
                                    </p:anim>
                                    <p:anim calcmode="lin" valueType="num">
                                      <p:cBhvr>
                                        <p:cTn dur="1000" fill="hold" id="35"/>
                                        <p:tgtEl>
                                          <p:spTgt spid="9"/>
                                        </p:tgtEl>
                                        <p:attrNameLst>
                                          <p:attrName>ppt_y</p:attrName>
                                        </p:attrNameLst>
                                      </p:cBhvr>
                                      <p:tavLst>
                                        <p:tav tm="0">
                                          <p:val>
                                            <p:strVal val="#ppt_y+.1"/>
                                          </p:val>
                                        </p:tav>
                                        <p:tav tm="100000">
                                          <p:val>
                                            <p:strVal val="#ppt_y"/>
                                          </p:val>
                                        </p:tav>
                                      </p:tavLst>
                                    </p:anim>
                                  </p:childTnLst>
                                </p:cTn>
                              </p:par>
                              <p:par>
                                <p:cTn fill="hold" grpId="0" id="36" nodeType="withEffect" presetClass="entr" presetID="42" presetSubtype="0">
                                  <p:stCondLst>
                                    <p:cond delay="0"/>
                                  </p:stCondLst>
                                  <p:childTnLst>
                                    <p:set>
                                      <p:cBhvr>
                                        <p:cTn dur="1" fill="hold" id="37">
                                          <p:stCondLst>
                                            <p:cond delay="0"/>
                                          </p:stCondLst>
                                        </p:cTn>
                                        <p:tgtEl>
                                          <p:spTgt spid="8"/>
                                        </p:tgtEl>
                                        <p:attrNameLst>
                                          <p:attrName>style.visibility</p:attrName>
                                        </p:attrNameLst>
                                      </p:cBhvr>
                                      <p:to>
                                        <p:strVal val="visible"/>
                                      </p:to>
                                    </p:set>
                                    <p:animEffect filter="fade" transition="in">
                                      <p:cBhvr>
                                        <p:cTn dur="1000" id="38"/>
                                        <p:tgtEl>
                                          <p:spTgt spid="8"/>
                                        </p:tgtEl>
                                      </p:cBhvr>
                                    </p:animEffect>
                                    <p:anim calcmode="lin" valueType="num">
                                      <p:cBhvr>
                                        <p:cTn dur="1000" fill="hold" id="39"/>
                                        <p:tgtEl>
                                          <p:spTgt spid="8"/>
                                        </p:tgtEl>
                                        <p:attrNameLst>
                                          <p:attrName>ppt_x</p:attrName>
                                        </p:attrNameLst>
                                      </p:cBhvr>
                                      <p:tavLst>
                                        <p:tav tm="0">
                                          <p:val>
                                            <p:strVal val="#ppt_x"/>
                                          </p:val>
                                        </p:tav>
                                        <p:tav tm="100000">
                                          <p:val>
                                            <p:strVal val="#ppt_x"/>
                                          </p:val>
                                        </p:tav>
                                      </p:tavLst>
                                    </p:anim>
                                    <p:anim calcmode="lin" valueType="num">
                                      <p:cBhvr>
                                        <p:cTn dur="1000" fill="hold" id="40"/>
                                        <p:tgtEl>
                                          <p:spTgt spid="8"/>
                                        </p:tgtEl>
                                        <p:attrNameLst>
                                          <p:attrName>ppt_y</p:attrName>
                                        </p:attrNameLst>
                                      </p:cBhvr>
                                      <p:tavLst>
                                        <p:tav tm="0">
                                          <p:val>
                                            <p:strVal val="#ppt_y+.1"/>
                                          </p:val>
                                        </p:tav>
                                        <p:tav tm="100000">
                                          <p:val>
                                            <p:strVal val="#ppt_y"/>
                                          </p:val>
                                        </p:tav>
                                      </p:tavLst>
                                    </p:anim>
                                  </p:childTnLst>
                                </p:cTn>
                              </p:par>
                              <p:par>
                                <p:cTn fill="hold" grpId="0" id="41" nodeType="withEffect" presetClass="entr" presetID="42" presetSubtype="0">
                                  <p:stCondLst>
                                    <p:cond delay="0"/>
                                  </p:stCondLst>
                                  <p:childTnLst>
                                    <p:set>
                                      <p:cBhvr>
                                        <p:cTn dur="1" fill="hold" id="42">
                                          <p:stCondLst>
                                            <p:cond delay="0"/>
                                          </p:stCondLst>
                                        </p:cTn>
                                        <p:tgtEl>
                                          <p:spTgt spid="10"/>
                                        </p:tgtEl>
                                        <p:attrNameLst>
                                          <p:attrName>style.visibility</p:attrName>
                                        </p:attrNameLst>
                                      </p:cBhvr>
                                      <p:to>
                                        <p:strVal val="visible"/>
                                      </p:to>
                                    </p:set>
                                    <p:animEffect filter="fade" transition="in">
                                      <p:cBhvr>
                                        <p:cTn dur="1000" id="43"/>
                                        <p:tgtEl>
                                          <p:spTgt spid="10"/>
                                        </p:tgtEl>
                                      </p:cBhvr>
                                    </p:animEffect>
                                    <p:anim calcmode="lin" valueType="num">
                                      <p:cBhvr>
                                        <p:cTn dur="1000" fill="hold" id="44"/>
                                        <p:tgtEl>
                                          <p:spTgt spid="10"/>
                                        </p:tgtEl>
                                        <p:attrNameLst>
                                          <p:attrName>ppt_x</p:attrName>
                                        </p:attrNameLst>
                                      </p:cBhvr>
                                      <p:tavLst>
                                        <p:tav tm="0">
                                          <p:val>
                                            <p:strVal val="#ppt_x"/>
                                          </p:val>
                                        </p:tav>
                                        <p:tav tm="100000">
                                          <p:val>
                                            <p:strVal val="#ppt_x"/>
                                          </p:val>
                                        </p:tav>
                                      </p:tavLst>
                                    </p:anim>
                                    <p:anim calcmode="lin" valueType="num">
                                      <p:cBhvr>
                                        <p:cTn dur="1000" fill="hold" id="45"/>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10"/>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0" y="325120"/>
            <a:ext cx="3586480" cy="589280"/>
            <a:chOff x="0" y="416560"/>
            <a:chExt cx="3586480" cy="589280"/>
          </a:xfrm>
        </p:grpSpPr>
        <p:sp>
          <p:nvSpPr>
            <p:cNvPr id="9" name="五边形 8"/>
            <p:cNvSpPr/>
            <p:nvPr/>
          </p:nvSpPr>
          <p:spPr>
            <a:xfrm>
              <a:off x="0" y="416560"/>
              <a:ext cx="2997200" cy="5892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pc="600" sz="2400">
                  <a:cs typeface="+mn-ea"/>
                  <a:sym typeface="+mn-lt"/>
                </a:rPr>
                <a:t>发展前景</a:t>
              </a:r>
            </a:p>
          </p:txBody>
        </p:sp>
        <p:sp>
          <p:nvSpPr>
            <p:cNvPr id="10" name="燕尾形 9"/>
            <p:cNvSpPr/>
            <p:nvPr/>
          </p:nvSpPr>
          <p:spPr>
            <a:xfrm>
              <a:off x="2997200" y="416560"/>
              <a:ext cx="589280" cy="5892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grpSp>
      <p:grpSp>
        <p:nvGrpSpPr>
          <p:cNvPr id="5" name="1fe1f664-17ef-4856-aa84-dc49753f0efc">
            <a:extLst>
              <a:ext uri="{FF2B5EF4-FFF2-40B4-BE49-F238E27FC236}">
                <a16:creationId xmlns:a16="http://schemas.microsoft.com/office/drawing/2014/main" id="{8FE96FE4-6713-4924-9ED2-8D56B3558B08}"/>
              </a:ext>
            </a:extLst>
          </p:cNvPr>
          <p:cNvGrpSpPr>
            <a:grpSpLocks noChangeAspect="1"/>
          </p:cNvGrpSpPr>
          <p:nvPr/>
        </p:nvGrpSpPr>
        <p:grpSpPr>
          <a:xfrm>
            <a:off x="517558" y="1843314"/>
            <a:ext cx="10164371" cy="3395510"/>
            <a:chOff x="517558" y="1843314"/>
            <a:chExt cx="10164371" cy="3395510"/>
          </a:xfrm>
        </p:grpSpPr>
        <p:sp>
          <p:nvSpPr>
            <p:cNvPr id="6" name="矩形 5"/>
            <p:cNvSpPr/>
            <p:nvPr/>
          </p:nvSpPr>
          <p:spPr>
            <a:xfrm>
              <a:off x="8010302" y="3438779"/>
              <a:ext cx="2657698" cy="523971"/>
            </a:xfrm>
            <a:prstGeom prst="rect">
              <a:avLst/>
            </a:prstGeom>
            <a:noFill/>
            <a:ln>
              <a:noFill/>
            </a:ln>
          </p:spPr>
          <p:txBody>
            <a:bodyPr anchor="t" anchorCtr="0" bIns="45700" lIns="91412" rIns="91412" tIns="45700" wrap="square">
              <a:noAutofit/>
            </a:bodyPr>
            <a:lstStyle/>
            <a:p>
              <a:pPr defTabSz="914378">
                <a:lnSpc>
                  <a:spcPct val="120000"/>
                </a:lnSpc>
                <a:spcBef>
                  <a:spcPct val="0"/>
                </a:spcBef>
                <a:defRPr/>
              </a:pPr>
              <a:r>
                <a:rPr altLang="en-US" lang="zh-CN" sz="1400">
                  <a:cs typeface="+mn-ea"/>
                  <a:sym typeface="+mn-lt"/>
                </a:rPr>
                <a:t>点击此处更换文本编辑文字，点击此处更换文本编辑文字</a:t>
              </a:r>
            </a:p>
          </p:txBody>
        </p:sp>
        <p:sp>
          <p:nvSpPr>
            <p:cNvPr id="7" name="矩形 6"/>
            <p:cNvSpPr/>
            <p:nvPr/>
          </p:nvSpPr>
          <p:spPr>
            <a:xfrm>
              <a:off x="8020274" y="3049254"/>
              <a:ext cx="1338772" cy="392568"/>
            </a:xfrm>
            <a:prstGeom prst="rect">
              <a:avLst/>
            </a:prstGeom>
            <a:noFill/>
            <a:ln>
              <a:noFill/>
            </a:ln>
          </p:spPr>
          <p:txBody>
            <a:bodyPr anchor="t" anchorCtr="0" bIns="45700" lIns="91412" rIns="91412" tIns="45700" wrap="none">
              <a:noAutofit/>
            </a:bodyPr>
            <a:lstStyle/>
            <a:p>
              <a:pPr>
                <a:buSzPct val="25000"/>
              </a:pPr>
              <a:r>
                <a:rPr altLang="en-US" b="1" lang="zh-CN" sz="2000">
                  <a:cs typeface="+mn-ea"/>
                  <a:sym typeface="+mn-lt"/>
                </a:rPr>
                <a:t>标题文本预设</a:t>
              </a:r>
            </a:p>
          </p:txBody>
        </p:sp>
        <p:sp>
          <p:nvSpPr>
            <p:cNvPr id="8" name="矩形 7"/>
            <p:cNvSpPr/>
            <p:nvPr/>
          </p:nvSpPr>
          <p:spPr>
            <a:xfrm>
              <a:off x="8024231" y="4714853"/>
              <a:ext cx="2657698" cy="523971"/>
            </a:xfrm>
            <a:prstGeom prst="rect">
              <a:avLst/>
            </a:prstGeom>
            <a:noFill/>
            <a:ln>
              <a:noFill/>
            </a:ln>
          </p:spPr>
          <p:txBody>
            <a:bodyPr anchor="t" anchorCtr="0" bIns="45700" lIns="91412" rIns="91412" tIns="45700" wrap="square">
              <a:noAutofit/>
            </a:bodyPr>
            <a:lstStyle/>
            <a:p>
              <a:pPr defTabSz="914378">
                <a:lnSpc>
                  <a:spcPct val="120000"/>
                </a:lnSpc>
                <a:spcBef>
                  <a:spcPct val="0"/>
                </a:spcBef>
                <a:defRPr/>
              </a:pPr>
              <a:r>
                <a:rPr altLang="en-US" lang="zh-CN" sz="1400">
                  <a:cs typeface="+mn-ea"/>
                  <a:sym typeface="+mn-lt"/>
                </a:rPr>
                <a:t>点击此处更换文本编辑文字，点击此处更换文本编辑文字</a:t>
              </a:r>
            </a:p>
          </p:txBody>
        </p:sp>
        <p:sp>
          <p:nvSpPr>
            <p:cNvPr id="12" name="矩形 11"/>
            <p:cNvSpPr/>
            <p:nvPr/>
          </p:nvSpPr>
          <p:spPr>
            <a:xfrm>
              <a:off x="8020277" y="4325328"/>
              <a:ext cx="1338772" cy="392568"/>
            </a:xfrm>
            <a:prstGeom prst="rect">
              <a:avLst/>
            </a:prstGeom>
            <a:noFill/>
            <a:ln>
              <a:noFill/>
            </a:ln>
          </p:spPr>
          <p:txBody>
            <a:bodyPr anchor="t" anchorCtr="0" bIns="45700" lIns="91412" rIns="91412" tIns="45700" wrap="none">
              <a:noAutofit/>
            </a:bodyPr>
            <a:lstStyle/>
            <a:p>
              <a:pPr>
                <a:buSzPct val="25000"/>
              </a:pPr>
              <a:r>
                <a:rPr altLang="en-US" b="1" lang="zh-CN" sz="2000">
                  <a:cs typeface="+mn-ea"/>
                  <a:sym typeface="+mn-lt"/>
                </a:rPr>
                <a:t>标题文本预设</a:t>
              </a:r>
            </a:p>
          </p:txBody>
        </p:sp>
        <p:sp>
          <p:nvSpPr>
            <p:cNvPr id="13" name="矩形 12"/>
            <p:cNvSpPr/>
            <p:nvPr/>
          </p:nvSpPr>
          <p:spPr>
            <a:xfrm>
              <a:off x="8010302" y="2268259"/>
              <a:ext cx="2657698" cy="523971"/>
            </a:xfrm>
            <a:prstGeom prst="rect">
              <a:avLst/>
            </a:prstGeom>
            <a:noFill/>
            <a:ln>
              <a:noFill/>
            </a:ln>
          </p:spPr>
          <p:txBody>
            <a:bodyPr anchor="t" anchorCtr="0" bIns="45700" lIns="91412" rIns="91412" tIns="45700" wrap="square">
              <a:noAutofit/>
            </a:bodyPr>
            <a:lstStyle/>
            <a:p>
              <a:pPr defTabSz="914378">
                <a:lnSpc>
                  <a:spcPct val="120000"/>
                </a:lnSpc>
                <a:spcBef>
                  <a:spcPct val="0"/>
                </a:spcBef>
                <a:defRPr/>
              </a:pPr>
              <a:r>
                <a:rPr altLang="en-US" lang="zh-CN" sz="1400">
                  <a:cs typeface="+mn-ea"/>
                  <a:sym typeface="+mn-lt"/>
                </a:rPr>
                <a:t>点击此处更换文本编辑文字，点击此处更换文本编辑文字</a:t>
              </a:r>
            </a:p>
          </p:txBody>
        </p:sp>
        <p:sp>
          <p:nvSpPr>
            <p:cNvPr id="14" name="矩形 13"/>
            <p:cNvSpPr/>
            <p:nvPr/>
          </p:nvSpPr>
          <p:spPr>
            <a:xfrm>
              <a:off x="8020274" y="1878736"/>
              <a:ext cx="1338772" cy="392568"/>
            </a:xfrm>
            <a:prstGeom prst="rect">
              <a:avLst/>
            </a:prstGeom>
            <a:noFill/>
            <a:ln>
              <a:noFill/>
            </a:ln>
          </p:spPr>
          <p:txBody>
            <a:bodyPr anchor="t" anchorCtr="0" bIns="45700" lIns="91412" rIns="91412" tIns="45700" wrap="none">
              <a:noAutofit/>
            </a:bodyPr>
            <a:lstStyle/>
            <a:p>
              <a:pPr>
                <a:buSzPct val="25000"/>
              </a:pPr>
              <a:r>
                <a:rPr altLang="en-US" b="1" lang="zh-CN" sz="2000">
                  <a:cs typeface="+mn-ea"/>
                  <a:sym typeface="+mn-lt"/>
                </a:rPr>
                <a:t>标题文本预设</a:t>
              </a:r>
            </a:p>
          </p:txBody>
        </p:sp>
        <p:sp>
          <p:nvSpPr>
            <p:cNvPr id="15" name="椭圆 14"/>
            <p:cNvSpPr/>
            <p:nvPr/>
          </p:nvSpPr>
          <p:spPr>
            <a:xfrm>
              <a:off x="7485881" y="2193944"/>
              <a:ext cx="415102" cy="41510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6" name="椭圆 15"/>
            <p:cNvSpPr/>
            <p:nvPr/>
          </p:nvSpPr>
          <p:spPr>
            <a:xfrm>
              <a:off x="7485881" y="4600124"/>
              <a:ext cx="415102" cy="41510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7" name="椭圆 16"/>
            <p:cNvSpPr/>
            <p:nvPr/>
          </p:nvSpPr>
          <p:spPr>
            <a:xfrm>
              <a:off x="7485881" y="3346429"/>
              <a:ext cx="415102" cy="41510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8" name="任意多边形: 形状 22"/>
            <p:cNvSpPr/>
            <p:nvPr/>
          </p:nvSpPr>
          <p:spPr>
            <a:xfrm>
              <a:off x="7621857" y="2319560"/>
              <a:ext cx="172652" cy="163874"/>
            </a:xfrm>
            <a:custGeom>
              <a:rect b="0" l="0" r="0" t="0"/>
              <a:pathLst>
                <a:path extrusionOk="0" h="119999" w="119999">
                  <a:moveTo>
                    <a:pt x="119800" y="63664"/>
                  </a:moveTo>
                  <a:lnTo>
                    <a:pt x="119800" y="63664"/>
                  </a:lnTo>
                  <a:cubicBezTo>
                    <a:pt x="119800" y="66596"/>
                    <a:pt x="118405" y="69528"/>
                    <a:pt x="114219" y="69528"/>
                  </a:cubicBezTo>
                  <a:cubicBezTo>
                    <a:pt x="112823" y="69528"/>
                    <a:pt x="111428" y="68062"/>
                    <a:pt x="111428" y="68062"/>
                  </a:cubicBezTo>
                  <a:lnTo>
                    <a:pt x="111428" y="68062"/>
                  </a:lnTo>
                  <a:cubicBezTo>
                    <a:pt x="60598" y="14869"/>
                    <a:pt x="60598" y="14869"/>
                    <a:pt x="60598" y="14869"/>
                  </a:cubicBezTo>
                  <a:lnTo>
                    <a:pt x="60598" y="14869"/>
                  </a:lnTo>
                  <a:lnTo>
                    <a:pt x="60598" y="14869"/>
                  </a:lnTo>
                  <a:lnTo>
                    <a:pt x="60598" y="14869"/>
                  </a:lnTo>
                  <a:cubicBezTo>
                    <a:pt x="9966" y="68062"/>
                    <a:pt x="9966" y="68062"/>
                    <a:pt x="9966" y="68062"/>
                  </a:cubicBezTo>
                  <a:lnTo>
                    <a:pt x="9966" y="68062"/>
                  </a:lnTo>
                  <a:cubicBezTo>
                    <a:pt x="8571" y="68062"/>
                    <a:pt x="7176" y="69528"/>
                    <a:pt x="5780" y="69528"/>
                  </a:cubicBezTo>
                  <a:cubicBezTo>
                    <a:pt x="2990" y="69528"/>
                    <a:pt x="0" y="66596"/>
                    <a:pt x="0" y="63664"/>
                  </a:cubicBezTo>
                  <a:cubicBezTo>
                    <a:pt x="0" y="62198"/>
                    <a:pt x="0" y="60523"/>
                    <a:pt x="1395" y="59057"/>
                  </a:cubicBezTo>
                  <a:cubicBezTo>
                    <a:pt x="56411" y="1465"/>
                    <a:pt x="56411" y="1465"/>
                    <a:pt x="56411" y="1465"/>
                  </a:cubicBezTo>
                  <a:cubicBezTo>
                    <a:pt x="57807" y="0"/>
                    <a:pt x="59202" y="0"/>
                    <a:pt x="60598" y="0"/>
                  </a:cubicBezTo>
                  <a:lnTo>
                    <a:pt x="60598" y="0"/>
                  </a:lnTo>
                  <a:lnTo>
                    <a:pt x="60598" y="0"/>
                  </a:lnTo>
                  <a:lnTo>
                    <a:pt x="60598" y="0"/>
                  </a:lnTo>
                  <a:lnTo>
                    <a:pt x="60598" y="0"/>
                  </a:lnTo>
                  <a:lnTo>
                    <a:pt x="60598" y="0"/>
                  </a:lnTo>
                  <a:lnTo>
                    <a:pt x="60598" y="0"/>
                  </a:lnTo>
                  <a:lnTo>
                    <a:pt x="60598" y="0"/>
                  </a:lnTo>
                  <a:cubicBezTo>
                    <a:pt x="61993" y="0"/>
                    <a:pt x="63388" y="1465"/>
                    <a:pt x="64784" y="1465"/>
                  </a:cubicBezTo>
                  <a:lnTo>
                    <a:pt x="64784" y="1465"/>
                  </a:lnTo>
                  <a:cubicBezTo>
                    <a:pt x="85913" y="25130"/>
                    <a:pt x="85913" y="25130"/>
                    <a:pt x="85913" y="25130"/>
                  </a:cubicBezTo>
                  <a:cubicBezTo>
                    <a:pt x="85913" y="19267"/>
                    <a:pt x="85913" y="19267"/>
                    <a:pt x="85913" y="19267"/>
                  </a:cubicBezTo>
                  <a:cubicBezTo>
                    <a:pt x="85913" y="16335"/>
                    <a:pt x="88903" y="13193"/>
                    <a:pt x="91694" y="13193"/>
                  </a:cubicBezTo>
                  <a:cubicBezTo>
                    <a:pt x="95880" y="13193"/>
                    <a:pt x="97275" y="16335"/>
                    <a:pt x="97275" y="19267"/>
                  </a:cubicBezTo>
                  <a:cubicBezTo>
                    <a:pt x="97275" y="36858"/>
                    <a:pt x="97275" y="36858"/>
                    <a:pt x="97275" y="36858"/>
                  </a:cubicBezTo>
                  <a:cubicBezTo>
                    <a:pt x="118405" y="59057"/>
                    <a:pt x="118405" y="59057"/>
                    <a:pt x="118405" y="59057"/>
                  </a:cubicBezTo>
                  <a:lnTo>
                    <a:pt x="118405" y="59057"/>
                  </a:lnTo>
                  <a:cubicBezTo>
                    <a:pt x="119800" y="60523"/>
                    <a:pt x="119800" y="62198"/>
                    <a:pt x="119800" y="63664"/>
                  </a:cubicBezTo>
                  <a:close/>
                  <a:moveTo>
                    <a:pt x="108438" y="72460"/>
                  </a:moveTo>
                  <a:lnTo>
                    <a:pt x="108438" y="72460"/>
                  </a:lnTo>
                  <a:cubicBezTo>
                    <a:pt x="108438" y="90261"/>
                    <a:pt x="108438" y="90261"/>
                    <a:pt x="108438" y="90261"/>
                  </a:cubicBezTo>
                  <a:cubicBezTo>
                    <a:pt x="108438" y="99057"/>
                    <a:pt x="108438" y="99057"/>
                    <a:pt x="108438" y="99057"/>
                  </a:cubicBezTo>
                  <a:cubicBezTo>
                    <a:pt x="108438" y="113926"/>
                    <a:pt x="108438" y="113926"/>
                    <a:pt x="108438" y="113926"/>
                  </a:cubicBezTo>
                  <a:cubicBezTo>
                    <a:pt x="108438" y="118324"/>
                    <a:pt x="107043" y="119790"/>
                    <a:pt x="102857" y="119790"/>
                  </a:cubicBezTo>
                  <a:cubicBezTo>
                    <a:pt x="91694" y="119790"/>
                    <a:pt x="91694" y="119790"/>
                    <a:pt x="91694" y="119790"/>
                  </a:cubicBezTo>
                  <a:cubicBezTo>
                    <a:pt x="91694" y="72460"/>
                    <a:pt x="91694" y="72460"/>
                    <a:pt x="91694" y="72460"/>
                  </a:cubicBezTo>
                  <a:cubicBezTo>
                    <a:pt x="69169" y="72460"/>
                    <a:pt x="69169" y="72460"/>
                    <a:pt x="69169" y="72460"/>
                  </a:cubicBezTo>
                  <a:cubicBezTo>
                    <a:pt x="69169" y="119790"/>
                    <a:pt x="69169" y="119790"/>
                    <a:pt x="69169" y="119790"/>
                  </a:cubicBezTo>
                  <a:cubicBezTo>
                    <a:pt x="16943" y="119790"/>
                    <a:pt x="16943" y="119790"/>
                    <a:pt x="16943" y="119790"/>
                  </a:cubicBezTo>
                  <a:cubicBezTo>
                    <a:pt x="14152" y="119790"/>
                    <a:pt x="11362" y="118324"/>
                    <a:pt x="11362" y="113926"/>
                  </a:cubicBezTo>
                  <a:cubicBezTo>
                    <a:pt x="11362" y="99057"/>
                    <a:pt x="11362" y="99057"/>
                    <a:pt x="11362" y="99057"/>
                  </a:cubicBezTo>
                  <a:cubicBezTo>
                    <a:pt x="11362" y="90261"/>
                    <a:pt x="11362" y="90261"/>
                    <a:pt x="11362" y="90261"/>
                  </a:cubicBezTo>
                  <a:cubicBezTo>
                    <a:pt x="11362" y="72460"/>
                    <a:pt x="11362" y="72460"/>
                    <a:pt x="11362" y="72460"/>
                  </a:cubicBezTo>
                  <a:cubicBezTo>
                    <a:pt x="60598" y="22198"/>
                    <a:pt x="60598" y="22198"/>
                    <a:pt x="60598" y="22198"/>
                  </a:cubicBezTo>
                  <a:lnTo>
                    <a:pt x="108438" y="72460"/>
                  </a:lnTo>
                  <a:close/>
                  <a:moveTo>
                    <a:pt x="50830" y="72460"/>
                  </a:moveTo>
                  <a:lnTo>
                    <a:pt x="50830" y="72460"/>
                  </a:lnTo>
                  <a:cubicBezTo>
                    <a:pt x="28305" y="72460"/>
                    <a:pt x="28305" y="72460"/>
                    <a:pt x="28305" y="72460"/>
                  </a:cubicBezTo>
                  <a:cubicBezTo>
                    <a:pt x="28305" y="96125"/>
                    <a:pt x="28305" y="96125"/>
                    <a:pt x="28305" y="96125"/>
                  </a:cubicBezTo>
                  <a:cubicBezTo>
                    <a:pt x="50830" y="96125"/>
                    <a:pt x="50830" y="96125"/>
                    <a:pt x="50830" y="96125"/>
                  </a:cubicBezTo>
                  <a:lnTo>
                    <a:pt x="50830" y="72460"/>
                  </a:lnTo>
                  <a:close/>
                </a:path>
              </a:pathLst>
            </a:custGeom>
            <a:solidFill>
              <a:schemeClr val="bg1"/>
            </a:solidFill>
            <a:ln>
              <a:noFill/>
            </a:ln>
            <a:effectLst/>
          </p:spPr>
          <p:txBody>
            <a:bodyPr anchor="ctr"/>
            <a:lstStyle/>
            <a:p>
              <a:pPr algn="ctr"/>
              <a:endParaRPr>
                <a:cs typeface="+mn-ea"/>
                <a:sym typeface="+mn-lt"/>
              </a:endParaRPr>
            </a:p>
          </p:txBody>
        </p:sp>
        <p:sp>
          <p:nvSpPr>
            <p:cNvPr id="19" name="任意多边形: 形状 23"/>
            <p:cNvSpPr/>
            <p:nvPr/>
          </p:nvSpPr>
          <p:spPr>
            <a:xfrm>
              <a:off x="7621857" y="3493094"/>
              <a:ext cx="172652" cy="151268"/>
            </a:xfrm>
            <a:custGeom>
              <a:rect b="0" l="0" r="0" t="0"/>
              <a:pathLst>
                <a:path extrusionOk="0" h="119999" w="119999">
                  <a:moveTo>
                    <a:pt x="117009" y="65310"/>
                  </a:moveTo>
                  <a:lnTo>
                    <a:pt x="117009" y="65310"/>
                  </a:lnTo>
                  <a:lnTo>
                    <a:pt x="117009" y="65310"/>
                  </a:lnTo>
                  <a:cubicBezTo>
                    <a:pt x="61993" y="91073"/>
                    <a:pt x="61993" y="91073"/>
                    <a:pt x="61993" y="91073"/>
                  </a:cubicBezTo>
                  <a:lnTo>
                    <a:pt x="61993" y="91073"/>
                  </a:lnTo>
                  <a:lnTo>
                    <a:pt x="61993" y="91073"/>
                  </a:lnTo>
                  <a:lnTo>
                    <a:pt x="61993" y="91073"/>
                  </a:lnTo>
                  <a:cubicBezTo>
                    <a:pt x="61993" y="92655"/>
                    <a:pt x="60598" y="92655"/>
                    <a:pt x="60598" y="92655"/>
                  </a:cubicBezTo>
                  <a:cubicBezTo>
                    <a:pt x="59202" y="92655"/>
                    <a:pt x="59202" y="92655"/>
                    <a:pt x="57807" y="91073"/>
                  </a:cubicBezTo>
                  <a:lnTo>
                    <a:pt x="57807" y="91073"/>
                  </a:lnTo>
                  <a:lnTo>
                    <a:pt x="57807" y="91073"/>
                  </a:lnTo>
                  <a:lnTo>
                    <a:pt x="57807" y="91073"/>
                  </a:lnTo>
                  <a:cubicBezTo>
                    <a:pt x="2990" y="65310"/>
                    <a:pt x="2990" y="65310"/>
                    <a:pt x="2990" y="65310"/>
                  </a:cubicBezTo>
                  <a:lnTo>
                    <a:pt x="2990" y="65310"/>
                  </a:lnTo>
                  <a:cubicBezTo>
                    <a:pt x="1395" y="65310"/>
                    <a:pt x="0" y="62146"/>
                    <a:pt x="0" y="60564"/>
                  </a:cubicBezTo>
                  <a:cubicBezTo>
                    <a:pt x="0" y="55819"/>
                    <a:pt x="2990" y="54237"/>
                    <a:pt x="5780" y="54237"/>
                  </a:cubicBezTo>
                  <a:cubicBezTo>
                    <a:pt x="7176" y="54237"/>
                    <a:pt x="7176" y="54237"/>
                    <a:pt x="8571" y="54237"/>
                  </a:cubicBezTo>
                  <a:lnTo>
                    <a:pt x="8571" y="54237"/>
                  </a:lnTo>
                  <a:lnTo>
                    <a:pt x="8571" y="54237"/>
                  </a:lnTo>
                  <a:lnTo>
                    <a:pt x="8571" y="54237"/>
                  </a:lnTo>
                  <a:cubicBezTo>
                    <a:pt x="60598" y="78192"/>
                    <a:pt x="60598" y="78192"/>
                    <a:pt x="60598" y="78192"/>
                  </a:cubicBezTo>
                  <a:cubicBezTo>
                    <a:pt x="112823" y="54237"/>
                    <a:pt x="112823" y="54237"/>
                    <a:pt x="112823" y="54237"/>
                  </a:cubicBezTo>
                  <a:lnTo>
                    <a:pt x="112823" y="54237"/>
                  </a:lnTo>
                  <a:lnTo>
                    <a:pt x="112823" y="54237"/>
                  </a:lnTo>
                  <a:lnTo>
                    <a:pt x="112823" y="54237"/>
                  </a:lnTo>
                  <a:lnTo>
                    <a:pt x="114219" y="54237"/>
                  </a:lnTo>
                  <a:cubicBezTo>
                    <a:pt x="118405" y="54237"/>
                    <a:pt x="119800" y="55819"/>
                    <a:pt x="119800" y="60564"/>
                  </a:cubicBezTo>
                  <a:cubicBezTo>
                    <a:pt x="119800" y="62146"/>
                    <a:pt x="118405" y="65310"/>
                    <a:pt x="117009" y="65310"/>
                  </a:cubicBezTo>
                  <a:close/>
                  <a:moveTo>
                    <a:pt x="117009" y="38192"/>
                  </a:moveTo>
                  <a:lnTo>
                    <a:pt x="117009" y="38192"/>
                  </a:lnTo>
                  <a:lnTo>
                    <a:pt x="117009" y="38192"/>
                  </a:lnTo>
                  <a:cubicBezTo>
                    <a:pt x="61993" y="63728"/>
                    <a:pt x="61993" y="63728"/>
                    <a:pt x="61993" y="63728"/>
                  </a:cubicBezTo>
                  <a:lnTo>
                    <a:pt x="61993" y="63728"/>
                  </a:lnTo>
                  <a:lnTo>
                    <a:pt x="61993" y="63728"/>
                  </a:lnTo>
                  <a:lnTo>
                    <a:pt x="61993" y="63728"/>
                  </a:lnTo>
                  <a:lnTo>
                    <a:pt x="60598" y="63728"/>
                  </a:lnTo>
                  <a:cubicBezTo>
                    <a:pt x="59202" y="63728"/>
                    <a:pt x="59202" y="63728"/>
                    <a:pt x="57807" y="63728"/>
                  </a:cubicBezTo>
                  <a:lnTo>
                    <a:pt x="57807" y="63728"/>
                  </a:lnTo>
                  <a:lnTo>
                    <a:pt x="57807" y="63728"/>
                  </a:lnTo>
                  <a:lnTo>
                    <a:pt x="57807" y="63728"/>
                  </a:lnTo>
                  <a:cubicBezTo>
                    <a:pt x="2990" y="38192"/>
                    <a:pt x="2990" y="38192"/>
                    <a:pt x="2990" y="38192"/>
                  </a:cubicBezTo>
                  <a:lnTo>
                    <a:pt x="2990" y="38192"/>
                  </a:lnTo>
                  <a:cubicBezTo>
                    <a:pt x="1395" y="36610"/>
                    <a:pt x="0" y="35028"/>
                    <a:pt x="0" y="31864"/>
                  </a:cubicBezTo>
                  <a:cubicBezTo>
                    <a:pt x="0" y="30282"/>
                    <a:pt x="1395" y="27118"/>
                    <a:pt x="2990" y="27118"/>
                  </a:cubicBezTo>
                  <a:lnTo>
                    <a:pt x="2990" y="27118"/>
                  </a:lnTo>
                  <a:cubicBezTo>
                    <a:pt x="57807" y="1581"/>
                    <a:pt x="57807" y="1581"/>
                    <a:pt x="57807" y="1581"/>
                  </a:cubicBezTo>
                  <a:lnTo>
                    <a:pt x="57807" y="1581"/>
                  </a:lnTo>
                  <a:lnTo>
                    <a:pt x="57807" y="1581"/>
                  </a:lnTo>
                  <a:lnTo>
                    <a:pt x="57807" y="1581"/>
                  </a:lnTo>
                  <a:cubicBezTo>
                    <a:pt x="59202" y="0"/>
                    <a:pt x="59202" y="0"/>
                    <a:pt x="60598" y="0"/>
                  </a:cubicBezTo>
                  <a:cubicBezTo>
                    <a:pt x="60598" y="0"/>
                    <a:pt x="61993" y="0"/>
                    <a:pt x="61993" y="1581"/>
                  </a:cubicBezTo>
                  <a:lnTo>
                    <a:pt x="61993" y="1581"/>
                  </a:lnTo>
                  <a:lnTo>
                    <a:pt x="61993" y="1581"/>
                  </a:lnTo>
                  <a:lnTo>
                    <a:pt x="61993" y="1581"/>
                  </a:lnTo>
                  <a:cubicBezTo>
                    <a:pt x="117009" y="27118"/>
                    <a:pt x="117009" y="27118"/>
                    <a:pt x="117009" y="27118"/>
                  </a:cubicBezTo>
                  <a:lnTo>
                    <a:pt x="117009" y="27118"/>
                  </a:lnTo>
                  <a:cubicBezTo>
                    <a:pt x="118405" y="27118"/>
                    <a:pt x="119800" y="30282"/>
                    <a:pt x="119800" y="31864"/>
                  </a:cubicBezTo>
                  <a:cubicBezTo>
                    <a:pt x="119800" y="35028"/>
                    <a:pt x="118405" y="36610"/>
                    <a:pt x="117009" y="38192"/>
                  </a:cubicBezTo>
                  <a:close/>
                  <a:moveTo>
                    <a:pt x="5780" y="81355"/>
                  </a:moveTo>
                  <a:lnTo>
                    <a:pt x="5780" y="81355"/>
                  </a:lnTo>
                  <a:cubicBezTo>
                    <a:pt x="7176" y="81355"/>
                    <a:pt x="7176" y="81355"/>
                    <a:pt x="8571" y="81355"/>
                  </a:cubicBezTo>
                  <a:lnTo>
                    <a:pt x="8571" y="81355"/>
                  </a:lnTo>
                  <a:lnTo>
                    <a:pt x="8571" y="81355"/>
                  </a:lnTo>
                  <a:lnTo>
                    <a:pt x="8571" y="81355"/>
                  </a:lnTo>
                  <a:cubicBezTo>
                    <a:pt x="60598" y="106892"/>
                    <a:pt x="60598" y="106892"/>
                    <a:pt x="60598" y="106892"/>
                  </a:cubicBezTo>
                  <a:cubicBezTo>
                    <a:pt x="112823" y="81355"/>
                    <a:pt x="112823" y="81355"/>
                    <a:pt x="112823" y="81355"/>
                  </a:cubicBezTo>
                  <a:lnTo>
                    <a:pt x="112823" y="81355"/>
                  </a:lnTo>
                  <a:lnTo>
                    <a:pt x="112823" y="81355"/>
                  </a:lnTo>
                  <a:lnTo>
                    <a:pt x="112823" y="81355"/>
                  </a:lnTo>
                  <a:lnTo>
                    <a:pt x="114219" y="81355"/>
                  </a:lnTo>
                  <a:cubicBezTo>
                    <a:pt x="118405" y="81355"/>
                    <a:pt x="119800" y="84519"/>
                    <a:pt x="119800" y="87683"/>
                  </a:cubicBezTo>
                  <a:cubicBezTo>
                    <a:pt x="119800" y="91073"/>
                    <a:pt x="118405" y="92655"/>
                    <a:pt x="117009" y="94237"/>
                  </a:cubicBezTo>
                  <a:lnTo>
                    <a:pt x="117009" y="94237"/>
                  </a:lnTo>
                  <a:cubicBezTo>
                    <a:pt x="61993" y="119774"/>
                    <a:pt x="61993" y="119774"/>
                    <a:pt x="61993" y="119774"/>
                  </a:cubicBezTo>
                  <a:lnTo>
                    <a:pt x="61993" y="119774"/>
                  </a:lnTo>
                  <a:lnTo>
                    <a:pt x="61993" y="119774"/>
                  </a:lnTo>
                  <a:lnTo>
                    <a:pt x="61993" y="119774"/>
                  </a:lnTo>
                  <a:lnTo>
                    <a:pt x="60598" y="119774"/>
                  </a:lnTo>
                  <a:cubicBezTo>
                    <a:pt x="59202" y="119774"/>
                    <a:pt x="59202" y="119774"/>
                    <a:pt x="57807" y="119774"/>
                  </a:cubicBezTo>
                  <a:lnTo>
                    <a:pt x="57807" y="119774"/>
                  </a:lnTo>
                  <a:lnTo>
                    <a:pt x="57807" y="119774"/>
                  </a:lnTo>
                  <a:lnTo>
                    <a:pt x="57807" y="119774"/>
                  </a:lnTo>
                  <a:cubicBezTo>
                    <a:pt x="2990" y="94237"/>
                    <a:pt x="2990" y="94237"/>
                    <a:pt x="2990" y="94237"/>
                  </a:cubicBezTo>
                  <a:lnTo>
                    <a:pt x="2990" y="94237"/>
                  </a:lnTo>
                  <a:cubicBezTo>
                    <a:pt x="1395" y="92655"/>
                    <a:pt x="0" y="91073"/>
                    <a:pt x="0" y="87683"/>
                  </a:cubicBezTo>
                  <a:cubicBezTo>
                    <a:pt x="0" y="84519"/>
                    <a:pt x="2990" y="81355"/>
                    <a:pt x="5780" y="81355"/>
                  </a:cubicBezTo>
                  <a:close/>
                </a:path>
              </a:pathLst>
            </a:custGeom>
            <a:solidFill>
              <a:schemeClr val="bg1"/>
            </a:solidFill>
            <a:ln>
              <a:noFill/>
            </a:ln>
            <a:effectLst/>
          </p:spPr>
          <p:txBody>
            <a:bodyPr anchor="ctr"/>
            <a:lstStyle/>
            <a:p>
              <a:pPr algn="ctr"/>
              <a:endParaRPr>
                <a:cs typeface="+mn-ea"/>
                <a:sym typeface="+mn-lt"/>
              </a:endParaRPr>
            </a:p>
          </p:txBody>
        </p:sp>
        <p:sp>
          <p:nvSpPr>
            <p:cNvPr id="20" name="任意多边形: 形状 24"/>
            <p:cNvSpPr/>
            <p:nvPr/>
          </p:nvSpPr>
          <p:spPr>
            <a:xfrm>
              <a:off x="7638237" y="4721958"/>
              <a:ext cx="139886" cy="171437"/>
            </a:xfrm>
            <a:custGeom>
              <a:rect b="0" l="0" r="0" t="0"/>
              <a:pathLst>
                <a:path extrusionOk="0" h="119999" w="119999">
                  <a:moveTo>
                    <a:pt x="112868" y="119800"/>
                  </a:moveTo>
                  <a:lnTo>
                    <a:pt x="112868" y="119800"/>
                  </a:lnTo>
                  <a:cubicBezTo>
                    <a:pt x="6885" y="119800"/>
                    <a:pt x="6885" y="119800"/>
                    <a:pt x="6885" y="119800"/>
                  </a:cubicBezTo>
                  <a:cubicBezTo>
                    <a:pt x="1721" y="119800"/>
                    <a:pt x="0" y="117004"/>
                    <a:pt x="0" y="114209"/>
                  </a:cubicBezTo>
                  <a:cubicBezTo>
                    <a:pt x="0" y="64891"/>
                    <a:pt x="0" y="64891"/>
                    <a:pt x="0" y="64891"/>
                  </a:cubicBezTo>
                  <a:cubicBezTo>
                    <a:pt x="0" y="62096"/>
                    <a:pt x="1721" y="59101"/>
                    <a:pt x="6885" y="59101"/>
                  </a:cubicBezTo>
                  <a:cubicBezTo>
                    <a:pt x="17213" y="59101"/>
                    <a:pt x="17213" y="59101"/>
                    <a:pt x="17213" y="59101"/>
                  </a:cubicBezTo>
                  <a:cubicBezTo>
                    <a:pt x="17213" y="33743"/>
                    <a:pt x="17213" y="33743"/>
                    <a:pt x="17213" y="33743"/>
                  </a:cubicBezTo>
                  <a:cubicBezTo>
                    <a:pt x="17213" y="13976"/>
                    <a:pt x="36393" y="0"/>
                    <a:pt x="59016" y="0"/>
                  </a:cubicBezTo>
                  <a:cubicBezTo>
                    <a:pt x="83360" y="0"/>
                    <a:pt x="100573" y="13976"/>
                    <a:pt x="100573" y="33743"/>
                  </a:cubicBezTo>
                  <a:cubicBezTo>
                    <a:pt x="100573" y="36539"/>
                    <a:pt x="98852" y="39534"/>
                    <a:pt x="93688" y="39534"/>
                  </a:cubicBezTo>
                  <a:cubicBezTo>
                    <a:pt x="90245" y="39534"/>
                    <a:pt x="86803" y="36539"/>
                    <a:pt x="86803" y="33743"/>
                  </a:cubicBezTo>
                  <a:cubicBezTo>
                    <a:pt x="86803" y="21164"/>
                    <a:pt x="74754" y="11181"/>
                    <a:pt x="59016" y="11181"/>
                  </a:cubicBezTo>
                  <a:cubicBezTo>
                    <a:pt x="43278" y="11181"/>
                    <a:pt x="31229" y="21164"/>
                    <a:pt x="31229" y="33743"/>
                  </a:cubicBezTo>
                  <a:cubicBezTo>
                    <a:pt x="31229" y="59101"/>
                    <a:pt x="31229" y="59101"/>
                    <a:pt x="31229" y="59101"/>
                  </a:cubicBezTo>
                  <a:cubicBezTo>
                    <a:pt x="86803" y="59101"/>
                    <a:pt x="86803" y="59101"/>
                    <a:pt x="86803" y="59101"/>
                  </a:cubicBezTo>
                  <a:cubicBezTo>
                    <a:pt x="100573" y="59101"/>
                    <a:pt x="100573" y="59101"/>
                    <a:pt x="100573" y="59101"/>
                  </a:cubicBezTo>
                  <a:cubicBezTo>
                    <a:pt x="112868" y="59101"/>
                    <a:pt x="112868" y="59101"/>
                    <a:pt x="112868" y="59101"/>
                  </a:cubicBezTo>
                  <a:cubicBezTo>
                    <a:pt x="116311" y="59101"/>
                    <a:pt x="119754" y="62096"/>
                    <a:pt x="119754" y="64891"/>
                  </a:cubicBezTo>
                  <a:cubicBezTo>
                    <a:pt x="119754" y="114209"/>
                    <a:pt x="119754" y="114209"/>
                    <a:pt x="119754" y="114209"/>
                  </a:cubicBezTo>
                  <a:cubicBezTo>
                    <a:pt x="119754" y="117004"/>
                    <a:pt x="116311" y="119800"/>
                    <a:pt x="112868" y="119800"/>
                  </a:cubicBezTo>
                  <a:close/>
                  <a:moveTo>
                    <a:pt x="59016" y="70482"/>
                  </a:moveTo>
                  <a:lnTo>
                    <a:pt x="59016" y="70482"/>
                  </a:lnTo>
                  <a:cubicBezTo>
                    <a:pt x="52131" y="70482"/>
                    <a:pt x="45000" y="76073"/>
                    <a:pt x="45000" y="81863"/>
                  </a:cubicBezTo>
                  <a:cubicBezTo>
                    <a:pt x="45000" y="86056"/>
                    <a:pt x="48688" y="90249"/>
                    <a:pt x="52131" y="91647"/>
                  </a:cubicBezTo>
                  <a:cubicBezTo>
                    <a:pt x="52131" y="103028"/>
                    <a:pt x="52131" y="103028"/>
                    <a:pt x="52131" y="103028"/>
                  </a:cubicBezTo>
                  <a:cubicBezTo>
                    <a:pt x="52131" y="105823"/>
                    <a:pt x="55573" y="108618"/>
                    <a:pt x="59016" y="108618"/>
                  </a:cubicBezTo>
                  <a:cubicBezTo>
                    <a:pt x="64180" y="108618"/>
                    <a:pt x="65901" y="105823"/>
                    <a:pt x="65901" y="103028"/>
                  </a:cubicBezTo>
                  <a:cubicBezTo>
                    <a:pt x="65901" y="91647"/>
                    <a:pt x="65901" y="91647"/>
                    <a:pt x="65901" y="91647"/>
                  </a:cubicBezTo>
                  <a:cubicBezTo>
                    <a:pt x="71065" y="90249"/>
                    <a:pt x="72786" y="86056"/>
                    <a:pt x="72786" y="81863"/>
                  </a:cubicBezTo>
                  <a:cubicBezTo>
                    <a:pt x="72786" y="76073"/>
                    <a:pt x="67622" y="70482"/>
                    <a:pt x="59016" y="70482"/>
                  </a:cubicBezTo>
                  <a:close/>
                </a:path>
              </a:pathLst>
            </a:custGeom>
            <a:solidFill>
              <a:schemeClr val="bg1"/>
            </a:solidFill>
            <a:ln>
              <a:noFill/>
            </a:ln>
            <a:effectLst/>
          </p:spPr>
          <p:txBody>
            <a:bodyPr anchor="ctr"/>
            <a:lstStyle/>
            <a:p>
              <a:pPr algn="ctr"/>
              <a:endParaRPr>
                <a:cs typeface="+mn-ea"/>
                <a:sym typeface="+mn-lt"/>
              </a:endParaRPr>
            </a:p>
          </p:txBody>
        </p:sp>
        <p:sp>
          <p:nvSpPr>
            <p:cNvPr id="21" name="矩形 20"/>
            <p:cNvSpPr/>
            <p:nvPr/>
          </p:nvSpPr>
          <p:spPr>
            <a:xfrm>
              <a:off x="517558" y="2989983"/>
              <a:ext cx="5344197" cy="551086"/>
            </a:xfrm>
            <a:prstGeom prst="rect">
              <a:avLst/>
            </a:prstGeom>
            <a:noFill/>
            <a:ln>
              <a:noFill/>
            </a:ln>
            <a:effectLst/>
          </p:spPr>
          <p:txBody>
            <a:bodyPr anchor="t" anchorCtr="0" bIns="45700" lIns="91412" rIns="91412" tIns="45700" wrap="none">
              <a:normAutofit/>
            </a:bodyPr>
            <a:lstStyle/>
            <a:p>
              <a:pPr algn="ctr">
                <a:buSzPct val="25000"/>
              </a:pPr>
              <a:r>
                <a:rPr altLang="en-US" b="1" lang="zh-CN" sz="2400">
                  <a:cs typeface="+mn-ea"/>
                  <a:sym typeface="+mn-lt"/>
                </a:rPr>
                <a:t>标题文本预设</a:t>
              </a:r>
            </a:p>
          </p:txBody>
        </p:sp>
        <p:sp>
          <p:nvSpPr>
            <p:cNvPr id="22" name="文本框 26"/>
            <p:cNvSpPr txBox="1"/>
            <p:nvPr/>
          </p:nvSpPr>
          <p:spPr>
            <a:xfrm>
              <a:off x="1081486" y="3933572"/>
              <a:ext cx="4293154" cy="788386"/>
            </a:xfrm>
            <a:prstGeom prst="rect">
              <a:avLst/>
            </a:prstGeom>
            <a:noFill/>
          </p:spPr>
          <p:txBody>
            <a:bodyPr wrap="square">
              <a:normAutofit/>
            </a:bodyPr>
            <a:lstStyle/>
            <a:p>
              <a:pPr algn="ctr" defTabSz="914378">
                <a:lnSpc>
                  <a:spcPct val="120000"/>
                </a:lnSpc>
                <a:spcBef>
                  <a:spcPct val="0"/>
                </a:spcBef>
                <a:defRPr/>
              </a:pPr>
              <a:r>
                <a:rPr altLang="en-US" lang="zh-CN" sz="1400">
                  <a:cs typeface="+mn-ea"/>
                  <a:sym typeface="+mn-lt"/>
                </a:rPr>
                <a:t>点击此处更换文本编辑文字，点击此处更换文本编辑文字</a:t>
              </a:r>
            </a:p>
          </p:txBody>
        </p:sp>
        <p:sp>
          <p:nvSpPr>
            <p:cNvPr id="23" name="任意多边形: 形状 27"/>
            <p:cNvSpPr/>
            <p:nvPr/>
          </p:nvSpPr>
          <p:spPr bwMode="auto">
            <a:xfrm>
              <a:off x="2895884" y="2238756"/>
              <a:ext cx="587546" cy="601470"/>
            </a:xfrm>
            <a:custGeom>
              <a:gdLst>
                <a:gd fmla="*/ 275 w 452" name="T0"/>
                <a:gd fmla="*/ 301 h 462" name="T1"/>
                <a:gd fmla="*/ 275 w 452" name="T2"/>
                <a:gd fmla="*/ 301 h 462" name="T3"/>
                <a:gd fmla="*/ 434 w 452" name="T4"/>
                <a:gd fmla="*/ 26 h 462" name="T5"/>
                <a:gd fmla="*/ 434 w 452" name="T6"/>
                <a:gd fmla="*/ 18 h 462" name="T7"/>
                <a:gd fmla="*/ 425 w 452" name="T8"/>
                <a:gd fmla="*/ 18 h 462" name="T9"/>
                <a:gd fmla="*/ 159 w 452" name="T10"/>
                <a:gd fmla="*/ 178 h 462" name="T11"/>
                <a:gd fmla="*/ 9 w 452" name="T12"/>
                <a:gd fmla="*/ 301 h 462" name="T13"/>
                <a:gd fmla="*/ 35 w 452" name="T14"/>
                <a:gd fmla="*/ 328 h 462" name="T15"/>
                <a:gd fmla="*/ 88 w 452" name="T16"/>
                <a:gd fmla="*/ 310 h 462" name="T17"/>
                <a:gd fmla="*/ 151 w 452" name="T18"/>
                <a:gd fmla="*/ 372 h 462" name="T19"/>
                <a:gd fmla="*/ 133 w 452" name="T20"/>
                <a:gd fmla="*/ 425 h 462" name="T21"/>
                <a:gd fmla="*/ 151 w 452" name="T22"/>
                <a:gd fmla="*/ 452 h 462" name="T23"/>
                <a:gd fmla="*/ 275 w 452" name="T24"/>
                <a:gd fmla="*/ 301 h 462" name="T25"/>
                <a:gd fmla="*/ 301 w 452" name="T26"/>
                <a:gd fmla="*/ 150 h 462" name="T27"/>
                <a:gd fmla="*/ 301 w 452" name="T28"/>
                <a:gd fmla="*/ 150 h 462" name="T29"/>
                <a:gd fmla="*/ 301 w 452" name="T30"/>
                <a:gd fmla="*/ 97 h 462" name="T31"/>
                <a:gd fmla="*/ 354 w 452" name="T32"/>
                <a:gd fmla="*/ 97 h 462" name="T33"/>
                <a:gd fmla="*/ 354 w 452" name="T34"/>
                <a:gd fmla="*/ 150 h 462" name="T35"/>
                <a:gd fmla="*/ 301 w 452" name="T36"/>
                <a:gd fmla="*/ 150 h 46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62" w="45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accent1"/>
            </a:solidFill>
            <a:ln>
              <a:noFill/>
            </a:ln>
            <a:effectLst/>
            <a:extLst/>
          </p:spPr>
          <p:txBody>
            <a:bodyPr anchor="ctr"/>
            <a:lstStyle/>
            <a:p>
              <a:pPr algn="ctr"/>
              <a:endParaRPr>
                <a:cs typeface="+mn-ea"/>
                <a:sym typeface="+mn-lt"/>
              </a:endParaRPr>
            </a:p>
          </p:txBody>
        </p:sp>
        <p:cxnSp>
          <p:nvCxnSpPr>
            <p:cNvPr id="24" name="直接连接符 23"/>
            <p:cNvCxnSpPr/>
            <p:nvPr/>
          </p:nvCxnSpPr>
          <p:spPr>
            <a:xfrm flipH="1">
              <a:off x="6672064" y="1843314"/>
              <a:ext cx="0" cy="339551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3645585021"/>
      </p:ext>
    </p:extLst>
  </p:cSld>
  <p:clrMapOvr>
    <a:masterClrMapping/>
  </p:clrMapOvr>
  <mc:AlternateContent>
    <mc:Choice Requires="p14">
      <p:transition advTm="2000" p14:dur="1600" spd="slow">
        <p:blinds dir="vert"/>
      </p:transition>
    </mc:Choice>
    <mc:Fallback>
      <p:transition advTm="2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ppt_x"/>
                                          </p:val>
                                        </p:tav>
                                        <p:tav tm="100000">
                                          <p:val>
                                            <p:strVal val="#ppt_x"/>
                                          </p:val>
                                        </p:tav>
                                      </p:tavLst>
                                    </p:anim>
                                    <p:anim calcmode="lin" valueType="num">
                                      <p:cBhvr additive="base">
                                        <p:cTn dur="500" fill="hold" id="8"/>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0" y="325120"/>
            <a:ext cx="3586480" cy="589280"/>
            <a:chOff x="0" y="416560"/>
            <a:chExt cx="3586480" cy="589280"/>
          </a:xfrm>
        </p:grpSpPr>
        <p:sp>
          <p:nvSpPr>
            <p:cNvPr id="9" name="五边形 8"/>
            <p:cNvSpPr/>
            <p:nvPr/>
          </p:nvSpPr>
          <p:spPr>
            <a:xfrm>
              <a:off x="0" y="416560"/>
              <a:ext cx="2997200" cy="5892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pc="600" sz="2400">
                  <a:cs typeface="+mn-ea"/>
                  <a:sym typeface="+mn-lt"/>
                </a:rPr>
                <a:t>发展前景</a:t>
              </a:r>
            </a:p>
          </p:txBody>
        </p:sp>
        <p:sp>
          <p:nvSpPr>
            <p:cNvPr id="10" name="燕尾形 9"/>
            <p:cNvSpPr/>
            <p:nvPr/>
          </p:nvSpPr>
          <p:spPr>
            <a:xfrm>
              <a:off x="2997200" y="416560"/>
              <a:ext cx="589280" cy="5892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grpSp>
      <p:grpSp>
        <p:nvGrpSpPr>
          <p:cNvPr id="5" name="3306b13a-1b45-471a-b20c-d16198336c98">
            <a:extLst>
              <a:ext uri="{FF2B5EF4-FFF2-40B4-BE49-F238E27FC236}">
                <a16:creationId xmlns:a16="http://schemas.microsoft.com/office/drawing/2014/main" id="{90855677-84C2-4551-BA8E-233ED4D8F2C3}"/>
              </a:ext>
            </a:extLst>
          </p:cNvPr>
          <p:cNvGrpSpPr>
            <a:grpSpLocks noChangeAspect="1"/>
          </p:cNvGrpSpPr>
          <p:nvPr/>
        </p:nvGrpSpPr>
        <p:grpSpPr>
          <a:xfrm>
            <a:off x="900562" y="1532319"/>
            <a:ext cx="10384014" cy="4615807"/>
            <a:chOff x="900562" y="1532319"/>
            <a:chExt cx="10384014" cy="4615807"/>
          </a:xfrm>
        </p:grpSpPr>
        <p:sp>
          <p:nvSpPr>
            <p:cNvPr id="6" name="Rectangle 49"/>
            <p:cNvSpPr/>
            <p:nvPr/>
          </p:nvSpPr>
          <p:spPr>
            <a:xfrm>
              <a:off x="1536181" y="1532319"/>
              <a:ext cx="923827" cy="9238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schemeClr val="tx1"/>
                </a:solidFill>
                <a:cs typeface="+mn-ea"/>
                <a:sym typeface="+mn-lt"/>
              </a:endParaRPr>
            </a:p>
          </p:txBody>
        </p:sp>
        <p:sp>
          <p:nvSpPr>
            <p:cNvPr id="7" name="TextBox 50"/>
            <p:cNvSpPr txBox="1"/>
            <p:nvPr/>
          </p:nvSpPr>
          <p:spPr>
            <a:xfrm>
              <a:off x="1144655" y="2543300"/>
              <a:ext cx="1706880" cy="396240"/>
            </a:xfrm>
            <a:prstGeom prst="rect">
              <a:avLst/>
            </a:prstGeom>
            <a:noFill/>
          </p:spPr>
          <p:txBody>
            <a:bodyPr rtlCol="0" wrap="none">
              <a:spAutoFit/>
            </a:bodyPr>
            <a:lstStyle/>
            <a:p>
              <a:pPr algn="ctr"/>
              <a:r>
                <a:rPr altLang="en-US" b="1" lang="zh-CN" sz="2000">
                  <a:cs typeface="+mn-ea"/>
                  <a:sym typeface="+mn-lt"/>
                </a:rPr>
                <a:t>标题文本预设</a:t>
              </a:r>
            </a:p>
          </p:txBody>
        </p:sp>
        <p:sp>
          <p:nvSpPr>
            <p:cNvPr id="8" name="Rectangle 51"/>
            <p:cNvSpPr/>
            <p:nvPr/>
          </p:nvSpPr>
          <p:spPr>
            <a:xfrm>
              <a:off x="900562" y="2895143"/>
              <a:ext cx="2195064" cy="859536"/>
            </a:xfrm>
            <a:prstGeom prst="rect">
              <a:avLst/>
            </a:prstGeom>
          </p:spPr>
          <p:txBody>
            <a:bodyPr wrap="square">
              <a:spAutoFit/>
            </a:bodyPr>
            <a:lstStyle/>
            <a:p>
              <a:pPr algn="ctr" defTabSz="914378">
                <a:lnSpc>
                  <a:spcPct val="120000"/>
                </a:lnSpc>
                <a:spcBef>
                  <a:spcPct val="0"/>
                </a:spcBef>
                <a:defRPr/>
              </a:pPr>
              <a:r>
                <a:rPr altLang="en-US" lang="zh-CN" sz="1400">
                  <a:cs typeface="+mn-ea"/>
                  <a:sym typeface="+mn-lt"/>
                </a:rPr>
                <a:t>点击此处更换文本编辑文字，点击此处更换文本编辑文字</a:t>
              </a:r>
            </a:p>
          </p:txBody>
        </p:sp>
        <p:sp>
          <p:nvSpPr>
            <p:cNvPr id="12" name="Rectangle 52"/>
            <p:cNvSpPr/>
            <p:nvPr/>
          </p:nvSpPr>
          <p:spPr>
            <a:xfrm flipH="1">
              <a:off x="1536181" y="3926897"/>
              <a:ext cx="923827" cy="923827"/>
            </a:xfrm>
            <a:prstGeom prst="ellipse">
              <a:avLst/>
            </a:prstGeom>
            <a:no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schemeClr val="tx1"/>
                </a:solidFill>
                <a:cs typeface="+mn-ea"/>
                <a:sym typeface="+mn-lt"/>
              </a:endParaRPr>
            </a:p>
          </p:txBody>
        </p:sp>
        <p:sp>
          <p:nvSpPr>
            <p:cNvPr id="13" name="TextBox 53"/>
            <p:cNvSpPr txBox="1"/>
            <p:nvPr/>
          </p:nvSpPr>
          <p:spPr>
            <a:xfrm>
              <a:off x="1144655" y="4937878"/>
              <a:ext cx="1706880" cy="396240"/>
            </a:xfrm>
            <a:prstGeom prst="rect">
              <a:avLst/>
            </a:prstGeom>
            <a:noFill/>
          </p:spPr>
          <p:txBody>
            <a:bodyPr rtlCol="0" wrap="none">
              <a:spAutoFit/>
            </a:bodyPr>
            <a:lstStyle/>
            <a:p>
              <a:pPr algn="ctr"/>
              <a:r>
                <a:rPr altLang="en-US" b="1" lang="zh-CN" sz="2000">
                  <a:cs typeface="+mn-ea"/>
                  <a:sym typeface="+mn-lt"/>
                </a:rPr>
                <a:t>标题文本预设</a:t>
              </a:r>
            </a:p>
          </p:txBody>
        </p:sp>
        <p:sp>
          <p:nvSpPr>
            <p:cNvPr id="14" name="Rectangle 54"/>
            <p:cNvSpPr/>
            <p:nvPr/>
          </p:nvSpPr>
          <p:spPr>
            <a:xfrm>
              <a:off x="900562" y="5280196"/>
              <a:ext cx="2195064" cy="859536"/>
            </a:xfrm>
            <a:prstGeom prst="rect">
              <a:avLst/>
            </a:prstGeom>
          </p:spPr>
          <p:txBody>
            <a:bodyPr wrap="square">
              <a:spAutoFit/>
            </a:bodyPr>
            <a:lstStyle/>
            <a:p>
              <a:pPr algn="ctr" defTabSz="914378">
                <a:lnSpc>
                  <a:spcPct val="120000"/>
                </a:lnSpc>
                <a:spcBef>
                  <a:spcPct val="0"/>
                </a:spcBef>
                <a:defRPr/>
              </a:pPr>
              <a:r>
                <a:rPr altLang="en-US" lang="zh-CN" sz="1400">
                  <a:cs typeface="+mn-ea"/>
                  <a:sym typeface="+mn-lt"/>
                </a:rPr>
                <a:t>点击此处更换文本编辑文字，点击此处更换文本编辑文字</a:t>
              </a:r>
            </a:p>
          </p:txBody>
        </p:sp>
        <p:sp>
          <p:nvSpPr>
            <p:cNvPr id="15" name="Rectangle 55"/>
            <p:cNvSpPr/>
            <p:nvPr/>
          </p:nvSpPr>
          <p:spPr>
            <a:xfrm rot="5400000">
              <a:off x="4249140" y="1532319"/>
              <a:ext cx="923827" cy="923827"/>
            </a:xfrm>
            <a:prstGeom prst="ellipse">
              <a:avLst/>
            </a:prstGeom>
            <a:no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schemeClr val="tx1"/>
                </a:solidFill>
                <a:cs typeface="+mn-ea"/>
                <a:sym typeface="+mn-lt"/>
              </a:endParaRPr>
            </a:p>
          </p:txBody>
        </p:sp>
        <p:sp>
          <p:nvSpPr>
            <p:cNvPr id="16" name="TextBox 56"/>
            <p:cNvSpPr txBox="1"/>
            <p:nvPr/>
          </p:nvSpPr>
          <p:spPr>
            <a:xfrm>
              <a:off x="3857614" y="2543300"/>
              <a:ext cx="1706880" cy="396240"/>
            </a:xfrm>
            <a:prstGeom prst="rect">
              <a:avLst/>
            </a:prstGeom>
            <a:noFill/>
          </p:spPr>
          <p:txBody>
            <a:bodyPr rtlCol="0" wrap="none">
              <a:spAutoFit/>
            </a:bodyPr>
            <a:lstStyle/>
            <a:p>
              <a:pPr algn="ctr"/>
              <a:r>
                <a:rPr altLang="en-US" b="1" lang="zh-CN" sz="2000">
                  <a:cs typeface="+mn-ea"/>
                  <a:sym typeface="+mn-lt"/>
                </a:rPr>
                <a:t>标题文本预设</a:t>
              </a:r>
            </a:p>
          </p:txBody>
        </p:sp>
        <p:sp>
          <p:nvSpPr>
            <p:cNvPr id="17" name="Rectangle 57"/>
            <p:cNvSpPr/>
            <p:nvPr/>
          </p:nvSpPr>
          <p:spPr>
            <a:xfrm>
              <a:off x="3613521" y="2895143"/>
              <a:ext cx="2195064" cy="859536"/>
            </a:xfrm>
            <a:prstGeom prst="rect">
              <a:avLst/>
            </a:prstGeom>
          </p:spPr>
          <p:txBody>
            <a:bodyPr wrap="square">
              <a:spAutoFit/>
            </a:bodyPr>
            <a:lstStyle/>
            <a:p>
              <a:pPr algn="ctr" defTabSz="914378">
                <a:lnSpc>
                  <a:spcPct val="120000"/>
                </a:lnSpc>
                <a:spcBef>
                  <a:spcPct val="0"/>
                </a:spcBef>
                <a:defRPr/>
              </a:pPr>
              <a:r>
                <a:rPr altLang="en-US" lang="zh-CN" sz="1400">
                  <a:cs typeface="+mn-ea"/>
                  <a:sym typeface="+mn-lt"/>
                </a:rPr>
                <a:t>点击此处更换文本编辑文字，点击此处更换文本编辑文字</a:t>
              </a:r>
            </a:p>
          </p:txBody>
        </p:sp>
        <p:sp>
          <p:nvSpPr>
            <p:cNvPr id="18" name="Rectangle 58"/>
            <p:cNvSpPr/>
            <p:nvPr/>
          </p:nvSpPr>
          <p:spPr>
            <a:xfrm flipH="1" rot="16200000">
              <a:off x="4249140" y="3926897"/>
              <a:ext cx="923827" cy="9238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schemeClr val="tx1"/>
                </a:solidFill>
                <a:cs typeface="+mn-ea"/>
                <a:sym typeface="+mn-lt"/>
              </a:endParaRPr>
            </a:p>
          </p:txBody>
        </p:sp>
        <p:sp>
          <p:nvSpPr>
            <p:cNvPr id="19" name="TextBox 59"/>
            <p:cNvSpPr txBox="1"/>
            <p:nvPr/>
          </p:nvSpPr>
          <p:spPr>
            <a:xfrm>
              <a:off x="3857614" y="4937878"/>
              <a:ext cx="1706880" cy="396240"/>
            </a:xfrm>
            <a:prstGeom prst="rect">
              <a:avLst/>
            </a:prstGeom>
            <a:noFill/>
          </p:spPr>
          <p:txBody>
            <a:bodyPr rtlCol="0" wrap="none">
              <a:spAutoFit/>
            </a:bodyPr>
            <a:lstStyle/>
            <a:p>
              <a:pPr algn="ctr"/>
              <a:r>
                <a:rPr altLang="en-US" b="1" lang="zh-CN" sz="2000">
                  <a:cs typeface="+mn-ea"/>
                  <a:sym typeface="+mn-lt"/>
                </a:rPr>
                <a:t>标题文本预设</a:t>
              </a:r>
            </a:p>
          </p:txBody>
        </p:sp>
        <p:sp>
          <p:nvSpPr>
            <p:cNvPr id="20" name="Rectangle 60"/>
            <p:cNvSpPr/>
            <p:nvPr/>
          </p:nvSpPr>
          <p:spPr>
            <a:xfrm>
              <a:off x="3613521" y="5280196"/>
              <a:ext cx="2195064" cy="859536"/>
            </a:xfrm>
            <a:prstGeom prst="rect">
              <a:avLst/>
            </a:prstGeom>
          </p:spPr>
          <p:txBody>
            <a:bodyPr wrap="square">
              <a:spAutoFit/>
            </a:bodyPr>
            <a:lstStyle/>
            <a:p>
              <a:pPr algn="ctr" defTabSz="914378">
                <a:lnSpc>
                  <a:spcPct val="120000"/>
                </a:lnSpc>
                <a:spcBef>
                  <a:spcPct val="0"/>
                </a:spcBef>
                <a:defRPr/>
              </a:pPr>
              <a:r>
                <a:rPr altLang="en-US" lang="zh-CN" sz="1400">
                  <a:cs typeface="+mn-ea"/>
                  <a:sym typeface="+mn-lt"/>
                </a:rPr>
                <a:t>点击此处更换文本编辑文字，点击此处更换文本编辑文字</a:t>
              </a:r>
            </a:p>
          </p:txBody>
        </p:sp>
        <p:sp>
          <p:nvSpPr>
            <p:cNvPr id="21" name="Rectangle 61"/>
            <p:cNvSpPr/>
            <p:nvPr/>
          </p:nvSpPr>
          <p:spPr>
            <a:xfrm rot="16200000">
              <a:off x="9725131" y="1532319"/>
              <a:ext cx="923827" cy="923827"/>
            </a:xfrm>
            <a:prstGeom prst="ellipse">
              <a:avLst/>
            </a:prstGeom>
            <a:no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schemeClr val="tx1"/>
                </a:solidFill>
                <a:cs typeface="+mn-ea"/>
                <a:sym typeface="+mn-lt"/>
              </a:endParaRPr>
            </a:p>
          </p:txBody>
        </p:sp>
        <p:sp>
          <p:nvSpPr>
            <p:cNvPr id="22" name="TextBox 62"/>
            <p:cNvSpPr txBox="1"/>
            <p:nvPr/>
          </p:nvSpPr>
          <p:spPr>
            <a:xfrm>
              <a:off x="9333605" y="2543300"/>
              <a:ext cx="1706880" cy="396240"/>
            </a:xfrm>
            <a:prstGeom prst="rect">
              <a:avLst/>
            </a:prstGeom>
            <a:noFill/>
          </p:spPr>
          <p:txBody>
            <a:bodyPr rtlCol="0" wrap="none">
              <a:spAutoFit/>
            </a:bodyPr>
            <a:lstStyle/>
            <a:p>
              <a:pPr algn="ctr"/>
              <a:r>
                <a:rPr altLang="en-US" b="1" lang="zh-CN" sz="2000">
                  <a:cs typeface="+mn-ea"/>
                  <a:sym typeface="+mn-lt"/>
                </a:rPr>
                <a:t>标题文本预设</a:t>
              </a:r>
            </a:p>
          </p:txBody>
        </p:sp>
        <p:sp>
          <p:nvSpPr>
            <p:cNvPr id="23" name="Rectangle 63"/>
            <p:cNvSpPr/>
            <p:nvPr/>
          </p:nvSpPr>
          <p:spPr>
            <a:xfrm>
              <a:off x="9089512" y="2895143"/>
              <a:ext cx="2195064" cy="859536"/>
            </a:xfrm>
            <a:prstGeom prst="rect">
              <a:avLst/>
            </a:prstGeom>
          </p:spPr>
          <p:txBody>
            <a:bodyPr wrap="square">
              <a:spAutoFit/>
            </a:bodyPr>
            <a:lstStyle/>
            <a:p>
              <a:pPr algn="ctr" defTabSz="914378">
                <a:lnSpc>
                  <a:spcPct val="120000"/>
                </a:lnSpc>
                <a:spcBef>
                  <a:spcPct val="0"/>
                </a:spcBef>
                <a:defRPr/>
              </a:pPr>
              <a:r>
                <a:rPr altLang="en-US" lang="zh-CN" sz="1400">
                  <a:cs typeface="+mn-ea"/>
                  <a:sym typeface="+mn-lt"/>
                </a:rPr>
                <a:t>点击此处更换文本编辑文字，点击此处更换文本编辑文字</a:t>
              </a:r>
            </a:p>
          </p:txBody>
        </p:sp>
        <p:sp>
          <p:nvSpPr>
            <p:cNvPr id="24" name="Rectangle 64"/>
            <p:cNvSpPr/>
            <p:nvPr/>
          </p:nvSpPr>
          <p:spPr>
            <a:xfrm flipH="1" rot="5400000">
              <a:off x="9725131" y="3926897"/>
              <a:ext cx="923827" cy="9238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schemeClr val="tx1"/>
                </a:solidFill>
                <a:cs typeface="+mn-ea"/>
                <a:sym typeface="+mn-lt"/>
              </a:endParaRPr>
            </a:p>
          </p:txBody>
        </p:sp>
        <p:sp>
          <p:nvSpPr>
            <p:cNvPr id="25" name="TextBox 65"/>
            <p:cNvSpPr txBox="1"/>
            <p:nvPr/>
          </p:nvSpPr>
          <p:spPr>
            <a:xfrm>
              <a:off x="9333605" y="4937878"/>
              <a:ext cx="1706880" cy="396240"/>
            </a:xfrm>
            <a:prstGeom prst="rect">
              <a:avLst/>
            </a:prstGeom>
            <a:noFill/>
          </p:spPr>
          <p:txBody>
            <a:bodyPr rtlCol="0" wrap="none">
              <a:spAutoFit/>
            </a:bodyPr>
            <a:lstStyle/>
            <a:p>
              <a:pPr algn="ctr"/>
              <a:r>
                <a:rPr altLang="en-US" b="1" lang="zh-CN" sz="2000">
                  <a:cs typeface="+mn-ea"/>
                  <a:sym typeface="+mn-lt"/>
                </a:rPr>
                <a:t>标题文本预设</a:t>
              </a:r>
            </a:p>
          </p:txBody>
        </p:sp>
        <p:sp>
          <p:nvSpPr>
            <p:cNvPr id="26" name="Rectangle 66"/>
            <p:cNvSpPr/>
            <p:nvPr/>
          </p:nvSpPr>
          <p:spPr>
            <a:xfrm>
              <a:off x="9089512" y="5280196"/>
              <a:ext cx="2195064" cy="859536"/>
            </a:xfrm>
            <a:prstGeom prst="rect">
              <a:avLst/>
            </a:prstGeom>
          </p:spPr>
          <p:txBody>
            <a:bodyPr wrap="square">
              <a:spAutoFit/>
            </a:bodyPr>
            <a:lstStyle/>
            <a:p>
              <a:pPr algn="ctr" defTabSz="914378">
                <a:lnSpc>
                  <a:spcPct val="120000"/>
                </a:lnSpc>
                <a:spcBef>
                  <a:spcPct val="0"/>
                </a:spcBef>
                <a:defRPr/>
              </a:pPr>
              <a:r>
                <a:rPr altLang="en-US" lang="zh-CN" sz="1400">
                  <a:cs typeface="+mn-ea"/>
                  <a:sym typeface="+mn-lt"/>
                </a:rPr>
                <a:t>点击此处更换文本编辑文字，点击此处更换文本编辑文字</a:t>
              </a:r>
            </a:p>
          </p:txBody>
        </p:sp>
        <p:sp>
          <p:nvSpPr>
            <p:cNvPr id="27" name="Rectangle 67"/>
            <p:cNvSpPr/>
            <p:nvPr/>
          </p:nvSpPr>
          <p:spPr>
            <a:xfrm rot="10800000">
              <a:off x="7085125" y="1532319"/>
              <a:ext cx="923827" cy="9238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schemeClr val="tx1"/>
                </a:solidFill>
                <a:cs typeface="+mn-ea"/>
                <a:sym typeface="+mn-lt"/>
              </a:endParaRPr>
            </a:p>
          </p:txBody>
        </p:sp>
        <p:sp>
          <p:nvSpPr>
            <p:cNvPr id="28" name="TextBox 68"/>
            <p:cNvSpPr txBox="1"/>
            <p:nvPr/>
          </p:nvSpPr>
          <p:spPr>
            <a:xfrm>
              <a:off x="6693598" y="2543300"/>
              <a:ext cx="1706880" cy="396240"/>
            </a:xfrm>
            <a:prstGeom prst="rect">
              <a:avLst/>
            </a:prstGeom>
            <a:noFill/>
          </p:spPr>
          <p:txBody>
            <a:bodyPr rtlCol="0" wrap="none">
              <a:spAutoFit/>
            </a:bodyPr>
            <a:lstStyle/>
            <a:p>
              <a:pPr algn="ctr"/>
              <a:r>
                <a:rPr altLang="en-US" b="1" lang="zh-CN" sz="2000">
                  <a:cs typeface="+mn-ea"/>
                  <a:sym typeface="+mn-lt"/>
                </a:rPr>
                <a:t>标题文本预设</a:t>
              </a:r>
            </a:p>
          </p:txBody>
        </p:sp>
        <p:sp>
          <p:nvSpPr>
            <p:cNvPr id="29" name="Rectangle 69"/>
            <p:cNvSpPr/>
            <p:nvPr/>
          </p:nvSpPr>
          <p:spPr>
            <a:xfrm>
              <a:off x="6449506" y="2895143"/>
              <a:ext cx="2195064" cy="859536"/>
            </a:xfrm>
            <a:prstGeom prst="rect">
              <a:avLst/>
            </a:prstGeom>
          </p:spPr>
          <p:txBody>
            <a:bodyPr wrap="square">
              <a:spAutoFit/>
            </a:bodyPr>
            <a:lstStyle/>
            <a:p>
              <a:pPr algn="ctr" defTabSz="914378">
                <a:lnSpc>
                  <a:spcPct val="120000"/>
                </a:lnSpc>
                <a:spcBef>
                  <a:spcPct val="0"/>
                </a:spcBef>
                <a:defRPr/>
              </a:pPr>
              <a:r>
                <a:rPr altLang="en-US" lang="zh-CN" sz="1400">
                  <a:cs typeface="+mn-ea"/>
                  <a:sym typeface="+mn-lt"/>
                </a:rPr>
                <a:t>点击此处更换文本编辑文字，点击此处更换文本编辑文字</a:t>
              </a:r>
            </a:p>
          </p:txBody>
        </p:sp>
        <p:sp>
          <p:nvSpPr>
            <p:cNvPr id="30" name="Rectangle 70"/>
            <p:cNvSpPr/>
            <p:nvPr/>
          </p:nvSpPr>
          <p:spPr>
            <a:xfrm flipH="1" rot="10800000">
              <a:off x="7085125" y="3926896"/>
              <a:ext cx="923827" cy="923827"/>
            </a:xfrm>
            <a:prstGeom prst="ellipse">
              <a:avLst/>
            </a:prstGeom>
            <a:no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schemeClr val="tx1"/>
                </a:solidFill>
                <a:cs typeface="+mn-ea"/>
                <a:sym typeface="+mn-lt"/>
              </a:endParaRPr>
            </a:p>
          </p:txBody>
        </p:sp>
        <p:sp>
          <p:nvSpPr>
            <p:cNvPr id="31" name="TextBox 71"/>
            <p:cNvSpPr txBox="1"/>
            <p:nvPr/>
          </p:nvSpPr>
          <p:spPr>
            <a:xfrm>
              <a:off x="6693598" y="4937878"/>
              <a:ext cx="1706880" cy="396240"/>
            </a:xfrm>
            <a:prstGeom prst="rect">
              <a:avLst/>
            </a:prstGeom>
            <a:noFill/>
          </p:spPr>
          <p:txBody>
            <a:bodyPr rtlCol="0" wrap="none">
              <a:spAutoFit/>
            </a:bodyPr>
            <a:lstStyle/>
            <a:p>
              <a:pPr algn="ctr"/>
              <a:r>
                <a:rPr altLang="en-US" b="1" lang="zh-CN" sz="2000">
                  <a:cs typeface="+mn-ea"/>
                  <a:sym typeface="+mn-lt"/>
                </a:rPr>
                <a:t>标题文本预设</a:t>
              </a:r>
            </a:p>
          </p:txBody>
        </p:sp>
        <p:sp>
          <p:nvSpPr>
            <p:cNvPr id="32" name="Rectangle 72"/>
            <p:cNvSpPr/>
            <p:nvPr/>
          </p:nvSpPr>
          <p:spPr>
            <a:xfrm>
              <a:off x="6449506" y="5280196"/>
              <a:ext cx="2195064" cy="859536"/>
            </a:xfrm>
            <a:prstGeom prst="rect">
              <a:avLst/>
            </a:prstGeom>
          </p:spPr>
          <p:txBody>
            <a:bodyPr wrap="square">
              <a:spAutoFit/>
            </a:bodyPr>
            <a:lstStyle/>
            <a:p>
              <a:pPr algn="ctr" defTabSz="914378">
                <a:lnSpc>
                  <a:spcPct val="120000"/>
                </a:lnSpc>
                <a:spcBef>
                  <a:spcPct val="0"/>
                </a:spcBef>
                <a:defRPr/>
              </a:pPr>
              <a:r>
                <a:rPr altLang="en-US" lang="zh-CN" sz="1400">
                  <a:cs typeface="+mn-ea"/>
                  <a:sym typeface="+mn-lt"/>
                </a:rPr>
                <a:t>点击此处更换文本编辑文字，点击此处更换文本编辑文字</a:t>
              </a:r>
            </a:p>
          </p:txBody>
        </p:sp>
        <p:sp>
          <p:nvSpPr>
            <p:cNvPr id="33" name="Rectangle 49"/>
            <p:cNvSpPr/>
            <p:nvPr/>
          </p:nvSpPr>
          <p:spPr>
            <a:xfrm>
              <a:off x="1724703" y="1714516"/>
              <a:ext cx="546784" cy="548254"/>
            </a:xfrm>
            <a:custGeom>
              <a:gdLst>
                <a:gd fmla="*/ 916 w 955" name="T0"/>
                <a:gd fmla="*/ 717 h 959" name="T1"/>
                <a:gd fmla="*/ 878 w 955" name="T2"/>
                <a:gd fmla="*/ 690 h 959" name="T3"/>
                <a:gd fmla="*/ 654 w 955" name="T4"/>
                <a:gd fmla="*/ 618 h 959" name="T5"/>
                <a:gd fmla="*/ 627 w 955" name="T6"/>
                <a:gd fmla="*/ 564 h 959" name="T7"/>
                <a:gd fmla="*/ 606 w 955" name="T8"/>
                <a:gd fmla="*/ 541 h 959" name="T9"/>
                <a:gd fmla="*/ 600 w 955" name="T10"/>
                <a:gd fmla="*/ 529 h 959" name="T11"/>
                <a:gd fmla="*/ 597 w 955" name="T12"/>
                <a:gd fmla="*/ 469 h 959" name="T13"/>
                <a:gd fmla="*/ 606 w 955" name="T14"/>
                <a:gd fmla="*/ 457 h 959" name="T15"/>
                <a:gd fmla="*/ 639 w 955" name="T16"/>
                <a:gd fmla="*/ 352 h 959" name="T17"/>
                <a:gd fmla="*/ 648 w 955" name="T18"/>
                <a:gd fmla="*/ 340 h 959" name="T19"/>
                <a:gd fmla="*/ 660 w 955" name="T20"/>
                <a:gd fmla="*/ 302 h 959" name="T21"/>
                <a:gd fmla="*/ 648 w 955" name="T22"/>
                <a:gd fmla="*/ 257 h 959" name="T23"/>
                <a:gd fmla="*/ 639 w 955" name="T24"/>
                <a:gd fmla="*/ 245 h 959" name="T25"/>
                <a:gd fmla="*/ 639 w 955" name="T26"/>
                <a:gd fmla="*/ 143 h 959" name="T27"/>
                <a:gd fmla="*/ 597 w 955" name="T28"/>
                <a:gd fmla="*/ 75 h 959" name="T29"/>
                <a:gd fmla="*/ 552 w 955" name="T30"/>
                <a:gd fmla="*/ 45 h 959" name="T31"/>
                <a:gd fmla="*/ 552 w 955" name="T32"/>
                <a:gd fmla="*/ 15 h 959" name="T33"/>
                <a:gd fmla="*/ 570 w 955" name="T34"/>
                <a:gd fmla="*/ 0 h 959" name="T35"/>
                <a:gd fmla="*/ 564 w 955" name="T36"/>
                <a:gd fmla="*/ 0 h 959" name="T37"/>
                <a:gd fmla="*/ 480 w 955" name="T38"/>
                <a:gd fmla="*/ 15 h 959" name="T39"/>
                <a:gd fmla="*/ 358 w 955" name="T40"/>
                <a:gd fmla="*/ 69 h 959" name="T41"/>
                <a:gd fmla="*/ 313 w 955" name="T42"/>
                <a:gd fmla="*/ 143 h 959" name="T43"/>
                <a:gd fmla="*/ 313 w 955" name="T44"/>
                <a:gd fmla="*/ 245 h 959" name="T45"/>
                <a:gd fmla="*/ 301 w 955" name="T46"/>
                <a:gd fmla="*/ 257 h 959" name="T47"/>
                <a:gd fmla="*/ 292 w 955" name="T48"/>
                <a:gd fmla="*/ 299 h 959" name="T49"/>
                <a:gd fmla="*/ 307 w 955" name="T50"/>
                <a:gd fmla="*/ 343 h 959" name="T51"/>
                <a:gd fmla="*/ 316 w 955" name="T52"/>
                <a:gd fmla="*/ 355 h 959" name="T53"/>
                <a:gd fmla="*/ 355 w 955" name="T54"/>
                <a:gd fmla="*/ 460 h 959" name="T55"/>
                <a:gd fmla="*/ 361 w 955" name="T56"/>
                <a:gd fmla="*/ 475 h 959" name="T57"/>
                <a:gd fmla="*/ 355 w 955" name="T58"/>
                <a:gd fmla="*/ 535 h 959" name="T59"/>
                <a:gd fmla="*/ 346 w 955" name="T60"/>
                <a:gd fmla="*/ 547 h 959" name="T61"/>
                <a:gd fmla="*/ 328 w 955" name="T62"/>
                <a:gd fmla="*/ 570 h 959" name="T63"/>
                <a:gd fmla="*/ 301 w 955" name="T64"/>
                <a:gd fmla="*/ 624 h 959" name="T65"/>
                <a:gd fmla="*/ 83 w 955" name="T66"/>
                <a:gd fmla="*/ 696 h 959" name="T67"/>
                <a:gd fmla="*/ 38 w 955" name="T68"/>
                <a:gd fmla="*/ 726 h 959" name="T69"/>
                <a:gd fmla="*/ 0 w 955" name="T70"/>
                <a:gd fmla="*/ 824 h 959" name="T71"/>
                <a:gd fmla="*/ 433 w 955" name="T72"/>
                <a:gd fmla="*/ 959 h 959" name="T73"/>
                <a:gd fmla="*/ 436 w 955" name="T74"/>
                <a:gd fmla="*/ 959 h 959" name="T75"/>
                <a:gd fmla="*/ 388 w 955" name="T76"/>
                <a:gd fmla="*/ 875 h 959" name="T77"/>
                <a:gd fmla="*/ 480 w 955" name="T78"/>
                <a:gd fmla="*/ 618 h 959" name="T79"/>
                <a:gd fmla="*/ 450 w 955" name="T80"/>
                <a:gd fmla="*/ 556 h 959" name="T81"/>
                <a:gd fmla="*/ 510 w 955" name="T82"/>
                <a:gd fmla="*/ 556 h 959" name="T83"/>
                <a:gd fmla="*/ 480 w 955" name="T84"/>
                <a:gd fmla="*/ 618 h 959" name="T85"/>
                <a:gd fmla="*/ 573 w 955" name="T86"/>
                <a:gd fmla="*/ 875 h 959" name="T87"/>
                <a:gd fmla="*/ 516 w 955" name="T88"/>
                <a:gd fmla="*/ 953 h 959" name="T89"/>
                <a:gd fmla="*/ 522 w 955" name="T90"/>
                <a:gd fmla="*/ 953 h 959" name="T91"/>
                <a:gd fmla="*/ 955 w 955" name="T92"/>
                <a:gd fmla="*/ 818 h 959" name="T93"/>
                <a:gd fmla="*/ 916 w 955" name="T94"/>
                <a:gd fmla="*/ 717 h 959" name="T95"/>
                <a:gd fmla="*/ 806 w 955" name="T96"/>
                <a:gd fmla="*/ 768 h 959" name="T97"/>
                <a:gd fmla="*/ 669 w 955" name="T98"/>
                <a:gd fmla="*/ 768 h 959" name="T99"/>
                <a:gd fmla="*/ 669 w 955" name="T100"/>
                <a:gd fmla="*/ 744 h 959" name="T101"/>
                <a:gd fmla="*/ 806 w 955" name="T102"/>
                <a:gd fmla="*/ 744 h 959" name="T103"/>
                <a:gd fmla="*/ 806 w 955" name="T104"/>
                <a:gd fmla="*/ 768 h 95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959" w="955">
                  <a:moveTo>
                    <a:pt x="916" y="717"/>
                  </a:moveTo>
                  <a:cubicBezTo>
                    <a:pt x="907" y="699"/>
                    <a:pt x="896" y="696"/>
                    <a:pt x="878" y="690"/>
                  </a:cubicBezTo>
                  <a:cubicBezTo>
                    <a:pt x="800" y="660"/>
                    <a:pt x="731" y="645"/>
                    <a:pt x="654" y="618"/>
                  </a:cubicBezTo>
                  <a:cubicBezTo>
                    <a:pt x="648" y="615"/>
                    <a:pt x="627" y="603"/>
                    <a:pt x="627" y="564"/>
                  </a:cubicBezTo>
                  <a:cubicBezTo>
                    <a:pt x="627" y="550"/>
                    <a:pt x="624" y="541"/>
                    <a:pt x="606" y="541"/>
                  </a:cubicBezTo>
                  <a:cubicBezTo>
                    <a:pt x="600" y="541"/>
                    <a:pt x="603" y="541"/>
                    <a:pt x="600" y="529"/>
                  </a:cubicBezTo>
                  <a:cubicBezTo>
                    <a:pt x="594" y="493"/>
                    <a:pt x="597" y="475"/>
                    <a:pt x="597" y="469"/>
                  </a:cubicBezTo>
                  <a:cubicBezTo>
                    <a:pt x="597" y="463"/>
                    <a:pt x="603" y="460"/>
                    <a:pt x="606" y="457"/>
                  </a:cubicBezTo>
                  <a:cubicBezTo>
                    <a:pt x="633" y="421"/>
                    <a:pt x="639" y="376"/>
                    <a:pt x="639" y="352"/>
                  </a:cubicBezTo>
                  <a:cubicBezTo>
                    <a:pt x="639" y="352"/>
                    <a:pt x="645" y="355"/>
                    <a:pt x="648" y="340"/>
                  </a:cubicBezTo>
                  <a:cubicBezTo>
                    <a:pt x="654" y="326"/>
                    <a:pt x="654" y="320"/>
                    <a:pt x="660" y="302"/>
                  </a:cubicBezTo>
                  <a:cubicBezTo>
                    <a:pt x="666" y="287"/>
                    <a:pt x="666" y="257"/>
                    <a:pt x="648" y="257"/>
                  </a:cubicBezTo>
                  <a:cubicBezTo>
                    <a:pt x="636" y="260"/>
                    <a:pt x="639" y="257"/>
                    <a:pt x="639" y="245"/>
                  </a:cubicBezTo>
                  <a:lnTo>
                    <a:pt x="639" y="143"/>
                  </a:lnTo>
                  <a:cubicBezTo>
                    <a:pt x="636" y="108"/>
                    <a:pt x="615" y="87"/>
                    <a:pt x="597" y="75"/>
                  </a:cubicBezTo>
                  <a:cubicBezTo>
                    <a:pt x="573" y="60"/>
                    <a:pt x="564" y="54"/>
                    <a:pt x="552" y="45"/>
                  </a:cubicBezTo>
                  <a:cubicBezTo>
                    <a:pt x="540" y="36"/>
                    <a:pt x="543" y="27"/>
                    <a:pt x="552" y="15"/>
                  </a:cubicBezTo>
                  <a:cubicBezTo>
                    <a:pt x="558" y="9"/>
                    <a:pt x="567" y="3"/>
                    <a:pt x="570" y="0"/>
                  </a:cubicBezTo>
                  <a:lnTo>
                    <a:pt x="564" y="0"/>
                  </a:lnTo>
                  <a:cubicBezTo>
                    <a:pt x="558" y="0"/>
                    <a:pt x="501" y="9"/>
                    <a:pt x="480" y="15"/>
                  </a:cubicBezTo>
                  <a:cubicBezTo>
                    <a:pt x="436" y="27"/>
                    <a:pt x="394" y="39"/>
                    <a:pt x="358" y="69"/>
                  </a:cubicBezTo>
                  <a:cubicBezTo>
                    <a:pt x="334" y="87"/>
                    <a:pt x="313" y="113"/>
                    <a:pt x="313" y="143"/>
                  </a:cubicBezTo>
                  <a:lnTo>
                    <a:pt x="313" y="245"/>
                  </a:lnTo>
                  <a:cubicBezTo>
                    <a:pt x="313" y="254"/>
                    <a:pt x="313" y="260"/>
                    <a:pt x="301" y="257"/>
                  </a:cubicBezTo>
                  <a:cubicBezTo>
                    <a:pt x="280" y="254"/>
                    <a:pt x="292" y="296"/>
                    <a:pt x="292" y="299"/>
                  </a:cubicBezTo>
                  <a:cubicBezTo>
                    <a:pt x="295" y="314"/>
                    <a:pt x="301" y="326"/>
                    <a:pt x="307" y="343"/>
                  </a:cubicBezTo>
                  <a:cubicBezTo>
                    <a:pt x="310" y="355"/>
                    <a:pt x="316" y="355"/>
                    <a:pt x="316" y="355"/>
                  </a:cubicBezTo>
                  <a:cubicBezTo>
                    <a:pt x="322" y="382"/>
                    <a:pt x="331" y="430"/>
                    <a:pt x="355" y="460"/>
                  </a:cubicBezTo>
                  <a:cubicBezTo>
                    <a:pt x="358" y="463"/>
                    <a:pt x="361" y="469"/>
                    <a:pt x="361" y="475"/>
                  </a:cubicBezTo>
                  <a:cubicBezTo>
                    <a:pt x="358" y="493"/>
                    <a:pt x="358" y="517"/>
                    <a:pt x="355" y="535"/>
                  </a:cubicBezTo>
                  <a:cubicBezTo>
                    <a:pt x="355" y="538"/>
                    <a:pt x="352" y="547"/>
                    <a:pt x="346" y="547"/>
                  </a:cubicBezTo>
                  <a:cubicBezTo>
                    <a:pt x="331" y="547"/>
                    <a:pt x="325" y="558"/>
                    <a:pt x="328" y="570"/>
                  </a:cubicBezTo>
                  <a:cubicBezTo>
                    <a:pt x="328" y="597"/>
                    <a:pt x="310" y="618"/>
                    <a:pt x="301" y="624"/>
                  </a:cubicBezTo>
                  <a:cubicBezTo>
                    <a:pt x="262" y="642"/>
                    <a:pt x="128" y="681"/>
                    <a:pt x="83" y="696"/>
                  </a:cubicBezTo>
                  <a:cubicBezTo>
                    <a:pt x="53" y="705"/>
                    <a:pt x="44" y="714"/>
                    <a:pt x="38" y="726"/>
                  </a:cubicBezTo>
                  <a:lnTo>
                    <a:pt x="0" y="824"/>
                  </a:lnTo>
                  <a:cubicBezTo>
                    <a:pt x="170" y="824"/>
                    <a:pt x="256" y="929"/>
                    <a:pt x="433" y="959"/>
                  </a:cubicBezTo>
                  <a:lnTo>
                    <a:pt x="436" y="959"/>
                  </a:lnTo>
                  <a:lnTo>
                    <a:pt x="388" y="875"/>
                  </a:lnTo>
                  <a:lnTo>
                    <a:pt x="480" y="618"/>
                  </a:lnTo>
                  <a:lnTo>
                    <a:pt x="450" y="556"/>
                  </a:lnTo>
                  <a:lnTo>
                    <a:pt x="510" y="556"/>
                  </a:lnTo>
                  <a:lnTo>
                    <a:pt x="480" y="618"/>
                  </a:lnTo>
                  <a:lnTo>
                    <a:pt x="573" y="875"/>
                  </a:lnTo>
                  <a:lnTo>
                    <a:pt x="516" y="953"/>
                  </a:lnTo>
                  <a:lnTo>
                    <a:pt x="522" y="953"/>
                  </a:lnTo>
                  <a:cubicBezTo>
                    <a:pt x="704" y="923"/>
                    <a:pt x="830" y="818"/>
                    <a:pt x="955" y="818"/>
                  </a:cubicBezTo>
                  <a:lnTo>
                    <a:pt x="916" y="717"/>
                  </a:lnTo>
                  <a:close/>
                  <a:moveTo>
                    <a:pt x="806" y="768"/>
                  </a:moveTo>
                  <a:lnTo>
                    <a:pt x="669" y="768"/>
                  </a:lnTo>
                  <a:lnTo>
                    <a:pt x="669" y="744"/>
                  </a:lnTo>
                  <a:lnTo>
                    <a:pt x="806" y="744"/>
                  </a:lnTo>
                  <a:lnTo>
                    <a:pt x="806" y="7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a:endParaRPr lang="id-ID">
                <a:solidFill>
                  <a:schemeClr val="tx1"/>
                </a:solidFill>
                <a:cs typeface="+mn-ea"/>
                <a:sym typeface="+mn-lt"/>
              </a:endParaRPr>
            </a:p>
          </p:txBody>
        </p:sp>
        <p:sp>
          <p:nvSpPr>
            <p:cNvPr id="34" name="Rectangle 49"/>
            <p:cNvSpPr/>
            <p:nvPr/>
          </p:nvSpPr>
          <p:spPr>
            <a:xfrm>
              <a:off x="1724703" y="4113238"/>
              <a:ext cx="546784" cy="548254"/>
            </a:xfrm>
            <a:custGeom>
              <a:gdLst>
                <a:gd fmla="*/ 916 w 955" name="T0"/>
                <a:gd fmla="*/ 717 h 959" name="T1"/>
                <a:gd fmla="*/ 878 w 955" name="T2"/>
                <a:gd fmla="*/ 690 h 959" name="T3"/>
                <a:gd fmla="*/ 654 w 955" name="T4"/>
                <a:gd fmla="*/ 618 h 959" name="T5"/>
                <a:gd fmla="*/ 627 w 955" name="T6"/>
                <a:gd fmla="*/ 564 h 959" name="T7"/>
                <a:gd fmla="*/ 606 w 955" name="T8"/>
                <a:gd fmla="*/ 541 h 959" name="T9"/>
                <a:gd fmla="*/ 600 w 955" name="T10"/>
                <a:gd fmla="*/ 529 h 959" name="T11"/>
                <a:gd fmla="*/ 597 w 955" name="T12"/>
                <a:gd fmla="*/ 469 h 959" name="T13"/>
                <a:gd fmla="*/ 606 w 955" name="T14"/>
                <a:gd fmla="*/ 457 h 959" name="T15"/>
                <a:gd fmla="*/ 639 w 955" name="T16"/>
                <a:gd fmla="*/ 352 h 959" name="T17"/>
                <a:gd fmla="*/ 648 w 955" name="T18"/>
                <a:gd fmla="*/ 340 h 959" name="T19"/>
                <a:gd fmla="*/ 660 w 955" name="T20"/>
                <a:gd fmla="*/ 302 h 959" name="T21"/>
                <a:gd fmla="*/ 648 w 955" name="T22"/>
                <a:gd fmla="*/ 257 h 959" name="T23"/>
                <a:gd fmla="*/ 639 w 955" name="T24"/>
                <a:gd fmla="*/ 245 h 959" name="T25"/>
                <a:gd fmla="*/ 639 w 955" name="T26"/>
                <a:gd fmla="*/ 143 h 959" name="T27"/>
                <a:gd fmla="*/ 597 w 955" name="T28"/>
                <a:gd fmla="*/ 75 h 959" name="T29"/>
                <a:gd fmla="*/ 552 w 955" name="T30"/>
                <a:gd fmla="*/ 45 h 959" name="T31"/>
                <a:gd fmla="*/ 552 w 955" name="T32"/>
                <a:gd fmla="*/ 15 h 959" name="T33"/>
                <a:gd fmla="*/ 570 w 955" name="T34"/>
                <a:gd fmla="*/ 0 h 959" name="T35"/>
                <a:gd fmla="*/ 564 w 955" name="T36"/>
                <a:gd fmla="*/ 0 h 959" name="T37"/>
                <a:gd fmla="*/ 480 w 955" name="T38"/>
                <a:gd fmla="*/ 15 h 959" name="T39"/>
                <a:gd fmla="*/ 358 w 955" name="T40"/>
                <a:gd fmla="*/ 69 h 959" name="T41"/>
                <a:gd fmla="*/ 313 w 955" name="T42"/>
                <a:gd fmla="*/ 143 h 959" name="T43"/>
                <a:gd fmla="*/ 313 w 955" name="T44"/>
                <a:gd fmla="*/ 245 h 959" name="T45"/>
                <a:gd fmla="*/ 301 w 955" name="T46"/>
                <a:gd fmla="*/ 257 h 959" name="T47"/>
                <a:gd fmla="*/ 292 w 955" name="T48"/>
                <a:gd fmla="*/ 299 h 959" name="T49"/>
                <a:gd fmla="*/ 307 w 955" name="T50"/>
                <a:gd fmla="*/ 343 h 959" name="T51"/>
                <a:gd fmla="*/ 316 w 955" name="T52"/>
                <a:gd fmla="*/ 355 h 959" name="T53"/>
                <a:gd fmla="*/ 355 w 955" name="T54"/>
                <a:gd fmla="*/ 460 h 959" name="T55"/>
                <a:gd fmla="*/ 361 w 955" name="T56"/>
                <a:gd fmla="*/ 475 h 959" name="T57"/>
                <a:gd fmla="*/ 355 w 955" name="T58"/>
                <a:gd fmla="*/ 535 h 959" name="T59"/>
                <a:gd fmla="*/ 346 w 955" name="T60"/>
                <a:gd fmla="*/ 547 h 959" name="T61"/>
                <a:gd fmla="*/ 328 w 955" name="T62"/>
                <a:gd fmla="*/ 570 h 959" name="T63"/>
                <a:gd fmla="*/ 301 w 955" name="T64"/>
                <a:gd fmla="*/ 624 h 959" name="T65"/>
                <a:gd fmla="*/ 83 w 955" name="T66"/>
                <a:gd fmla="*/ 696 h 959" name="T67"/>
                <a:gd fmla="*/ 38 w 955" name="T68"/>
                <a:gd fmla="*/ 726 h 959" name="T69"/>
                <a:gd fmla="*/ 0 w 955" name="T70"/>
                <a:gd fmla="*/ 824 h 959" name="T71"/>
                <a:gd fmla="*/ 433 w 955" name="T72"/>
                <a:gd fmla="*/ 959 h 959" name="T73"/>
                <a:gd fmla="*/ 436 w 955" name="T74"/>
                <a:gd fmla="*/ 959 h 959" name="T75"/>
                <a:gd fmla="*/ 388 w 955" name="T76"/>
                <a:gd fmla="*/ 875 h 959" name="T77"/>
                <a:gd fmla="*/ 480 w 955" name="T78"/>
                <a:gd fmla="*/ 618 h 959" name="T79"/>
                <a:gd fmla="*/ 450 w 955" name="T80"/>
                <a:gd fmla="*/ 556 h 959" name="T81"/>
                <a:gd fmla="*/ 510 w 955" name="T82"/>
                <a:gd fmla="*/ 556 h 959" name="T83"/>
                <a:gd fmla="*/ 480 w 955" name="T84"/>
                <a:gd fmla="*/ 618 h 959" name="T85"/>
                <a:gd fmla="*/ 573 w 955" name="T86"/>
                <a:gd fmla="*/ 875 h 959" name="T87"/>
                <a:gd fmla="*/ 516 w 955" name="T88"/>
                <a:gd fmla="*/ 953 h 959" name="T89"/>
                <a:gd fmla="*/ 522 w 955" name="T90"/>
                <a:gd fmla="*/ 953 h 959" name="T91"/>
                <a:gd fmla="*/ 955 w 955" name="T92"/>
                <a:gd fmla="*/ 818 h 959" name="T93"/>
                <a:gd fmla="*/ 916 w 955" name="T94"/>
                <a:gd fmla="*/ 717 h 959" name="T95"/>
                <a:gd fmla="*/ 806 w 955" name="T96"/>
                <a:gd fmla="*/ 768 h 959" name="T97"/>
                <a:gd fmla="*/ 669 w 955" name="T98"/>
                <a:gd fmla="*/ 768 h 959" name="T99"/>
                <a:gd fmla="*/ 669 w 955" name="T100"/>
                <a:gd fmla="*/ 744 h 959" name="T101"/>
                <a:gd fmla="*/ 806 w 955" name="T102"/>
                <a:gd fmla="*/ 744 h 959" name="T103"/>
                <a:gd fmla="*/ 806 w 955" name="T104"/>
                <a:gd fmla="*/ 768 h 95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959" w="955">
                  <a:moveTo>
                    <a:pt x="916" y="717"/>
                  </a:moveTo>
                  <a:cubicBezTo>
                    <a:pt x="907" y="699"/>
                    <a:pt x="896" y="696"/>
                    <a:pt x="878" y="690"/>
                  </a:cubicBezTo>
                  <a:cubicBezTo>
                    <a:pt x="800" y="660"/>
                    <a:pt x="731" y="645"/>
                    <a:pt x="654" y="618"/>
                  </a:cubicBezTo>
                  <a:cubicBezTo>
                    <a:pt x="648" y="615"/>
                    <a:pt x="627" y="603"/>
                    <a:pt x="627" y="564"/>
                  </a:cubicBezTo>
                  <a:cubicBezTo>
                    <a:pt x="627" y="550"/>
                    <a:pt x="624" y="541"/>
                    <a:pt x="606" y="541"/>
                  </a:cubicBezTo>
                  <a:cubicBezTo>
                    <a:pt x="600" y="541"/>
                    <a:pt x="603" y="541"/>
                    <a:pt x="600" y="529"/>
                  </a:cubicBezTo>
                  <a:cubicBezTo>
                    <a:pt x="594" y="493"/>
                    <a:pt x="597" y="475"/>
                    <a:pt x="597" y="469"/>
                  </a:cubicBezTo>
                  <a:cubicBezTo>
                    <a:pt x="597" y="463"/>
                    <a:pt x="603" y="460"/>
                    <a:pt x="606" y="457"/>
                  </a:cubicBezTo>
                  <a:cubicBezTo>
                    <a:pt x="633" y="421"/>
                    <a:pt x="639" y="376"/>
                    <a:pt x="639" y="352"/>
                  </a:cubicBezTo>
                  <a:cubicBezTo>
                    <a:pt x="639" y="352"/>
                    <a:pt x="645" y="355"/>
                    <a:pt x="648" y="340"/>
                  </a:cubicBezTo>
                  <a:cubicBezTo>
                    <a:pt x="654" y="326"/>
                    <a:pt x="654" y="320"/>
                    <a:pt x="660" y="302"/>
                  </a:cubicBezTo>
                  <a:cubicBezTo>
                    <a:pt x="666" y="287"/>
                    <a:pt x="666" y="257"/>
                    <a:pt x="648" y="257"/>
                  </a:cubicBezTo>
                  <a:cubicBezTo>
                    <a:pt x="636" y="260"/>
                    <a:pt x="639" y="257"/>
                    <a:pt x="639" y="245"/>
                  </a:cubicBezTo>
                  <a:lnTo>
                    <a:pt x="639" y="143"/>
                  </a:lnTo>
                  <a:cubicBezTo>
                    <a:pt x="636" y="108"/>
                    <a:pt x="615" y="87"/>
                    <a:pt x="597" y="75"/>
                  </a:cubicBezTo>
                  <a:cubicBezTo>
                    <a:pt x="573" y="60"/>
                    <a:pt x="564" y="54"/>
                    <a:pt x="552" y="45"/>
                  </a:cubicBezTo>
                  <a:cubicBezTo>
                    <a:pt x="540" y="36"/>
                    <a:pt x="543" y="27"/>
                    <a:pt x="552" y="15"/>
                  </a:cubicBezTo>
                  <a:cubicBezTo>
                    <a:pt x="558" y="9"/>
                    <a:pt x="567" y="3"/>
                    <a:pt x="570" y="0"/>
                  </a:cubicBezTo>
                  <a:lnTo>
                    <a:pt x="564" y="0"/>
                  </a:lnTo>
                  <a:cubicBezTo>
                    <a:pt x="558" y="0"/>
                    <a:pt x="501" y="9"/>
                    <a:pt x="480" y="15"/>
                  </a:cubicBezTo>
                  <a:cubicBezTo>
                    <a:pt x="436" y="27"/>
                    <a:pt x="394" y="39"/>
                    <a:pt x="358" y="69"/>
                  </a:cubicBezTo>
                  <a:cubicBezTo>
                    <a:pt x="334" y="87"/>
                    <a:pt x="313" y="113"/>
                    <a:pt x="313" y="143"/>
                  </a:cubicBezTo>
                  <a:lnTo>
                    <a:pt x="313" y="245"/>
                  </a:lnTo>
                  <a:cubicBezTo>
                    <a:pt x="313" y="254"/>
                    <a:pt x="313" y="260"/>
                    <a:pt x="301" y="257"/>
                  </a:cubicBezTo>
                  <a:cubicBezTo>
                    <a:pt x="280" y="254"/>
                    <a:pt x="292" y="296"/>
                    <a:pt x="292" y="299"/>
                  </a:cubicBezTo>
                  <a:cubicBezTo>
                    <a:pt x="295" y="314"/>
                    <a:pt x="301" y="326"/>
                    <a:pt x="307" y="343"/>
                  </a:cubicBezTo>
                  <a:cubicBezTo>
                    <a:pt x="310" y="355"/>
                    <a:pt x="316" y="355"/>
                    <a:pt x="316" y="355"/>
                  </a:cubicBezTo>
                  <a:cubicBezTo>
                    <a:pt x="322" y="382"/>
                    <a:pt x="331" y="430"/>
                    <a:pt x="355" y="460"/>
                  </a:cubicBezTo>
                  <a:cubicBezTo>
                    <a:pt x="358" y="463"/>
                    <a:pt x="361" y="469"/>
                    <a:pt x="361" y="475"/>
                  </a:cubicBezTo>
                  <a:cubicBezTo>
                    <a:pt x="358" y="493"/>
                    <a:pt x="358" y="517"/>
                    <a:pt x="355" y="535"/>
                  </a:cubicBezTo>
                  <a:cubicBezTo>
                    <a:pt x="355" y="538"/>
                    <a:pt x="352" y="547"/>
                    <a:pt x="346" y="547"/>
                  </a:cubicBezTo>
                  <a:cubicBezTo>
                    <a:pt x="331" y="547"/>
                    <a:pt x="325" y="558"/>
                    <a:pt x="328" y="570"/>
                  </a:cubicBezTo>
                  <a:cubicBezTo>
                    <a:pt x="328" y="597"/>
                    <a:pt x="310" y="618"/>
                    <a:pt x="301" y="624"/>
                  </a:cubicBezTo>
                  <a:cubicBezTo>
                    <a:pt x="262" y="642"/>
                    <a:pt x="128" y="681"/>
                    <a:pt x="83" y="696"/>
                  </a:cubicBezTo>
                  <a:cubicBezTo>
                    <a:pt x="53" y="705"/>
                    <a:pt x="44" y="714"/>
                    <a:pt x="38" y="726"/>
                  </a:cubicBezTo>
                  <a:lnTo>
                    <a:pt x="0" y="824"/>
                  </a:lnTo>
                  <a:cubicBezTo>
                    <a:pt x="170" y="824"/>
                    <a:pt x="256" y="929"/>
                    <a:pt x="433" y="959"/>
                  </a:cubicBezTo>
                  <a:lnTo>
                    <a:pt x="436" y="959"/>
                  </a:lnTo>
                  <a:lnTo>
                    <a:pt x="388" y="875"/>
                  </a:lnTo>
                  <a:lnTo>
                    <a:pt x="480" y="618"/>
                  </a:lnTo>
                  <a:lnTo>
                    <a:pt x="450" y="556"/>
                  </a:lnTo>
                  <a:lnTo>
                    <a:pt x="510" y="556"/>
                  </a:lnTo>
                  <a:lnTo>
                    <a:pt x="480" y="618"/>
                  </a:lnTo>
                  <a:lnTo>
                    <a:pt x="573" y="875"/>
                  </a:lnTo>
                  <a:lnTo>
                    <a:pt x="516" y="953"/>
                  </a:lnTo>
                  <a:lnTo>
                    <a:pt x="522" y="953"/>
                  </a:lnTo>
                  <a:cubicBezTo>
                    <a:pt x="704" y="923"/>
                    <a:pt x="830" y="818"/>
                    <a:pt x="955" y="818"/>
                  </a:cubicBezTo>
                  <a:lnTo>
                    <a:pt x="916" y="717"/>
                  </a:lnTo>
                  <a:close/>
                  <a:moveTo>
                    <a:pt x="806" y="768"/>
                  </a:moveTo>
                  <a:lnTo>
                    <a:pt x="669" y="768"/>
                  </a:lnTo>
                  <a:lnTo>
                    <a:pt x="669" y="744"/>
                  </a:lnTo>
                  <a:lnTo>
                    <a:pt x="806" y="744"/>
                  </a:lnTo>
                  <a:lnTo>
                    <a:pt x="806" y="7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a:endParaRPr lang="id-ID">
                <a:solidFill>
                  <a:schemeClr val="tx1"/>
                </a:solidFill>
                <a:cs typeface="+mn-ea"/>
                <a:sym typeface="+mn-lt"/>
              </a:endParaRPr>
            </a:p>
          </p:txBody>
        </p:sp>
        <p:sp>
          <p:nvSpPr>
            <p:cNvPr id="35" name="Rectangle 49"/>
            <p:cNvSpPr/>
            <p:nvPr/>
          </p:nvSpPr>
          <p:spPr>
            <a:xfrm>
              <a:off x="7273646" y="1714516"/>
              <a:ext cx="546784" cy="548254"/>
            </a:xfrm>
            <a:custGeom>
              <a:gdLst>
                <a:gd fmla="*/ 916 w 955" name="T0"/>
                <a:gd fmla="*/ 717 h 959" name="T1"/>
                <a:gd fmla="*/ 878 w 955" name="T2"/>
                <a:gd fmla="*/ 690 h 959" name="T3"/>
                <a:gd fmla="*/ 654 w 955" name="T4"/>
                <a:gd fmla="*/ 618 h 959" name="T5"/>
                <a:gd fmla="*/ 627 w 955" name="T6"/>
                <a:gd fmla="*/ 564 h 959" name="T7"/>
                <a:gd fmla="*/ 606 w 955" name="T8"/>
                <a:gd fmla="*/ 541 h 959" name="T9"/>
                <a:gd fmla="*/ 600 w 955" name="T10"/>
                <a:gd fmla="*/ 529 h 959" name="T11"/>
                <a:gd fmla="*/ 597 w 955" name="T12"/>
                <a:gd fmla="*/ 469 h 959" name="T13"/>
                <a:gd fmla="*/ 606 w 955" name="T14"/>
                <a:gd fmla="*/ 457 h 959" name="T15"/>
                <a:gd fmla="*/ 639 w 955" name="T16"/>
                <a:gd fmla="*/ 352 h 959" name="T17"/>
                <a:gd fmla="*/ 648 w 955" name="T18"/>
                <a:gd fmla="*/ 340 h 959" name="T19"/>
                <a:gd fmla="*/ 660 w 955" name="T20"/>
                <a:gd fmla="*/ 302 h 959" name="T21"/>
                <a:gd fmla="*/ 648 w 955" name="T22"/>
                <a:gd fmla="*/ 257 h 959" name="T23"/>
                <a:gd fmla="*/ 639 w 955" name="T24"/>
                <a:gd fmla="*/ 245 h 959" name="T25"/>
                <a:gd fmla="*/ 639 w 955" name="T26"/>
                <a:gd fmla="*/ 143 h 959" name="T27"/>
                <a:gd fmla="*/ 597 w 955" name="T28"/>
                <a:gd fmla="*/ 75 h 959" name="T29"/>
                <a:gd fmla="*/ 552 w 955" name="T30"/>
                <a:gd fmla="*/ 45 h 959" name="T31"/>
                <a:gd fmla="*/ 552 w 955" name="T32"/>
                <a:gd fmla="*/ 15 h 959" name="T33"/>
                <a:gd fmla="*/ 570 w 955" name="T34"/>
                <a:gd fmla="*/ 0 h 959" name="T35"/>
                <a:gd fmla="*/ 564 w 955" name="T36"/>
                <a:gd fmla="*/ 0 h 959" name="T37"/>
                <a:gd fmla="*/ 480 w 955" name="T38"/>
                <a:gd fmla="*/ 15 h 959" name="T39"/>
                <a:gd fmla="*/ 358 w 955" name="T40"/>
                <a:gd fmla="*/ 69 h 959" name="T41"/>
                <a:gd fmla="*/ 313 w 955" name="T42"/>
                <a:gd fmla="*/ 143 h 959" name="T43"/>
                <a:gd fmla="*/ 313 w 955" name="T44"/>
                <a:gd fmla="*/ 245 h 959" name="T45"/>
                <a:gd fmla="*/ 301 w 955" name="T46"/>
                <a:gd fmla="*/ 257 h 959" name="T47"/>
                <a:gd fmla="*/ 292 w 955" name="T48"/>
                <a:gd fmla="*/ 299 h 959" name="T49"/>
                <a:gd fmla="*/ 307 w 955" name="T50"/>
                <a:gd fmla="*/ 343 h 959" name="T51"/>
                <a:gd fmla="*/ 316 w 955" name="T52"/>
                <a:gd fmla="*/ 355 h 959" name="T53"/>
                <a:gd fmla="*/ 355 w 955" name="T54"/>
                <a:gd fmla="*/ 460 h 959" name="T55"/>
                <a:gd fmla="*/ 361 w 955" name="T56"/>
                <a:gd fmla="*/ 475 h 959" name="T57"/>
                <a:gd fmla="*/ 355 w 955" name="T58"/>
                <a:gd fmla="*/ 535 h 959" name="T59"/>
                <a:gd fmla="*/ 346 w 955" name="T60"/>
                <a:gd fmla="*/ 547 h 959" name="T61"/>
                <a:gd fmla="*/ 328 w 955" name="T62"/>
                <a:gd fmla="*/ 570 h 959" name="T63"/>
                <a:gd fmla="*/ 301 w 955" name="T64"/>
                <a:gd fmla="*/ 624 h 959" name="T65"/>
                <a:gd fmla="*/ 83 w 955" name="T66"/>
                <a:gd fmla="*/ 696 h 959" name="T67"/>
                <a:gd fmla="*/ 38 w 955" name="T68"/>
                <a:gd fmla="*/ 726 h 959" name="T69"/>
                <a:gd fmla="*/ 0 w 955" name="T70"/>
                <a:gd fmla="*/ 824 h 959" name="T71"/>
                <a:gd fmla="*/ 433 w 955" name="T72"/>
                <a:gd fmla="*/ 959 h 959" name="T73"/>
                <a:gd fmla="*/ 436 w 955" name="T74"/>
                <a:gd fmla="*/ 959 h 959" name="T75"/>
                <a:gd fmla="*/ 388 w 955" name="T76"/>
                <a:gd fmla="*/ 875 h 959" name="T77"/>
                <a:gd fmla="*/ 480 w 955" name="T78"/>
                <a:gd fmla="*/ 618 h 959" name="T79"/>
                <a:gd fmla="*/ 450 w 955" name="T80"/>
                <a:gd fmla="*/ 556 h 959" name="T81"/>
                <a:gd fmla="*/ 510 w 955" name="T82"/>
                <a:gd fmla="*/ 556 h 959" name="T83"/>
                <a:gd fmla="*/ 480 w 955" name="T84"/>
                <a:gd fmla="*/ 618 h 959" name="T85"/>
                <a:gd fmla="*/ 573 w 955" name="T86"/>
                <a:gd fmla="*/ 875 h 959" name="T87"/>
                <a:gd fmla="*/ 516 w 955" name="T88"/>
                <a:gd fmla="*/ 953 h 959" name="T89"/>
                <a:gd fmla="*/ 522 w 955" name="T90"/>
                <a:gd fmla="*/ 953 h 959" name="T91"/>
                <a:gd fmla="*/ 955 w 955" name="T92"/>
                <a:gd fmla="*/ 818 h 959" name="T93"/>
                <a:gd fmla="*/ 916 w 955" name="T94"/>
                <a:gd fmla="*/ 717 h 959" name="T95"/>
                <a:gd fmla="*/ 806 w 955" name="T96"/>
                <a:gd fmla="*/ 768 h 959" name="T97"/>
                <a:gd fmla="*/ 669 w 955" name="T98"/>
                <a:gd fmla="*/ 768 h 959" name="T99"/>
                <a:gd fmla="*/ 669 w 955" name="T100"/>
                <a:gd fmla="*/ 744 h 959" name="T101"/>
                <a:gd fmla="*/ 806 w 955" name="T102"/>
                <a:gd fmla="*/ 744 h 959" name="T103"/>
                <a:gd fmla="*/ 806 w 955" name="T104"/>
                <a:gd fmla="*/ 768 h 95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959" w="955">
                  <a:moveTo>
                    <a:pt x="916" y="717"/>
                  </a:moveTo>
                  <a:cubicBezTo>
                    <a:pt x="907" y="699"/>
                    <a:pt x="896" y="696"/>
                    <a:pt x="878" y="690"/>
                  </a:cubicBezTo>
                  <a:cubicBezTo>
                    <a:pt x="800" y="660"/>
                    <a:pt x="731" y="645"/>
                    <a:pt x="654" y="618"/>
                  </a:cubicBezTo>
                  <a:cubicBezTo>
                    <a:pt x="648" y="615"/>
                    <a:pt x="627" y="603"/>
                    <a:pt x="627" y="564"/>
                  </a:cubicBezTo>
                  <a:cubicBezTo>
                    <a:pt x="627" y="550"/>
                    <a:pt x="624" y="541"/>
                    <a:pt x="606" y="541"/>
                  </a:cubicBezTo>
                  <a:cubicBezTo>
                    <a:pt x="600" y="541"/>
                    <a:pt x="603" y="541"/>
                    <a:pt x="600" y="529"/>
                  </a:cubicBezTo>
                  <a:cubicBezTo>
                    <a:pt x="594" y="493"/>
                    <a:pt x="597" y="475"/>
                    <a:pt x="597" y="469"/>
                  </a:cubicBezTo>
                  <a:cubicBezTo>
                    <a:pt x="597" y="463"/>
                    <a:pt x="603" y="460"/>
                    <a:pt x="606" y="457"/>
                  </a:cubicBezTo>
                  <a:cubicBezTo>
                    <a:pt x="633" y="421"/>
                    <a:pt x="639" y="376"/>
                    <a:pt x="639" y="352"/>
                  </a:cubicBezTo>
                  <a:cubicBezTo>
                    <a:pt x="639" y="352"/>
                    <a:pt x="645" y="355"/>
                    <a:pt x="648" y="340"/>
                  </a:cubicBezTo>
                  <a:cubicBezTo>
                    <a:pt x="654" y="326"/>
                    <a:pt x="654" y="320"/>
                    <a:pt x="660" y="302"/>
                  </a:cubicBezTo>
                  <a:cubicBezTo>
                    <a:pt x="666" y="287"/>
                    <a:pt x="666" y="257"/>
                    <a:pt x="648" y="257"/>
                  </a:cubicBezTo>
                  <a:cubicBezTo>
                    <a:pt x="636" y="260"/>
                    <a:pt x="639" y="257"/>
                    <a:pt x="639" y="245"/>
                  </a:cubicBezTo>
                  <a:lnTo>
                    <a:pt x="639" y="143"/>
                  </a:lnTo>
                  <a:cubicBezTo>
                    <a:pt x="636" y="108"/>
                    <a:pt x="615" y="87"/>
                    <a:pt x="597" y="75"/>
                  </a:cubicBezTo>
                  <a:cubicBezTo>
                    <a:pt x="573" y="60"/>
                    <a:pt x="564" y="54"/>
                    <a:pt x="552" y="45"/>
                  </a:cubicBezTo>
                  <a:cubicBezTo>
                    <a:pt x="540" y="36"/>
                    <a:pt x="543" y="27"/>
                    <a:pt x="552" y="15"/>
                  </a:cubicBezTo>
                  <a:cubicBezTo>
                    <a:pt x="558" y="9"/>
                    <a:pt x="567" y="3"/>
                    <a:pt x="570" y="0"/>
                  </a:cubicBezTo>
                  <a:lnTo>
                    <a:pt x="564" y="0"/>
                  </a:lnTo>
                  <a:cubicBezTo>
                    <a:pt x="558" y="0"/>
                    <a:pt x="501" y="9"/>
                    <a:pt x="480" y="15"/>
                  </a:cubicBezTo>
                  <a:cubicBezTo>
                    <a:pt x="436" y="27"/>
                    <a:pt x="394" y="39"/>
                    <a:pt x="358" y="69"/>
                  </a:cubicBezTo>
                  <a:cubicBezTo>
                    <a:pt x="334" y="87"/>
                    <a:pt x="313" y="113"/>
                    <a:pt x="313" y="143"/>
                  </a:cubicBezTo>
                  <a:lnTo>
                    <a:pt x="313" y="245"/>
                  </a:lnTo>
                  <a:cubicBezTo>
                    <a:pt x="313" y="254"/>
                    <a:pt x="313" y="260"/>
                    <a:pt x="301" y="257"/>
                  </a:cubicBezTo>
                  <a:cubicBezTo>
                    <a:pt x="280" y="254"/>
                    <a:pt x="292" y="296"/>
                    <a:pt x="292" y="299"/>
                  </a:cubicBezTo>
                  <a:cubicBezTo>
                    <a:pt x="295" y="314"/>
                    <a:pt x="301" y="326"/>
                    <a:pt x="307" y="343"/>
                  </a:cubicBezTo>
                  <a:cubicBezTo>
                    <a:pt x="310" y="355"/>
                    <a:pt x="316" y="355"/>
                    <a:pt x="316" y="355"/>
                  </a:cubicBezTo>
                  <a:cubicBezTo>
                    <a:pt x="322" y="382"/>
                    <a:pt x="331" y="430"/>
                    <a:pt x="355" y="460"/>
                  </a:cubicBezTo>
                  <a:cubicBezTo>
                    <a:pt x="358" y="463"/>
                    <a:pt x="361" y="469"/>
                    <a:pt x="361" y="475"/>
                  </a:cubicBezTo>
                  <a:cubicBezTo>
                    <a:pt x="358" y="493"/>
                    <a:pt x="358" y="517"/>
                    <a:pt x="355" y="535"/>
                  </a:cubicBezTo>
                  <a:cubicBezTo>
                    <a:pt x="355" y="538"/>
                    <a:pt x="352" y="547"/>
                    <a:pt x="346" y="547"/>
                  </a:cubicBezTo>
                  <a:cubicBezTo>
                    <a:pt x="331" y="547"/>
                    <a:pt x="325" y="558"/>
                    <a:pt x="328" y="570"/>
                  </a:cubicBezTo>
                  <a:cubicBezTo>
                    <a:pt x="328" y="597"/>
                    <a:pt x="310" y="618"/>
                    <a:pt x="301" y="624"/>
                  </a:cubicBezTo>
                  <a:cubicBezTo>
                    <a:pt x="262" y="642"/>
                    <a:pt x="128" y="681"/>
                    <a:pt x="83" y="696"/>
                  </a:cubicBezTo>
                  <a:cubicBezTo>
                    <a:pt x="53" y="705"/>
                    <a:pt x="44" y="714"/>
                    <a:pt x="38" y="726"/>
                  </a:cubicBezTo>
                  <a:lnTo>
                    <a:pt x="0" y="824"/>
                  </a:lnTo>
                  <a:cubicBezTo>
                    <a:pt x="170" y="824"/>
                    <a:pt x="256" y="929"/>
                    <a:pt x="433" y="959"/>
                  </a:cubicBezTo>
                  <a:lnTo>
                    <a:pt x="436" y="959"/>
                  </a:lnTo>
                  <a:lnTo>
                    <a:pt x="388" y="875"/>
                  </a:lnTo>
                  <a:lnTo>
                    <a:pt x="480" y="618"/>
                  </a:lnTo>
                  <a:lnTo>
                    <a:pt x="450" y="556"/>
                  </a:lnTo>
                  <a:lnTo>
                    <a:pt x="510" y="556"/>
                  </a:lnTo>
                  <a:lnTo>
                    <a:pt x="480" y="618"/>
                  </a:lnTo>
                  <a:lnTo>
                    <a:pt x="573" y="875"/>
                  </a:lnTo>
                  <a:lnTo>
                    <a:pt x="516" y="953"/>
                  </a:lnTo>
                  <a:lnTo>
                    <a:pt x="522" y="953"/>
                  </a:lnTo>
                  <a:cubicBezTo>
                    <a:pt x="704" y="923"/>
                    <a:pt x="830" y="818"/>
                    <a:pt x="955" y="818"/>
                  </a:cubicBezTo>
                  <a:lnTo>
                    <a:pt x="916" y="717"/>
                  </a:lnTo>
                  <a:close/>
                  <a:moveTo>
                    <a:pt x="806" y="768"/>
                  </a:moveTo>
                  <a:lnTo>
                    <a:pt x="669" y="768"/>
                  </a:lnTo>
                  <a:lnTo>
                    <a:pt x="669" y="744"/>
                  </a:lnTo>
                  <a:lnTo>
                    <a:pt x="806" y="744"/>
                  </a:lnTo>
                  <a:lnTo>
                    <a:pt x="806" y="7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a:endParaRPr lang="id-ID">
                <a:solidFill>
                  <a:schemeClr val="tx1"/>
                </a:solidFill>
                <a:cs typeface="+mn-ea"/>
                <a:sym typeface="+mn-lt"/>
              </a:endParaRPr>
            </a:p>
          </p:txBody>
        </p:sp>
        <p:sp>
          <p:nvSpPr>
            <p:cNvPr id="36" name="Rectangle 49"/>
            <p:cNvSpPr/>
            <p:nvPr/>
          </p:nvSpPr>
          <p:spPr>
            <a:xfrm>
              <a:off x="9913651" y="4109829"/>
              <a:ext cx="546784" cy="548254"/>
            </a:xfrm>
            <a:custGeom>
              <a:gdLst>
                <a:gd fmla="*/ 916 w 955" name="T0"/>
                <a:gd fmla="*/ 717 h 959" name="T1"/>
                <a:gd fmla="*/ 878 w 955" name="T2"/>
                <a:gd fmla="*/ 690 h 959" name="T3"/>
                <a:gd fmla="*/ 654 w 955" name="T4"/>
                <a:gd fmla="*/ 618 h 959" name="T5"/>
                <a:gd fmla="*/ 627 w 955" name="T6"/>
                <a:gd fmla="*/ 564 h 959" name="T7"/>
                <a:gd fmla="*/ 606 w 955" name="T8"/>
                <a:gd fmla="*/ 541 h 959" name="T9"/>
                <a:gd fmla="*/ 600 w 955" name="T10"/>
                <a:gd fmla="*/ 529 h 959" name="T11"/>
                <a:gd fmla="*/ 597 w 955" name="T12"/>
                <a:gd fmla="*/ 469 h 959" name="T13"/>
                <a:gd fmla="*/ 606 w 955" name="T14"/>
                <a:gd fmla="*/ 457 h 959" name="T15"/>
                <a:gd fmla="*/ 639 w 955" name="T16"/>
                <a:gd fmla="*/ 352 h 959" name="T17"/>
                <a:gd fmla="*/ 648 w 955" name="T18"/>
                <a:gd fmla="*/ 340 h 959" name="T19"/>
                <a:gd fmla="*/ 660 w 955" name="T20"/>
                <a:gd fmla="*/ 302 h 959" name="T21"/>
                <a:gd fmla="*/ 648 w 955" name="T22"/>
                <a:gd fmla="*/ 257 h 959" name="T23"/>
                <a:gd fmla="*/ 639 w 955" name="T24"/>
                <a:gd fmla="*/ 245 h 959" name="T25"/>
                <a:gd fmla="*/ 639 w 955" name="T26"/>
                <a:gd fmla="*/ 143 h 959" name="T27"/>
                <a:gd fmla="*/ 597 w 955" name="T28"/>
                <a:gd fmla="*/ 75 h 959" name="T29"/>
                <a:gd fmla="*/ 552 w 955" name="T30"/>
                <a:gd fmla="*/ 45 h 959" name="T31"/>
                <a:gd fmla="*/ 552 w 955" name="T32"/>
                <a:gd fmla="*/ 15 h 959" name="T33"/>
                <a:gd fmla="*/ 570 w 955" name="T34"/>
                <a:gd fmla="*/ 0 h 959" name="T35"/>
                <a:gd fmla="*/ 564 w 955" name="T36"/>
                <a:gd fmla="*/ 0 h 959" name="T37"/>
                <a:gd fmla="*/ 480 w 955" name="T38"/>
                <a:gd fmla="*/ 15 h 959" name="T39"/>
                <a:gd fmla="*/ 358 w 955" name="T40"/>
                <a:gd fmla="*/ 69 h 959" name="T41"/>
                <a:gd fmla="*/ 313 w 955" name="T42"/>
                <a:gd fmla="*/ 143 h 959" name="T43"/>
                <a:gd fmla="*/ 313 w 955" name="T44"/>
                <a:gd fmla="*/ 245 h 959" name="T45"/>
                <a:gd fmla="*/ 301 w 955" name="T46"/>
                <a:gd fmla="*/ 257 h 959" name="T47"/>
                <a:gd fmla="*/ 292 w 955" name="T48"/>
                <a:gd fmla="*/ 299 h 959" name="T49"/>
                <a:gd fmla="*/ 307 w 955" name="T50"/>
                <a:gd fmla="*/ 343 h 959" name="T51"/>
                <a:gd fmla="*/ 316 w 955" name="T52"/>
                <a:gd fmla="*/ 355 h 959" name="T53"/>
                <a:gd fmla="*/ 355 w 955" name="T54"/>
                <a:gd fmla="*/ 460 h 959" name="T55"/>
                <a:gd fmla="*/ 361 w 955" name="T56"/>
                <a:gd fmla="*/ 475 h 959" name="T57"/>
                <a:gd fmla="*/ 355 w 955" name="T58"/>
                <a:gd fmla="*/ 535 h 959" name="T59"/>
                <a:gd fmla="*/ 346 w 955" name="T60"/>
                <a:gd fmla="*/ 547 h 959" name="T61"/>
                <a:gd fmla="*/ 328 w 955" name="T62"/>
                <a:gd fmla="*/ 570 h 959" name="T63"/>
                <a:gd fmla="*/ 301 w 955" name="T64"/>
                <a:gd fmla="*/ 624 h 959" name="T65"/>
                <a:gd fmla="*/ 83 w 955" name="T66"/>
                <a:gd fmla="*/ 696 h 959" name="T67"/>
                <a:gd fmla="*/ 38 w 955" name="T68"/>
                <a:gd fmla="*/ 726 h 959" name="T69"/>
                <a:gd fmla="*/ 0 w 955" name="T70"/>
                <a:gd fmla="*/ 824 h 959" name="T71"/>
                <a:gd fmla="*/ 433 w 955" name="T72"/>
                <a:gd fmla="*/ 959 h 959" name="T73"/>
                <a:gd fmla="*/ 436 w 955" name="T74"/>
                <a:gd fmla="*/ 959 h 959" name="T75"/>
                <a:gd fmla="*/ 388 w 955" name="T76"/>
                <a:gd fmla="*/ 875 h 959" name="T77"/>
                <a:gd fmla="*/ 480 w 955" name="T78"/>
                <a:gd fmla="*/ 618 h 959" name="T79"/>
                <a:gd fmla="*/ 450 w 955" name="T80"/>
                <a:gd fmla="*/ 556 h 959" name="T81"/>
                <a:gd fmla="*/ 510 w 955" name="T82"/>
                <a:gd fmla="*/ 556 h 959" name="T83"/>
                <a:gd fmla="*/ 480 w 955" name="T84"/>
                <a:gd fmla="*/ 618 h 959" name="T85"/>
                <a:gd fmla="*/ 573 w 955" name="T86"/>
                <a:gd fmla="*/ 875 h 959" name="T87"/>
                <a:gd fmla="*/ 516 w 955" name="T88"/>
                <a:gd fmla="*/ 953 h 959" name="T89"/>
                <a:gd fmla="*/ 522 w 955" name="T90"/>
                <a:gd fmla="*/ 953 h 959" name="T91"/>
                <a:gd fmla="*/ 955 w 955" name="T92"/>
                <a:gd fmla="*/ 818 h 959" name="T93"/>
                <a:gd fmla="*/ 916 w 955" name="T94"/>
                <a:gd fmla="*/ 717 h 959" name="T95"/>
                <a:gd fmla="*/ 806 w 955" name="T96"/>
                <a:gd fmla="*/ 768 h 959" name="T97"/>
                <a:gd fmla="*/ 669 w 955" name="T98"/>
                <a:gd fmla="*/ 768 h 959" name="T99"/>
                <a:gd fmla="*/ 669 w 955" name="T100"/>
                <a:gd fmla="*/ 744 h 959" name="T101"/>
                <a:gd fmla="*/ 806 w 955" name="T102"/>
                <a:gd fmla="*/ 744 h 959" name="T103"/>
                <a:gd fmla="*/ 806 w 955" name="T104"/>
                <a:gd fmla="*/ 768 h 95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959" w="955">
                  <a:moveTo>
                    <a:pt x="916" y="717"/>
                  </a:moveTo>
                  <a:cubicBezTo>
                    <a:pt x="907" y="699"/>
                    <a:pt x="896" y="696"/>
                    <a:pt x="878" y="690"/>
                  </a:cubicBezTo>
                  <a:cubicBezTo>
                    <a:pt x="800" y="660"/>
                    <a:pt x="731" y="645"/>
                    <a:pt x="654" y="618"/>
                  </a:cubicBezTo>
                  <a:cubicBezTo>
                    <a:pt x="648" y="615"/>
                    <a:pt x="627" y="603"/>
                    <a:pt x="627" y="564"/>
                  </a:cubicBezTo>
                  <a:cubicBezTo>
                    <a:pt x="627" y="550"/>
                    <a:pt x="624" y="541"/>
                    <a:pt x="606" y="541"/>
                  </a:cubicBezTo>
                  <a:cubicBezTo>
                    <a:pt x="600" y="541"/>
                    <a:pt x="603" y="541"/>
                    <a:pt x="600" y="529"/>
                  </a:cubicBezTo>
                  <a:cubicBezTo>
                    <a:pt x="594" y="493"/>
                    <a:pt x="597" y="475"/>
                    <a:pt x="597" y="469"/>
                  </a:cubicBezTo>
                  <a:cubicBezTo>
                    <a:pt x="597" y="463"/>
                    <a:pt x="603" y="460"/>
                    <a:pt x="606" y="457"/>
                  </a:cubicBezTo>
                  <a:cubicBezTo>
                    <a:pt x="633" y="421"/>
                    <a:pt x="639" y="376"/>
                    <a:pt x="639" y="352"/>
                  </a:cubicBezTo>
                  <a:cubicBezTo>
                    <a:pt x="639" y="352"/>
                    <a:pt x="645" y="355"/>
                    <a:pt x="648" y="340"/>
                  </a:cubicBezTo>
                  <a:cubicBezTo>
                    <a:pt x="654" y="326"/>
                    <a:pt x="654" y="320"/>
                    <a:pt x="660" y="302"/>
                  </a:cubicBezTo>
                  <a:cubicBezTo>
                    <a:pt x="666" y="287"/>
                    <a:pt x="666" y="257"/>
                    <a:pt x="648" y="257"/>
                  </a:cubicBezTo>
                  <a:cubicBezTo>
                    <a:pt x="636" y="260"/>
                    <a:pt x="639" y="257"/>
                    <a:pt x="639" y="245"/>
                  </a:cubicBezTo>
                  <a:lnTo>
                    <a:pt x="639" y="143"/>
                  </a:lnTo>
                  <a:cubicBezTo>
                    <a:pt x="636" y="108"/>
                    <a:pt x="615" y="87"/>
                    <a:pt x="597" y="75"/>
                  </a:cubicBezTo>
                  <a:cubicBezTo>
                    <a:pt x="573" y="60"/>
                    <a:pt x="564" y="54"/>
                    <a:pt x="552" y="45"/>
                  </a:cubicBezTo>
                  <a:cubicBezTo>
                    <a:pt x="540" y="36"/>
                    <a:pt x="543" y="27"/>
                    <a:pt x="552" y="15"/>
                  </a:cubicBezTo>
                  <a:cubicBezTo>
                    <a:pt x="558" y="9"/>
                    <a:pt x="567" y="3"/>
                    <a:pt x="570" y="0"/>
                  </a:cubicBezTo>
                  <a:lnTo>
                    <a:pt x="564" y="0"/>
                  </a:lnTo>
                  <a:cubicBezTo>
                    <a:pt x="558" y="0"/>
                    <a:pt x="501" y="9"/>
                    <a:pt x="480" y="15"/>
                  </a:cubicBezTo>
                  <a:cubicBezTo>
                    <a:pt x="436" y="27"/>
                    <a:pt x="394" y="39"/>
                    <a:pt x="358" y="69"/>
                  </a:cubicBezTo>
                  <a:cubicBezTo>
                    <a:pt x="334" y="87"/>
                    <a:pt x="313" y="113"/>
                    <a:pt x="313" y="143"/>
                  </a:cubicBezTo>
                  <a:lnTo>
                    <a:pt x="313" y="245"/>
                  </a:lnTo>
                  <a:cubicBezTo>
                    <a:pt x="313" y="254"/>
                    <a:pt x="313" y="260"/>
                    <a:pt x="301" y="257"/>
                  </a:cubicBezTo>
                  <a:cubicBezTo>
                    <a:pt x="280" y="254"/>
                    <a:pt x="292" y="296"/>
                    <a:pt x="292" y="299"/>
                  </a:cubicBezTo>
                  <a:cubicBezTo>
                    <a:pt x="295" y="314"/>
                    <a:pt x="301" y="326"/>
                    <a:pt x="307" y="343"/>
                  </a:cubicBezTo>
                  <a:cubicBezTo>
                    <a:pt x="310" y="355"/>
                    <a:pt x="316" y="355"/>
                    <a:pt x="316" y="355"/>
                  </a:cubicBezTo>
                  <a:cubicBezTo>
                    <a:pt x="322" y="382"/>
                    <a:pt x="331" y="430"/>
                    <a:pt x="355" y="460"/>
                  </a:cubicBezTo>
                  <a:cubicBezTo>
                    <a:pt x="358" y="463"/>
                    <a:pt x="361" y="469"/>
                    <a:pt x="361" y="475"/>
                  </a:cubicBezTo>
                  <a:cubicBezTo>
                    <a:pt x="358" y="493"/>
                    <a:pt x="358" y="517"/>
                    <a:pt x="355" y="535"/>
                  </a:cubicBezTo>
                  <a:cubicBezTo>
                    <a:pt x="355" y="538"/>
                    <a:pt x="352" y="547"/>
                    <a:pt x="346" y="547"/>
                  </a:cubicBezTo>
                  <a:cubicBezTo>
                    <a:pt x="331" y="547"/>
                    <a:pt x="325" y="558"/>
                    <a:pt x="328" y="570"/>
                  </a:cubicBezTo>
                  <a:cubicBezTo>
                    <a:pt x="328" y="597"/>
                    <a:pt x="310" y="618"/>
                    <a:pt x="301" y="624"/>
                  </a:cubicBezTo>
                  <a:cubicBezTo>
                    <a:pt x="262" y="642"/>
                    <a:pt x="128" y="681"/>
                    <a:pt x="83" y="696"/>
                  </a:cubicBezTo>
                  <a:cubicBezTo>
                    <a:pt x="53" y="705"/>
                    <a:pt x="44" y="714"/>
                    <a:pt x="38" y="726"/>
                  </a:cubicBezTo>
                  <a:lnTo>
                    <a:pt x="0" y="824"/>
                  </a:lnTo>
                  <a:cubicBezTo>
                    <a:pt x="170" y="824"/>
                    <a:pt x="256" y="929"/>
                    <a:pt x="433" y="959"/>
                  </a:cubicBezTo>
                  <a:lnTo>
                    <a:pt x="436" y="959"/>
                  </a:lnTo>
                  <a:lnTo>
                    <a:pt x="388" y="875"/>
                  </a:lnTo>
                  <a:lnTo>
                    <a:pt x="480" y="618"/>
                  </a:lnTo>
                  <a:lnTo>
                    <a:pt x="450" y="556"/>
                  </a:lnTo>
                  <a:lnTo>
                    <a:pt x="510" y="556"/>
                  </a:lnTo>
                  <a:lnTo>
                    <a:pt x="480" y="618"/>
                  </a:lnTo>
                  <a:lnTo>
                    <a:pt x="573" y="875"/>
                  </a:lnTo>
                  <a:lnTo>
                    <a:pt x="516" y="953"/>
                  </a:lnTo>
                  <a:lnTo>
                    <a:pt x="522" y="953"/>
                  </a:lnTo>
                  <a:cubicBezTo>
                    <a:pt x="704" y="923"/>
                    <a:pt x="830" y="818"/>
                    <a:pt x="955" y="818"/>
                  </a:cubicBezTo>
                  <a:lnTo>
                    <a:pt x="916" y="717"/>
                  </a:lnTo>
                  <a:close/>
                  <a:moveTo>
                    <a:pt x="806" y="768"/>
                  </a:moveTo>
                  <a:lnTo>
                    <a:pt x="669" y="768"/>
                  </a:lnTo>
                  <a:lnTo>
                    <a:pt x="669" y="744"/>
                  </a:lnTo>
                  <a:lnTo>
                    <a:pt x="806" y="744"/>
                  </a:lnTo>
                  <a:lnTo>
                    <a:pt x="806" y="7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a:endParaRPr lang="id-ID">
                <a:solidFill>
                  <a:schemeClr val="tx1"/>
                </a:solidFill>
                <a:cs typeface="+mn-ea"/>
                <a:sym typeface="+mn-lt"/>
              </a:endParaRPr>
            </a:p>
          </p:txBody>
        </p:sp>
        <p:sp>
          <p:nvSpPr>
            <p:cNvPr id="37" name="Rectangle 49"/>
            <p:cNvSpPr/>
            <p:nvPr/>
          </p:nvSpPr>
          <p:spPr>
            <a:xfrm>
              <a:off x="4437661" y="4109829"/>
              <a:ext cx="546784" cy="548254"/>
            </a:xfrm>
            <a:custGeom>
              <a:gdLst>
                <a:gd fmla="*/ 916 w 955" name="T0"/>
                <a:gd fmla="*/ 717 h 959" name="T1"/>
                <a:gd fmla="*/ 878 w 955" name="T2"/>
                <a:gd fmla="*/ 690 h 959" name="T3"/>
                <a:gd fmla="*/ 654 w 955" name="T4"/>
                <a:gd fmla="*/ 618 h 959" name="T5"/>
                <a:gd fmla="*/ 627 w 955" name="T6"/>
                <a:gd fmla="*/ 564 h 959" name="T7"/>
                <a:gd fmla="*/ 606 w 955" name="T8"/>
                <a:gd fmla="*/ 541 h 959" name="T9"/>
                <a:gd fmla="*/ 600 w 955" name="T10"/>
                <a:gd fmla="*/ 529 h 959" name="T11"/>
                <a:gd fmla="*/ 597 w 955" name="T12"/>
                <a:gd fmla="*/ 469 h 959" name="T13"/>
                <a:gd fmla="*/ 606 w 955" name="T14"/>
                <a:gd fmla="*/ 457 h 959" name="T15"/>
                <a:gd fmla="*/ 639 w 955" name="T16"/>
                <a:gd fmla="*/ 352 h 959" name="T17"/>
                <a:gd fmla="*/ 648 w 955" name="T18"/>
                <a:gd fmla="*/ 340 h 959" name="T19"/>
                <a:gd fmla="*/ 660 w 955" name="T20"/>
                <a:gd fmla="*/ 302 h 959" name="T21"/>
                <a:gd fmla="*/ 648 w 955" name="T22"/>
                <a:gd fmla="*/ 257 h 959" name="T23"/>
                <a:gd fmla="*/ 639 w 955" name="T24"/>
                <a:gd fmla="*/ 245 h 959" name="T25"/>
                <a:gd fmla="*/ 639 w 955" name="T26"/>
                <a:gd fmla="*/ 143 h 959" name="T27"/>
                <a:gd fmla="*/ 597 w 955" name="T28"/>
                <a:gd fmla="*/ 75 h 959" name="T29"/>
                <a:gd fmla="*/ 552 w 955" name="T30"/>
                <a:gd fmla="*/ 45 h 959" name="T31"/>
                <a:gd fmla="*/ 552 w 955" name="T32"/>
                <a:gd fmla="*/ 15 h 959" name="T33"/>
                <a:gd fmla="*/ 570 w 955" name="T34"/>
                <a:gd fmla="*/ 0 h 959" name="T35"/>
                <a:gd fmla="*/ 564 w 955" name="T36"/>
                <a:gd fmla="*/ 0 h 959" name="T37"/>
                <a:gd fmla="*/ 480 w 955" name="T38"/>
                <a:gd fmla="*/ 15 h 959" name="T39"/>
                <a:gd fmla="*/ 358 w 955" name="T40"/>
                <a:gd fmla="*/ 69 h 959" name="T41"/>
                <a:gd fmla="*/ 313 w 955" name="T42"/>
                <a:gd fmla="*/ 143 h 959" name="T43"/>
                <a:gd fmla="*/ 313 w 955" name="T44"/>
                <a:gd fmla="*/ 245 h 959" name="T45"/>
                <a:gd fmla="*/ 301 w 955" name="T46"/>
                <a:gd fmla="*/ 257 h 959" name="T47"/>
                <a:gd fmla="*/ 292 w 955" name="T48"/>
                <a:gd fmla="*/ 299 h 959" name="T49"/>
                <a:gd fmla="*/ 307 w 955" name="T50"/>
                <a:gd fmla="*/ 343 h 959" name="T51"/>
                <a:gd fmla="*/ 316 w 955" name="T52"/>
                <a:gd fmla="*/ 355 h 959" name="T53"/>
                <a:gd fmla="*/ 355 w 955" name="T54"/>
                <a:gd fmla="*/ 460 h 959" name="T55"/>
                <a:gd fmla="*/ 361 w 955" name="T56"/>
                <a:gd fmla="*/ 475 h 959" name="T57"/>
                <a:gd fmla="*/ 355 w 955" name="T58"/>
                <a:gd fmla="*/ 535 h 959" name="T59"/>
                <a:gd fmla="*/ 346 w 955" name="T60"/>
                <a:gd fmla="*/ 547 h 959" name="T61"/>
                <a:gd fmla="*/ 328 w 955" name="T62"/>
                <a:gd fmla="*/ 570 h 959" name="T63"/>
                <a:gd fmla="*/ 301 w 955" name="T64"/>
                <a:gd fmla="*/ 624 h 959" name="T65"/>
                <a:gd fmla="*/ 83 w 955" name="T66"/>
                <a:gd fmla="*/ 696 h 959" name="T67"/>
                <a:gd fmla="*/ 38 w 955" name="T68"/>
                <a:gd fmla="*/ 726 h 959" name="T69"/>
                <a:gd fmla="*/ 0 w 955" name="T70"/>
                <a:gd fmla="*/ 824 h 959" name="T71"/>
                <a:gd fmla="*/ 433 w 955" name="T72"/>
                <a:gd fmla="*/ 959 h 959" name="T73"/>
                <a:gd fmla="*/ 436 w 955" name="T74"/>
                <a:gd fmla="*/ 959 h 959" name="T75"/>
                <a:gd fmla="*/ 388 w 955" name="T76"/>
                <a:gd fmla="*/ 875 h 959" name="T77"/>
                <a:gd fmla="*/ 480 w 955" name="T78"/>
                <a:gd fmla="*/ 618 h 959" name="T79"/>
                <a:gd fmla="*/ 450 w 955" name="T80"/>
                <a:gd fmla="*/ 556 h 959" name="T81"/>
                <a:gd fmla="*/ 510 w 955" name="T82"/>
                <a:gd fmla="*/ 556 h 959" name="T83"/>
                <a:gd fmla="*/ 480 w 955" name="T84"/>
                <a:gd fmla="*/ 618 h 959" name="T85"/>
                <a:gd fmla="*/ 573 w 955" name="T86"/>
                <a:gd fmla="*/ 875 h 959" name="T87"/>
                <a:gd fmla="*/ 516 w 955" name="T88"/>
                <a:gd fmla="*/ 953 h 959" name="T89"/>
                <a:gd fmla="*/ 522 w 955" name="T90"/>
                <a:gd fmla="*/ 953 h 959" name="T91"/>
                <a:gd fmla="*/ 955 w 955" name="T92"/>
                <a:gd fmla="*/ 818 h 959" name="T93"/>
                <a:gd fmla="*/ 916 w 955" name="T94"/>
                <a:gd fmla="*/ 717 h 959" name="T95"/>
                <a:gd fmla="*/ 806 w 955" name="T96"/>
                <a:gd fmla="*/ 768 h 959" name="T97"/>
                <a:gd fmla="*/ 669 w 955" name="T98"/>
                <a:gd fmla="*/ 768 h 959" name="T99"/>
                <a:gd fmla="*/ 669 w 955" name="T100"/>
                <a:gd fmla="*/ 744 h 959" name="T101"/>
                <a:gd fmla="*/ 806 w 955" name="T102"/>
                <a:gd fmla="*/ 744 h 959" name="T103"/>
                <a:gd fmla="*/ 806 w 955" name="T104"/>
                <a:gd fmla="*/ 768 h 95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959" w="955">
                  <a:moveTo>
                    <a:pt x="916" y="717"/>
                  </a:moveTo>
                  <a:cubicBezTo>
                    <a:pt x="907" y="699"/>
                    <a:pt x="896" y="696"/>
                    <a:pt x="878" y="690"/>
                  </a:cubicBezTo>
                  <a:cubicBezTo>
                    <a:pt x="800" y="660"/>
                    <a:pt x="731" y="645"/>
                    <a:pt x="654" y="618"/>
                  </a:cubicBezTo>
                  <a:cubicBezTo>
                    <a:pt x="648" y="615"/>
                    <a:pt x="627" y="603"/>
                    <a:pt x="627" y="564"/>
                  </a:cubicBezTo>
                  <a:cubicBezTo>
                    <a:pt x="627" y="550"/>
                    <a:pt x="624" y="541"/>
                    <a:pt x="606" y="541"/>
                  </a:cubicBezTo>
                  <a:cubicBezTo>
                    <a:pt x="600" y="541"/>
                    <a:pt x="603" y="541"/>
                    <a:pt x="600" y="529"/>
                  </a:cubicBezTo>
                  <a:cubicBezTo>
                    <a:pt x="594" y="493"/>
                    <a:pt x="597" y="475"/>
                    <a:pt x="597" y="469"/>
                  </a:cubicBezTo>
                  <a:cubicBezTo>
                    <a:pt x="597" y="463"/>
                    <a:pt x="603" y="460"/>
                    <a:pt x="606" y="457"/>
                  </a:cubicBezTo>
                  <a:cubicBezTo>
                    <a:pt x="633" y="421"/>
                    <a:pt x="639" y="376"/>
                    <a:pt x="639" y="352"/>
                  </a:cubicBezTo>
                  <a:cubicBezTo>
                    <a:pt x="639" y="352"/>
                    <a:pt x="645" y="355"/>
                    <a:pt x="648" y="340"/>
                  </a:cubicBezTo>
                  <a:cubicBezTo>
                    <a:pt x="654" y="326"/>
                    <a:pt x="654" y="320"/>
                    <a:pt x="660" y="302"/>
                  </a:cubicBezTo>
                  <a:cubicBezTo>
                    <a:pt x="666" y="287"/>
                    <a:pt x="666" y="257"/>
                    <a:pt x="648" y="257"/>
                  </a:cubicBezTo>
                  <a:cubicBezTo>
                    <a:pt x="636" y="260"/>
                    <a:pt x="639" y="257"/>
                    <a:pt x="639" y="245"/>
                  </a:cubicBezTo>
                  <a:lnTo>
                    <a:pt x="639" y="143"/>
                  </a:lnTo>
                  <a:cubicBezTo>
                    <a:pt x="636" y="108"/>
                    <a:pt x="615" y="87"/>
                    <a:pt x="597" y="75"/>
                  </a:cubicBezTo>
                  <a:cubicBezTo>
                    <a:pt x="573" y="60"/>
                    <a:pt x="564" y="54"/>
                    <a:pt x="552" y="45"/>
                  </a:cubicBezTo>
                  <a:cubicBezTo>
                    <a:pt x="540" y="36"/>
                    <a:pt x="543" y="27"/>
                    <a:pt x="552" y="15"/>
                  </a:cubicBezTo>
                  <a:cubicBezTo>
                    <a:pt x="558" y="9"/>
                    <a:pt x="567" y="3"/>
                    <a:pt x="570" y="0"/>
                  </a:cubicBezTo>
                  <a:lnTo>
                    <a:pt x="564" y="0"/>
                  </a:lnTo>
                  <a:cubicBezTo>
                    <a:pt x="558" y="0"/>
                    <a:pt x="501" y="9"/>
                    <a:pt x="480" y="15"/>
                  </a:cubicBezTo>
                  <a:cubicBezTo>
                    <a:pt x="436" y="27"/>
                    <a:pt x="394" y="39"/>
                    <a:pt x="358" y="69"/>
                  </a:cubicBezTo>
                  <a:cubicBezTo>
                    <a:pt x="334" y="87"/>
                    <a:pt x="313" y="113"/>
                    <a:pt x="313" y="143"/>
                  </a:cubicBezTo>
                  <a:lnTo>
                    <a:pt x="313" y="245"/>
                  </a:lnTo>
                  <a:cubicBezTo>
                    <a:pt x="313" y="254"/>
                    <a:pt x="313" y="260"/>
                    <a:pt x="301" y="257"/>
                  </a:cubicBezTo>
                  <a:cubicBezTo>
                    <a:pt x="280" y="254"/>
                    <a:pt x="292" y="296"/>
                    <a:pt x="292" y="299"/>
                  </a:cubicBezTo>
                  <a:cubicBezTo>
                    <a:pt x="295" y="314"/>
                    <a:pt x="301" y="326"/>
                    <a:pt x="307" y="343"/>
                  </a:cubicBezTo>
                  <a:cubicBezTo>
                    <a:pt x="310" y="355"/>
                    <a:pt x="316" y="355"/>
                    <a:pt x="316" y="355"/>
                  </a:cubicBezTo>
                  <a:cubicBezTo>
                    <a:pt x="322" y="382"/>
                    <a:pt x="331" y="430"/>
                    <a:pt x="355" y="460"/>
                  </a:cubicBezTo>
                  <a:cubicBezTo>
                    <a:pt x="358" y="463"/>
                    <a:pt x="361" y="469"/>
                    <a:pt x="361" y="475"/>
                  </a:cubicBezTo>
                  <a:cubicBezTo>
                    <a:pt x="358" y="493"/>
                    <a:pt x="358" y="517"/>
                    <a:pt x="355" y="535"/>
                  </a:cubicBezTo>
                  <a:cubicBezTo>
                    <a:pt x="355" y="538"/>
                    <a:pt x="352" y="547"/>
                    <a:pt x="346" y="547"/>
                  </a:cubicBezTo>
                  <a:cubicBezTo>
                    <a:pt x="331" y="547"/>
                    <a:pt x="325" y="558"/>
                    <a:pt x="328" y="570"/>
                  </a:cubicBezTo>
                  <a:cubicBezTo>
                    <a:pt x="328" y="597"/>
                    <a:pt x="310" y="618"/>
                    <a:pt x="301" y="624"/>
                  </a:cubicBezTo>
                  <a:cubicBezTo>
                    <a:pt x="262" y="642"/>
                    <a:pt x="128" y="681"/>
                    <a:pt x="83" y="696"/>
                  </a:cubicBezTo>
                  <a:cubicBezTo>
                    <a:pt x="53" y="705"/>
                    <a:pt x="44" y="714"/>
                    <a:pt x="38" y="726"/>
                  </a:cubicBezTo>
                  <a:lnTo>
                    <a:pt x="0" y="824"/>
                  </a:lnTo>
                  <a:cubicBezTo>
                    <a:pt x="170" y="824"/>
                    <a:pt x="256" y="929"/>
                    <a:pt x="433" y="959"/>
                  </a:cubicBezTo>
                  <a:lnTo>
                    <a:pt x="436" y="959"/>
                  </a:lnTo>
                  <a:lnTo>
                    <a:pt x="388" y="875"/>
                  </a:lnTo>
                  <a:lnTo>
                    <a:pt x="480" y="618"/>
                  </a:lnTo>
                  <a:lnTo>
                    <a:pt x="450" y="556"/>
                  </a:lnTo>
                  <a:lnTo>
                    <a:pt x="510" y="556"/>
                  </a:lnTo>
                  <a:lnTo>
                    <a:pt x="480" y="618"/>
                  </a:lnTo>
                  <a:lnTo>
                    <a:pt x="573" y="875"/>
                  </a:lnTo>
                  <a:lnTo>
                    <a:pt x="516" y="953"/>
                  </a:lnTo>
                  <a:lnTo>
                    <a:pt x="522" y="953"/>
                  </a:lnTo>
                  <a:cubicBezTo>
                    <a:pt x="704" y="923"/>
                    <a:pt x="830" y="818"/>
                    <a:pt x="955" y="818"/>
                  </a:cubicBezTo>
                  <a:lnTo>
                    <a:pt x="916" y="717"/>
                  </a:lnTo>
                  <a:close/>
                  <a:moveTo>
                    <a:pt x="806" y="768"/>
                  </a:moveTo>
                  <a:lnTo>
                    <a:pt x="669" y="768"/>
                  </a:lnTo>
                  <a:lnTo>
                    <a:pt x="669" y="744"/>
                  </a:lnTo>
                  <a:lnTo>
                    <a:pt x="806" y="744"/>
                  </a:lnTo>
                  <a:lnTo>
                    <a:pt x="806" y="7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a:endParaRPr lang="id-ID">
                <a:solidFill>
                  <a:schemeClr val="tx1"/>
                </a:solidFill>
                <a:cs typeface="+mn-ea"/>
                <a:sym typeface="+mn-lt"/>
              </a:endParaRPr>
            </a:p>
          </p:txBody>
        </p:sp>
        <p:sp>
          <p:nvSpPr>
            <p:cNvPr id="38" name="Rectangle 49"/>
            <p:cNvSpPr/>
            <p:nvPr/>
          </p:nvSpPr>
          <p:spPr>
            <a:xfrm>
              <a:off x="7273646" y="4113238"/>
              <a:ext cx="546784" cy="548254"/>
            </a:xfrm>
            <a:custGeom>
              <a:gdLst>
                <a:gd fmla="*/ 916 w 955" name="T0"/>
                <a:gd fmla="*/ 717 h 959" name="T1"/>
                <a:gd fmla="*/ 878 w 955" name="T2"/>
                <a:gd fmla="*/ 690 h 959" name="T3"/>
                <a:gd fmla="*/ 654 w 955" name="T4"/>
                <a:gd fmla="*/ 618 h 959" name="T5"/>
                <a:gd fmla="*/ 627 w 955" name="T6"/>
                <a:gd fmla="*/ 564 h 959" name="T7"/>
                <a:gd fmla="*/ 606 w 955" name="T8"/>
                <a:gd fmla="*/ 541 h 959" name="T9"/>
                <a:gd fmla="*/ 600 w 955" name="T10"/>
                <a:gd fmla="*/ 529 h 959" name="T11"/>
                <a:gd fmla="*/ 597 w 955" name="T12"/>
                <a:gd fmla="*/ 469 h 959" name="T13"/>
                <a:gd fmla="*/ 606 w 955" name="T14"/>
                <a:gd fmla="*/ 457 h 959" name="T15"/>
                <a:gd fmla="*/ 639 w 955" name="T16"/>
                <a:gd fmla="*/ 352 h 959" name="T17"/>
                <a:gd fmla="*/ 648 w 955" name="T18"/>
                <a:gd fmla="*/ 340 h 959" name="T19"/>
                <a:gd fmla="*/ 660 w 955" name="T20"/>
                <a:gd fmla="*/ 302 h 959" name="T21"/>
                <a:gd fmla="*/ 648 w 955" name="T22"/>
                <a:gd fmla="*/ 257 h 959" name="T23"/>
                <a:gd fmla="*/ 639 w 955" name="T24"/>
                <a:gd fmla="*/ 245 h 959" name="T25"/>
                <a:gd fmla="*/ 639 w 955" name="T26"/>
                <a:gd fmla="*/ 143 h 959" name="T27"/>
                <a:gd fmla="*/ 597 w 955" name="T28"/>
                <a:gd fmla="*/ 75 h 959" name="T29"/>
                <a:gd fmla="*/ 552 w 955" name="T30"/>
                <a:gd fmla="*/ 45 h 959" name="T31"/>
                <a:gd fmla="*/ 552 w 955" name="T32"/>
                <a:gd fmla="*/ 15 h 959" name="T33"/>
                <a:gd fmla="*/ 570 w 955" name="T34"/>
                <a:gd fmla="*/ 0 h 959" name="T35"/>
                <a:gd fmla="*/ 564 w 955" name="T36"/>
                <a:gd fmla="*/ 0 h 959" name="T37"/>
                <a:gd fmla="*/ 480 w 955" name="T38"/>
                <a:gd fmla="*/ 15 h 959" name="T39"/>
                <a:gd fmla="*/ 358 w 955" name="T40"/>
                <a:gd fmla="*/ 69 h 959" name="T41"/>
                <a:gd fmla="*/ 313 w 955" name="T42"/>
                <a:gd fmla="*/ 143 h 959" name="T43"/>
                <a:gd fmla="*/ 313 w 955" name="T44"/>
                <a:gd fmla="*/ 245 h 959" name="T45"/>
                <a:gd fmla="*/ 301 w 955" name="T46"/>
                <a:gd fmla="*/ 257 h 959" name="T47"/>
                <a:gd fmla="*/ 292 w 955" name="T48"/>
                <a:gd fmla="*/ 299 h 959" name="T49"/>
                <a:gd fmla="*/ 307 w 955" name="T50"/>
                <a:gd fmla="*/ 343 h 959" name="T51"/>
                <a:gd fmla="*/ 316 w 955" name="T52"/>
                <a:gd fmla="*/ 355 h 959" name="T53"/>
                <a:gd fmla="*/ 355 w 955" name="T54"/>
                <a:gd fmla="*/ 460 h 959" name="T55"/>
                <a:gd fmla="*/ 361 w 955" name="T56"/>
                <a:gd fmla="*/ 475 h 959" name="T57"/>
                <a:gd fmla="*/ 355 w 955" name="T58"/>
                <a:gd fmla="*/ 535 h 959" name="T59"/>
                <a:gd fmla="*/ 346 w 955" name="T60"/>
                <a:gd fmla="*/ 547 h 959" name="T61"/>
                <a:gd fmla="*/ 328 w 955" name="T62"/>
                <a:gd fmla="*/ 570 h 959" name="T63"/>
                <a:gd fmla="*/ 301 w 955" name="T64"/>
                <a:gd fmla="*/ 624 h 959" name="T65"/>
                <a:gd fmla="*/ 83 w 955" name="T66"/>
                <a:gd fmla="*/ 696 h 959" name="T67"/>
                <a:gd fmla="*/ 38 w 955" name="T68"/>
                <a:gd fmla="*/ 726 h 959" name="T69"/>
                <a:gd fmla="*/ 0 w 955" name="T70"/>
                <a:gd fmla="*/ 824 h 959" name="T71"/>
                <a:gd fmla="*/ 433 w 955" name="T72"/>
                <a:gd fmla="*/ 959 h 959" name="T73"/>
                <a:gd fmla="*/ 436 w 955" name="T74"/>
                <a:gd fmla="*/ 959 h 959" name="T75"/>
                <a:gd fmla="*/ 388 w 955" name="T76"/>
                <a:gd fmla="*/ 875 h 959" name="T77"/>
                <a:gd fmla="*/ 480 w 955" name="T78"/>
                <a:gd fmla="*/ 618 h 959" name="T79"/>
                <a:gd fmla="*/ 450 w 955" name="T80"/>
                <a:gd fmla="*/ 556 h 959" name="T81"/>
                <a:gd fmla="*/ 510 w 955" name="T82"/>
                <a:gd fmla="*/ 556 h 959" name="T83"/>
                <a:gd fmla="*/ 480 w 955" name="T84"/>
                <a:gd fmla="*/ 618 h 959" name="T85"/>
                <a:gd fmla="*/ 573 w 955" name="T86"/>
                <a:gd fmla="*/ 875 h 959" name="T87"/>
                <a:gd fmla="*/ 516 w 955" name="T88"/>
                <a:gd fmla="*/ 953 h 959" name="T89"/>
                <a:gd fmla="*/ 522 w 955" name="T90"/>
                <a:gd fmla="*/ 953 h 959" name="T91"/>
                <a:gd fmla="*/ 955 w 955" name="T92"/>
                <a:gd fmla="*/ 818 h 959" name="T93"/>
                <a:gd fmla="*/ 916 w 955" name="T94"/>
                <a:gd fmla="*/ 717 h 959" name="T95"/>
                <a:gd fmla="*/ 806 w 955" name="T96"/>
                <a:gd fmla="*/ 768 h 959" name="T97"/>
                <a:gd fmla="*/ 669 w 955" name="T98"/>
                <a:gd fmla="*/ 768 h 959" name="T99"/>
                <a:gd fmla="*/ 669 w 955" name="T100"/>
                <a:gd fmla="*/ 744 h 959" name="T101"/>
                <a:gd fmla="*/ 806 w 955" name="T102"/>
                <a:gd fmla="*/ 744 h 959" name="T103"/>
                <a:gd fmla="*/ 806 w 955" name="T104"/>
                <a:gd fmla="*/ 768 h 95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959" w="955">
                  <a:moveTo>
                    <a:pt x="916" y="717"/>
                  </a:moveTo>
                  <a:cubicBezTo>
                    <a:pt x="907" y="699"/>
                    <a:pt x="896" y="696"/>
                    <a:pt x="878" y="690"/>
                  </a:cubicBezTo>
                  <a:cubicBezTo>
                    <a:pt x="800" y="660"/>
                    <a:pt x="731" y="645"/>
                    <a:pt x="654" y="618"/>
                  </a:cubicBezTo>
                  <a:cubicBezTo>
                    <a:pt x="648" y="615"/>
                    <a:pt x="627" y="603"/>
                    <a:pt x="627" y="564"/>
                  </a:cubicBezTo>
                  <a:cubicBezTo>
                    <a:pt x="627" y="550"/>
                    <a:pt x="624" y="541"/>
                    <a:pt x="606" y="541"/>
                  </a:cubicBezTo>
                  <a:cubicBezTo>
                    <a:pt x="600" y="541"/>
                    <a:pt x="603" y="541"/>
                    <a:pt x="600" y="529"/>
                  </a:cubicBezTo>
                  <a:cubicBezTo>
                    <a:pt x="594" y="493"/>
                    <a:pt x="597" y="475"/>
                    <a:pt x="597" y="469"/>
                  </a:cubicBezTo>
                  <a:cubicBezTo>
                    <a:pt x="597" y="463"/>
                    <a:pt x="603" y="460"/>
                    <a:pt x="606" y="457"/>
                  </a:cubicBezTo>
                  <a:cubicBezTo>
                    <a:pt x="633" y="421"/>
                    <a:pt x="639" y="376"/>
                    <a:pt x="639" y="352"/>
                  </a:cubicBezTo>
                  <a:cubicBezTo>
                    <a:pt x="639" y="352"/>
                    <a:pt x="645" y="355"/>
                    <a:pt x="648" y="340"/>
                  </a:cubicBezTo>
                  <a:cubicBezTo>
                    <a:pt x="654" y="326"/>
                    <a:pt x="654" y="320"/>
                    <a:pt x="660" y="302"/>
                  </a:cubicBezTo>
                  <a:cubicBezTo>
                    <a:pt x="666" y="287"/>
                    <a:pt x="666" y="257"/>
                    <a:pt x="648" y="257"/>
                  </a:cubicBezTo>
                  <a:cubicBezTo>
                    <a:pt x="636" y="260"/>
                    <a:pt x="639" y="257"/>
                    <a:pt x="639" y="245"/>
                  </a:cubicBezTo>
                  <a:lnTo>
                    <a:pt x="639" y="143"/>
                  </a:lnTo>
                  <a:cubicBezTo>
                    <a:pt x="636" y="108"/>
                    <a:pt x="615" y="87"/>
                    <a:pt x="597" y="75"/>
                  </a:cubicBezTo>
                  <a:cubicBezTo>
                    <a:pt x="573" y="60"/>
                    <a:pt x="564" y="54"/>
                    <a:pt x="552" y="45"/>
                  </a:cubicBezTo>
                  <a:cubicBezTo>
                    <a:pt x="540" y="36"/>
                    <a:pt x="543" y="27"/>
                    <a:pt x="552" y="15"/>
                  </a:cubicBezTo>
                  <a:cubicBezTo>
                    <a:pt x="558" y="9"/>
                    <a:pt x="567" y="3"/>
                    <a:pt x="570" y="0"/>
                  </a:cubicBezTo>
                  <a:lnTo>
                    <a:pt x="564" y="0"/>
                  </a:lnTo>
                  <a:cubicBezTo>
                    <a:pt x="558" y="0"/>
                    <a:pt x="501" y="9"/>
                    <a:pt x="480" y="15"/>
                  </a:cubicBezTo>
                  <a:cubicBezTo>
                    <a:pt x="436" y="27"/>
                    <a:pt x="394" y="39"/>
                    <a:pt x="358" y="69"/>
                  </a:cubicBezTo>
                  <a:cubicBezTo>
                    <a:pt x="334" y="87"/>
                    <a:pt x="313" y="113"/>
                    <a:pt x="313" y="143"/>
                  </a:cubicBezTo>
                  <a:lnTo>
                    <a:pt x="313" y="245"/>
                  </a:lnTo>
                  <a:cubicBezTo>
                    <a:pt x="313" y="254"/>
                    <a:pt x="313" y="260"/>
                    <a:pt x="301" y="257"/>
                  </a:cubicBezTo>
                  <a:cubicBezTo>
                    <a:pt x="280" y="254"/>
                    <a:pt x="292" y="296"/>
                    <a:pt x="292" y="299"/>
                  </a:cubicBezTo>
                  <a:cubicBezTo>
                    <a:pt x="295" y="314"/>
                    <a:pt x="301" y="326"/>
                    <a:pt x="307" y="343"/>
                  </a:cubicBezTo>
                  <a:cubicBezTo>
                    <a:pt x="310" y="355"/>
                    <a:pt x="316" y="355"/>
                    <a:pt x="316" y="355"/>
                  </a:cubicBezTo>
                  <a:cubicBezTo>
                    <a:pt x="322" y="382"/>
                    <a:pt x="331" y="430"/>
                    <a:pt x="355" y="460"/>
                  </a:cubicBezTo>
                  <a:cubicBezTo>
                    <a:pt x="358" y="463"/>
                    <a:pt x="361" y="469"/>
                    <a:pt x="361" y="475"/>
                  </a:cubicBezTo>
                  <a:cubicBezTo>
                    <a:pt x="358" y="493"/>
                    <a:pt x="358" y="517"/>
                    <a:pt x="355" y="535"/>
                  </a:cubicBezTo>
                  <a:cubicBezTo>
                    <a:pt x="355" y="538"/>
                    <a:pt x="352" y="547"/>
                    <a:pt x="346" y="547"/>
                  </a:cubicBezTo>
                  <a:cubicBezTo>
                    <a:pt x="331" y="547"/>
                    <a:pt x="325" y="558"/>
                    <a:pt x="328" y="570"/>
                  </a:cubicBezTo>
                  <a:cubicBezTo>
                    <a:pt x="328" y="597"/>
                    <a:pt x="310" y="618"/>
                    <a:pt x="301" y="624"/>
                  </a:cubicBezTo>
                  <a:cubicBezTo>
                    <a:pt x="262" y="642"/>
                    <a:pt x="128" y="681"/>
                    <a:pt x="83" y="696"/>
                  </a:cubicBezTo>
                  <a:cubicBezTo>
                    <a:pt x="53" y="705"/>
                    <a:pt x="44" y="714"/>
                    <a:pt x="38" y="726"/>
                  </a:cubicBezTo>
                  <a:lnTo>
                    <a:pt x="0" y="824"/>
                  </a:lnTo>
                  <a:cubicBezTo>
                    <a:pt x="170" y="824"/>
                    <a:pt x="256" y="929"/>
                    <a:pt x="433" y="959"/>
                  </a:cubicBezTo>
                  <a:lnTo>
                    <a:pt x="436" y="959"/>
                  </a:lnTo>
                  <a:lnTo>
                    <a:pt x="388" y="875"/>
                  </a:lnTo>
                  <a:lnTo>
                    <a:pt x="480" y="618"/>
                  </a:lnTo>
                  <a:lnTo>
                    <a:pt x="450" y="556"/>
                  </a:lnTo>
                  <a:lnTo>
                    <a:pt x="510" y="556"/>
                  </a:lnTo>
                  <a:lnTo>
                    <a:pt x="480" y="618"/>
                  </a:lnTo>
                  <a:lnTo>
                    <a:pt x="573" y="875"/>
                  </a:lnTo>
                  <a:lnTo>
                    <a:pt x="516" y="953"/>
                  </a:lnTo>
                  <a:lnTo>
                    <a:pt x="522" y="953"/>
                  </a:lnTo>
                  <a:cubicBezTo>
                    <a:pt x="704" y="923"/>
                    <a:pt x="830" y="818"/>
                    <a:pt x="955" y="818"/>
                  </a:cubicBezTo>
                  <a:lnTo>
                    <a:pt x="916" y="717"/>
                  </a:lnTo>
                  <a:close/>
                  <a:moveTo>
                    <a:pt x="806" y="768"/>
                  </a:moveTo>
                  <a:lnTo>
                    <a:pt x="669" y="768"/>
                  </a:lnTo>
                  <a:lnTo>
                    <a:pt x="669" y="744"/>
                  </a:lnTo>
                  <a:lnTo>
                    <a:pt x="806" y="744"/>
                  </a:lnTo>
                  <a:lnTo>
                    <a:pt x="806" y="7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a:endParaRPr lang="id-ID">
                <a:solidFill>
                  <a:schemeClr val="tx1"/>
                </a:solidFill>
                <a:cs typeface="+mn-ea"/>
                <a:sym typeface="+mn-lt"/>
              </a:endParaRPr>
            </a:p>
          </p:txBody>
        </p:sp>
        <p:sp>
          <p:nvSpPr>
            <p:cNvPr id="39" name="Rectangle 49"/>
            <p:cNvSpPr/>
            <p:nvPr/>
          </p:nvSpPr>
          <p:spPr>
            <a:xfrm>
              <a:off x="9921845" y="1714516"/>
              <a:ext cx="546784" cy="548254"/>
            </a:xfrm>
            <a:custGeom>
              <a:gdLst>
                <a:gd fmla="*/ 916 w 955" name="T0"/>
                <a:gd fmla="*/ 717 h 959" name="T1"/>
                <a:gd fmla="*/ 878 w 955" name="T2"/>
                <a:gd fmla="*/ 690 h 959" name="T3"/>
                <a:gd fmla="*/ 654 w 955" name="T4"/>
                <a:gd fmla="*/ 618 h 959" name="T5"/>
                <a:gd fmla="*/ 627 w 955" name="T6"/>
                <a:gd fmla="*/ 564 h 959" name="T7"/>
                <a:gd fmla="*/ 606 w 955" name="T8"/>
                <a:gd fmla="*/ 541 h 959" name="T9"/>
                <a:gd fmla="*/ 600 w 955" name="T10"/>
                <a:gd fmla="*/ 529 h 959" name="T11"/>
                <a:gd fmla="*/ 597 w 955" name="T12"/>
                <a:gd fmla="*/ 469 h 959" name="T13"/>
                <a:gd fmla="*/ 606 w 955" name="T14"/>
                <a:gd fmla="*/ 457 h 959" name="T15"/>
                <a:gd fmla="*/ 639 w 955" name="T16"/>
                <a:gd fmla="*/ 352 h 959" name="T17"/>
                <a:gd fmla="*/ 648 w 955" name="T18"/>
                <a:gd fmla="*/ 340 h 959" name="T19"/>
                <a:gd fmla="*/ 660 w 955" name="T20"/>
                <a:gd fmla="*/ 302 h 959" name="T21"/>
                <a:gd fmla="*/ 648 w 955" name="T22"/>
                <a:gd fmla="*/ 257 h 959" name="T23"/>
                <a:gd fmla="*/ 639 w 955" name="T24"/>
                <a:gd fmla="*/ 245 h 959" name="T25"/>
                <a:gd fmla="*/ 639 w 955" name="T26"/>
                <a:gd fmla="*/ 143 h 959" name="T27"/>
                <a:gd fmla="*/ 597 w 955" name="T28"/>
                <a:gd fmla="*/ 75 h 959" name="T29"/>
                <a:gd fmla="*/ 552 w 955" name="T30"/>
                <a:gd fmla="*/ 45 h 959" name="T31"/>
                <a:gd fmla="*/ 552 w 955" name="T32"/>
                <a:gd fmla="*/ 15 h 959" name="T33"/>
                <a:gd fmla="*/ 570 w 955" name="T34"/>
                <a:gd fmla="*/ 0 h 959" name="T35"/>
                <a:gd fmla="*/ 564 w 955" name="T36"/>
                <a:gd fmla="*/ 0 h 959" name="T37"/>
                <a:gd fmla="*/ 480 w 955" name="T38"/>
                <a:gd fmla="*/ 15 h 959" name="T39"/>
                <a:gd fmla="*/ 358 w 955" name="T40"/>
                <a:gd fmla="*/ 69 h 959" name="T41"/>
                <a:gd fmla="*/ 313 w 955" name="T42"/>
                <a:gd fmla="*/ 143 h 959" name="T43"/>
                <a:gd fmla="*/ 313 w 955" name="T44"/>
                <a:gd fmla="*/ 245 h 959" name="T45"/>
                <a:gd fmla="*/ 301 w 955" name="T46"/>
                <a:gd fmla="*/ 257 h 959" name="T47"/>
                <a:gd fmla="*/ 292 w 955" name="T48"/>
                <a:gd fmla="*/ 299 h 959" name="T49"/>
                <a:gd fmla="*/ 307 w 955" name="T50"/>
                <a:gd fmla="*/ 343 h 959" name="T51"/>
                <a:gd fmla="*/ 316 w 955" name="T52"/>
                <a:gd fmla="*/ 355 h 959" name="T53"/>
                <a:gd fmla="*/ 355 w 955" name="T54"/>
                <a:gd fmla="*/ 460 h 959" name="T55"/>
                <a:gd fmla="*/ 361 w 955" name="T56"/>
                <a:gd fmla="*/ 475 h 959" name="T57"/>
                <a:gd fmla="*/ 355 w 955" name="T58"/>
                <a:gd fmla="*/ 535 h 959" name="T59"/>
                <a:gd fmla="*/ 346 w 955" name="T60"/>
                <a:gd fmla="*/ 547 h 959" name="T61"/>
                <a:gd fmla="*/ 328 w 955" name="T62"/>
                <a:gd fmla="*/ 570 h 959" name="T63"/>
                <a:gd fmla="*/ 301 w 955" name="T64"/>
                <a:gd fmla="*/ 624 h 959" name="T65"/>
                <a:gd fmla="*/ 83 w 955" name="T66"/>
                <a:gd fmla="*/ 696 h 959" name="T67"/>
                <a:gd fmla="*/ 38 w 955" name="T68"/>
                <a:gd fmla="*/ 726 h 959" name="T69"/>
                <a:gd fmla="*/ 0 w 955" name="T70"/>
                <a:gd fmla="*/ 824 h 959" name="T71"/>
                <a:gd fmla="*/ 433 w 955" name="T72"/>
                <a:gd fmla="*/ 959 h 959" name="T73"/>
                <a:gd fmla="*/ 436 w 955" name="T74"/>
                <a:gd fmla="*/ 959 h 959" name="T75"/>
                <a:gd fmla="*/ 388 w 955" name="T76"/>
                <a:gd fmla="*/ 875 h 959" name="T77"/>
                <a:gd fmla="*/ 480 w 955" name="T78"/>
                <a:gd fmla="*/ 618 h 959" name="T79"/>
                <a:gd fmla="*/ 450 w 955" name="T80"/>
                <a:gd fmla="*/ 556 h 959" name="T81"/>
                <a:gd fmla="*/ 510 w 955" name="T82"/>
                <a:gd fmla="*/ 556 h 959" name="T83"/>
                <a:gd fmla="*/ 480 w 955" name="T84"/>
                <a:gd fmla="*/ 618 h 959" name="T85"/>
                <a:gd fmla="*/ 573 w 955" name="T86"/>
                <a:gd fmla="*/ 875 h 959" name="T87"/>
                <a:gd fmla="*/ 516 w 955" name="T88"/>
                <a:gd fmla="*/ 953 h 959" name="T89"/>
                <a:gd fmla="*/ 522 w 955" name="T90"/>
                <a:gd fmla="*/ 953 h 959" name="T91"/>
                <a:gd fmla="*/ 955 w 955" name="T92"/>
                <a:gd fmla="*/ 818 h 959" name="T93"/>
                <a:gd fmla="*/ 916 w 955" name="T94"/>
                <a:gd fmla="*/ 717 h 959" name="T95"/>
                <a:gd fmla="*/ 806 w 955" name="T96"/>
                <a:gd fmla="*/ 768 h 959" name="T97"/>
                <a:gd fmla="*/ 669 w 955" name="T98"/>
                <a:gd fmla="*/ 768 h 959" name="T99"/>
                <a:gd fmla="*/ 669 w 955" name="T100"/>
                <a:gd fmla="*/ 744 h 959" name="T101"/>
                <a:gd fmla="*/ 806 w 955" name="T102"/>
                <a:gd fmla="*/ 744 h 959" name="T103"/>
                <a:gd fmla="*/ 806 w 955" name="T104"/>
                <a:gd fmla="*/ 768 h 95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959" w="955">
                  <a:moveTo>
                    <a:pt x="916" y="717"/>
                  </a:moveTo>
                  <a:cubicBezTo>
                    <a:pt x="907" y="699"/>
                    <a:pt x="896" y="696"/>
                    <a:pt x="878" y="690"/>
                  </a:cubicBezTo>
                  <a:cubicBezTo>
                    <a:pt x="800" y="660"/>
                    <a:pt x="731" y="645"/>
                    <a:pt x="654" y="618"/>
                  </a:cubicBezTo>
                  <a:cubicBezTo>
                    <a:pt x="648" y="615"/>
                    <a:pt x="627" y="603"/>
                    <a:pt x="627" y="564"/>
                  </a:cubicBezTo>
                  <a:cubicBezTo>
                    <a:pt x="627" y="550"/>
                    <a:pt x="624" y="541"/>
                    <a:pt x="606" y="541"/>
                  </a:cubicBezTo>
                  <a:cubicBezTo>
                    <a:pt x="600" y="541"/>
                    <a:pt x="603" y="541"/>
                    <a:pt x="600" y="529"/>
                  </a:cubicBezTo>
                  <a:cubicBezTo>
                    <a:pt x="594" y="493"/>
                    <a:pt x="597" y="475"/>
                    <a:pt x="597" y="469"/>
                  </a:cubicBezTo>
                  <a:cubicBezTo>
                    <a:pt x="597" y="463"/>
                    <a:pt x="603" y="460"/>
                    <a:pt x="606" y="457"/>
                  </a:cubicBezTo>
                  <a:cubicBezTo>
                    <a:pt x="633" y="421"/>
                    <a:pt x="639" y="376"/>
                    <a:pt x="639" y="352"/>
                  </a:cubicBezTo>
                  <a:cubicBezTo>
                    <a:pt x="639" y="352"/>
                    <a:pt x="645" y="355"/>
                    <a:pt x="648" y="340"/>
                  </a:cubicBezTo>
                  <a:cubicBezTo>
                    <a:pt x="654" y="326"/>
                    <a:pt x="654" y="320"/>
                    <a:pt x="660" y="302"/>
                  </a:cubicBezTo>
                  <a:cubicBezTo>
                    <a:pt x="666" y="287"/>
                    <a:pt x="666" y="257"/>
                    <a:pt x="648" y="257"/>
                  </a:cubicBezTo>
                  <a:cubicBezTo>
                    <a:pt x="636" y="260"/>
                    <a:pt x="639" y="257"/>
                    <a:pt x="639" y="245"/>
                  </a:cubicBezTo>
                  <a:lnTo>
                    <a:pt x="639" y="143"/>
                  </a:lnTo>
                  <a:cubicBezTo>
                    <a:pt x="636" y="108"/>
                    <a:pt x="615" y="87"/>
                    <a:pt x="597" y="75"/>
                  </a:cubicBezTo>
                  <a:cubicBezTo>
                    <a:pt x="573" y="60"/>
                    <a:pt x="564" y="54"/>
                    <a:pt x="552" y="45"/>
                  </a:cubicBezTo>
                  <a:cubicBezTo>
                    <a:pt x="540" y="36"/>
                    <a:pt x="543" y="27"/>
                    <a:pt x="552" y="15"/>
                  </a:cubicBezTo>
                  <a:cubicBezTo>
                    <a:pt x="558" y="9"/>
                    <a:pt x="567" y="3"/>
                    <a:pt x="570" y="0"/>
                  </a:cubicBezTo>
                  <a:lnTo>
                    <a:pt x="564" y="0"/>
                  </a:lnTo>
                  <a:cubicBezTo>
                    <a:pt x="558" y="0"/>
                    <a:pt x="501" y="9"/>
                    <a:pt x="480" y="15"/>
                  </a:cubicBezTo>
                  <a:cubicBezTo>
                    <a:pt x="436" y="27"/>
                    <a:pt x="394" y="39"/>
                    <a:pt x="358" y="69"/>
                  </a:cubicBezTo>
                  <a:cubicBezTo>
                    <a:pt x="334" y="87"/>
                    <a:pt x="313" y="113"/>
                    <a:pt x="313" y="143"/>
                  </a:cubicBezTo>
                  <a:lnTo>
                    <a:pt x="313" y="245"/>
                  </a:lnTo>
                  <a:cubicBezTo>
                    <a:pt x="313" y="254"/>
                    <a:pt x="313" y="260"/>
                    <a:pt x="301" y="257"/>
                  </a:cubicBezTo>
                  <a:cubicBezTo>
                    <a:pt x="280" y="254"/>
                    <a:pt x="292" y="296"/>
                    <a:pt x="292" y="299"/>
                  </a:cubicBezTo>
                  <a:cubicBezTo>
                    <a:pt x="295" y="314"/>
                    <a:pt x="301" y="326"/>
                    <a:pt x="307" y="343"/>
                  </a:cubicBezTo>
                  <a:cubicBezTo>
                    <a:pt x="310" y="355"/>
                    <a:pt x="316" y="355"/>
                    <a:pt x="316" y="355"/>
                  </a:cubicBezTo>
                  <a:cubicBezTo>
                    <a:pt x="322" y="382"/>
                    <a:pt x="331" y="430"/>
                    <a:pt x="355" y="460"/>
                  </a:cubicBezTo>
                  <a:cubicBezTo>
                    <a:pt x="358" y="463"/>
                    <a:pt x="361" y="469"/>
                    <a:pt x="361" y="475"/>
                  </a:cubicBezTo>
                  <a:cubicBezTo>
                    <a:pt x="358" y="493"/>
                    <a:pt x="358" y="517"/>
                    <a:pt x="355" y="535"/>
                  </a:cubicBezTo>
                  <a:cubicBezTo>
                    <a:pt x="355" y="538"/>
                    <a:pt x="352" y="547"/>
                    <a:pt x="346" y="547"/>
                  </a:cubicBezTo>
                  <a:cubicBezTo>
                    <a:pt x="331" y="547"/>
                    <a:pt x="325" y="558"/>
                    <a:pt x="328" y="570"/>
                  </a:cubicBezTo>
                  <a:cubicBezTo>
                    <a:pt x="328" y="597"/>
                    <a:pt x="310" y="618"/>
                    <a:pt x="301" y="624"/>
                  </a:cubicBezTo>
                  <a:cubicBezTo>
                    <a:pt x="262" y="642"/>
                    <a:pt x="128" y="681"/>
                    <a:pt x="83" y="696"/>
                  </a:cubicBezTo>
                  <a:cubicBezTo>
                    <a:pt x="53" y="705"/>
                    <a:pt x="44" y="714"/>
                    <a:pt x="38" y="726"/>
                  </a:cubicBezTo>
                  <a:lnTo>
                    <a:pt x="0" y="824"/>
                  </a:lnTo>
                  <a:cubicBezTo>
                    <a:pt x="170" y="824"/>
                    <a:pt x="256" y="929"/>
                    <a:pt x="433" y="959"/>
                  </a:cubicBezTo>
                  <a:lnTo>
                    <a:pt x="436" y="959"/>
                  </a:lnTo>
                  <a:lnTo>
                    <a:pt x="388" y="875"/>
                  </a:lnTo>
                  <a:lnTo>
                    <a:pt x="480" y="618"/>
                  </a:lnTo>
                  <a:lnTo>
                    <a:pt x="450" y="556"/>
                  </a:lnTo>
                  <a:lnTo>
                    <a:pt x="510" y="556"/>
                  </a:lnTo>
                  <a:lnTo>
                    <a:pt x="480" y="618"/>
                  </a:lnTo>
                  <a:lnTo>
                    <a:pt x="573" y="875"/>
                  </a:lnTo>
                  <a:lnTo>
                    <a:pt x="516" y="953"/>
                  </a:lnTo>
                  <a:lnTo>
                    <a:pt x="522" y="953"/>
                  </a:lnTo>
                  <a:cubicBezTo>
                    <a:pt x="704" y="923"/>
                    <a:pt x="830" y="818"/>
                    <a:pt x="955" y="818"/>
                  </a:cubicBezTo>
                  <a:lnTo>
                    <a:pt x="916" y="717"/>
                  </a:lnTo>
                  <a:close/>
                  <a:moveTo>
                    <a:pt x="806" y="768"/>
                  </a:moveTo>
                  <a:lnTo>
                    <a:pt x="669" y="768"/>
                  </a:lnTo>
                  <a:lnTo>
                    <a:pt x="669" y="744"/>
                  </a:lnTo>
                  <a:lnTo>
                    <a:pt x="806" y="744"/>
                  </a:lnTo>
                  <a:lnTo>
                    <a:pt x="806" y="7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a:endParaRPr lang="id-ID">
                <a:solidFill>
                  <a:schemeClr val="tx1"/>
                </a:solidFill>
                <a:cs typeface="+mn-ea"/>
                <a:sym typeface="+mn-lt"/>
              </a:endParaRPr>
            </a:p>
          </p:txBody>
        </p:sp>
        <p:sp>
          <p:nvSpPr>
            <p:cNvPr id="40" name="Rectangle 49"/>
            <p:cNvSpPr/>
            <p:nvPr/>
          </p:nvSpPr>
          <p:spPr>
            <a:xfrm>
              <a:off x="4437661" y="1714516"/>
              <a:ext cx="546784" cy="548254"/>
            </a:xfrm>
            <a:custGeom>
              <a:gdLst>
                <a:gd fmla="*/ 916 w 955" name="T0"/>
                <a:gd fmla="*/ 717 h 959" name="T1"/>
                <a:gd fmla="*/ 878 w 955" name="T2"/>
                <a:gd fmla="*/ 690 h 959" name="T3"/>
                <a:gd fmla="*/ 654 w 955" name="T4"/>
                <a:gd fmla="*/ 618 h 959" name="T5"/>
                <a:gd fmla="*/ 627 w 955" name="T6"/>
                <a:gd fmla="*/ 564 h 959" name="T7"/>
                <a:gd fmla="*/ 606 w 955" name="T8"/>
                <a:gd fmla="*/ 541 h 959" name="T9"/>
                <a:gd fmla="*/ 600 w 955" name="T10"/>
                <a:gd fmla="*/ 529 h 959" name="T11"/>
                <a:gd fmla="*/ 597 w 955" name="T12"/>
                <a:gd fmla="*/ 469 h 959" name="T13"/>
                <a:gd fmla="*/ 606 w 955" name="T14"/>
                <a:gd fmla="*/ 457 h 959" name="T15"/>
                <a:gd fmla="*/ 639 w 955" name="T16"/>
                <a:gd fmla="*/ 352 h 959" name="T17"/>
                <a:gd fmla="*/ 648 w 955" name="T18"/>
                <a:gd fmla="*/ 340 h 959" name="T19"/>
                <a:gd fmla="*/ 660 w 955" name="T20"/>
                <a:gd fmla="*/ 302 h 959" name="T21"/>
                <a:gd fmla="*/ 648 w 955" name="T22"/>
                <a:gd fmla="*/ 257 h 959" name="T23"/>
                <a:gd fmla="*/ 639 w 955" name="T24"/>
                <a:gd fmla="*/ 245 h 959" name="T25"/>
                <a:gd fmla="*/ 639 w 955" name="T26"/>
                <a:gd fmla="*/ 143 h 959" name="T27"/>
                <a:gd fmla="*/ 597 w 955" name="T28"/>
                <a:gd fmla="*/ 75 h 959" name="T29"/>
                <a:gd fmla="*/ 552 w 955" name="T30"/>
                <a:gd fmla="*/ 45 h 959" name="T31"/>
                <a:gd fmla="*/ 552 w 955" name="T32"/>
                <a:gd fmla="*/ 15 h 959" name="T33"/>
                <a:gd fmla="*/ 570 w 955" name="T34"/>
                <a:gd fmla="*/ 0 h 959" name="T35"/>
                <a:gd fmla="*/ 564 w 955" name="T36"/>
                <a:gd fmla="*/ 0 h 959" name="T37"/>
                <a:gd fmla="*/ 480 w 955" name="T38"/>
                <a:gd fmla="*/ 15 h 959" name="T39"/>
                <a:gd fmla="*/ 358 w 955" name="T40"/>
                <a:gd fmla="*/ 69 h 959" name="T41"/>
                <a:gd fmla="*/ 313 w 955" name="T42"/>
                <a:gd fmla="*/ 143 h 959" name="T43"/>
                <a:gd fmla="*/ 313 w 955" name="T44"/>
                <a:gd fmla="*/ 245 h 959" name="T45"/>
                <a:gd fmla="*/ 301 w 955" name="T46"/>
                <a:gd fmla="*/ 257 h 959" name="T47"/>
                <a:gd fmla="*/ 292 w 955" name="T48"/>
                <a:gd fmla="*/ 299 h 959" name="T49"/>
                <a:gd fmla="*/ 307 w 955" name="T50"/>
                <a:gd fmla="*/ 343 h 959" name="T51"/>
                <a:gd fmla="*/ 316 w 955" name="T52"/>
                <a:gd fmla="*/ 355 h 959" name="T53"/>
                <a:gd fmla="*/ 355 w 955" name="T54"/>
                <a:gd fmla="*/ 460 h 959" name="T55"/>
                <a:gd fmla="*/ 361 w 955" name="T56"/>
                <a:gd fmla="*/ 475 h 959" name="T57"/>
                <a:gd fmla="*/ 355 w 955" name="T58"/>
                <a:gd fmla="*/ 535 h 959" name="T59"/>
                <a:gd fmla="*/ 346 w 955" name="T60"/>
                <a:gd fmla="*/ 547 h 959" name="T61"/>
                <a:gd fmla="*/ 328 w 955" name="T62"/>
                <a:gd fmla="*/ 570 h 959" name="T63"/>
                <a:gd fmla="*/ 301 w 955" name="T64"/>
                <a:gd fmla="*/ 624 h 959" name="T65"/>
                <a:gd fmla="*/ 83 w 955" name="T66"/>
                <a:gd fmla="*/ 696 h 959" name="T67"/>
                <a:gd fmla="*/ 38 w 955" name="T68"/>
                <a:gd fmla="*/ 726 h 959" name="T69"/>
                <a:gd fmla="*/ 0 w 955" name="T70"/>
                <a:gd fmla="*/ 824 h 959" name="T71"/>
                <a:gd fmla="*/ 433 w 955" name="T72"/>
                <a:gd fmla="*/ 959 h 959" name="T73"/>
                <a:gd fmla="*/ 436 w 955" name="T74"/>
                <a:gd fmla="*/ 959 h 959" name="T75"/>
                <a:gd fmla="*/ 388 w 955" name="T76"/>
                <a:gd fmla="*/ 875 h 959" name="T77"/>
                <a:gd fmla="*/ 480 w 955" name="T78"/>
                <a:gd fmla="*/ 618 h 959" name="T79"/>
                <a:gd fmla="*/ 450 w 955" name="T80"/>
                <a:gd fmla="*/ 556 h 959" name="T81"/>
                <a:gd fmla="*/ 510 w 955" name="T82"/>
                <a:gd fmla="*/ 556 h 959" name="T83"/>
                <a:gd fmla="*/ 480 w 955" name="T84"/>
                <a:gd fmla="*/ 618 h 959" name="T85"/>
                <a:gd fmla="*/ 573 w 955" name="T86"/>
                <a:gd fmla="*/ 875 h 959" name="T87"/>
                <a:gd fmla="*/ 516 w 955" name="T88"/>
                <a:gd fmla="*/ 953 h 959" name="T89"/>
                <a:gd fmla="*/ 522 w 955" name="T90"/>
                <a:gd fmla="*/ 953 h 959" name="T91"/>
                <a:gd fmla="*/ 955 w 955" name="T92"/>
                <a:gd fmla="*/ 818 h 959" name="T93"/>
                <a:gd fmla="*/ 916 w 955" name="T94"/>
                <a:gd fmla="*/ 717 h 959" name="T95"/>
                <a:gd fmla="*/ 806 w 955" name="T96"/>
                <a:gd fmla="*/ 768 h 959" name="T97"/>
                <a:gd fmla="*/ 669 w 955" name="T98"/>
                <a:gd fmla="*/ 768 h 959" name="T99"/>
                <a:gd fmla="*/ 669 w 955" name="T100"/>
                <a:gd fmla="*/ 744 h 959" name="T101"/>
                <a:gd fmla="*/ 806 w 955" name="T102"/>
                <a:gd fmla="*/ 744 h 959" name="T103"/>
                <a:gd fmla="*/ 806 w 955" name="T104"/>
                <a:gd fmla="*/ 768 h 95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959" w="955">
                  <a:moveTo>
                    <a:pt x="916" y="717"/>
                  </a:moveTo>
                  <a:cubicBezTo>
                    <a:pt x="907" y="699"/>
                    <a:pt x="896" y="696"/>
                    <a:pt x="878" y="690"/>
                  </a:cubicBezTo>
                  <a:cubicBezTo>
                    <a:pt x="800" y="660"/>
                    <a:pt x="731" y="645"/>
                    <a:pt x="654" y="618"/>
                  </a:cubicBezTo>
                  <a:cubicBezTo>
                    <a:pt x="648" y="615"/>
                    <a:pt x="627" y="603"/>
                    <a:pt x="627" y="564"/>
                  </a:cubicBezTo>
                  <a:cubicBezTo>
                    <a:pt x="627" y="550"/>
                    <a:pt x="624" y="541"/>
                    <a:pt x="606" y="541"/>
                  </a:cubicBezTo>
                  <a:cubicBezTo>
                    <a:pt x="600" y="541"/>
                    <a:pt x="603" y="541"/>
                    <a:pt x="600" y="529"/>
                  </a:cubicBezTo>
                  <a:cubicBezTo>
                    <a:pt x="594" y="493"/>
                    <a:pt x="597" y="475"/>
                    <a:pt x="597" y="469"/>
                  </a:cubicBezTo>
                  <a:cubicBezTo>
                    <a:pt x="597" y="463"/>
                    <a:pt x="603" y="460"/>
                    <a:pt x="606" y="457"/>
                  </a:cubicBezTo>
                  <a:cubicBezTo>
                    <a:pt x="633" y="421"/>
                    <a:pt x="639" y="376"/>
                    <a:pt x="639" y="352"/>
                  </a:cubicBezTo>
                  <a:cubicBezTo>
                    <a:pt x="639" y="352"/>
                    <a:pt x="645" y="355"/>
                    <a:pt x="648" y="340"/>
                  </a:cubicBezTo>
                  <a:cubicBezTo>
                    <a:pt x="654" y="326"/>
                    <a:pt x="654" y="320"/>
                    <a:pt x="660" y="302"/>
                  </a:cubicBezTo>
                  <a:cubicBezTo>
                    <a:pt x="666" y="287"/>
                    <a:pt x="666" y="257"/>
                    <a:pt x="648" y="257"/>
                  </a:cubicBezTo>
                  <a:cubicBezTo>
                    <a:pt x="636" y="260"/>
                    <a:pt x="639" y="257"/>
                    <a:pt x="639" y="245"/>
                  </a:cubicBezTo>
                  <a:lnTo>
                    <a:pt x="639" y="143"/>
                  </a:lnTo>
                  <a:cubicBezTo>
                    <a:pt x="636" y="108"/>
                    <a:pt x="615" y="87"/>
                    <a:pt x="597" y="75"/>
                  </a:cubicBezTo>
                  <a:cubicBezTo>
                    <a:pt x="573" y="60"/>
                    <a:pt x="564" y="54"/>
                    <a:pt x="552" y="45"/>
                  </a:cubicBezTo>
                  <a:cubicBezTo>
                    <a:pt x="540" y="36"/>
                    <a:pt x="543" y="27"/>
                    <a:pt x="552" y="15"/>
                  </a:cubicBezTo>
                  <a:cubicBezTo>
                    <a:pt x="558" y="9"/>
                    <a:pt x="567" y="3"/>
                    <a:pt x="570" y="0"/>
                  </a:cubicBezTo>
                  <a:lnTo>
                    <a:pt x="564" y="0"/>
                  </a:lnTo>
                  <a:cubicBezTo>
                    <a:pt x="558" y="0"/>
                    <a:pt x="501" y="9"/>
                    <a:pt x="480" y="15"/>
                  </a:cubicBezTo>
                  <a:cubicBezTo>
                    <a:pt x="436" y="27"/>
                    <a:pt x="394" y="39"/>
                    <a:pt x="358" y="69"/>
                  </a:cubicBezTo>
                  <a:cubicBezTo>
                    <a:pt x="334" y="87"/>
                    <a:pt x="313" y="113"/>
                    <a:pt x="313" y="143"/>
                  </a:cubicBezTo>
                  <a:lnTo>
                    <a:pt x="313" y="245"/>
                  </a:lnTo>
                  <a:cubicBezTo>
                    <a:pt x="313" y="254"/>
                    <a:pt x="313" y="260"/>
                    <a:pt x="301" y="257"/>
                  </a:cubicBezTo>
                  <a:cubicBezTo>
                    <a:pt x="280" y="254"/>
                    <a:pt x="292" y="296"/>
                    <a:pt x="292" y="299"/>
                  </a:cubicBezTo>
                  <a:cubicBezTo>
                    <a:pt x="295" y="314"/>
                    <a:pt x="301" y="326"/>
                    <a:pt x="307" y="343"/>
                  </a:cubicBezTo>
                  <a:cubicBezTo>
                    <a:pt x="310" y="355"/>
                    <a:pt x="316" y="355"/>
                    <a:pt x="316" y="355"/>
                  </a:cubicBezTo>
                  <a:cubicBezTo>
                    <a:pt x="322" y="382"/>
                    <a:pt x="331" y="430"/>
                    <a:pt x="355" y="460"/>
                  </a:cubicBezTo>
                  <a:cubicBezTo>
                    <a:pt x="358" y="463"/>
                    <a:pt x="361" y="469"/>
                    <a:pt x="361" y="475"/>
                  </a:cubicBezTo>
                  <a:cubicBezTo>
                    <a:pt x="358" y="493"/>
                    <a:pt x="358" y="517"/>
                    <a:pt x="355" y="535"/>
                  </a:cubicBezTo>
                  <a:cubicBezTo>
                    <a:pt x="355" y="538"/>
                    <a:pt x="352" y="547"/>
                    <a:pt x="346" y="547"/>
                  </a:cubicBezTo>
                  <a:cubicBezTo>
                    <a:pt x="331" y="547"/>
                    <a:pt x="325" y="558"/>
                    <a:pt x="328" y="570"/>
                  </a:cubicBezTo>
                  <a:cubicBezTo>
                    <a:pt x="328" y="597"/>
                    <a:pt x="310" y="618"/>
                    <a:pt x="301" y="624"/>
                  </a:cubicBezTo>
                  <a:cubicBezTo>
                    <a:pt x="262" y="642"/>
                    <a:pt x="128" y="681"/>
                    <a:pt x="83" y="696"/>
                  </a:cubicBezTo>
                  <a:cubicBezTo>
                    <a:pt x="53" y="705"/>
                    <a:pt x="44" y="714"/>
                    <a:pt x="38" y="726"/>
                  </a:cubicBezTo>
                  <a:lnTo>
                    <a:pt x="0" y="824"/>
                  </a:lnTo>
                  <a:cubicBezTo>
                    <a:pt x="170" y="824"/>
                    <a:pt x="256" y="929"/>
                    <a:pt x="433" y="959"/>
                  </a:cubicBezTo>
                  <a:lnTo>
                    <a:pt x="436" y="959"/>
                  </a:lnTo>
                  <a:lnTo>
                    <a:pt x="388" y="875"/>
                  </a:lnTo>
                  <a:lnTo>
                    <a:pt x="480" y="618"/>
                  </a:lnTo>
                  <a:lnTo>
                    <a:pt x="450" y="556"/>
                  </a:lnTo>
                  <a:lnTo>
                    <a:pt x="510" y="556"/>
                  </a:lnTo>
                  <a:lnTo>
                    <a:pt x="480" y="618"/>
                  </a:lnTo>
                  <a:lnTo>
                    <a:pt x="573" y="875"/>
                  </a:lnTo>
                  <a:lnTo>
                    <a:pt x="516" y="953"/>
                  </a:lnTo>
                  <a:lnTo>
                    <a:pt x="522" y="953"/>
                  </a:lnTo>
                  <a:cubicBezTo>
                    <a:pt x="704" y="923"/>
                    <a:pt x="830" y="818"/>
                    <a:pt x="955" y="818"/>
                  </a:cubicBezTo>
                  <a:lnTo>
                    <a:pt x="916" y="717"/>
                  </a:lnTo>
                  <a:close/>
                  <a:moveTo>
                    <a:pt x="806" y="768"/>
                  </a:moveTo>
                  <a:lnTo>
                    <a:pt x="669" y="768"/>
                  </a:lnTo>
                  <a:lnTo>
                    <a:pt x="669" y="744"/>
                  </a:lnTo>
                  <a:lnTo>
                    <a:pt x="806" y="744"/>
                  </a:lnTo>
                  <a:lnTo>
                    <a:pt x="806" y="7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a:endParaRPr lang="id-ID">
                <a:solidFill>
                  <a:schemeClr val="tx1"/>
                </a:solidFill>
                <a:cs typeface="+mn-ea"/>
                <a:sym typeface="+mn-lt"/>
              </a:endParaRPr>
            </a:p>
          </p:txBody>
        </p:sp>
      </p:grpSp>
    </p:spTree>
    <p:extLst>
      <p:ext uri="{BB962C8B-B14F-4D97-AF65-F5344CB8AC3E}">
        <p14:creationId val="4143623888"/>
      </p:ext>
    </p:extLst>
  </p:cSld>
  <p:clrMapOvr>
    <a:masterClrMapping/>
  </p:clrMapOvr>
  <mc:AlternateContent>
    <mc:Choice Requires="p14">
      <p:transition advTm="2000" p14:dur="1600" spd="slow">
        <p:blinds dir="vert"/>
      </p:transition>
    </mc:Choice>
    <mc:Fallback>
      <p:transition advTm="2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500" id="7"/>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0" y="325120"/>
            <a:ext cx="3586480" cy="589280"/>
            <a:chOff x="0" y="416560"/>
            <a:chExt cx="3586480" cy="589280"/>
          </a:xfrm>
        </p:grpSpPr>
        <p:sp>
          <p:nvSpPr>
            <p:cNvPr id="9" name="五边形 8"/>
            <p:cNvSpPr/>
            <p:nvPr/>
          </p:nvSpPr>
          <p:spPr>
            <a:xfrm>
              <a:off x="0" y="416560"/>
              <a:ext cx="2997200" cy="5892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pc="600" sz="2400">
                  <a:cs typeface="+mn-ea"/>
                  <a:sym typeface="+mn-lt"/>
                </a:rPr>
                <a:t>发展前景</a:t>
              </a:r>
            </a:p>
          </p:txBody>
        </p:sp>
        <p:sp>
          <p:nvSpPr>
            <p:cNvPr id="10" name="燕尾形 9"/>
            <p:cNvSpPr/>
            <p:nvPr/>
          </p:nvSpPr>
          <p:spPr>
            <a:xfrm>
              <a:off x="2997200" y="416560"/>
              <a:ext cx="589280" cy="5892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grpSp>
      <p:grpSp>
        <p:nvGrpSpPr>
          <p:cNvPr id="5" name="4b4c2808-0d1f-4e56-b42d-ea05f3860765"/>
          <p:cNvGrpSpPr>
            <a:grpSpLocks noChangeAspect="1"/>
          </p:cNvGrpSpPr>
          <p:nvPr/>
        </p:nvGrpSpPr>
        <p:grpSpPr>
          <a:xfrm>
            <a:off x="1073019" y="1988840"/>
            <a:ext cx="10045963" cy="3397939"/>
            <a:chOff x="437903" y="1216025"/>
            <a:chExt cx="8274300" cy="2798693"/>
          </a:xfrm>
        </p:grpSpPr>
        <p:grpSp>
          <p:nvGrpSpPr>
            <p:cNvPr id="6" name="组合 5"/>
            <p:cNvGrpSpPr/>
            <p:nvPr/>
          </p:nvGrpSpPr>
          <p:grpSpPr>
            <a:xfrm>
              <a:off x="2906955" y="1216025"/>
              <a:ext cx="3330090" cy="1855463"/>
              <a:chOff x="2906955" y="1127125"/>
              <a:chExt cx="3330090" cy="1855463"/>
            </a:xfrm>
          </p:grpSpPr>
          <p:sp>
            <p:nvSpPr>
              <p:cNvPr id="51" name="矩形 50"/>
              <p:cNvSpPr/>
              <p:nvPr/>
            </p:nvSpPr>
            <p:spPr bwMode="auto">
              <a:xfrm>
                <a:off x="5008189" y="1313114"/>
                <a:ext cx="365336" cy="604465"/>
              </a:xfrm>
              <a:prstGeom prst="rect">
                <a:avLst/>
              </a:prstGeom>
              <a:solidFill>
                <a:schemeClr val="accent1"/>
              </a:solidFill>
              <a:ln w="9525">
                <a:noFill/>
                <a:miter lim="800000"/>
              </a:ln>
            </p:spPr>
            <p:txBody>
              <a:bodyPr anchor="ctr"/>
              <a:lstStyle/>
              <a:p>
                <a:pPr algn="ctr"/>
                <a:endParaRPr>
                  <a:cs typeface="+mn-ea"/>
                  <a:sym typeface="+mn-lt"/>
                </a:endParaRPr>
              </a:p>
            </p:txBody>
          </p:sp>
          <p:grpSp>
            <p:nvGrpSpPr>
              <p:cNvPr id="52" name="组合 51"/>
              <p:cNvGrpSpPr/>
              <p:nvPr/>
            </p:nvGrpSpPr>
            <p:grpSpPr>
              <a:xfrm>
                <a:off x="2906955" y="1127125"/>
                <a:ext cx="3330090" cy="1855463"/>
                <a:chOff x="2906955" y="1624214"/>
                <a:chExt cx="3330090" cy="1855463"/>
              </a:xfrm>
            </p:grpSpPr>
            <p:sp>
              <p:nvSpPr>
                <p:cNvPr id="53" name="任意多边形: 形状 4"/>
                <p:cNvSpPr/>
                <p:nvPr/>
              </p:nvSpPr>
              <p:spPr bwMode="auto">
                <a:xfrm>
                  <a:off x="2906955" y="3138697"/>
                  <a:ext cx="701888" cy="340980"/>
                </a:xfrm>
                <a:custGeom>
                  <a:cxnLst>
                    <a:cxn ang="0">
                      <a:pos x="0" y="17"/>
                    </a:cxn>
                    <a:cxn ang="0">
                      <a:pos x="317" y="154"/>
                    </a:cxn>
                    <a:cxn ang="0">
                      <a:pos x="317" y="117"/>
                    </a:cxn>
                    <a:cxn ang="0">
                      <a:pos x="126" y="0"/>
                    </a:cxn>
                    <a:cxn ang="0">
                      <a:pos x="0" y="17"/>
                    </a:cxn>
                  </a:cxnLst>
                  <a:rect b="b" l="0" r="r" t="0"/>
                  <a:pathLst>
                    <a:path h="154" w="317">
                      <a:moveTo>
                        <a:pt x="0" y="17"/>
                      </a:moveTo>
                      <a:lnTo>
                        <a:pt x="317" y="154"/>
                      </a:lnTo>
                      <a:lnTo>
                        <a:pt x="317" y="117"/>
                      </a:lnTo>
                      <a:lnTo>
                        <a:pt x="126" y="0"/>
                      </a:lnTo>
                      <a:lnTo>
                        <a:pt x="0" y="17"/>
                      </a:lnTo>
                      <a:close/>
                    </a:path>
                  </a:pathLst>
                </a:custGeom>
                <a:solidFill>
                  <a:schemeClr val="tx2">
                    <a:lumMod val="75000"/>
                  </a:schemeClr>
                </a:solidFill>
                <a:ln w="9525">
                  <a:noFill/>
                  <a:round/>
                </a:ln>
              </p:spPr>
              <p:txBody>
                <a:bodyPr anchor="ctr"/>
                <a:lstStyle/>
                <a:p>
                  <a:pPr algn="ctr"/>
                  <a:endParaRPr>
                    <a:cs typeface="+mn-ea"/>
                    <a:sym typeface="+mn-lt"/>
                  </a:endParaRPr>
                </a:p>
              </p:txBody>
            </p:sp>
            <p:sp>
              <p:nvSpPr>
                <p:cNvPr id="54" name="任意多边形: 形状 5"/>
                <p:cNvSpPr/>
                <p:nvPr/>
              </p:nvSpPr>
              <p:spPr bwMode="auto">
                <a:xfrm>
                  <a:off x="5546228" y="3182980"/>
                  <a:ext cx="690817" cy="247985"/>
                </a:xfrm>
                <a:custGeom>
                  <a:cxnLst>
                    <a:cxn ang="0">
                      <a:pos x="199" y="0"/>
                    </a:cxn>
                    <a:cxn ang="0">
                      <a:pos x="312" y="0"/>
                    </a:cxn>
                    <a:cxn ang="0">
                      <a:pos x="0" y="112"/>
                    </a:cxn>
                    <a:cxn ang="0">
                      <a:pos x="2" y="79"/>
                    </a:cxn>
                    <a:cxn ang="0">
                      <a:pos x="199" y="0"/>
                    </a:cxn>
                  </a:cxnLst>
                  <a:rect b="b" l="0" r="r" t="0"/>
                  <a:pathLst>
                    <a:path h="112" w="312">
                      <a:moveTo>
                        <a:pt x="199" y="0"/>
                      </a:moveTo>
                      <a:lnTo>
                        <a:pt x="312" y="0"/>
                      </a:lnTo>
                      <a:lnTo>
                        <a:pt x="0" y="112"/>
                      </a:lnTo>
                      <a:lnTo>
                        <a:pt x="2" y="79"/>
                      </a:lnTo>
                      <a:lnTo>
                        <a:pt x="199" y="0"/>
                      </a:lnTo>
                      <a:close/>
                    </a:path>
                  </a:pathLst>
                </a:custGeom>
                <a:solidFill>
                  <a:schemeClr val="tx2">
                    <a:lumMod val="75000"/>
                  </a:schemeClr>
                </a:solidFill>
                <a:ln w="9525">
                  <a:noFill/>
                  <a:round/>
                </a:ln>
              </p:spPr>
              <p:txBody>
                <a:bodyPr anchor="ctr"/>
                <a:lstStyle/>
                <a:p>
                  <a:pPr algn="ctr"/>
                  <a:endParaRPr>
                    <a:cs typeface="+mn-ea"/>
                    <a:sym typeface="+mn-lt"/>
                  </a:endParaRPr>
                </a:p>
              </p:txBody>
            </p:sp>
            <p:sp>
              <p:nvSpPr>
                <p:cNvPr id="55" name="任意多边形: 形状 6"/>
                <p:cNvSpPr/>
                <p:nvPr/>
              </p:nvSpPr>
              <p:spPr bwMode="auto">
                <a:xfrm>
                  <a:off x="2906955" y="1624214"/>
                  <a:ext cx="3330090" cy="1558766"/>
                </a:xfrm>
                <a:custGeom>
                  <a:cxnLst>
                    <a:cxn ang="0">
                      <a:pos x="1391" y="704"/>
                    </a:cxn>
                    <a:cxn ang="0">
                      <a:pos x="1504" y="704"/>
                    </a:cxn>
                    <a:cxn ang="0">
                      <a:pos x="746" y="0"/>
                    </a:cxn>
                    <a:cxn ang="0">
                      <a:pos x="0" y="701"/>
                    </a:cxn>
                    <a:cxn ang="0">
                      <a:pos x="118" y="701"/>
                    </a:cxn>
                    <a:cxn ang="0">
                      <a:pos x="753" y="106"/>
                    </a:cxn>
                    <a:cxn ang="0">
                      <a:pos x="1391" y="704"/>
                    </a:cxn>
                  </a:cxnLst>
                  <a:rect b="b" l="0" r="r" t="0"/>
                  <a:pathLst>
                    <a:path h="704" w="1504">
                      <a:moveTo>
                        <a:pt x="1391" y="704"/>
                      </a:moveTo>
                      <a:lnTo>
                        <a:pt x="1504" y="704"/>
                      </a:lnTo>
                      <a:lnTo>
                        <a:pt x="746" y="0"/>
                      </a:lnTo>
                      <a:lnTo>
                        <a:pt x="0" y="701"/>
                      </a:lnTo>
                      <a:lnTo>
                        <a:pt x="118" y="701"/>
                      </a:lnTo>
                      <a:lnTo>
                        <a:pt x="753" y="106"/>
                      </a:lnTo>
                      <a:lnTo>
                        <a:pt x="1391" y="704"/>
                      </a:lnTo>
                      <a:close/>
                    </a:path>
                  </a:pathLst>
                </a:custGeom>
                <a:solidFill>
                  <a:schemeClr val="tx2">
                    <a:lumMod val="20000"/>
                    <a:lumOff val="80000"/>
                  </a:schemeClr>
                </a:solidFill>
                <a:ln w="9525">
                  <a:noFill/>
                  <a:round/>
                </a:ln>
              </p:spPr>
              <p:txBody>
                <a:bodyPr anchor="ctr"/>
                <a:lstStyle/>
                <a:p>
                  <a:pPr algn="ctr"/>
                  <a:endParaRPr>
                    <a:cs typeface="+mn-ea"/>
                    <a:sym typeface="+mn-lt"/>
                  </a:endParaRPr>
                </a:p>
              </p:txBody>
            </p:sp>
            <p:sp>
              <p:nvSpPr>
                <p:cNvPr id="56" name="任意多边形: 形状 7"/>
                <p:cNvSpPr/>
                <p:nvPr/>
              </p:nvSpPr>
              <p:spPr bwMode="auto">
                <a:xfrm>
                  <a:off x="3168225" y="1836773"/>
                  <a:ext cx="2838547" cy="1594192"/>
                </a:xfrm>
                <a:custGeom>
                  <a:cxnLst>
                    <a:cxn ang="0">
                      <a:pos x="184" y="720"/>
                    </a:cxn>
                    <a:cxn ang="0">
                      <a:pos x="0" y="607"/>
                    </a:cxn>
                    <a:cxn ang="0">
                      <a:pos x="635" y="0"/>
                    </a:cxn>
                    <a:cxn ang="0">
                      <a:pos x="1282" y="608"/>
                    </a:cxn>
                    <a:cxn ang="0">
                      <a:pos x="1067" y="711"/>
                    </a:cxn>
                    <a:cxn ang="0">
                      <a:pos x="1074" y="607"/>
                    </a:cxn>
                    <a:cxn ang="0">
                      <a:pos x="1179" y="608"/>
                    </a:cxn>
                    <a:cxn ang="0">
                      <a:pos x="632" y="82"/>
                    </a:cxn>
                    <a:cxn ang="0">
                      <a:pos x="85" y="607"/>
                    </a:cxn>
                    <a:cxn ang="0">
                      <a:pos x="189" y="608"/>
                    </a:cxn>
                    <a:cxn ang="0">
                      <a:pos x="184" y="720"/>
                    </a:cxn>
                  </a:cxnLst>
                  <a:rect b="b" l="0" r="r" t="0"/>
                  <a:pathLst>
                    <a:path h="720" w="1282">
                      <a:moveTo>
                        <a:pt x="184" y="720"/>
                      </a:moveTo>
                      <a:lnTo>
                        <a:pt x="0" y="607"/>
                      </a:lnTo>
                      <a:lnTo>
                        <a:pt x="635" y="0"/>
                      </a:lnTo>
                      <a:lnTo>
                        <a:pt x="1282" y="608"/>
                      </a:lnTo>
                      <a:lnTo>
                        <a:pt x="1067" y="711"/>
                      </a:lnTo>
                      <a:lnTo>
                        <a:pt x="1074" y="607"/>
                      </a:lnTo>
                      <a:lnTo>
                        <a:pt x="1179" y="608"/>
                      </a:lnTo>
                      <a:lnTo>
                        <a:pt x="632" y="82"/>
                      </a:lnTo>
                      <a:lnTo>
                        <a:pt x="85" y="607"/>
                      </a:lnTo>
                      <a:lnTo>
                        <a:pt x="189" y="608"/>
                      </a:lnTo>
                      <a:lnTo>
                        <a:pt x="184" y="720"/>
                      </a:lnTo>
                      <a:close/>
                    </a:path>
                  </a:pathLst>
                </a:custGeom>
                <a:solidFill>
                  <a:schemeClr val="tx2"/>
                </a:solidFill>
                <a:ln w="9525">
                  <a:noFill/>
                  <a:round/>
                </a:ln>
              </p:spPr>
              <p:txBody>
                <a:bodyPr anchor="ctr"/>
                <a:lstStyle/>
                <a:p>
                  <a:pPr algn="ctr"/>
                  <a:endParaRPr>
                    <a:cs typeface="+mn-ea"/>
                    <a:sym typeface="+mn-lt"/>
                  </a:endParaRPr>
                </a:p>
              </p:txBody>
            </p:sp>
          </p:grpSp>
        </p:grpSp>
        <p:sp>
          <p:nvSpPr>
            <p:cNvPr id="7" name="任意多边形: 形状 8"/>
            <p:cNvSpPr/>
            <p:nvPr/>
          </p:nvSpPr>
          <p:spPr bwMode="auto">
            <a:xfrm>
              <a:off x="3168225" y="1428584"/>
              <a:ext cx="2838547" cy="1594192"/>
            </a:xfrm>
            <a:custGeom>
              <a:cxnLst>
                <a:cxn ang="0">
                  <a:pos x="184" y="720"/>
                </a:cxn>
                <a:cxn ang="0">
                  <a:pos x="0" y="607"/>
                </a:cxn>
                <a:cxn ang="0">
                  <a:pos x="635" y="0"/>
                </a:cxn>
                <a:cxn ang="0">
                  <a:pos x="1282" y="608"/>
                </a:cxn>
                <a:cxn ang="0">
                  <a:pos x="1067" y="711"/>
                </a:cxn>
                <a:cxn ang="0">
                  <a:pos x="1074" y="607"/>
                </a:cxn>
                <a:cxn ang="0">
                  <a:pos x="1179" y="608"/>
                </a:cxn>
                <a:cxn ang="0">
                  <a:pos x="632" y="82"/>
                </a:cxn>
                <a:cxn ang="0">
                  <a:pos x="85" y="607"/>
                </a:cxn>
                <a:cxn ang="0">
                  <a:pos x="189" y="608"/>
                </a:cxn>
                <a:cxn ang="0">
                  <a:pos x="184" y="720"/>
                </a:cxn>
              </a:cxnLst>
              <a:rect b="b" l="0" r="r" t="0"/>
              <a:pathLst>
                <a:path h="720" w="1282">
                  <a:moveTo>
                    <a:pt x="184" y="720"/>
                  </a:moveTo>
                  <a:lnTo>
                    <a:pt x="0" y="607"/>
                  </a:lnTo>
                  <a:lnTo>
                    <a:pt x="635" y="0"/>
                  </a:lnTo>
                  <a:lnTo>
                    <a:pt x="1282" y="608"/>
                  </a:lnTo>
                  <a:lnTo>
                    <a:pt x="1067" y="711"/>
                  </a:lnTo>
                  <a:lnTo>
                    <a:pt x="1074" y="607"/>
                  </a:lnTo>
                  <a:lnTo>
                    <a:pt x="1179" y="608"/>
                  </a:lnTo>
                  <a:lnTo>
                    <a:pt x="632" y="82"/>
                  </a:lnTo>
                  <a:lnTo>
                    <a:pt x="85" y="607"/>
                  </a:lnTo>
                  <a:lnTo>
                    <a:pt x="189" y="608"/>
                  </a:lnTo>
                  <a:lnTo>
                    <a:pt x="184" y="720"/>
                  </a:lnTo>
                </a:path>
              </a:pathLst>
            </a:custGeom>
            <a:noFill/>
            <a:ln w="9525">
              <a:noFill/>
              <a:round/>
            </a:ln>
          </p:spPr>
          <p:txBody>
            <a:bodyPr anchor="ctr"/>
            <a:lstStyle/>
            <a:p>
              <a:pPr algn="ctr"/>
              <a:endParaRPr>
                <a:cs typeface="+mn-ea"/>
                <a:sym typeface="+mn-lt"/>
              </a:endParaRPr>
            </a:p>
          </p:txBody>
        </p:sp>
        <p:sp>
          <p:nvSpPr>
            <p:cNvPr id="8" name="任意多边形: 形状 9"/>
            <p:cNvSpPr/>
            <p:nvPr/>
          </p:nvSpPr>
          <p:spPr bwMode="auto">
            <a:xfrm>
              <a:off x="4051674" y="1605716"/>
              <a:ext cx="1018512" cy="673103"/>
            </a:xfrm>
            <a:custGeom>
              <a:cxnLst>
                <a:cxn ang="0">
                  <a:pos x="310" y="142"/>
                </a:cxn>
                <a:cxn ang="0">
                  <a:pos x="158" y="0"/>
                </a:cxn>
                <a:cxn ang="0">
                  <a:pos x="0" y="142"/>
                </a:cxn>
                <a:cxn ang="0">
                  <a:pos x="112" y="142"/>
                </a:cxn>
                <a:cxn ang="0">
                  <a:pos x="110" y="164"/>
                </a:cxn>
                <a:cxn ang="0">
                  <a:pos x="155" y="205"/>
                </a:cxn>
                <a:cxn ang="0">
                  <a:pos x="200" y="164"/>
                </a:cxn>
                <a:cxn ang="0">
                  <a:pos x="197" y="142"/>
                </a:cxn>
                <a:cxn ang="0">
                  <a:pos x="310" y="142"/>
                </a:cxn>
              </a:cxnLst>
              <a:rect b="b" l="0" r="r" t="0"/>
              <a:pathLst>
                <a:path h="205" w="310">
                  <a:moveTo>
                    <a:pt x="310" y="142"/>
                  </a:moveTo>
                  <a:cubicBezTo>
                    <a:pt x="158" y="0"/>
                    <a:pt x="158" y="0"/>
                    <a:pt x="158" y="0"/>
                  </a:cubicBezTo>
                  <a:cubicBezTo>
                    <a:pt x="0" y="142"/>
                    <a:pt x="0" y="142"/>
                    <a:pt x="0" y="142"/>
                  </a:cubicBezTo>
                  <a:cubicBezTo>
                    <a:pt x="112" y="142"/>
                    <a:pt x="112" y="142"/>
                    <a:pt x="112" y="142"/>
                  </a:cubicBezTo>
                  <a:cubicBezTo>
                    <a:pt x="108" y="149"/>
                    <a:pt x="110" y="155"/>
                    <a:pt x="110" y="164"/>
                  </a:cubicBezTo>
                  <a:cubicBezTo>
                    <a:pt x="110" y="188"/>
                    <a:pt x="131" y="205"/>
                    <a:pt x="155" y="205"/>
                  </a:cubicBezTo>
                  <a:cubicBezTo>
                    <a:pt x="179" y="205"/>
                    <a:pt x="200" y="188"/>
                    <a:pt x="200" y="164"/>
                  </a:cubicBezTo>
                  <a:cubicBezTo>
                    <a:pt x="200" y="156"/>
                    <a:pt x="201" y="149"/>
                    <a:pt x="197" y="142"/>
                  </a:cubicBezTo>
                  <a:cubicBezTo>
                    <a:pt x="310" y="142"/>
                    <a:pt x="310" y="142"/>
                    <a:pt x="310" y="142"/>
                  </a:cubicBezTo>
                </a:path>
              </a:pathLst>
            </a:custGeom>
            <a:solidFill>
              <a:schemeClr val="bg1">
                <a:lumMod val="85000"/>
              </a:schemeClr>
            </a:solidFill>
            <a:ln w="19050">
              <a:solidFill>
                <a:schemeClr val="bg1"/>
              </a:solidFill>
              <a:round/>
            </a:ln>
          </p:spPr>
          <p:txBody>
            <a:bodyPr anchor="ctr"/>
            <a:lstStyle/>
            <a:p>
              <a:pPr algn="ctr"/>
              <a:endParaRPr>
                <a:cs typeface="+mn-ea"/>
                <a:sym typeface="+mn-lt"/>
              </a:endParaRPr>
            </a:p>
          </p:txBody>
        </p:sp>
        <p:sp>
          <p:nvSpPr>
            <p:cNvPr id="12" name="任意多边形: 形状 10"/>
            <p:cNvSpPr/>
            <p:nvPr/>
          </p:nvSpPr>
          <p:spPr bwMode="auto">
            <a:xfrm>
              <a:off x="5118897" y="3033848"/>
              <a:ext cx="6643" cy="4428"/>
            </a:xfrm>
            <a:custGeom>
              <a:cxnLst>
                <a:cxn ang="0">
                  <a:pos x="3" y="2"/>
                </a:cxn>
                <a:cxn ang="0">
                  <a:pos x="3" y="0"/>
                </a:cxn>
                <a:cxn ang="0">
                  <a:pos x="0" y="0"/>
                </a:cxn>
                <a:cxn ang="0">
                  <a:pos x="3" y="2"/>
                </a:cxn>
              </a:cxnLst>
              <a:rect b="b" l="0" r="r" t="0"/>
              <a:pathLst>
                <a:path h="2" w="3">
                  <a:moveTo>
                    <a:pt x="3" y="2"/>
                  </a:moveTo>
                  <a:lnTo>
                    <a:pt x="3" y="0"/>
                  </a:lnTo>
                  <a:lnTo>
                    <a:pt x="0" y="0"/>
                  </a:lnTo>
                  <a:lnTo>
                    <a:pt x="3" y="2"/>
                  </a:lnTo>
                  <a:close/>
                </a:path>
              </a:pathLst>
            </a:custGeom>
            <a:solidFill>
              <a:srgbClr val="191313"/>
            </a:solidFill>
            <a:ln w="9525">
              <a:noFill/>
              <a:round/>
            </a:ln>
          </p:spPr>
          <p:txBody>
            <a:bodyPr anchor="ctr"/>
            <a:lstStyle/>
            <a:p>
              <a:pPr algn="ctr"/>
              <a:endParaRPr>
                <a:cs typeface="+mn-ea"/>
                <a:sym typeface="+mn-lt"/>
              </a:endParaRPr>
            </a:p>
          </p:txBody>
        </p:sp>
        <p:sp>
          <p:nvSpPr>
            <p:cNvPr id="13" name="任意多边形: 形状 11"/>
            <p:cNvSpPr/>
            <p:nvPr/>
          </p:nvSpPr>
          <p:spPr bwMode="auto">
            <a:xfrm>
              <a:off x="4859840" y="2088402"/>
              <a:ext cx="918875" cy="945445"/>
            </a:xfrm>
            <a:custGeom>
              <a:cxnLst>
                <a:cxn ang="0">
                  <a:pos x="70" y="0"/>
                </a:cxn>
                <a:cxn ang="0">
                  <a:pos x="74" y="108"/>
                </a:cxn>
                <a:cxn ang="0">
                  <a:pos x="65" y="100"/>
                </a:cxn>
                <a:cxn ang="0">
                  <a:pos x="42" y="93"/>
                </a:cxn>
                <a:cxn ang="0">
                  <a:pos x="0" y="134"/>
                </a:cxn>
                <a:cxn ang="0">
                  <a:pos x="41" y="175"/>
                </a:cxn>
                <a:cxn ang="0">
                  <a:pos x="67" y="167"/>
                </a:cxn>
                <a:cxn ang="0">
                  <a:pos x="76" y="158"/>
                </a:cxn>
                <a:cxn ang="0">
                  <a:pos x="81" y="288"/>
                </a:cxn>
                <a:cxn ang="0">
                  <a:pos x="109" y="288"/>
                </a:cxn>
                <a:cxn ang="0">
                  <a:pos x="95" y="256"/>
                </a:cxn>
                <a:cxn ang="0">
                  <a:pos x="140" y="212"/>
                </a:cxn>
                <a:cxn ang="0">
                  <a:pos x="185" y="256"/>
                </a:cxn>
                <a:cxn ang="0">
                  <a:pos x="173" y="288"/>
                </a:cxn>
                <a:cxn ang="0">
                  <a:pos x="210" y="287"/>
                </a:cxn>
                <a:cxn ang="0">
                  <a:pos x="209" y="207"/>
                </a:cxn>
                <a:cxn ang="0">
                  <a:pos x="280" y="210"/>
                </a:cxn>
                <a:cxn ang="0">
                  <a:pos x="70" y="0"/>
                </a:cxn>
              </a:cxnLst>
              <a:rect b="b" l="0" r="r" t="0"/>
              <a:pathLst>
                <a:path h="288" w="280">
                  <a:moveTo>
                    <a:pt x="70" y="0"/>
                  </a:moveTo>
                  <a:cubicBezTo>
                    <a:pt x="74" y="108"/>
                    <a:pt x="74" y="108"/>
                    <a:pt x="74" y="108"/>
                  </a:cubicBezTo>
                  <a:cubicBezTo>
                    <a:pt x="71" y="105"/>
                    <a:pt x="68" y="102"/>
                    <a:pt x="65" y="100"/>
                  </a:cubicBezTo>
                  <a:cubicBezTo>
                    <a:pt x="58" y="96"/>
                    <a:pt x="50" y="93"/>
                    <a:pt x="42" y="93"/>
                  </a:cubicBezTo>
                  <a:cubicBezTo>
                    <a:pt x="19" y="93"/>
                    <a:pt x="0" y="111"/>
                    <a:pt x="0" y="134"/>
                  </a:cubicBezTo>
                  <a:cubicBezTo>
                    <a:pt x="0" y="156"/>
                    <a:pt x="18" y="175"/>
                    <a:pt x="41" y="175"/>
                  </a:cubicBezTo>
                  <a:cubicBezTo>
                    <a:pt x="51" y="175"/>
                    <a:pt x="60" y="172"/>
                    <a:pt x="67" y="167"/>
                  </a:cubicBezTo>
                  <a:cubicBezTo>
                    <a:pt x="70" y="164"/>
                    <a:pt x="73" y="161"/>
                    <a:pt x="76" y="158"/>
                  </a:cubicBezTo>
                  <a:cubicBezTo>
                    <a:pt x="81" y="288"/>
                    <a:pt x="81" y="288"/>
                    <a:pt x="81" y="288"/>
                  </a:cubicBezTo>
                  <a:cubicBezTo>
                    <a:pt x="109" y="288"/>
                    <a:pt x="109" y="288"/>
                    <a:pt x="109" y="288"/>
                  </a:cubicBezTo>
                  <a:cubicBezTo>
                    <a:pt x="103" y="279"/>
                    <a:pt x="95" y="267"/>
                    <a:pt x="95" y="256"/>
                  </a:cubicBezTo>
                  <a:cubicBezTo>
                    <a:pt x="95" y="229"/>
                    <a:pt x="114" y="212"/>
                    <a:pt x="140" y="212"/>
                  </a:cubicBezTo>
                  <a:cubicBezTo>
                    <a:pt x="166" y="212"/>
                    <a:pt x="185" y="230"/>
                    <a:pt x="185" y="256"/>
                  </a:cubicBezTo>
                  <a:cubicBezTo>
                    <a:pt x="185" y="266"/>
                    <a:pt x="178" y="280"/>
                    <a:pt x="173" y="288"/>
                  </a:cubicBezTo>
                  <a:cubicBezTo>
                    <a:pt x="210" y="287"/>
                    <a:pt x="210" y="287"/>
                    <a:pt x="210" y="287"/>
                  </a:cubicBezTo>
                  <a:cubicBezTo>
                    <a:pt x="209" y="207"/>
                    <a:pt x="209" y="207"/>
                    <a:pt x="209" y="207"/>
                  </a:cubicBezTo>
                  <a:cubicBezTo>
                    <a:pt x="280" y="210"/>
                    <a:pt x="280" y="210"/>
                    <a:pt x="280" y="210"/>
                  </a:cubicBezTo>
                  <a:cubicBezTo>
                    <a:pt x="70" y="0"/>
                    <a:pt x="70" y="0"/>
                    <a:pt x="70" y="0"/>
                  </a:cubicBezTo>
                </a:path>
              </a:pathLst>
            </a:custGeom>
            <a:solidFill>
              <a:schemeClr val="accent2"/>
            </a:solidFill>
            <a:ln w="19050">
              <a:solidFill>
                <a:schemeClr val="bg1"/>
              </a:solidFill>
              <a:round/>
            </a:ln>
          </p:spPr>
          <p:txBody>
            <a:bodyPr anchor="ctr"/>
            <a:lstStyle/>
            <a:p>
              <a:pPr algn="ctr"/>
              <a:endParaRPr>
                <a:cs typeface="+mn-ea"/>
                <a:sym typeface="+mn-lt"/>
              </a:endParaRPr>
            </a:p>
          </p:txBody>
        </p:sp>
        <p:sp>
          <p:nvSpPr>
            <p:cNvPr id="14" name="任意多边形: 形状 12"/>
            <p:cNvSpPr/>
            <p:nvPr/>
          </p:nvSpPr>
          <p:spPr bwMode="auto">
            <a:xfrm>
              <a:off x="4000748" y="3044918"/>
              <a:ext cx="6643" cy="2215"/>
            </a:xfrm>
            <a:custGeom>
              <a:cxnLst>
                <a:cxn ang="0">
                  <a:pos x="0" y="1"/>
                </a:cxn>
                <a:cxn ang="0">
                  <a:pos x="3" y="0"/>
                </a:cxn>
                <a:cxn ang="0">
                  <a:pos x="0" y="0"/>
                </a:cxn>
                <a:cxn ang="0">
                  <a:pos x="0" y="1"/>
                </a:cxn>
              </a:cxnLst>
              <a:rect b="b" l="0" r="r" t="0"/>
              <a:pathLst>
                <a:path h="1" w="3">
                  <a:moveTo>
                    <a:pt x="0" y="1"/>
                  </a:moveTo>
                  <a:lnTo>
                    <a:pt x="3" y="0"/>
                  </a:lnTo>
                  <a:lnTo>
                    <a:pt x="0" y="0"/>
                  </a:lnTo>
                  <a:lnTo>
                    <a:pt x="0" y="1"/>
                  </a:lnTo>
                  <a:close/>
                </a:path>
              </a:pathLst>
            </a:custGeom>
            <a:solidFill>
              <a:srgbClr val="1F40B5"/>
            </a:solidFill>
            <a:ln w="9525">
              <a:noFill/>
              <a:round/>
            </a:ln>
          </p:spPr>
          <p:txBody>
            <a:bodyPr anchor="ctr"/>
            <a:lstStyle/>
            <a:p>
              <a:pPr algn="ctr"/>
              <a:endParaRPr>
                <a:cs typeface="+mn-ea"/>
                <a:sym typeface="+mn-lt"/>
              </a:endParaRPr>
            </a:p>
          </p:txBody>
        </p:sp>
        <p:sp>
          <p:nvSpPr>
            <p:cNvPr id="15" name="任意多边形: 形状 13"/>
            <p:cNvSpPr/>
            <p:nvPr/>
          </p:nvSpPr>
          <p:spPr bwMode="auto">
            <a:xfrm>
              <a:off x="3343144" y="2088402"/>
              <a:ext cx="925517" cy="949874"/>
            </a:xfrm>
            <a:custGeom>
              <a:cxnLst>
                <a:cxn ang="0">
                  <a:pos x="240" y="95"/>
                </a:cxn>
                <a:cxn ang="0">
                  <a:pos x="217" y="101"/>
                </a:cxn>
                <a:cxn ang="0">
                  <a:pos x="208" y="110"/>
                </a:cxn>
                <a:cxn ang="0">
                  <a:pos x="212" y="0"/>
                </a:cxn>
                <a:cxn ang="0">
                  <a:pos x="0" y="212"/>
                </a:cxn>
                <a:cxn ang="0">
                  <a:pos x="71" y="209"/>
                </a:cxn>
                <a:cxn ang="0">
                  <a:pos x="71" y="286"/>
                </a:cxn>
                <a:cxn ang="0">
                  <a:pos x="110" y="287"/>
                </a:cxn>
                <a:cxn ang="0">
                  <a:pos x="97" y="262"/>
                </a:cxn>
                <a:cxn ang="0">
                  <a:pos x="145" y="212"/>
                </a:cxn>
                <a:cxn ang="0">
                  <a:pos x="188" y="257"/>
                </a:cxn>
                <a:cxn ang="0">
                  <a:pos x="171" y="286"/>
                </a:cxn>
                <a:cxn ang="0">
                  <a:pos x="201" y="289"/>
                </a:cxn>
                <a:cxn ang="0">
                  <a:pos x="206" y="160"/>
                </a:cxn>
                <a:cxn ang="0">
                  <a:pos x="215" y="169"/>
                </a:cxn>
                <a:cxn ang="0">
                  <a:pos x="240" y="177"/>
                </a:cxn>
                <a:cxn ang="0">
                  <a:pos x="282" y="136"/>
                </a:cxn>
                <a:cxn ang="0">
                  <a:pos x="240" y="95"/>
                </a:cxn>
              </a:cxnLst>
              <a:rect b="b" l="0" r="r" t="0"/>
              <a:pathLst>
                <a:path h="289" w="282">
                  <a:moveTo>
                    <a:pt x="240" y="95"/>
                  </a:moveTo>
                  <a:cubicBezTo>
                    <a:pt x="231" y="95"/>
                    <a:pt x="223" y="97"/>
                    <a:pt x="217" y="101"/>
                  </a:cubicBezTo>
                  <a:cubicBezTo>
                    <a:pt x="213" y="104"/>
                    <a:pt x="210" y="106"/>
                    <a:pt x="208" y="110"/>
                  </a:cubicBezTo>
                  <a:cubicBezTo>
                    <a:pt x="212" y="0"/>
                    <a:pt x="212" y="0"/>
                    <a:pt x="212" y="0"/>
                  </a:cubicBezTo>
                  <a:cubicBezTo>
                    <a:pt x="0" y="212"/>
                    <a:pt x="0" y="212"/>
                    <a:pt x="0" y="212"/>
                  </a:cubicBezTo>
                  <a:cubicBezTo>
                    <a:pt x="71" y="209"/>
                    <a:pt x="71" y="209"/>
                    <a:pt x="71" y="209"/>
                  </a:cubicBezTo>
                  <a:cubicBezTo>
                    <a:pt x="71" y="286"/>
                    <a:pt x="71" y="286"/>
                    <a:pt x="71" y="286"/>
                  </a:cubicBezTo>
                  <a:cubicBezTo>
                    <a:pt x="110" y="287"/>
                    <a:pt x="110" y="287"/>
                    <a:pt x="110" y="287"/>
                  </a:cubicBezTo>
                  <a:cubicBezTo>
                    <a:pt x="103" y="281"/>
                    <a:pt x="97" y="271"/>
                    <a:pt x="97" y="262"/>
                  </a:cubicBezTo>
                  <a:cubicBezTo>
                    <a:pt x="97" y="230"/>
                    <a:pt x="118" y="212"/>
                    <a:pt x="145" y="212"/>
                  </a:cubicBezTo>
                  <a:cubicBezTo>
                    <a:pt x="171" y="212"/>
                    <a:pt x="188" y="230"/>
                    <a:pt x="188" y="257"/>
                  </a:cubicBezTo>
                  <a:cubicBezTo>
                    <a:pt x="188" y="267"/>
                    <a:pt x="181" y="280"/>
                    <a:pt x="171" y="286"/>
                  </a:cubicBezTo>
                  <a:cubicBezTo>
                    <a:pt x="201" y="289"/>
                    <a:pt x="201" y="289"/>
                    <a:pt x="201" y="289"/>
                  </a:cubicBezTo>
                  <a:cubicBezTo>
                    <a:pt x="206" y="160"/>
                    <a:pt x="206" y="160"/>
                    <a:pt x="206" y="160"/>
                  </a:cubicBezTo>
                  <a:cubicBezTo>
                    <a:pt x="208" y="163"/>
                    <a:pt x="211" y="166"/>
                    <a:pt x="215" y="169"/>
                  </a:cubicBezTo>
                  <a:cubicBezTo>
                    <a:pt x="222" y="174"/>
                    <a:pt x="231" y="177"/>
                    <a:pt x="240" y="177"/>
                  </a:cubicBezTo>
                  <a:cubicBezTo>
                    <a:pt x="263" y="177"/>
                    <a:pt x="282" y="159"/>
                    <a:pt x="282" y="136"/>
                  </a:cubicBezTo>
                  <a:cubicBezTo>
                    <a:pt x="282" y="113"/>
                    <a:pt x="263" y="95"/>
                    <a:pt x="240" y="95"/>
                  </a:cubicBezTo>
                </a:path>
              </a:pathLst>
            </a:custGeom>
            <a:solidFill>
              <a:schemeClr val="accent3"/>
            </a:solidFill>
            <a:ln w="19050">
              <a:solidFill>
                <a:schemeClr val="bg1"/>
              </a:solidFill>
              <a:round/>
            </a:ln>
          </p:spPr>
          <p:txBody>
            <a:bodyPr anchor="ctr"/>
            <a:lstStyle/>
            <a:p>
              <a:pPr algn="ctr"/>
              <a:endParaRPr>
                <a:cs typeface="+mn-ea"/>
                <a:sym typeface="+mn-lt"/>
              </a:endParaRPr>
            </a:p>
          </p:txBody>
        </p:sp>
        <p:sp>
          <p:nvSpPr>
            <p:cNvPr id="16" name="任意多边形: 形状 14"/>
            <p:cNvSpPr/>
            <p:nvPr/>
          </p:nvSpPr>
          <p:spPr bwMode="auto">
            <a:xfrm>
              <a:off x="4022889" y="2093659"/>
              <a:ext cx="1080508" cy="960944"/>
            </a:xfrm>
            <a:custGeom>
              <a:cxnLst>
                <a:cxn ang="0">
                  <a:pos x="17" y="0"/>
                </a:cxn>
                <a:cxn ang="0">
                  <a:pos x="8" y="9"/>
                </a:cxn>
                <a:cxn ang="0">
                  <a:pos x="5" y="103"/>
                </a:cxn>
                <a:cxn ang="0">
                  <a:pos x="34" y="93"/>
                </a:cxn>
                <a:cxn ang="0">
                  <a:pos x="83" y="140"/>
                </a:cxn>
                <a:cxn ang="0">
                  <a:pos x="34" y="188"/>
                </a:cxn>
                <a:cxn ang="0">
                  <a:pos x="3" y="177"/>
                </a:cxn>
                <a:cxn ang="0">
                  <a:pos x="0" y="289"/>
                </a:cxn>
                <a:cxn ang="0">
                  <a:pos x="122" y="290"/>
                </a:cxn>
                <a:cxn ang="0">
                  <a:pos x="115" y="266"/>
                </a:cxn>
                <a:cxn ang="0">
                  <a:pos x="164" y="219"/>
                </a:cxn>
                <a:cxn ang="0">
                  <a:pos x="213" y="266"/>
                </a:cxn>
                <a:cxn ang="0">
                  <a:pos x="205" y="291"/>
                </a:cxn>
                <a:cxn ang="0">
                  <a:pos x="329" y="293"/>
                </a:cxn>
                <a:cxn ang="0">
                  <a:pos x="326" y="175"/>
                </a:cxn>
                <a:cxn ang="0">
                  <a:pos x="297" y="185"/>
                </a:cxn>
                <a:cxn ang="0">
                  <a:pos x="248" y="138"/>
                </a:cxn>
                <a:cxn ang="0">
                  <a:pos x="297" y="90"/>
                </a:cxn>
                <a:cxn ang="0">
                  <a:pos x="323" y="98"/>
                </a:cxn>
                <a:cxn ang="0">
                  <a:pos x="320" y="5"/>
                </a:cxn>
                <a:cxn ang="0">
                  <a:pos x="316" y="1"/>
                </a:cxn>
                <a:cxn ang="0">
                  <a:pos x="210" y="1"/>
                </a:cxn>
                <a:cxn ang="0">
                  <a:pos x="213" y="17"/>
                </a:cxn>
                <a:cxn ang="0">
                  <a:pos x="164" y="64"/>
                </a:cxn>
                <a:cxn ang="0">
                  <a:pos x="115" y="17"/>
                </a:cxn>
                <a:cxn ang="0">
                  <a:pos x="119" y="0"/>
                </a:cxn>
                <a:cxn ang="0">
                  <a:pos x="17" y="0"/>
                </a:cxn>
              </a:cxnLst>
              <a:rect b="b" l="0" r="r" t="0"/>
              <a:pathLst>
                <a:path h="293" w="329">
                  <a:moveTo>
                    <a:pt x="17" y="0"/>
                  </a:moveTo>
                  <a:cubicBezTo>
                    <a:pt x="8" y="9"/>
                    <a:pt x="8" y="9"/>
                    <a:pt x="8" y="9"/>
                  </a:cubicBezTo>
                  <a:cubicBezTo>
                    <a:pt x="5" y="103"/>
                    <a:pt x="5" y="103"/>
                    <a:pt x="5" y="103"/>
                  </a:cubicBezTo>
                  <a:cubicBezTo>
                    <a:pt x="13" y="97"/>
                    <a:pt x="23" y="93"/>
                    <a:pt x="34" y="93"/>
                  </a:cubicBezTo>
                  <a:cubicBezTo>
                    <a:pt x="61" y="93"/>
                    <a:pt x="83" y="114"/>
                    <a:pt x="83" y="140"/>
                  </a:cubicBezTo>
                  <a:cubicBezTo>
                    <a:pt x="83" y="166"/>
                    <a:pt x="61" y="188"/>
                    <a:pt x="34" y="188"/>
                  </a:cubicBezTo>
                  <a:cubicBezTo>
                    <a:pt x="22" y="188"/>
                    <a:pt x="11" y="183"/>
                    <a:pt x="3" y="177"/>
                  </a:cubicBezTo>
                  <a:cubicBezTo>
                    <a:pt x="0" y="289"/>
                    <a:pt x="0" y="289"/>
                    <a:pt x="0" y="289"/>
                  </a:cubicBezTo>
                  <a:cubicBezTo>
                    <a:pt x="122" y="290"/>
                    <a:pt x="122" y="290"/>
                    <a:pt x="122" y="290"/>
                  </a:cubicBezTo>
                  <a:cubicBezTo>
                    <a:pt x="118" y="283"/>
                    <a:pt x="115" y="275"/>
                    <a:pt x="115" y="266"/>
                  </a:cubicBezTo>
                  <a:cubicBezTo>
                    <a:pt x="115" y="240"/>
                    <a:pt x="137" y="219"/>
                    <a:pt x="164" y="219"/>
                  </a:cubicBezTo>
                  <a:cubicBezTo>
                    <a:pt x="191" y="219"/>
                    <a:pt x="213" y="240"/>
                    <a:pt x="213" y="266"/>
                  </a:cubicBezTo>
                  <a:cubicBezTo>
                    <a:pt x="213" y="275"/>
                    <a:pt x="210" y="284"/>
                    <a:pt x="205" y="291"/>
                  </a:cubicBezTo>
                  <a:cubicBezTo>
                    <a:pt x="329" y="293"/>
                    <a:pt x="329" y="293"/>
                    <a:pt x="329" y="293"/>
                  </a:cubicBezTo>
                  <a:cubicBezTo>
                    <a:pt x="326" y="175"/>
                    <a:pt x="326" y="175"/>
                    <a:pt x="326" y="175"/>
                  </a:cubicBezTo>
                  <a:cubicBezTo>
                    <a:pt x="318" y="181"/>
                    <a:pt x="307" y="185"/>
                    <a:pt x="297" y="185"/>
                  </a:cubicBezTo>
                  <a:cubicBezTo>
                    <a:pt x="270" y="185"/>
                    <a:pt x="248" y="164"/>
                    <a:pt x="248" y="138"/>
                  </a:cubicBezTo>
                  <a:cubicBezTo>
                    <a:pt x="248" y="112"/>
                    <a:pt x="270" y="90"/>
                    <a:pt x="297" y="90"/>
                  </a:cubicBezTo>
                  <a:cubicBezTo>
                    <a:pt x="306" y="90"/>
                    <a:pt x="316" y="93"/>
                    <a:pt x="323" y="98"/>
                  </a:cubicBezTo>
                  <a:cubicBezTo>
                    <a:pt x="320" y="5"/>
                    <a:pt x="320" y="5"/>
                    <a:pt x="320" y="5"/>
                  </a:cubicBezTo>
                  <a:cubicBezTo>
                    <a:pt x="316" y="1"/>
                    <a:pt x="316" y="1"/>
                    <a:pt x="316" y="1"/>
                  </a:cubicBezTo>
                  <a:cubicBezTo>
                    <a:pt x="210" y="1"/>
                    <a:pt x="210" y="1"/>
                    <a:pt x="210" y="1"/>
                  </a:cubicBezTo>
                  <a:cubicBezTo>
                    <a:pt x="211" y="6"/>
                    <a:pt x="213" y="11"/>
                    <a:pt x="213" y="17"/>
                  </a:cubicBezTo>
                  <a:cubicBezTo>
                    <a:pt x="213" y="43"/>
                    <a:pt x="191" y="64"/>
                    <a:pt x="164" y="64"/>
                  </a:cubicBezTo>
                  <a:cubicBezTo>
                    <a:pt x="137" y="64"/>
                    <a:pt x="115" y="43"/>
                    <a:pt x="115" y="17"/>
                  </a:cubicBezTo>
                  <a:cubicBezTo>
                    <a:pt x="115" y="11"/>
                    <a:pt x="117" y="6"/>
                    <a:pt x="119" y="0"/>
                  </a:cubicBezTo>
                  <a:cubicBezTo>
                    <a:pt x="17" y="0"/>
                    <a:pt x="17" y="0"/>
                    <a:pt x="17" y="0"/>
                  </a:cubicBezTo>
                </a:path>
              </a:pathLst>
            </a:custGeom>
            <a:solidFill>
              <a:schemeClr val="bg1">
                <a:lumMod val="85000"/>
              </a:schemeClr>
            </a:solidFill>
            <a:ln w="19050">
              <a:solidFill>
                <a:schemeClr val="bg1"/>
              </a:solidFill>
              <a:round/>
            </a:ln>
          </p:spPr>
          <p:txBody>
            <a:bodyPr anchor="ctr"/>
            <a:lstStyle/>
            <a:p>
              <a:pPr algn="ctr"/>
              <a:endParaRPr>
                <a:cs typeface="+mn-ea"/>
                <a:sym typeface="+mn-lt"/>
              </a:endParaRPr>
            </a:p>
          </p:txBody>
        </p:sp>
        <p:sp>
          <p:nvSpPr>
            <p:cNvPr id="17" name="任意多边形: 形状 15"/>
            <p:cNvSpPr/>
            <p:nvPr/>
          </p:nvSpPr>
          <p:spPr bwMode="auto">
            <a:xfrm>
              <a:off x="4049459" y="2079546"/>
              <a:ext cx="1025155" cy="28785"/>
            </a:xfrm>
            <a:custGeom>
              <a:cxnLst>
                <a:cxn ang="0">
                  <a:pos x="457" y="1"/>
                </a:cxn>
                <a:cxn ang="0">
                  <a:pos x="463" y="7"/>
                </a:cxn>
                <a:cxn ang="0">
                  <a:pos x="463" y="1"/>
                </a:cxn>
                <a:cxn ang="0">
                  <a:pos x="457" y="1"/>
                </a:cxn>
                <a:cxn ang="0">
                  <a:pos x="0" y="0"/>
                </a:cxn>
                <a:cxn ang="0">
                  <a:pos x="0" y="13"/>
                </a:cxn>
                <a:cxn ang="0">
                  <a:pos x="13" y="0"/>
                </a:cxn>
                <a:cxn ang="0">
                  <a:pos x="0" y="0"/>
                </a:cxn>
              </a:cxnLst>
              <a:rect b="b" l="0" r="r" t="0"/>
              <a:pathLst>
                <a:path h="13" w="462">
                  <a:moveTo>
                    <a:pt x="457" y="1"/>
                  </a:moveTo>
                  <a:lnTo>
                    <a:pt x="463" y="7"/>
                  </a:lnTo>
                  <a:lnTo>
                    <a:pt x="463" y="1"/>
                  </a:lnTo>
                  <a:lnTo>
                    <a:pt x="457" y="1"/>
                  </a:lnTo>
                  <a:close/>
                  <a:moveTo>
                    <a:pt x="0" y="0"/>
                  </a:moveTo>
                  <a:lnTo>
                    <a:pt x="0" y="13"/>
                  </a:lnTo>
                  <a:lnTo>
                    <a:pt x="13" y="0"/>
                  </a:lnTo>
                  <a:lnTo>
                    <a:pt x="0" y="0"/>
                  </a:lnTo>
                  <a:close/>
                </a:path>
              </a:pathLst>
            </a:custGeom>
            <a:solidFill>
              <a:srgbClr val="9E857F"/>
            </a:solidFill>
            <a:ln w="9525">
              <a:noFill/>
              <a:round/>
            </a:ln>
          </p:spPr>
          <p:txBody>
            <a:bodyPr anchor="ctr"/>
            <a:lstStyle/>
            <a:p>
              <a:pPr algn="ctr"/>
              <a:endParaRPr>
                <a:cs typeface="+mn-ea"/>
                <a:sym typeface="+mn-lt"/>
              </a:endParaRPr>
            </a:p>
          </p:txBody>
        </p:sp>
        <p:sp>
          <p:nvSpPr>
            <p:cNvPr id="18" name="任意多边形: 形状 16"/>
            <p:cNvSpPr/>
            <p:nvPr/>
          </p:nvSpPr>
          <p:spPr bwMode="auto">
            <a:xfrm>
              <a:off x="4049459" y="2079546"/>
              <a:ext cx="1025155" cy="28785"/>
            </a:xfrm>
            <a:custGeom>
              <a:cxnLst>
                <a:cxn ang="0">
                  <a:pos x="457" y="1"/>
                </a:cxn>
                <a:cxn ang="0">
                  <a:pos x="463" y="7"/>
                </a:cxn>
                <a:cxn ang="0">
                  <a:pos x="463" y="1"/>
                </a:cxn>
                <a:cxn ang="0">
                  <a:pos x="457" y="1"/>
                </a:cxn>
                <a:cxn ang="0">
                  <a:pos x="0" y="0"/>
                </a:cxn>
                <a:cxn ang="0">
                  <a:pos x="0" y="13"/>
                </a:cxn>
                <a:cxn ang="0">
                  <a:pos x="13" y="0"/>
                </a:cxn>
                <a:cxn ang="0">
                  <a:pos x="0" y="0"/>
                </a:cxn>
              </a:cxnLst>
              <a:rect b="b" l="0" r="r" t="0"/>
              <a:pathLst>
                <a:path h="13" w="462">
                  <a:moveTo>
                    <a:pt x="457" y="1"/>
                  </a:moveTo>
                  <a:lnTo>
                    <a:pt x="463" y="7"/>
                  </a:lnTo>
                  <a:lnTo>
                    <a:pt x="463" y="1"/>
                  </a:lnTo>
                  <a:lnTo>
                    <a:pt x="457" y="1"/>
                  </a:lnTo>
                  <a:moveTo>
                    <a:pt x="0" y="0"/>
                  </a:moveTo>
                  <a:lnTo>
                    <a:pt x="0" y="13"/>
                  </a:lnTo>
                  <a:lnTo>
                    <a:pt x="13" y="0"/>
                  </a:lnTo>
                  <a:lnTo>
                    <a:pt x="0" y="0"/>
                  </a:lnTo>
                </a:path>
              </a:pathLst>
            </a:custGeom>
            <a:noFill/>
            <a:ln w="9525">
              <a:noFill/>
              <a:round/>
            </a:ln>
          </p:spPr>
          <p:txBody>
            <a:bodyPr anchor="ctr"/>
            <a:lstStyle/>
            <a:p>
              <a:pPr algn="ctr"/>
              <a:endParaRPr>
                <a:cs typeface="+mn-ea"/>
                <a:sym typeface="+mn-lt"/>
              </a:endParaRPr>
            </a:p>
          </p:txBody>
        </p:sp>
        <p:grpSp>
          <p:nvGrpSpPr>
            <p:cNvPr id="19" name="组合 18"/>
            <p:cNvGrpSpPr/>
            <p:nvPr/>
          </p:nvGrpSpPr>
          <p:grpSpPr>
            <a:xfrm>
              <a:off x="3766047" y="2814646"/>
              <a:ext cx="1607477" cy="1200072"/>
              <a:chOff x="3766047" y="2725746"/>
              <a:chExt cx="1607477" cy="1200072"/>
            </a:xfrm>
          </p:grpSpPr>
          <p:sp>
            <p:nvSpPr>
              <p:cNvPr id="47" name="任意多边形: 形状 18"/>
              <p:cNvSpPr/>
              <p:nvPr/>
            </p:nvSpPr>
            <p:spPr bwMode="auto">
              <a:xfrm>
                <a:off x="4729206" y="3257143"/>
                <a:ext cx="77496" cy="668675"/>
              </a:xfrm>
              <a:custGeom>
                <a:cxnLst>
                  <a:cxn ang="0">
                    <a:pos x="3" y="247"/>
                  </a:cxn>
                  <a:cxn ang="0">
                    <a:pos x="35" y="302"/>
                  </a:cxn>
                  <a:cxn ang="0">
                    <a:pos x="34" y="0"/>
                  </a:cxn>
                  <a:cxn ang="0">
                    <a:pos x="0" y="6"/>
                  </a:cxn>
                  <a:cxn ang="0">
                    <a:pos x="3" y="247"/>
                  </a:cxn>
                </a:cxnLst>
                <a:rect b="b" l="0" r="r" t="0"/>
                <a:pathLst>
                  <a:path h="302" w="35">
                    <a:moveTo>
                      <a:pt x="3" y="247"/>
                    </a:moveTo>
                    <a:lnTo>
                      <a:pt x="35" y="302"/>
                    </a:lnTo>
                    <a:lnTo>
                      <a:pt x="34" y="0"/>
                    </a:lnTo>
                    <a:lnTo>
                      <a:pt x="0" y="6"/>
                    </a:lnTo>
                    <a:lnTo>
                      <a:pt x="3" y="247"/>
                    </a:lnTo>
                    <a:close/>
                  </a:path>
                </a:pathLst>
              </a:custGeom>
              <a:solidFill>
                <a:schemeClr val="accent1">
                  <a:lumMod val="75000"/>
                </a:schemeClr>
              </a:solidFill>
              <a:ln w="9525">
                <a:noFill/>
                <a:round/>
              </a:ln>
            </p:spPr>
            <p:txBody>
              <a:bodyPr anchor="ctr"/>
              <a:lstStyle/>
              <a:p>
                <a:pPr algn="ctr"/>
                <a:endParaRPr>
                  <a:cs typeface="+mn-ea"/>
                  <a:sym typeface="+mn-lt"/>
                </a:endParaRPr>
              </a:p>
            </p:txBody>
          </p:sp>
          <p:sp>
            <p:nvSpPr>
              <p:cNvPr id="48" name="任意多边形: 形状 19"/>
              <p:cNvSpPr/>
              <p:nvPr/>
            </p:nvSpPr>
            <p:spPr bwMode="auto">
              <a:xfrm>
                <a:off x="4315158" y="3270428"/>
                <a:ext cx="75281" cy="650962"/>
              </a:xfrm>
              <a:custGeom>
                <a:cxnLst>
                  <a:cxn ang="0">
                    <a:pos x="0" y="294"/>
                  </a:cxn>
                  <a:cxn ang="0">
                    <a:pos x="34" y="244"/>
                  </a:cxn>
                  <a:cxn ang="0">
                    <a:pos x="34" y="5"/>
                  </a:cxn>
                  <a:cxn ang="0">
                    <a:pos x="0" y="0"/>
                  </a:cxn>
                </a:cxnLst>
                <a:rect b="b" l="0" r="r" t="0"/>
                <a:pathLst>
                  <a:path h="294" w="34">
                    <a:moveTo>
                      <a:pt x="0" y="294"/>
                    </a:moveTo>
                    <a:lnTo>
                      <a:pt x="34" y="244"/>
                    </a:lnTo>
                    <a:lnTo>
                      <a:pt x="34" y="5"/>
                    </a:lnTo>
                    <a:lnTo>
                      <a:pt x="0" y="0"/>
                    </a:lnTo>
                  </a:path>
                </a:pathLst>
              </a:custGeom>
              <a:solidFill>
                <a:schemeClr val="accent1">
                  <a:lumMod val="75000"/>
                </a:schemeClr>
              </a:solidFill>
              <a:ln w="9525">
                <a:noFill/>
                <a:round/>
              </a:ln>
            </p:spPr>
            <p:txBody>
              <a:bodyPr anchor="ctr"/>
              <a:lstStyle/>
              <a:p>
                <a:pPr algn="ctr"/>
                <a:endParaRPr>
                  <a:cs typeface="+mn-ea"/>
                  <a:sym typeface="+mn-lt"/>
                </a:endParaRPr>
              </a:p>
            </p:txBody>
          </p:sp>
          <p:sp>
            <p:nvSpPr>
              <p:cNvPr id="49" name="矩形 48"/>
              <p:cNvSpPr/>
              <p:nvPr/>
            </p:nvSpPr>
            <p:spPr bwMode="auto">
              <a:xfrm>
                <a:off x="4330658" y="3283713"/>
                <a:ext cx="480472" cy="75281"/>
              </a:xfrm>
              <a:prstGeom prst="rect">
                <a:avLst/>
              </a:prstGeom>
              <a:solidFill>
                <a:schemeClr val="accent1">
                  <a:lumMod val="75000"/>
                </a:schemeClr>
              </a:solidFill>
              <a:ln w="9525">
                <a:noFill/>
                <a:miter lim="800000"/>
              </a:ln>
            </p:spPr>
            <p:txBody>
              <a:bodyPr anchor="ctr"/>
              <a:lstStyle/>
              <a:p>
                <a:pPr algn="ctr"/>
                <a:endParaRPr>
                  <a:cs typeface="+mn-ea"/>
                  <a:sym typeface="+mn-lt"/>
                </a:endParaRPr>
              </a:p>
            </p:txBody>
          </p:sp>
          <p:sp>
            <p:nvSpPr>
              <p:cNvPr id="50" name="任意多边形: 形状 21"/>
              <p:cNvSpPr/>
              <p:nvPr/>
            </p:nvSpPr>
            <p:spPr bwMode="auto">
              <a:xfrm>
                <a:off x="3766047" y="2725746"/>
                <a:ext cx="1607477" cy="1200072"/>
              </a:xfrm>
              <a:custGeom>
                <a:cxnLst>
                  <a:cxn ang="0">
                    <a:pos x="470" y="181"/>
                  </a:cxn>
                  <a:cxn ang="0">
                    <a:pos x="447" y="174"/>
                  </a:cxn>
                  <a:cxn ang="0">
                    <a:pos x="411" y="194"/>
                  </a:cxn>
                  <a:cxn ang="0">
                    <a:pos x="410" y="71"/>
                  </a:cxn>
                  <a:cxn ang="0">
                    <a:pos x="273" y="69"/>
                  </a:cxn>
                  <a:cxn ang="0">
                    <a:pos x="285" y="40"/>
                  </a:cxn>
                  <a:cxn ang="0">
                    <a:pos x="266" y="6"/>
                  </a:cxn>
                  <a:cxn ang="0">
                    <a:pos x="243" y="0"/>
                  </a:cxn>
                  <a:cxn ang="0">
                    <a:pos x="201" y="40"/>
                  </a:cxn>
                  <a:cxn ang="0">
                    <a:pos x="212" y="69"/>
                  </a:cxn>
                  <a:cxn ang="0">
                    <a:pos x="76" y="67"/>
                  </a:cxn>
                  <a:cxn ang="0">
                    <a:pos x="75" y="188"/>
                  </a:cxn>
                  <a:cxn ang="0">
                    <a:pos x="65" y="180"/>
                  </a:cxn>
                  <a:cxn ang="0">
                    <a:pos x="42" y="173"/>
                  </a:cxn>
                  <a:cxn ang="0">
                    <a:pos x="0" y="214"/>
                  </a:cxn>
                  <a:cxn ang="0">
                    <a:pos x="42" y="255"/>
                  </a:cxn>
                  <a:cxn ang="0">
                    <a:pos x="67" y="246"/>
                  </a:cxn>
                  <a:cxn ang="0">
                    <a:pos x="73" y="241"/>
                  </a:cxn>
                  <a:cxn ang="0">
                    <a:pos x="68" y="364"/>
                  </a:cxn>
                  <a:cxn ang="0">
                    <a:pos x="167" y="364"/>
                  </a:cxn>
                  <a:cxn ang="0">
                    <a:pos x="174" y="175"/>
                  </a:cxn>
                  <a:cxn ang="0">
                    <a:pos x="314" y="175"/>
                  </a:cxn>
                  <a:cxn ang="0">
                    <a:pos x="317" y="365"/>
                  </a:cxn>
                  <a:cxn ang="0">
                    <a:pos x="416" y="365"/>
                  </a:cxn>
                  <a:cxn ang="0">
                    <a:pos x="412" y="237"/>
                  </a:cxn>
                  <a:cxn ang="0">
                    <a:pos x="447" y="256"/>
                  </a:cxn>
                  <a:cxn ang="0">
                    <a:pos x="473" y="247"/>
                  </a:cxn>
                  <a:cxn ang="0">
                    <a:pos x="489" y="215"/>
                  </a:cxn>
                  <a:cxn ang="0">
                    <a:pos x="470" y="181"/>
                  </a:cxn>
                </a:cxnLst>
                <a:rect b="b" l="0" r="r" t="0"/>
                <a:pathLst>
                  <a:path h="365" w="489">
                    <a:moveTo>
                      <a:pt x="470" y="181"/>
                    </a:moveTo>
                    <a:cubicBezTo>
                      <a:pt x="464" y="176"/>
                      <a:pt x="456" y="174"/>
                      <a:pt x="447" y="174"/>
                    </a:cubicBezTo>
                    <a:cubicBezTo>
                      <a:pt x="432" y="174"/>
                      <a:pt x="418" y="182"/>
                      <a:pt x="411" y="194"/>
                    </a:cubicBezTo>
                    <a:cubicBezTo>
                      <a:pt x="410" y="71"/>
                      <a:pt x="410" y="71"/>
                      <a:pt x="410" y="71"/>
                    </a:cubicBezTo>
                    <a:cubicBezTo>
                      <a:pt x="273" y="69"/>
                      <a:pt x="273" y="69"/>
                      <a:pt x="273" y="69"/>
                    </a:cubicBezTo>
                    <a:cubicBezTo>
                      <a:pt x="280" y="61"/>
                      <a:pt x="285" y="51"/>
                      <a:pt x="285" y="40"/>
                    </a:cubicBezTo>
                    <a:cubicBezTo>
                      <a:pt x="285" y="26"/>
                      <a:pt x="277" y="14"/>
                      <a:pt x="266" y="6"/>
                    </a:cubicBezTo>
                    <a:cubicBezTo>
                      <a:pt x="259" y="2"/>
                      <a:pt x="251" y="0"/>
                      <a:pt x="243" y="0"/>
                    </a:cubicBezTo>
                    <a:cubicBezTo>
                      <a:pt x="220" y="0"/>
                      <a:pt x="201" y="18"/>
                      <a:pt x="201" y="40"/>
                    </a:cubicBezTo>
                    <a:cubicBezTo>
                      <a:pt x="201" y="51"/>
                      <a:pt x="205" y="61"/>
                      <a:pt x="212" y="69"/>
                    </a:cubicBezTo>
                    <a:cubicBezTo>
                      <a:pt x="76" y="67"/>
                      <a:pt x="76" y="67"/>
                      <a:pt x="76" y="67"/>
                    </a:cubicBezTo>
                    <a:cubicBezTo>
                      <a:pt x="75" y="188"/>
                      <a:pt x="75" y="188"/>
                      <a:pt x="75" y="188"/>
                    </a:cubicBezTo>
                    <a:cubicBezTo>
                      <a:pt x="72" y="185"/>
                      <a:pt x="69" y="182"/>
                      <a:pt x="65" y="180"/>
                    </a:cubicBezTo>
                    <a:cubicBezTo>
                      <a:pt x="58" y="175"/>
                      <a:pt x="50" y="173"/>
                      <a:pt x="42" y="173"/>
                    </a:cubicBezTo>
                    <a:cubicBezTo>
                      <a:pt x="19" y="173"/>
                      <a:pt x="0" y="191"/>
                      <a:pt x="0" y="214"/>
                    </a:cubicBezTo>
                    <a:cubicBezTo>
                      <a:pt x="0" y="236"/>
                      <a:pt x="19" y="255"/>
                      <a:pt x="42" y="255"/>
                    </a:cubicBezTo>
                    <a:cubicBezTo>
                      <a:pt x="51" y="255"/>
                      <a:pt x="60" y="251"/>
                      <a:pt x="67" y="246"/>
                    </a:cubicBezTo>
                    <a:cubicBezTo>
                      <a:pt x="69" y="245"/>
                      <a:pt x="71" y="243"/>
                      <a:pt x="73" y="241"/>
                    </a:cubicBezTo>
                    <a:cubicBezTo>
                      <a:pt x="68" y="364"/>
                      <a:pt x="68" y="364"/>
                      <a:pt x="68" y="364"/>
                    </a:cubicBezTo>
                    <a:cubicBezTo>
                      <a:pt x="167" y="364"/>
                      <a:pt x="167" y="364"/>
                      <a:pt x="167" y="364"/>
                    </a:cubicBezTo>
                    <a:cubicBezTo>
                      <a:pt x="174" y="175"/>
                      <a:pt x="174" y="175"/>
                      <a:pt x="174" y="175"/>
                    </a:cubicBezTo>
                    <a:cubicBezTo>
                      <a:pt x="314" y="175"/>
                      <a:pt x="314" y="175"/>
                      <a:pt x="314" y="175"/>
                    </a:cubicBezTo>
                    <a:cubicBezTo>
                      <a:pt x="317" y="365"/>
                      <a:pt x="317" y="365"/>
                      <a:pt x="317" y="365"/>
                    </a:cubicBezTo>
                    <a:cubicBezTo>
                      <a:pt x="416" y="365"/>
                      <a:pt x="416" y="365"/>
                      <a:pt x="416" y="365"/>
                    </a:cubicBezTo>
                    <a:cubicBezTo>
                      <a:pt x="412" y="237"/>
                      <a:pt x="412" y="237"/>
                      <a:pt x="412" y="237"/>
                    </a:cubicBezTo>
                    <a:cubicBezTo>
                      <a:pt x="420" y="248"/>
                      <a:pt x="433" y="256"/>
                      <a:pt x="447" y="256"/>
                    </a:cubicBezTo>
                    <a:cubicBezTo>
                      <a:pt x="457" y="256"/>
                      <a:pt x="466" y="252"/>
                      <a:pt x="473" y="247"/>
                    </a:cubicBezTo>
                    <a:cubicBezTo>
                      <a:pt x="483" y="240"/>
                      <a:pt x="489" y="228"/>
                      <a:pt x="489" y="215"/>
                    </a:cubicBezTo>
                    <a:cubicBezTo>
                      <a:pt x="489" y="200"/>
                      <a:pt x="482" y="188"/>
                      <a:pt x="470" y="181"/>
                    </a:cubicBezTo>
                    <a:close/>
                  </a:path>
                </a:pathLst>
              </a:custGeom>
              <a:solidFill>
                <a:schemeClr val="bg1">
                  <a:lumMod val="85000"/>
                </a:schemeClr>
              </a:solidFill>
              <a:ln w="19050">
                <a:solidFill>
                  <a:schemeClr val="bg1"/>
                </a:solidFill>
                <a:round/>
              </a:ln>
            </p:spPr>
            <p:txBody>
              <a:bodyPr anchor="ctr"/>
              <a:lstStyle/>
              <a:p>
                <a:pPr algn="ctr"/>
                <a:endParaRPr>
                  <a:cs typeface="+mn-ea"/>
                  <a:sym typeface="+mn-lt"/>
                </a:endParaRPr>
              </a:p>
            </p:txBody>
          </p:sp>
        </p:grpSp>
        <p:sp>
          <p:nvSpPr>
            <p:cNvPr id="20" name="任意多边形: 形状 22"/>
            <p:cNvSpPr/>
            <p:nvPr/>
          </p:nvSpPr>
          <p:spPr bwMode="auto">
            <a:xfrm>
              <a:off x="5123325" y="2799147"/>
              <a:ext cx="504827" cy="1211144"/>
            </a:xfrm>
            <a:custGeom>
              <a:cxnLst>
                <a:cxn ang="0">
                  <a:pos x="154" y="365"/>
                </a:cxn>
                <a:cxn ang="0">
                  <a:pos x="131" y="74"/>
                </a:cxn>
                <a:cxn ang="0">
                  <a:pos x="86" y="73"/>
                </a:cxn>
                <a:cxn ang="0">
                  <a:pos x="103" y="41"/>
                </a:cxn>
                <a:cxn ang="0">
                  <a:pos x="84" y="6"/>
                </a:cxn>
                <a:cxn ang="0">
                  <a:pos x="61" y="0"/>
                </a:cxn>
                <a:cxn ang="0">
                  <a:pos x="19" y="41"/>
                </a:cxn>
                <a:cxn ang="0">
                  <a:pos x="35" y="73"/>
                </a:cxn>
                <a:cxn ang="0">
                  <a:pos x="1" y="72"/>
                </a:cxn>
                <a:cxn ang="0">
                  <a:pos x="0" y="191"/>
                </a:cxn>
                <a:cxn ang="0">
                  <a:pos x="1" y="194"/>
                </a:cxn>
                <a:cxn ang="0">
                  <a:pos x="34" y="178"/>
                </a:cxn>
                <a:cxn ang="0">
                  <a:pos x="76" y="220"/>
                </a:cxn>
                <a:cxn ang="0">
                  <a:pos x="34" y="263"/>
                </a:cxn>
                <a:cxn ang="0">
                  <a:pos x="3" y="248"/>
                </a:cxn>
                <a:cxn ang="0">
                  <a:pos x="7" y="369"/>
                </a:cxn>
                <a:cxn ang="0">
                  <a:pos x="154" y="365"/>
                </a:cxn>
              </a:cxnLst>
              <a:rect b="b" l="0" r="r" t="0"/>
              <a:pathLst>
                <a:path h="369" w="154">
                  <a:moveTo>
                    <a:pt x="154" y="365"/>
                  </a:moveTo>
                  <a:cubicBezTo>
                    <a:pt x="131" y="74"/>
                    <a:pt x="131" y="74"/>
                    <a:pt x="131" y="74"/>
                  </a:cubicBezTo>
                  <a:cubicBezTo>
                    <a:pt x="86" y="73"/>
                    <a:pt x="86" y="73"/>
                    <a:pt x="86" y="73"/>
                  </a:cubicBezTo>
                  <a:cubicBezTo>
                    <a:pt x="96" y="66"/>
                    <a:pt x="103" y="54"/>
                    <a:pt x="103" y="41"/>
                  </a:cubicBezTo>
                  <a:cubicBezTo>
                    <a:pt x="103" y="26"/>
                    <a:pt x="95" y="14"/>
                    <a:pt x="84" y="6"/>
                  </a:cubicBezTo>
                  <a:cubicBezTo>
                    <a:pt x="77" y="2"/>
                    <a:pt x="70" y="0"/>
                    <a:pt x="61" y="0"/>
                  </a:cubicBezTo>
                  <a:cubicBezTo>
                    <a:pt x="38" y="0"/>
                    <a:pt x="19" y="18"/>
                    <a:pt x="19" y="41"/>
                  </a:cubicBezTo>
                  <a:cubicBezTo>
                    <a:pt x="19" y="54"/>
                    <a:pt x="25" y="65"/>
                    <a:pt x="35" y="73"/>
                  </a:cubicBezTo>
                  <a:cubicBezTo>
                    <a:pt x="1" y="72"/>
                    <a:pt x="1" y="72"/>
                    <a:pt x="1" y="72"/>
                  </a:cubicBezTo>
                  <a:cubicBezTo>
                    <a:pt x="0" y="191"/>
                    <a:pt x="0" y="191"/>
                    <a:pt x="0" y="191"/>
                  </a:cubicBezTo>
                  <a:cubicBezTo>
                    <a:pt x="1" y="194"/>
                    <a:pt x="1" y="194"/>
                    <a:pt x="1" y="194"/>
                  </a:cubicBezTo>
                  <a:cubicBezTo>
                    <a:pt x="8" y="184"/>
                    <a:pt x="20" y="178"/>
                    <a:pt x="34" y="178"/>
                  </a:cubicBezTo>
                  <a:cubicBezTo>
                    <a:pt x="57" y="178"/>
                    <a:pt x="76" y="197"/>
                    <a:pt x="76" y="220"/>
                  </a:cubicBezTo>
                  <a:cubicBezTo>
                    <a:pt x="76" y="243"/>
                    <a:pt x="57" y="263"/>
                    <a:pt x="34" y="263"/>
                  </a:cubicBezTo>
                  <a:cubicBezTo>
                    <a:pt x="21" y="263"/>
                    <a:pt x="10" y="257"/>
                    <a:pt x="3" y="248"/>
                  </a:cubicBezTo>
                  <a:cubicBezTo>
                    <a:pt x="7" y="369"/>
                    <a:pt x="7" y="369"/>
                    <a:pt x="7" y="369"/>
                  </a:cubicBezTo>
                  <a:lnTo>
                    <a:pt x="154" y="365"/>
                  </a:lnTo>
                  <a:close/>
                </a:path>
              </a:pathLst>
            </a:custGeom>
            <a:solidFill>
              <a:schemeClr val="accent5"/>
            </a:solidFill>
            <a:ln w="19050">
              <a:solidFill>
                <a:schemeClr val="bg1"/>
              </a:solidFill>
              <a:round/>
            </a:ln>
          </p:spPr>
          <p:txBody>
            <a:bodyPr anchor="ctr"/>
            <a:lstStyle/>
            <a:p>
              <a:pPr algn="ctr"/>
              <a:endParaRPr>
                <a:cs typeface="+mn-ea"/>
                <a:sym typeface="+mn-lt"/>
              </a:endParaRPr>
            </a:p>
          </p:txBody>
        </p:sp>
        <p:sp>
          <p:nvSpPr>
            <p:cNvPr id="21" name="任意多边形: 形状 23"/>
            <p:cNvSpPr/>
            <p:nvPr/>
          </p:nvSpPr>
          <p:spPr bwMode="auto">
            <a:xfrm>
              <a:off x="3511420" y="2794719"/>
              <a:ext cx="495971" cy="1213357"/>
            </a:xfrm>
            <a:custGeom>
              <a:cxnLst>
                <a:cxn ang="0">
                  <a:pos x="0" y="365"/>
                </a:cxn>
                <a:cxn ang="0">
                  <a:pos x="22" y="73"/>
                </a:cxn>
                <a:cxn ang="0">
                  <a:pos x="66" y="73"/>
                </a:cxn>
                <a:cxn ang="0">
                  <a:pos x="50" y="40"/>
                </a:cxn>
                <a:cxn ang="0">
                  <a:pos x="69" y="6"/>
                </a:cxn>
                <a:cxn ang="0">
                  <a:pos x="91" y="0"/>
                </a:cxn>
                <a:cxn ang="0">
                  <a:pos x="133" y="40"/>
                </a:cxn>
                <a:cxn ang="0">
                  <a:pos x="117" y="73"/>
                </a:cxn>
                <a:cxn ang="0">
                  <a:pos x="150" y="72"/>
                </a:cxn>
                <a:cxn ang="0">
                  <a:pos x="151" y="191"/>
                </a:cxn>
                <a:cxn ang="0">
                  <a:pos x="151" y="194"/>
                </a:cxn>
                <a:cxn ang="0">
                  <a:pos x="118" y="177"/>
                </a:cxn>
                <a:cxn ang="0">
                  <a:pos x="76" y="220"/>
                </a:cxn>
                <a:cxn ang="0">
                  <a:pos x="118" y="262"/>
                </a:cxn>
                <a:cxn ang="0">
                  <a:pos x="149" y="248"/>
                </a:cxn>
                <a:cxn ang="0">
                  <a:pos x="145" y="369"/>
                </a:cxn>
                <a:cxn ang="0">
                  <a:pos x="0" y="365"/>
                </a:cxn>
              </a:cxnLst>
              <a:rect b="b" l="0" r="r" t="0"/>
              <a:pathLst>
                <a:path h="369" w="151">
                  <a:moveTo>
                    <a:pt x="0" y="365"/>
                  </a:moveTo>
                  <a:cubicBezTo>
                    <a:pt x="22" y="73"/>
                    <a:pt x="22" y="73"/>
                    <a:pt x="22" y="73"/>
                  </a:cubicBezTo>
                  <a:cubicBezTo>
                    <a:pt x="66" y="73"/>
                    <a:pt x="66" y="73"/>
                    <a:pt x="66" y="73"/>
                  </a:cubicBezTo>
                  <a:cubicBezTo>
                    <a:pt x="56" y="66"/>
                    <a:pt x="50" y="54"/>
                    <a:pt x="50" y="40"/>
                  </a:cubicBezTo>
                  <a:cubicBezTo>
                    <a:pt x="50" y="26"/>
                    <a:pt x="57" y="14"/>
                    <a:pt x="69" y="6"/>
                  </a:cubicBezTo>
                  <a:cubicBezTo>
                    <a:pt x="75" y="2"/>
                    <a:pt x="83" y="0"/>
                    <a:pt x="91" y="0"/>
                  </a:cubicBezTo>
                  <a:cubicBezTo>
                    <a:pt x="114" y="0"/>
                    <a:pt x="133" y="18"/>
                    <a:pt x="133" y="40"/>
                  </a:cubicBezTo>
                  <a:cubicBezTo>
                    <a:pt x="133" y="54"/>
                    <a:pt x="126" y="65"/>
                    <a:pt x="117" y="73"/>
                  </a:cubicBezTo>
                  <a:cubicBezTo>
                    <a:pt x="150" y="72"/>
                    <a:pt x="150" y="72"/>
                    <a:pt x="150" y="72"/>
                  </a:cubicBezTo>
                  <a:cubicBezTo>
                    <a:pt x="151" y="191"/>
                    <a:pt x="151" y="191"/>
                    <a:pt x="151" y="191"/>
                  </a:cubicBezTo>
                  <a:cubicBezTo>
                    <a:pt x="151" y="194"/>
                    <a:pt x="151" y="194"/>
                    <a:pt x="151" y="194"/>
                  </a:cubicBezTo>
                  <a:cubicBezTo>
                    <a:pt x="143" y="184"/>
                    <a:pt x="132" y="177"/>
                    <a:pt x="118" y="177"/>
                  </a:cubicBezTo>
                  <a:cubicBezTo>
                    <a:pt x="95" y="177"/>
                    <a:pt x="76" y="196"/>
                    <a:pt x="76" y="220"/>
                  </a:cubicBezTo>
                  <a:cubicBezTo>
                    <a:pt x="76" y="243"/>
                    <a:pt x="95" y="262"/>
                    <a:pt x="118" y="262"/>
                  </a:cubicBezTo>
                  <a:cubicBezTo>
                    <a:pt x="130" y="262"/>
                    <a:pt x="141" y="257"/>
                    <a:pt x="149" y="248"/>
                  </a:cubicBezTo>
                  <a:cubicBezTo>
                    <a:pt x="145" y="369"/>
                    <a:pt x="145" y="369"/>
                    <a:pt x="145" y="369"/>
                  </a:cubicBezTo>
                  <a:lnTo>
                    <a:pt x="0" y="365"/>
                  </a:lnTo>
                  <a:close/>
                </a:path>
              </a:pathLst>
            </a:custGeom>
            <a:solidFill>
              <a:schemeClr val="accent1"/>
            </a:solidFill>
            <a:ln w="19050">
              <a:solidFill>
                <a:schemeClr val="bg1"/>
              </a:solidFill>
              <a:round/>
            </a:ln>
          </p:spPr>
          <p:txBody>
            <a:bodyPr anchor="ctr"/>
            <a:lstStyle/>
            <a:p>
              <a:pPr algn="ctr"/>
              <a:endParaRPr>
                <a:cs typeface="+mn-ea"/>
                <a:sym typeface="+mn-lt"/>
              </a:endParaRPr>
            </a:p>
          </p:txBody>
        </p:sp>
        <p:grpSp>
          <p:nvGrpSpPr>
            <p:cNvPr id="22" name="组合 21"/>
            <p:cNvGrpSpPr/>
            <p:nvPr/>
          </p:nvGrpSpPr>
          <p:grpSpPr>
            <a:xfrm flipH="1">
              <a:off x="5381621" y="2232025"/>
              <a:ext cx="1010981" cy="217757"/>
              <a:chOff x="2546345" y="1459073"/>
              <a:chExt cx="1285390" cy="221445"/>
            </a:xfrm>
          </p:grpSpPr>
          <p:cxnSp>
            <p:nvCxnSpPr>
              <p:cNvPr id="45" name="直接连接符 44"/>
              <p:cNvCxnSpPr/>
              <p:nvPr/>
            </p:nvCxnSpPr>
            <p:spPr>
              <a:xfrm flipH="1" flipV="1">
                <a:off x="3592681" y="1460250"/>
                <a:ext cx="239054" cy="220268"/>
              </a:xfrm>
              <a:prstGeom prst="line">
                <a:avLst/>
              </a:prstGeom>
              <a:ln cap="rnd" w="19050">
                <a:solidFill>
                  <a:schemeClr val="accent3">
                    <a:lumMod val="7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flipV="1">
                <a:off x="2546345" y="1459073"/>
                <a:ext cx="1046336" cy="0"/>
              </a:xfrm>
              <a:prstGeom prst="line">
                <a:avLst/>
              </a:prstGeom>
              <a:ln cap="rnd" w="19050">
                <a:solidFill>
                  <a:schemeClr val="accent3">
                    <a:lumMod val="75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2743202" y="2232025"/>
              <a:ext cx="1010981" cy="217757"/>
              <a:chOff x="2546345" y="1459073"/>
              <a:chExt cx="1285390" cy="221445"/>
            </a:xfrm>
          </p:grpSpPr>
          <p:cxnSp>
            <p:nvCxnSpPr>
              <p:cNvPr id="43" name="直接连接符 42"/>
              <p:cNvCxnSpPr/>
              <p:nvPr/>
            </p:nvCxnSpPr>
            <p:spPr>
              <a:xfrm flipH="1" flipV="1">
                <a:off x="3592681" y="1460250"/>
                <a:ext cx="239054" cy="220268"/>
              </a:xfrm>
              <a:prstGeom prst="line">
                <a:avLst/>
              </a:prstGeom>
              <a:ln cap="rnd" w="19050">
                <a:solidFill>
                  <a:schemeClr val="accent5">
                    <a:lumMod val="7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flipV="1">
                <a:off x="2546345" y="1459073"/>
                <a:ext cx="1046336" cy="0"/>
              </a:xfrm>
              <a:prstGeom prst="line">
                <a:avLst/>
              </a:prstGeom>
              <a:ln cap="rnd" w="19050">
                <a:solidFill>
                  <a:schemeClr val="accent5">
                    <a:lumMod val="75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flipH="1">
              <a:off x="5381621" y="3479800"/>
              <a:ext cx="1010981" cy="217757"/>
              <a:chOff x="2546345" y="1459073"/>
              <a:chExt cx="1285390" cy="221445"/>
            </a:xfrm>
          </p:grpSpPr>
          <p:cxnSp>
            <p:nvCxnSpPr>
              <p:cNvPr id="41" name="直接连接符 40"/>
              <p:cNvCxnSpPr/>
              <p:nvPr/>
            </p:nvCxnSpPr>
            <p:spPr>
              <a:xfrm flipH="1" flipV="1">
                <a:off x="3592681" y="1460250"/>
                <a:ext cx="239054" cy="220268"/>
              </a:xfrm>
              <a:prstGeom prst="line">
                <a:avLst/>
              </a:prstGeom>
              <a:ln cap="rnd" w="19050">
                <a:solidFill>
                  <a:schemeClr val="accent2">
                    <a:lumMod val="7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flipV="1">
                <a:off x="2546345" y="1459073"/>
                <a:ext cx="1046336" cy="0"/>
              </a:xfrm>
              <a:prstGeom prst="line">
                <a:avLst/>
              </a:prstGeom>
              <a:ln cap="rnd" w="19050">
                <a:solidFill>
                  <a:schemeClr val="accent2">
                    <a:lumMod val="75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2743202" y="3479798"/>
              <a:ext cx="1010982" cy="217759"/>
              <a:chOff x="2546344" y="1459071"/>
              <a:chExt cx="1285391" cy="221447"/>
            </a:xfrm>
          </p:grpSpPr>
          <p:cxnSp>
            <p:nvCxnSpPr>
              <p:cNvPr id="39" name="直接连接符 38"/>
              <p:cNvCxnSpPr/>
              <p:nvPr/>
            </p:nvCxnSpPr>
            <p:spPr>
              <a:xfrm flipH="1" flipV="1">
                <a:off x="3592681" y="1460250"/>
                <a:ext cx="239054" cy="220268"/>
              </a:xfrm>
              <a:prstGeom prst="line">
                <a:avLst/>
              </a:prstGeom>
              <a:ln cap="rnd" w="19050">
                <a:solidFill>
                  <a:schemeClr val="accent6">
                    <a:lumMod val="7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flipV="1">
                <a:off x="2546344" y="1459071"/>
                <a:ext cx="1046335" cy="0"/>
              </a:xfrm>
              <a:prstGeom prst="line">
                <a:avLst/>
              </a:prstGeom>
              <a:ln cap="rnd" w="19050">
                <a:solidFill>
                  <a:schemeClr val="accent6">
                    <a:lumMod val="75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437903" y="1694208"/>
              <a:ext cx="2114800" cy="815170"/>
              <a:chOff x="5638262" y="1309352"/>
              <a:chExt cx="2649923" cy="815170"/>
            </a:xfrm>
          </p:grpSpPr>
          <p:sp>
            <p:nvSpPr>
              <p:cNvPr id="37" name="文本框 38"/>
              <p:cNvSpPr txBox="1"/>
              <p:nvPr/>
            </p:nvSpPr>
            <p:spPr>
              <a:xfrm>
                <a:off x="6715330" y="1310578"/>
                <a:ext cx="1572855" cy="251047"/>
              </a:xfrm>
              <a:prstGeom prst="rect">
                <a:avLst/>
              </a:prstGeom>
              <a:noFill/>
            </p:spPr>
            <p:txBody>
              <a:bodyPr anchor="ctr" bIns="0" lIns="0" rIns="0" tIns="0" wrap="none">
                <a:spAutoFit/>
              </a:bodyPr>
              <a:lstStyle/>
              <a:p>
                <a:pPr algn="r"/>
                <a:r>
                  <a:rPr altLang="en-US" b="1" lang="zh-CN" sz="2000">
                    <a:cs typeface="+mn-ea"/>
                    <a:sym typeface="+mn-lt"/>
                  </a:rPr>
                  <a:t>标题文本预设</a:t>
                </a:r>
              </a:p>
            </p:txBody>
          </p:sp>
          <p:sp>
            <p:nvSpPr>
              <p:cNvPr id="38" name="文本框 39"/>
              <p:cNvSpPr txBox="1"/>
              <p:nvPr/>
            </p:nvSpPr>
            <p:spPr>
              <a:xfrm>
                <a:off x="5638262" y="1698646"/>
                <a:ext cx="2649923" cy="421759"/>
              </a:xfrm>
              <a:prstGeom prst="rect">
                <a:avLst/>
              </a:prstGeom>
              <a:noFill/>
            </p:spPr>
            <p:txBody>
              <a:bodyPr anchor="t" bIns="0" lIns="0" rIns="0" tIns="0" wrap="square">
                <a:spAutoFit/>
              </a:bodyPr>
              <a:lstStyle/>
              <a:p>
                <a:pPr algn="r" defTabSz="914378">
                  <a:lnSpc>
                    <a:spcPct val="120000"/>
                  </a:lnSpc>
                  <a:spcBef>
                    <a:spcPct val="0"/>
                  </a:spcBef>
                  <a:defRPr/>
                </a:pPr>
                <a:r>
                  <a:rPr altLang="en-US" lang="zh-CN" sz="1400">
                    <a:cs typeface="+mn-ea"/>
                    <a:sym typeface="+mn-lt"/>
                  </a:rPr>
                  <a:t>点击此处更换文本编辑文字，点击此处更换文本编辑文字</a:t>
                </a:r>
              </a:p>
            </p:txBody>
          </p:sp>
        </p:grpSp>
        <p:grpSp>
          <p:nvGrpSpPr>
            <p:cNvPr id="27" name="组合 26"/>
            <p:cNvGrpSpPr/>
            <p:nvPr/>
          </p:nvGrpSpPr>
          <p:grpSpPr>
            <a:xfrm>
              <a:off x="6597403" y="1694208"/>
              <a:ext cx="2114800" cy="815170"/>
              <a:chOff x="5638262" y="1309352"/>
              <a:chExt cx="2649923" cy="815170"/>
            </a:xfrm>
          </p:grpSpPr>
          <p:sp>
            <p:nvSpPr>
              <p:cNvPr id="35" name="文本框 41"/>
              <p:cNvSpPr txBox="1"/>
              <p:nvPr/>
            </p:nvSpPr>
            <p:spPr>
              <a:xfrm>
                <a:off x="5638262" y="1310578"/>
                <a:ext cx="1572855" cy="251047"/>
              </a:xfrm>
              <a:prstGeom prst="rect">
                <a:avLst/>
              </a:prstGeom>
              <a:noFill/>
            </p:spPr>
            <p:txBody>
              <a:bodyPr anchor="ctr" bIns="0" lIns="0" rIns="0" tIns="0" wrap="none">
                <a:spAutoFit/>
              </a:bodyPr>
              <a:lstStyle/>
              <a:p>
                <a:r>
                  <a:rPr altLang="en-US" b="1" lang="zh-CN" sz="2000">
                    <a:cs typeface="+mn-ea"/>
                    <a:sym typeface="+mn-lt"/>
                  </a:rPr>
                  <a:t>标题文本预设</a:t>
                </a:r>
              </a:p>
            </p:txBody>
          </p:sp>
          <p:sp>
            <p:nvSpPr>
              <p:cNvPr id="36" name="文本框 42"/>
              <p:cNvSpPr txBox="1"/>
              <p:nvPr/>
            </p:nvSpPr>
            <p:spPr>
              <a:xfrm>
                <a:off x="5638264" y="1698646"/>
                <a:ext cx="2649923" cy="421759"/>
              </a:xfrm>
              <a:prstGeom prst="rect">
                <a:avLst/>
              </a:prstGeom>
              <a:noFill/>
            </p:spPr>
            <p:txBody>
              <a:bodyPr anchor="t" bIns="0" lIns="0" rIns="0" tIns="0" wrap="square">
                <a:spAutoFit/>
              </a:bodyPr>
              <a:lstStyle/>
              <a:p>
                <a:pPr defTabSz="914378">
                  <a:lnSpc>
                    <a:spcPct val="120000"/>
                  </a:lnSpc>
                  <a:spcBef>
                    <a:spcPct val="0"/>
                  </a:spcBef>
                  <a:defRPr/>
                </a:pPr>
                <a:r>
                  <a:rPr altLang="en-US" lang="zh-CN" sz="1400">
                    <a:cs typeface="+mn-ea"/>
                    <a:sym typeface="+mn-lt"/>
                  </a:rPr>
                  <a:t>点击此处更换文本编辑文字，点击此处更换文本编辑文字</a:t>
                </a:r>
              </a:p>
            </p:txBody>
          </p:sp>
        </p:grpSp>
        <p:grpSp>
          <p:nvGrpSpPr>
            <p:cNvPr id="28" name="组合 27"/>
            <p:cNvGrpSpPr/>
            <p:nvPr/>
          </p:nvGrpSpPr>
          <p:grpSpPr>
            <a:xfrm>
              <a:off x="437903" y="2927695"/>
              <a:ext cx="2114800" cy="815170"/>
              <a:chOff x="5638262" y="1309352"/>
              <a:chExt cx="2649923" cy="815170"/>
            </a:xfrm>
          </p:grpSpPr>
          <p:sp>
            <p:nvSpPr>
              <p:cNvPr id="33" name="文本框 44"/>
              <p:cNvSpPr txBox="1"/>
              <p:nvPr/>
            </p:nvSpPr>
            <p:spPr>
              <a:xfrm>
                <a:off x="6715330" y="1310578"/>
                <a:ext cx="1572855" cy="251047"/>
              </a:xfrm>
              <a:prstGeom prst="rect">
                <a:avLst/>
              </a:prstGeom>
              <a:noFill/>
            </p:spPr>
            <p:txBody>
              <a:bodyPr anchor="ctr" bIns="0" lIns="0" rIns="0" tIns="0" wrap="none">
                <a:spAutoFit/>
              </a:bodyPr>
              <a:lstStyle/>
              <a:p>
                <a:pPr algn="r"/>
                <a:r>
                  <a:rPr altLang="en-US" b="1" lang="zh-CN" sz="2000">
                    <a:cs typeface="+mn-ea"/>
                    <a:sym typeface="+mn-lt"/>
                  </a:rPr>
                  <a:t>标题文本预设</a:t>
                </a:r>
              </a:p>
            </p:txBody>
          </p:sp>
          <p:sp>
            <p:nvSpPr>
              <p:cNvPr id="34" name="文本框 45"/>
              <p:cNvSpPr txBox="1"/>
              <p:nvPr/>
            </p:nvSpPr>
            <p:spPr>
              <a:xfrm>
                <a:off x="5638262" y="1698645"/>
                <a:ext cx="2649923" cy="421759"/>
              </a:xfrm>
              <a:prstGeom prst="rect">
                <a:avLst/>
              </a:prstGeom>
              <a:noFill/>
            </p:spPr>
            <p:txBody>
              <a:bodyPr anchor="t" bIns="0" lIns="0" rIns="0" tIns="0" wrap="square">
                <a:spAutoFit/>
              </a:bodyPr>
              <a:lstStyle/>
              <a:p>
                <a:pPr algn="r" defTabSz="914378">
                  <a:lnSpc>
                    <a:spcPct val="120000"/>
                  </a:lnSpc>
                  <a:spcBef>
                    <a:spcPct val="0"/>
                  </a:spcBef>
                  <a:defRPr/>
                </a:pPr>
                <a:r>
                  <a:rPr altLang="en-US" lang="zh-CN" sz="1400">
                    <a:cs typeface="+mn-ea"/>
                    <a:sym typeface="+mn-lt"/>
                  </a:rPr>
                  <a:t>点击此处更换文本编辑文字，点击此处更换文本编辑文字</a:t>
                </a:r>
              </a:p>
            </p:txBody>
          </p:sp>
        </p:grpSp>
        <p:grpSp>
          <p:nvGrpSpPr>
            <p:cNvPr id="29" name="组合 28"/>
            <p:cNvGrpSpPr/>
            <p:nvPr/>
          </p:nvGrpSpPr>
          <p:grpSpPr>
            <a:xfrm>
              <a:off x="6597403" y="2927695"/>
              <a:ext cx="2114800" cy="815170"/>
              <a:chOff x="5638262" y="1309352"/>
              <a:chExt cx="2649923" cy="815170"/>
            </a:xfrm>
          </p:grpSpPr>
          <p:sp>
            <p:nvSpPr>
              <p:cNvPr id="31" name="文本框 47"/>
              <p:cNvSpPr txBox="1"/>
              <p:nvPr/>
            </p:nvSpPr>
            <p:spPr>
              <a:xfrm>
                <a:off x="5638262" y="1310578"/>
                <a:ext cx="1572855" cy="251047"/>
              </a:xfrm>
              <a:prstGeom prst="rect">
                <a:avLst/>
              </a:prstGeom>
              <a:noFill/>
            </p:spPr>
            <p:txBody>
              <a:bodyPr anchor="ctr" bIns="0" lIns="0" rIns="0" tIns="0" wrap="none">
                <a:spAutoFit/>
              </a:bodyPr>
              <a:lstStyle/>
              <a:p>
                <a:r>
                  <a:rPr altLang="en-US" b="1" lang="zh-CN" sz="2000">
                    <a:cs typeface="+mn-ea"/>
                    <a:sym typeface="+mn-lt"/>
                  </a:rPr>
                  <a:t>标题文本预设</a:t>
                </a:r>
              </a:p>
            </p:txBody>
          </p:sp>
          <p:sp>
            <p:nvSpPr>
              <p:cNvPr id="32" name="文本框 48"/>
              <p:cNvSpPr txBox="1"/>
              <p:nvPr/>
            </p:nvSpPr>
            <p:spPr>
              <a:xfrm>
                <a:off x="5638264" y="1698645"/>
                <a:ext cx="2649923" cy="421759"/>
              </a:xfrm>
              <a:prstGeom prst="rect">
                <a:avLst/>
              </a:prstGeom>
              <a:noFill/>
            </p:spPr>
            <p:txBody>
              <a:bodyPr anchor="t" bIns="0" lIns="0" rIns="0" tIns="0" wrap="square">
                <a:spAutoFit/>
              </a:bodyPr>
              <a:lstStyle/>
              <a:p>
                <a:pPr defTabSz="914378">
                  <a:lnSpc>
                    <a:spcPct val="120000"/>
                  </a:lnSpc>
                  <a:spcBef>
                    <a:spcPct val="0"/>
                  </a:spcBef>
                  <a:defRPr/>
                </a:pPr>
                <a:r>
                  <a:rPr altLang="en-US" lang="zh-CN" sz="1400">
                    <a:cs typeface="+mn-ea"/>
                    <a:sym typeface="+mn-lt"/>
                  </a:rPr>
                  <a:t>点击此处更换文本编辑文字，点击此处更换文本编辑文字</a:t>
                </a:r>
              </a:p>
            </p:txBody>
          </p:sp>
        </p:grpSp>
        <p:sp>
          <p:nvSpPr>
            <p:cNvPr id="30" name="任意多边形: 形状 50"/>
            <p:cNvSpPr/>
            <p:nvPr/>
          </p:nvSpPr>
          <p:spPr bwMode="auto">
            <a:xfrm>
              <a:off x="4051650" y="1606068"/>
              <a:ext cx="1018512" cy="673103"/>
            </a:xfrm>
            <a:custGeom>
              <a:cxnLst>
                <a:cxn ang="0">
                  <a:pos x="310" y="142"/>
                </a:cxn>
                <a:cxn ang="0">
                  <a:pos x="158" y="0"/>
                </a:cxn>
                <a:cxn ang="0">
                  <a:pos x="0" y="142"/>
                </a:cxn>
                <a:cxn ang="0">
                  <a:pos x="112" y="142"/>
                </a:cxn>
                <a:cxn ang="0">
                  <a:pos x="110" y="164"/>
                </a:cxn>
                <a:cxn ang="0">
                  <a:pos x="155" y="205"/>
                </a:cxn>
                <a:cxn ang="0">
                  <a:pos x="200" y="164"/>
                </a:cxn>
                <a:cxn ang="0">
                  <a:pos x="197" y="142"/>
                </a:cxn>
                <a:cxn ang="0">
                  <a:pos x="310" y="142"/>
                </a:cxn>
              </a:cxnLst>
              <a:rect b="b" l="0" r="r" t="0"/>
              <a:pathLst>
                <a:path h="205" w="310">
                  <a:moveTo>
                    <a:pt x="310" y="142"/>
                  </a:moveTo>
                  <a:cubicBezTo>
                    <a:pt x="158" y="0"/>
                    <a:pt x="158" y="0"/>
                    <a:pt x="158" y="0"/>
                  </a:cubicBezTo>
                  <a:cubicBezTo>
                    <a:pt x="0" y="142"/>
                    <a:pt x="0" y="142"/>
                    <a:pt x="0" y="142"/>
                  </a:cubicBezTo>
                  <a:cubicBezTo>
                    <a:pt x="112" y="142"/>
                    <a:pt x="112" y="142"/>
                    <a:pt x="112" y="142"/>
                  </a:cubicBezTo>
                  <a:cubicBezTo>
                    <a:pt x="108" y="149"/>
                    <a:pt x="110" y="155"/>
                    <a:pt x="110" y="164"/>
                  </a:cubicBezTo>
                  <a:cubicBezTo>
                    <a:pt x="110" y="188"/>
                    <a:pt x="131" y="205"/>
                    <a:pt x="155" y="205"/>
                  </a:cubicBezTo>
                  <a:cubicBezTo>
                    <a:pt x="179" y="205"/>
                    <a:pt x="200" y="188"/>
                    <a:pt x="200" y="164"/>
                  </a:cubicBezTo>
                  <a:cubicBezTo>
                    <a:pt x="200" y="156"/>
                    <a:pt x="201" y="149"/>
                    <a:pt x="197" y="142"/>
                  </a:cubicBezTo>
                  <a:cubicBezTo>
                    <a:pt x="310" y="142"/>
                    <a:pt x="310" y="142"/>
                    <a:pt x="310" y="142"/>
                  </a:cubicBezTo>
                </a:path>
              </a:pathLst>
            </a:custGeom>
            <a:solidFill>
              <a:schemeClr val="bg1">
                <a:lumMod val="85000"/>
              </a:schemeClr>
            </a:solidFill>
            <a:ln w="19050">
              <a:solidFill>
                <a:schemeClr val="bg1"/>
              </a:solidFill>
              <a:round/>
            </a:ln>
          </p:spPr>
          <p:txBody>
            <a:bodyPr anchor="ctr"/>
            <a:lstStyle/>
            <a:p>
              <a:pPr algn="ctr"/>
              <a:endParaRPr>
                <a:cs typeface="+mn-ea"/>
                <a:sym typeface="+mn-lt"/>
              </a:endParaRPr>
            </a:p>
          </p:txBody>
        </p:sp>
      </p:grpSp>
    </p:spTree>
    <p:extLst>
      <p:ext uri="{BB962C8B-B14F-4D97-AF65-F5344CB8AC3E}">
        <p14:creationId val="1179209090"/>
      </p:ext>
    </p:extLst>
  </p:cSld>
  <p:clrMapOvr>
    <a:masterClrMapping/>
  </p:clrMapOvr>
  <mc:AlternateContent>
    <mc:Choice Requires="p14">
      <p:transition advTm="2000" p14:dur="1600" spd="slow">
        <p:blinds dir="vert"/>
      </p:transition>
    </mc:Choice>
    <mc:Fallback>
      <p:transition advTm="2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6" presetSubtype="21">
                                  <p:stCondLst>
                                    <p:cond delay="0"/>
                                  </p:stCondLst>
                                  <p:childTnLst>
                                    <p:set>
                                      <p:cBhvr>
                                        <p:cTn dur="1" fill="hold" id="6">
                                          <p:stCondLst>
                                            <p:cond delay="0"/>
                                          </p:stCondLst>
                                        </p:cTn>
                                        <p:tgtEl>
                                          <p:spTgt spid="5"/>
                                        </p:tgtEl>
                                        <p:attrNameLst>
                                          <p:attrName>style.visibility</p:attrName>
                                        </p:attrNameLst>
                                      </p:cBhvr>
                                      <p:to>
                                        <p:strVal val="visible"/>
                                      </p:to>
                                    </p:set>
                                    <p:animEffect filter="barn(inVertical)" transition="in">
                                      <p:cBhvr>
                                        <p:cTn dur="500" id="7"/>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9">
            <a:lum/>
          </a:blip>
          <a:tile algn="tl" flip="xy" sx="100000" sy="100000" tx="-11430000" ty="323850"/>
        </a:blipFill>
        <a:effectLst/>
      </p:bgPr>
    </p:bg>
    <p:spTree>
      <p:nvGrpSpPr>
        <p:cNvPr id="1" name=""/>
        <p:cNvGrpSpPr/>
        <p:nvPr/>
      </p:nvGrpSpPr>
      <p:grpSpPr>
        <a:xfrm>
          <a:off x="0" y="0"/>
          <a:ext cx="0" cy="0"/>
        </a:xfrm>
      </p:grpSpPr>
      <p:sp>
        <p:nvSpPr>
          <p:cNvPr id="88" name="MH_Number"/>
          <p:cNvSpPr/>
          <p:nvPr>
            <p:custDataLst>
              <p:tags r:id="rId4"/>
            </p:custDataLst>
          </p:nvPr>
        </p:nvSpPr>
        <p:spPr>
          <a:xfrm>
            <a:off x="5027135" y="2307181"/>
            <a:ext cx="1129618" cy="1129618"/>
          </a:xfrm>
          <a:prstGeom prst="ellipse">
            <a:avLst/>
          </a:prstGeom>
          <a:solidFill>
            <a:schemeClr val="accent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prstTxWarp prst="textNoShape">
              <a:avLst/>
            </a:prstTxWarp>
            <a:noAutofit/>
          </a:bodyPr>
          <a:lstStyle/>
          <a:p>
            <a:pPr algn="ctr"/>
            <a:r>
              <a:rPr altLang="zh-CN" b="1" lang="en-US" sz="4800">
                <a:solidFill>
                  <a:srgbClr val="FFFFFF"/>
                </a:solidFill>
                <a:cs typeface="+mn-ea"/>
                <a:sym typeface="+mn-lt"/>
              </a:rPr>
              <a:t>3</a:t>
            </a:r>
          </a:p>
        </p:txBody>
      </p:sp>
      <p:sp>
        <p:nvSpPr>
          <p:cNvPr id="23" name="PA_MH_Title"/>
          <p:cNvSpPr txBox="1"/>
          <p:nvPr>
            <p:custDataLst>
              <p:tags r:id="rId5"/>
            </p:custDataLst>
          </p:nvPr>
        </p:nvSpPr>
        <p:spPr>
          <a:xfrm>
            <a:off x="6577668" y="2077501"/>
            <a:ext cx="4116459" cy="1286728"/>
          </a:xfrm>
          <a:prstGeom prst="rect">
            <a:avLst/>
          </a:prstGeom>
          <a:noFill/>
        </p:spPr>
        <p:txBody>
          <a:bodyPr anchor="ctr" anchorCtr="0" bIns="0" lIns="0" rIns="0" rtlCol="0" tIns="0" wrap="square">
            <a:normAutofit/>
          </a:bodyPr>
          <a:lstStyle/>
          <a:p>
            <a:pPr algn="just">
              <a:lnSpc>
                <a:spcPct val="130000"/>
              </a:lnSpc>
            </a:pPr>
            <a:r>
              <a:rPr altLang="en-US" lang="zh-CN" spc="600" sz="3200">
                <a:cs typeface="+mn-ea"/>
                <a:sym typeface="+mn-lt"/>
              </a:rPr>
              <a:t>产品经营</a:t>
            </a:r>
          </a:p>
        </p:txBody>
      </p:sp>
      <p:sp>
        <p:nvSpPr>
          <p:cNvPr id="16" name="MH_Others_1"/>
          <p:cNvSpPr txBox="1"/>
          <p:nvPr>
            <p:custDataLst>
              <p:tags r:id="rId6"/>
            </p:custDataLst>
          </p:nvPr>
        </p:nvSpPr>
        <p:spPr>
          <a:xfrm>
            <a:off x="4307842" y="1464491"/>
            <a:ext cx="883953" cy="1026952"/>
          </a:xfrm>
          <a:prstGeom prst="rect">
            <a:avLst/>
          </a:prstGeom>
          <a:noFill/>
        </p:spPr>
        <p:txBody>
          <a:bodyPr anchor="ctr" anchorCtr="0" bIns="0" lIns="0" rIns="0" rtlCol="0" tIns="0" wrap="square">
            <a:noAutofit/>
          </a:bodyPr>
          <a:lstStyle/>
          <a:p>
            <a:pPr algn="ctr">
              <a:lnSpc>
                <a:spcPct val="130000"/>
              </a:lnSpc>
            </a:pPr>
            <a:r>
              <a:rPr altLang="en-US" lang="zh-CN" spc="200" sz="5400">
                <a:solidFill>
                  <a:schemeClr val="accent1"/>
                </a:solidFill>
                <a:effectLst>
                  <a:innerShdw blurRad="63500" dir="13500000" dist="50800">
                    <a:prstClr val="black">
                      <a:alpha val="50000"/>
                    </a:prstClr>
                  </a:innerShdw>
                </a:effectLst>
                <a:cs typeface="+mn-ea"/>
                <a:sym typeface="+mn-lt"/>
              </a:rPr>
              <a:t>第</a:t>
            </a:r>
          </a:p>
        </p:txBody>
      </p:sp>
      <p:sp>
        <p:nvSpPr>
          <p:cNvPr id="17" name="MH_Others_2"/>
          <p:cNvSpPr txBox="1"/>
          <p:nvPr>
            <p:custDataLst>
              <p:tags r:id="rId7"/>
            </p:custDataLst>
          </p:nvPr>
        </p:nvSpPr>
        <p:spPr>
          <a:xfrm>
            <a:off x="5809975" y="3306169"/>
            <a:ext cx="631466" cy="756378"/>
          </a:xfrm>
          <a:prstGeom prst="rect">
            <a:avLst/>
          </a:prstGeom>
          <a:noFill/>
        </p:spPr>
        <p:txBody>
          <a:bodyPr anchor="ctr" anchorCtr="0" bIns="0" lIns="0" rIns="0" rtlCol="0" tIns="0" wrap="square">
            <a:normAutofit/>
          </a:bodyPr>
          <a:lstStyle/>
          <a:p>
            <a:pPr algn="ctr">
              <a:lnSpc>
                <a:spcPct val="130000"/>
              </a:lnSpc>
            </a:pPr>
            <a:r>
              <a:rPr altLang="en-US" lang="zh-CN" spc="200" sz="3200">
                <a:solidFill>
                  <a:schemeClr val="accent1"/>
                </a:solidFill>
                <a:effectLst>
                  <a:innerShdw blurRad="63500" dir="13500000" dist="50800">
                    <a:prstClr val="black">
                      <a:alpha val="50000"/>
                    </a:prstClr>
                  </a:innerShdw>
                </a:effectLst>
                <a:cs typeface="+mn-ea"/>
                <a:sym typeface="+mn-lt"/>
              </a:rPr>
              <a:t>章</a:t>
            </a:r>
          </a:p>
        </p:txBody>
      </p:sp>
      <p:sp>
        <p:nvSpPr>
          <p:cNvPr id="6" name="MH_Title"/>
          <p:cNvSpPr txBox="1">
            <a:spLocks noChangeArrowheads="1"/>
          </p:cNvSpPr>
          <p:nvPr>
            <p:custDataLst>
              <p:tags r:id="rId8"/>
            </p:custDataLst>
          </p:nvPr>
        </p:nvSpPr>
        <p:spPr bwMode="auto">
          <a:xfrm>
            <a:off x="6577668" y="3306169"/>
            <a:ext cx="4223535" cy="15352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lIns="0" rIns="0" tIns="0" wrap="square">
            <a:normAutofit/>
          </a:bodyPr>
          <a:lstStyle>
            <a:defPPr>
              <a:defRPr lang="zh-CN"/>
            </a:defPPr>
            <a:lvl1pPr>
              <a:defRPr>
                <a:latin charset="-122" panose="02010600040101010101" pitchFamily="2" typeface="华文细黑"/>
                <a:ea charset="-122" panose="02010600040101010101" pitchFamily="2" typeface="华文细黑"/>
              </a:defRPr>
            </a:lvl1pPr>
            <a:lvl2pPr indent="-285750" marL="742950">
              <a:defRPr>
                <a:latin charset="0" panose="020b0606020202030204" pitchFamily="34" typeface="Arial Narrow"/>
                <a:ea charset="-122" panose="02010600030101010101" pitchFamily="2" typeface="宋体"/>
              </a:defRPr>
            </a:lvl2pPr>
            <a:lvl3pPr indent="-228600" marL="1143000">
              <a:defRPr>
                <a:latin charset="0" panose="020b0606020202030204" pitchFamily="34" typeface="Arial Narrow"/>
                <a:ea charset="-122" panose="02010600030101010101" pitchFamily="2" typeface="宋体"/>
              </a:defRPr>
            </a:lvl3pPr>
            <a:lvl4pPr indent="-228600" marL="1600200">
              <a:defRPr>
                <a:latin charset="0" panose="020b0606020202030204" pitchFamily="34" typeface="Arial Narrow"/>
                <a:ea charset="-122" panose="02010600030101010101" pitchFamily="2" typeface="宋体"/>
              </a:defRPr>
            </a:lvl4pPr>
            <a:lvl5pPr indent="-228600" marL="2057400">
              <a:defRPr>
                <a:latin charset="0" panose="020b0606020202030204" pitchFamily="34" typeface="Arial Narrow"/>
                <a:ea charset="-122" panose="02010600030101010101" pitchFamily="2" typeface="宋体"/>
              </a:defRPr>
            </a:lvl5pPr>
            <a:lvl6pPr eaLnBrk="0" fontAlgn="base" hangingPunct="0" indent="-228600" marL="2514600">
              <a:spcBef>
                <a:spcPct val="0"/>
              </a:spcBef>
              <a:spcAft>
                <a:spcPct val="0"/>
              </a:spcAft>
              <a:defRPr>
                <a:latin charset="0" panose="020b0606020202030204" pitchFamily="34" typeface="Arial Narrow"/>
                <a:ea charset="-122" panose="02010600030101010101" pitchFamily="2" typeface="宋体"/>
              </a:defRPr>
            </a:lvl6pPr>
            <a:lvl7pPr eaLnBrk="0" fontAlgn="base" hangingPunct="0" indent="-228600" marL="2971800">
              <a:spcBef>
                <a:spcPct val="0"/>
              </a:spcBef>
              <a:spcAft>
                <a:spcPct val="0"/>
              </a:spcAft>
              <a:defRPr>
                <a:latin charset="0" panose="020b0606020202030204" pitchFamily="34" typeface="Arial Narrow"/>
                <a:ea charset="-122" panose="02010600030101010101" pitchFamily="2" typeface="宋体"/>
              </a:defRPr>
            </a:lvl7pPr>
            <a:lvl8pPr eaLnBrk="0" fontAlgn="base" hangingPunct="0" indent="-228600" marL="3429000">
              <a:spcBef>
                <a:spcPct val="0"/>
              </a:spcBef>
              <a:spcAft>
                <a:spcPct val="0"/>
              </a:spcAft>
              <a:defRPr>
                <a:latin charset="0" panose="020b0606020202030204" pitchFamily="34" typeface="Arial Narrow"/>
                <a:ea charset="-122" panose="02010600030101010101" pitchFamily="2" typeface="宋体"/>
              </a:defRPr>
            </a:lvl8pPr>
            <a:lvl9pPr eaLnBrk="0" fontAlgn="base" hangingPunct="0" indent="-228600" marL="3886200">
              <a:spcBef>
                <a:spcPct val="0"/>
              </a:spcBef>
              <a:spcAft>
                <a:spcPct val="0"/>
              </a:spcAft>
              <a:defRPr>
                <a:latin charset="0" panose="020b0606020202030204" pitchFamily="34" typeface="Arial Narrow"/>
                <a:ea charset="-122" panose="02010600030101010101" pitchFamily="2" typeface="宋体"/>
              </a:defRPr>
            </a:lvl9pPr>
          </a:lstStyle>
          <a:p>
            <a:pPr>
              <a:lnSpc>
                <a:spcPct val="150000"/>
              </a:lnSpc>
            </a:pPr>
            <a:r>
              <a:rPr altLang="en-US" lang="zh-CN" smtClean="0" sz="1600">
                <a:latin typeface="+mn-lt"/>
                <a:ea typeface="+mn-ea"/>
                <a:cs typeface="+mn-ea"/>
                <a:sym typeface="+mn-lt"/>
              </a:rPr>
              <a:t>点击此处更换文本编辑文字，点击此处更换文本编辑文字 ，点击此处更换文本编辑文字，点击此处更换文本点击此处更换文本点击此处更换文本点击此处更换文本</a:t>
            </a:r>
          </a:p>
        </p:txBody>
      </p:sp>
    </p:spTree>
    <p:custDataLst>
      <p:tags r:id="rId10"/>
    </p:custDataLst>
    <p:extLst>
      <p:ext uri="{BB962C8B-B14F-4D97-AF65-F5344CB8AC3E}">
        <p14:creationId val="561678678"/>
      </p:ext>
    </p:extLst>
  </p:cSld>
  <p:clrMapOvr>
    <a:masterClrMapping/>
  </p:clrMapOvr>
  <p:transition advTm="2000" spd="slow">
    <p:wheel spokes="1"/>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6"/>
                                        </p:tgtEl>
                                        <p:attrNameLst>
                                          <p:attrName>style.visibility</p:attrName>
                                        </p:attrNameLst>
                                      </p:cBhvr>
                                      <p:to>
                                        <p:strVal val="visible"/>
                                      </p:to>
                                    </p:set>
                                    <p:animEffect filter="fade" transition="in">
                                      <p:cBhvr>
                                        <p:cTn dur="500" id="7"/>
                                        <p:tgtEl>
                                          <p:spTgt spid="16"/>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88"/>
                                        </p:tgtEl>
                                        <p:attrNameLst>
                                          <p:attrName>style.visibility</p:attrName>
                                        </p:attrNameLst>
                                      </p:cBhvr>
                                      <p:to>
                                        <p:strVal val="visible"/>
                                      </p:to>
                                    </p:set>
                                    <p:animEffect filter="fade" transition="in">
                                      <p:cBhvr>
                                        <p:cTn dur="500" id="10"/>
                                        <p:tgtEl>
                                          <p:spTgt spid="88"/>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17"/>
                                        </p:tgtEl>
                                        <p:attrNameLst>
                                          <p:attrName>style.visibility</p:attrName>
                                        </p:attrNameLst>
                                      </p:cBhvr>
                                      <p:to>
                                        <p:strVal val="visible"/>
                                      </p:to>
                                    </p:set>
                                    <p:animEffect filter="fade" transition="in">
                                      <p:cBhvr>
                                        <p:cTn dur="500" id="13"/>
                                        <p:tgtEl>
                                          <p:spTgt spid="17"/>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56" presetSubtype="0">
                                  <p:stCondLst>
                                    <p:cond delay="0"/>
                                  </p:stCondLst>
                                  <p:iterate type="lt">
                                    <p:tmPct val="10000"/>
                                  </p:iterate>
                                  <p:childTnLst>
                                    <p:set>
                                      <p:cBhvr>
                                        <p:cTn dur="1" fill="hold" id="17">
                                          <p:stCondLst>
                                            <p:cond delay="0"/>
                                          </p:stCondLst>
                                        </p:cTn>
                                        <p:tgtEl>
                                          <p:spTgt spid="23"/>
                                        </p:tgtEl>
                                        <p:attrNameLst>
                                          <p:attrName>style.visibility</p:attrName>
                                        </p:attrNameLst>
                                      </p:cBhvr>
                                      <p:to>
                                        <p:strVal val="visible"/>
                                      </p:to>
                                    </p:set>
                                    <p:anim by="(-#ppt_w*2)" calcmode="lin" valueType="num">
                                      <p:cBhvr rctx="PPT">
                                        <p:cTn autoRev="1" dur="500" fill="hold" id="18">
                                          <p:stCondLst>
                                            <p:cond delay="0"/>
                                          </p:stCondLst>
                                        </p:cTn>
                                        <p:tgtEl>
                                          <p:spTgt spid="23"/>
                                        </p:tgtEl>
                                        <p:attrNameLst>
                                          <p:attrName>ppt_w</p:attrName>
                                        </p:attrNameLst>
                                      </p:cBhvr>
                                    </p:anim>
                                    <p:anim by="(#ppt_w*0.50)" calcmode="lin" valueType="num">
                                      <p:cBhvr>
                                        <p:cTn autoRev="1" decel="50000" dur="500" fill="hold" id="19">
                                          <p:stCondLst>
                                            <p:cond delay="0"/>
                                          </p:stCondLst>
                                        </p:cTn>
                                        <p:tgtEl>
                                          <p:spTgt spid="23"/>
                                        </p:tgtEl>
                                        <p:attrNameLst>
                                          <p:attrName>ppt_x</p:attrName>
                                        </p:attrNameLst>
                                      </p:cBhvr>
                                    </p:anim>
                                    <p:anim calcmode="lin" from="(-#ppt_h/2)" to="(#ppt_y)" valueType="num">
                                      <p:cBhvr>
                                        <p:cTn dur="1000" fill="hold" id="20">
                                          <p:stCondLst>
                                            <p:cond delay="0"/>
                                          </p:stCondLst>
                                        </p:cTn>
                                        <p:tgtEl>
                                          <p:spTgt spid="23"/>
                                        </p:tgtEl>
                                        <p:attrNameLst>
                                          <p:attrName>ppt_y</p:attrName>
                                        </p:attrNameLst>
                                      </p:cBhvr>
                                    </p:anim>
                                    <p:animRot by="21600000">
                                      <p:cBhvr>
                                        <p:cTn dur="1000" fill="hold" id="21">
                                          <p:stCondLst>
                                            <p:cond delay="0"/>
                                          </p:stCondLst>
                                        </p:cTn>
                                        <p:tgtEl>
                                          <p:spTgt spid="23"/>
                                        </p:tgtEl>
                                        <p:attrNameLst>
                                          <p:attrName>r</p:attrName>
                                        </p:attrNameLst>
                                      </p:cBhvr>
                                    </p:animRo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42" presetSubtype="0">
                                  <p:stCondLst>
                                    <p:cond delay="0"/>
                                  </p:stCondLst>
                                  <p:childTnLst>
                                    <p:set>
                                      <p:cBhvr>
                                        <p:cTn dur="1" fill="hold" id="25">
                                          <p:stCondLst>
                                            <p:cond delay="0"/>
                                          </p:stCondLst>
                                        </p:cTn>
                                        <p:tgtEl>
                                          <p:spTgt spid="6"/>
                                        </p:tgtEl>
                                        <p:attrNameLst>
                                          <p:attrName>style.visibility</p:attrName>
                                        </p:attrNameLst>
                                      </p:cBhvr>
                                      <p:to>
                                        <p:strVal val="visible"/>
                                      </p:to>
                                    </p:set>
                                    <p:animEffect filter="fade" transition="in">
                                      <p:cBhvr>
                                        <p:cTn dur="1000" id="26"/>
                                        <p:tgtEl>
                                          <p:spTgt spid="6"/>
                                        </p:tgtEl>
                                      </p:cBhvr>
                                    </p:animEffect>
                                    <p:anim calcmode="lin" valueType="num">
                                      <p:cBhvr>
                                        <p:cTn dur="1000" fill="hold" id="27"/>
                                        <p:tgtEl>
                                          <p:spTgt spid="6"/>
                                        </p:tgtEl>
                                        <p:attrNameLst>
                                          <p:attrName>ppt_x</p:attrName>
                                        </p:attrNameLst>
                                      </p:cBhvr>
                                      <p:tavLst>
                                        <p:tav tm="0">
                                          <p:val>
                                            <p:strVal val="#ppt_x"/>
                                          </p:val>
                                        </p:tav>
                                        <p:tav tm="100000">
                                          <p:val>
                                            <p:strVal val="#ppt_x"/>
                                          </p:val>
                                        </p:tav>
                                      </p:tavLst>
                                    </p:anim>
                                    <p:anim calcmode="lin" valueType="num">
                                      <p:cBhvr>
                                        <p:cTn dur="1000" fill="hold" id="28"/>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8"/>
      <p:bldP grpId="0" spid="23"/>
      <p:bldP grpId="0" spid="16"/>
      <p:bldP grpId="0" spid="17"/>
      <p:bldP grpId="0" spid="6"/>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0" y="325120"/>
            <a:ext cx="3586480" cy="589280"/>
            <a:chOff x="0" y="416560"/>
            <a:chExt cx="3586480" cy="589280"/>
          </a:xfrm>
        </p:grpSpPr>
        <p:sp>
          <p:nvSpPr>
            <p:cNvPr id="9" name="五边形 8"/>
            <p:cNvSpPr/>
            <p:nvPr/>
          </p:nvSpPr>
          <p:spPr>
            <a:xfrm>
              <a:off x="0" y="416560"/>
              <a:ext cx="2997200" cy="5892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pc="600" sz="2400">
                  <a:cs typeface="+mn-ea"/>
                  <a:sym typeface="+mn-lt"/>
                </a:rPr>
                <a:t>产品经营</a:t>
              </a:r>
            </a:p>
          </p:txBody>
        </p:sp>
        <p:sp>
          <p:nvSpPr>
            <p:cNvPr id="10" name="燕尾形 9"/>
            <p:cNvSpPr/>
            <p:nvPr/>
          </p:nvSpPr>
          <p:spPr>
            <a:xfrm>
              <a:off x="2997200" y="416560"/>
              <a:ext cx="589280" cy="5892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grpSp>
      <p:grpSp>
        <p:nvGrpSpPr>
          <p:cNvPr id="5" name="d85120d9-3b6f-429b-8a6e-ad308469543a">
            <a:extLst>
              <a:ext uri="{FF2B5EF4-FFF2-40B4-BE49-F238E27FC236}">
                <a16:creationId xmlns:a16="http://schemas.microsoft.com/office/drawing/2014/main" id="{0565642A-C072-4E47-B368-E4C7DEC6566A}"/>
              </a:ext>
            </a:extLst>
          </p:cNvPr>
          <p:cNvGrpSpPr>
            <a:grpSpLocks noChangeAspect="1"/>
          </p:cNvGrpSpPr>
          <p:nvPr/>
        </p:nvGrpSpPr>
        <p:grpSpPr>
          <a:xfrm>
            <a:off x="719138" y="2244363"/>
            <a:ext cx="10753725" cy="3277597"/>
            <a:chOff x="719138" y="1827803"/>
            <a:chExt cx="10753725" cy="3277597"/>
          </a:xfrm>
        </p:grpSpPr>
        <p:sp>
          <p:nvSpPr>
            <p:cNvPr id="6" name="矩形 5"/>
            <p:cNvSpPr/>
            <p:nvPr/>
          </p:nvSpPr>
          <p:spPr bwMode="gray">
            <a:xfrm>
              <a:off x="1330888" y="3723650"/>
              <a:ext cx="1789844" cy="1381750"/>
            </a:xfrm>
            <a:prstGeom prst="rect">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t" tIns="91440"/>
            <a:lstStyle/>
            <a:p>
              <a:pPr algn="ctr" defTabSz="914378">
                <a:lnSpc>
                  <a:spcPct val="120000"/>
                </a:lnSpc>
                <a:spcBef>
                  <a:spcPct val="0"/>
                </a:spcBef>
                <a:defRPr/>
              </a:pPr>
              <a:r>
                <a:rPr altLang="en-US" lang="zh-CN" sz="1400">
                  <a:solidFill>
                    <a:schemeClr val="tx1"/>
                  </a:solidFill>
                  <a:cs typeface="+mn-ea"/>
                  <a:sym typeface="+mn-lt"/>
                </a:rPr>
                <a:t>点击此处更换文本编辑文字，点击此处更换文本编辑文字</a:t>
              </a:r>
            </a:p>
          </p:txBody>
        </p:sp>
        <p:sp>
          <p:nvSpPr>
            <p:cNvPr id="7" name="箭头: 五边形 2"/>
            <p:cNvSpPr>
              <a:spLocks noChangeAspect="1"/>
            </p:cNvSpPr>
            <p:nvPr/>
          </p:nvSpPr>
          <p:spPr bwMode="auto">
            <a:xfrm>
              <a:off x="719138" y="1827803"/>
              <a:ext cx="10753725" cy="903968"/>
            </a:xfrm>
            <a:prstGeom prst="homePlate">
              <a:avLst>
                <a:gd fmla="val 35856" name="adj"/>
              </a:avLst>
            </a:prstGeom>
            <a:solidFill>
              <a:schemeClr val="tx1">
                <a:lumMod val="20000"/>
                <a:lumOff val="80000"/>
                <a:alpha val="48000"/>
              </a:schemeClr>
            </a:solidFill>
            <a:ln algn="ctr" w="25400">
              <a:noFill/>
              <a:miter lim="800000"/>
            </a:ln>
            <a:effectLst/>
          </p:spPr>
          <p:txBody>
            <a:bodyPr anchor="ctr"/>
            <a:lstStyle/>
            <a:p>
              <a:pPr algn="ctr"/>
              <a:endParaRPr>
                <a:cs typeface="+mn-ea"/>
                <a:sym typeface="+mn-lt"/>
              </a:endParaRPr>
            </a:p>
          </p:txBody>
        </p:sp>
        <p:sp>
          <p:nvSpPr>
            <p:cNvPr id="8" name="矩形 7"/>
            <p:cNvSpPr>
              <a:spLocks noChangeAspect="1"/>
            </p:cNvSpPr>
            <p:nvPr/>
          </p:nvSpPr>
          <p:spPr bwMode="gray">
            <a:xfrm>
              <a:off x="3211819" y="2279787"/>
              <a:ext cx="1789844" cy="1381750"/>
            </a:xfrm>
            <a:prstGeom prst="rect">
              <a:avLst/>
            </a:prstGeom>
            <a:solidFill>
              <a:schemeClr val="accent3"/>
            </a:solidFill>
            <a:ln w="19050">
              <a:solidFill>
                <a:schemeClr val="accent3"/>
              </a:solidFill>
              <a:miter lim="800000"/>
            </a:ln>
            <a:effectLst/>
          </p:spPr>
          <p:style>
            <a:lnRef idx="3">
              <a:schemeClr val="lt1"/>
            </a:lnRef>
            <a:fillRef idx="1">
              <a:schemeClr val="accent1"/>
            </a:fillRef>
            <a:effectRef idx="1">
              <a:schemeClr val="accent1"/>
            </a:effectRef>
            <a:fontRef idx="minor">
              <a:schemeClr val="lt1"/>
            </a:fontRef>
          </p:style>
          <p:txBody>
            <a:bodyPr anchor="ctr" bIns="45720" lIns="45720" rIns="45720" tIns="45720" wrap="square">
              <a:noAutofit/>
            </a:bodyPr>
            <a:lstStyle/>
            <a:p>
              <a:pPr algn="ctr">
                <a:defRPr/>
              </a:pPr>
              <a:r>
                <a:rPr altLang="en-US" b="1" kern="0" lang="zh-CN" spc="300" sz="2000">
                  <a:solidFill>
                    <a:schemeClr val="bg1"/>
                  </a:solidFill>
                  <a:cs typeface="+mn-ea"/>
                  <a:sym typeface="+mn-lt"/>
                </a:rPr>
                <a:t>标题文本</a:t>
              </a:r>
            </a:p>
          </p:txBody>
        </p:sp>
        <p:sp>
          <p:nvSpPr>
            <p:cNvPr id="12" name="矩形 11"/>
            <p:cNvSpPr>
              <a:spLocks noChangeAspect="1"/>
            </p:cNvSpPr>
            <p:nvPr/>
          </p:nvSpPr>
          <p:spPr bwMode="gray">
            <a:xfrm>
              <a:off x="5092749" y="2279787"/>
              <a:ext cx="1789844" cy="1381750"/>
            </a:xfrm>
            <a:prstGeom prst="rect">
              <a:avLst/>
            </a:prstGeom>
            <a:solidFill>
              <a:schemeClr val="accent1"/>
            </a:solidFill>
            <a:ln w="19050">
              <a:solidFill>
                <a:schemeClr val="accent1"/>
              </a:solidFill>
              <a:miter lim="800000"/>
            </a:ln>
            <a:effectLst/>
          </p:spPr>
          <p:style>
            <a:lnRef idx="3">
              <a:schemeClr val="lt1"/>
            </a:lnRef>
            <a:fillRef idx="1">
              <a:schemeClr val="accent1"/>
            </a:fillRef>
            <a:effectRef idx="1">
              <a:schemeClr val="accent1"/>
            </a:effectRef>
            <a:fontRef idx="minor">
              <a:schemeClr val="lt1"/>
            </a:fontRef>
          </p:style>
          <p:txBody>
            <a:bodyPr anchor="ctr" bIns="45720" lIns="45720" rIns="45720" tIns="45720" wrap="square">
              <a:noAutofit/>
            </a:bodyPr>
            <a:lstStyle/>
            <a:p>
              <a:pPr algn="ctr">
                <a:defRPr/>
              </a:pPr>
              <a:r>
                <a:rPr altLang="en-US" b="1" kern="0" lang="zh-CN" spc="300" sz="2000">
                  <a:solidFill>
                    <a:schemeClr val="bg1"/>
                  </a:solidFill>
                  <a:cs typeface="+mn-ea"/>
                  <a:sym typeface="+mn-lt"/>
                </a:rPr>
                <a:t>标题文本</a:t>
              </a:r>
            </a:p>
          </p:txBody>
        </p:sp>
        <p:sp>
          <p:nvSpPr>
            <p:cNvPr id="13" name="矩形 12"/>
            <p:cNvSpPr>
              <a:spLocks noChangeAspect="1"/>
            </p:cNvSpPr>
            <p:nvPr/>
          </p:nvSpPr>
          <p:spPr bwMode="gray">
            <a:xfrm>
              <a:off x="6982086" y="2279787"/>
              <a:ext cx="1789844" cy="1381750"/>
            </a:xfrm>
            <a:prstGeom prst="rect">
              <a:avLst/>
            </a:prstGeom>
            <a:solidFill>
              <a:schemeClr val="accent3"/>
            </a:solidFill>
            <a:ln w="19050">
              <a:solidFill>
                <a:schemeClr val="accent3"/>
              </a:solidFill>
              <a:miter lim="800000"/>
            </a:ln>
            <a:effectLst/>
          </p:spPr>
          <p:style>
            <a:lnRef idx="3">
              <a:schemeClr val="lt1"/>
            </a:lnRef>
            <a:fillRef idx="1">
              <a:schemeClr val="accent1"/>
            </a:fillRef>
            <a:effectRef idx="1">
              <a:schemeClr val="accent1"/>
            </a:effectRef>
            <a:fontRef idx="minor">
              <a:schemeClr val="lt1"/>
            </a:fontRef>
          </p:style>
          <p:txBody>
            <a:bodyPr anchor="ctr" bIns="45720" lIns="45720" rIns="45720" tIns="45720" wrap="square">
              <a:noAutofit/>
            </a:bodyPr>
            <a:lstStyle/>
            <a:p>
              <a:pPr algn="ctr">
                <a:defRPr/>
              </a:pPr>
              <a:r>
                <a:rPr altLang="en-US" b="1" kern="0" lang="zh-CN" spc="300" sz="2000">
                  <a:solidFill>
                    <a:schemeClr val="bg1"/>
                  </a:solidFill>
                  <a:cs typeface="+mn-ea"/>
                  <a:sym typeface="+mn-lt"/>
                </a:rPr>
                <a:t>标题文本</a:t>
              </a:r>
            </a:p>
          </p:txBody>
        </p:sp>
        <p:sp>
          <p:nvSpPr>
            <p:cNvPr id="14" name="矩形 13"/>
            <p:cNvSpPr/>
            <p:nvPr/>
          </p:nvSpPr>
          <p:spPr bwMode="gray">
            <a:xfrm>
              <a:off x="3211818" y="3724656"/>
              <a:ext cx="1791757" cy="1380744"/>
            </a:xfrm>
            <a:prstGeom prst="rect">
              <a:avLst/>
            </a:prstGeom>
            <a:noFill/>
            <a:ln algn="ctr" w="19050">
              <a:solidFill>
                <a:schemeClr val="accent3"/>
              </a:solidFill>
              <a:miter lim="800000"/>
            </a:ln>
            <a:effectLst/>
          </p:spPr>
          <p:txBody>
            <a:bodyPr anchor="t" anchorCtr="0" lIns="91440" rIns="91440" tIns="91440">
              <a:noAutofit/>
            </a:bodyPr>
            <a:lstStyle/>
            <a:p>
              <a:pPr algn="ctr" defTabSz="914378">
                <a:lnSpc>
                  <a:spcPct val="120000"/>
                </a:lnSpc>
                <a:spcBef>
                  <a:spcPct val="0"/>
                </a:spcBef>
                <a:defRPr/>
              </a:pPr>
              <a:r>
                <a:rPr altLang="en-US" lang="zh-CN" sz="1400">
                  <a:cs typeface="+mn-ea"/>
                  <a:sym typeface="+mn-lt"/>
                </a:rPr>
                <a:t>点击此处更换文本编辑文字，点击此处更换文本编辑文字</a:t>
              </a:r>
            </a:p>
          </p:txBody>
        </p:sp>
        <p:sp>
          <p:nvSpPr>
            <p:cNvPr id="15" name="矩形 14"/>
            <p:cNvSpPr/>
            <p:nvPr/>
          </p:nvSpPr>
          <p:spPr bwMode="gray">
            <a:xfrm>
              <a:off x="5092748" y="3724656"/>
              <a:ext cx="1791757" cy="1380744"/>
            </a:xfrm>
            <a:prstGeom prst="rect">
              <a:avLst/>
            </a:prstGeom>
            <a:noFill/>
            <a:ln algn="ctr" w="19050">
              <a:solidFill>
                <a:schemeClr val="accent1"/>
              </a:solidFill>
              <a:miter lim="800000"/>
            </a:ln>
            <a:effectLst/>
          </p:spPr>
          <p:txBody>
            <a:bodyPr anchor="t" anchorCtr="0" lIns="91440" rIns="91440" tIns="91440">
              <a:noAutofit/>
            </a:bodyPr>
            <a:lstStyle/>
            <a:p>
              <a:pPr algn="ctr" defTabSz="914378">
                <a:lnSpc>
                  <a:spcPct val="120000"/>
                </a:lnSpc>
                <a:spcBef>
                  <a:spcPct val="0"/>
                </a:spcBef>
                <a:defRPr/>
              </a:pPr>
              <a:r>
                <a:rPr altLang="en-US" lang="zh-CN" sz="1400">
                  <a:cs typeface="+mn-ea"/>
                  <a:sym typeface="+mn-lt"/>
                </a:rPr>
                <a:t>点击此处更换文本编辑文字，点击此处更换文本编辑文字</a:t>
              </a:r>
            </a:p>
          </p:txBody>
        </p:sp>
        <p:sp>
          <p:nvSpPr>
            <p:cNvPr id="16" name="矩形 15"/>
            <p:cNvSpPr/>
            <p:nvPr/>
          </p:nvSpPr>
          <p:spPr bwMode="gray">
            <a:xfrm>
              <a:off x="6982085" y="3724656"/>
              <a:ext cx="1791757" cy="1380744"/>
            </a:xfrm>
            <a:prstGeom prst="rect">
              <a:avLst/>
            </a:prstGeom>
            <a:noFill/>
            <a:ln algn="ctr" w="19050">
              <a:solidFill>
                <a:schemeClr val="accent3"/>
              </a:solidFill>
              <a:miter lim="800000"/>
            </a:ln>
            <a:effectLst/>
          </p:spPr>
          <p:txBody>
            <a:bodyPr anchor="t" anchorCtr="0" lIns="91440" rIns="91440" tIns="91440">
              <a:noAutofit/>
            </a:bodyPr>
            <a:lstStyle/>
            <a:p>
              <a:pPr algn="ctr" defTabSz="914378">
                <a:lnSpc>
                  <a:spcPct val="120000"/>
                </a:lnSpc>
                <a:spcBef>
                  <a:spcPct val="0"/>
                </a:spcBef>
                <a:defRPr/>
              </a:pPr>
              <a:r>
                <a:rPr altLang="en-US" lang="zh-CN" sz="1400">
                  <a:cs typeface="+mn-ea"/>
                  <a:sym typeface="+mn-lt"/>
                </a:rPr>
                <a:t>点击此处更换文本编辑文字，点击此处更换文本编辑文字</a:t>
              </a:r>
            </a:p>
          </p:txBody>
        </p:sp>
        <p:sp>
          <p:nvSpPr>
            <p:cNvPr id="17" name="矩形 16"/>
            <p:cNvSpPr/>
            <p:nvPr/>
          </p:nvSpPr>
          <p:spPr bwMode="gray">
            <a:xfrm>
              <a:off x="8869510" y="3724656"/>
              <a:ext cx="1791757" cy="1380744"/>
            </a:xfrm>
            <a:prstGeom prst="rect">
              <a:avLst/>
            </a:prstGeom>
            <a:noFill/>
            <a:ln algn="ctr" w="19050">
              <a:solidFill>
                <a:schemeClr val="accent1"/>
              </a:solidFill>
              <a:miter lim="800000"/>
            </a:ln>
            <a:effectLst/>
          </p:spPr>
          <p:txBody>
            <a:bodyPr anchor="t" anchorCtr="0" lIns="91440" rIns="91440" tIns="91440">
              <a:noAutofit/>
            </a:bodyPr>
            <a:lstStyle/>
            <a:p>
              <a:pPr algn="ctr" defTabSz="914378">
                <a:lnSpc>
                  <a:spcPct val="120000"/>
                </a:lnSpc>
                <a:spcBef>
                  <a:spcPct val="0"/>
                </a:spcBef>
                <a:defRPr/>
              </a:pPr>
              <a:r>
                <a:rPr altLang="en-US" lang="zh-CN" sz="1400">
                  <a:cs typeface="+mn-ea"/>
                  <a:sym typeface="+mn-lt"/>
                </a:rPr>
                <a:t>点击此处更换文本编辑文字，点击此处更换文本编辑文字</a:t>
              </a:r>
            </a:p>
          </p:txBody>
        </p:sp>
        <p:sp>
          <p:nvSpPr>
            <p:cNvPr id="18" name="矩形 17"/>
            <p:cNvSpPr>
              <a:spLocks noChangeAspect="1"/>
            </p:cNvSpPr>
            <p:nvPr/>
          </p:nvSpPr>
          <p:spPr bwMode="gray">
            <a:xfrm>
              <a:off x="1330886" y="2279787"/>
              <a:ext cx="1789844" cy="1381750"/>
            </a:xfrm>
            <a:prstGeom prst="rect">
              <a:avLst/>
            </a:prstGeom>
            <a:solidFill>
              <a:schemeClr val="accent1"/>
            </a:solidFill>
            <a:ln w="19050">
              <a:solidFill>
                <a:schemeClr val="accent1"/>
              </a:solidFill>
              <a:miter lim="800000"/>
            </a:ln>
            <a:effectLst/>
          </p:spPr>
          <p:style>
            <a:lnRef idx="3">
              <a:schemeClr val="lt1"/>
            </a:lnRef>
            <a:fillRef idx="1">
              <a:schemeClr val="accent1"/>
            </a:fillRef>
            <a:effectRef idx="1">
              <a:schemeClr val="accent1"/>
            </a:effectRef>
            <a:fontRef idx="minor">
              <a:schemeClr val="lt1"/>
            </a:fontRef>
          </p:style>
          <p:txBody>
            <a:bodyPr anchor="ctr" bIns="45720" lIns="45720" rIns="45720" tIns="45720" wrap="square">
              <a:noAutofit/>
            </a:bodyPr>
            <a:lstStyle/>
            <a:p>
              <a:pPr algn="ctr">
                <a:defRPr/>
              </a:pPr>
              <a:r>
                <a:rPr altLang="en-US" b="1" kern="0" lang="zh-CN" spc="300" sz="2000">
                  <a:solidFill>
                    <a:schemeClr val="bg1"/>
                  </a:solidFill>
                  <a:cs typeface="+mn-ea"/>
                  <a:sym typeface="+mn-lt"/>
                </a:rPr>
                <a:t>标题文本</a:t>
              </a:r>
            </a:p>
          </p:txBody>
        </p:sp>
        <p:sp>
          <p:nvSpPr>
            <p:cNvPr id="19" name="矩形 18"/>
            <p:cNvSpPr/>
            <p:nvPr/>
          </p:nvSpPr>
          <p:spPr bwMode="gray">
            <a:xfrm>
              <a:off x="8869510" y="2279787"/>
              <a:ext cx="1791757" cy="1381750"/>
            </a:xfrm>
            <a:prstGeom prst="rect">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altLang="en-US" b="1" lang="zh-CN" spc="300" sz="2000">
                  <a:solidFill>
                    <a:schemeClr val="bg1"/>
                  </a:solidFill>
                  <a:cs typeface="+mn-ea"/>
                  <a:sym typeface="+mn-lt"/>
                </a:rPr>
                <a:t>标题文本</a:t>
              </a:r>
            </a:p>
          </p:txBody>
        </p:sp>
      </p:grpSp>
    </p:spTree>
    <p:extLst>
      <p:ext uri="{BB962C8B-B14F-4D97-AF65-F5344CB8AC3E}">
        <p14:creationId val="455697452"/>
      </p:ext>
    </p:extLst>
  </p:cSld>
  <p:clrMapOvr>
    <a:masterClrMapping/>
  </p:clrMapOvr>
  <mc:AlternateContent>
    <mc:Choice Requires="p14">
      <p:transition advTm="2000" p14:dur="1600" spd="slow">
        <p:blinds dir="vert"/>
      </p:transition>
    </mc:Choice>
    <mc:Fallback>
      <p:transition advTm="2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1">
                                  <p:stCondLst>
                                    <p:cond delay="0"/>
                                  </p:stCondLst>
                                  <p:childTnLst>
                                    <p:set>
                                      <p:cBhvr>
                                        <p:cTn dur="1" fill="hold" id="6">
                                          <p:stCondLst>
                                            <p:cond delay="0"/>
                                          </p:stCondLst>
                                        </p:cTn>
                                        <p:tgtEl>
                                          <p:spTgt spid="5"/>
                                        </p:tgtEl>
                                        <p:attrNameLst>
                                          <p:attrName>style.visibility</p:attrName>
                                        </p:attrNameLst>
                                      </p:cBhvr>
                                      <p:to>
                                        <p:strVal val="visible"/>
                                      </p:to>
                                    </p:set>
                                    <p:animEffect filter="wipe(up)" transition="in">
                                      <p:cBhvr>
                                        <p:cTn dur="500" id="7"/>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0" y="325120"/>
            <a:ext cx="3586480" cy="589280"/>
            <a:chOff x="0" y="416560"/>
            <a:chExt cx="3586480" cy="589280"/>
          </a:xfrm>
        </p:grpSpPr>
        <p:sp>
          <p:nvSpPr>
            <p:cNvPr id="9" name="五边形 8"/>
            <p:cNvSpPr/>
            <p:nvPr/>
          </p:nvSpPr>
          <p:spPr>
            <a:xfrm>
              <a:off x="0" y="416560"/>
              <a:ext cx="2997200" cy="5892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pc="600" sz="2400">
                  <a:cs typeface="+mn-ea"/>
                  <a:sym typeface="+mn-lt"/>
                </a:rPr>
                <a:t>产品经营</a:t>
              </a:r>
            </a:p>
          </p:txBody>
        </p:sp>
        <p:sp>
          <p:nvSpPr>
            <p:cNvPr id="10" name="燕尾形 9"/>
            <p:cNvSpPr/>
            <p:nvPr/>
          </p:nvSpPr>
          <p:spPr>
            <a:xfrm>
              <a:off x="2997200" y="416560"/>
              <a:ext cx="589280" cy="5892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grpSp>
      <p:grpSp>
        <p:nvGrpSpPr>
          <p:cNvPr id="5" name="PA_448b2e50-ede2-4ea2-a45b-d347747b11d2">
            <a:extLst>
              <a:ext uri="{FF2B5EF4-FFF2-40B4-BE49-F238E27FC236}">
                <a16:creationId xmlns:a16="http://schemas.microsoft.com/office/drawing/2014/main" id="{955FDAF5-F4DC-4165-8C40-50AA1A21232A}"/>
              </a:ext>
            </a:extLst>
          </p:cNvPr>
          <p:cNvGrpSpPr>
            <a:grpSpLocks noChangeAspect="1"/>
          </p:cNvGrpSpPr>
          <p:nvPr>
            <p:custDataLst>
              <p:tags r:id="rId4"/>
            </p:custDataLst>
          </p:nvPr>
        </p:nvGrpSpPr>
        <p:grpSpPr>
          <a:xfrm>
            <a:off x="315091" y="1991360"/>
            <a:ext cx="11561818" cy="3382173"/>
            <a:chOff x="1307468" y="2022947"/>
            <a:chExt cx="9613068" cy="2812106"/>
          </a:xfrm>
        </p:grpSpPr>
        <p:grpSp>
          <p:nvGrpSpPr>
            <p:cNvPr id="6" name="组合 5"/>
            <p:cNvGrpSpPr/>
            <p:nvPr/>
          </p:nvGrpSpPr>
          <p:grpSpPr>
            <a:xfrm>
              <a:off x="4694915" y="2022947"/>
              <a:ext cx="2802170" cy="2812106"/>
              <a:chOff x="281269" y="2420888"/>
              <a:chExt cx="2802170" cy="2812106"/>
            </a:xfrm>
          </p:grpSpPr>
          <p:sp>
            <p:nvSpPr>
              <p:cNvPr id="29" name="矩形 28">
                <a:extLst>
                  <a:ext uri="{FF2B5EF4-FFF2-40B4-BE49-F238E27FC236}">
                    <a16:creationId xmlns:a16="http://schemas.microsoft.com/office/drawing/2014/main" id="{6D344341-3C31-445F-B6F8-8D53668A005F}"/>
                  </a:ext>
                </a:extLst>
              </p:cNvPr>
              <p:cNvSpPr/>
              <p:nvPr/>
            </p:nvSpPr>
            <p:spPr>
              <a:xfrm>
                <a:off x="281269" y="2420888"/>
                <a:ext cx="2802170" cy="28121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0" name="矩形 29">
                <a:extLst>
                  <a:ext uri="{FF2B5EF4-FFF2-40B4-BE49-F238E27FC236}">
                    <a16:creationId xmlns:a16="http://schemas.microsoft.com/office/drawing/2014/main" id="{E005B893-E722-43D5-B91F-40B1615CBEF1}"/>
                  </a:ext>
                </a:extLst>
              </p:cNvPr>
              <p:cNvSpPr/>
              <p:nvPr/>
            </p:nvSpPr>
            <p:spPr>
              <a:xfrm>
                <a:off x="408642" y="2548711"/>
                <a:ext cx="2547427" cy="2556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1" name="矩形 30">
                <a:extLst>
                  <a:ext uri="{FF2B5EF4-FFF2-40B4-BE49-F238E27FC236}">
                    <a16:creationId xmlns:a16="http://schemas.microsoft.com/office/drawing/2014/main" id="{3406E7DA-73EB-48D6-A646-D4B97B326B26}"/>
                  </a:ext>
                </a:extLst>
              </p:cNvPr>
              <p:cNvSpPr/>
              <p:nvPr/>
            </p:nvSpPr>
            <p:spPr>
              <a:xfrm>
                <a:off x="542929" y="2674801"/>
                <a:ext cx="1094041" cy="1094041"/>
              </a:xfrm>
              <a:prstGeom prst="rect">
                <a:avLst/>
              </a:prstGeom>
              <a:solidFill>
                <a:schemeClr val="accent1">
                  <a:lumMod val="100000"/>
                </a:schemeClr>
              </a:solidFill>
              <a:ln>
                <a:noFill/>
              </a:ln>
              <a:effectLst>
                <a:outerShdw algn="tl" blurRad="63500" dir="2700000" dist="12700" rotWithShape="0">
                  <a:schemeClr val="accent3">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32" name="组合 31">
                <a:extLst>
                  <a:ext uri="{FF2B5EF4-FFF2-40B4-BE49-F238E27FC236}">
                    <a16:creationId xmlns:a16="http://schemas.microsoft.com/office/drawing/2014/main" id="{590154BD-DD9C-48D6-95B7-4989DF01D56C}"/>
                  </a:ext>
                </a:extLst>
              </p:cNvPr>
              <p:cNvGrpSpPr/>
              <p:nvPr/>
            </p:nvGrpSpPr>
            <p:grpSpPr>
              <a:xfrm>
                <a:off x="823239" y="2969787"/>
                <a:ext cx="545846" cy="509639"/>
                <a:chOff x="-198935" y="-26229"/>
                <a:chExt cx="1940927" cy="1812166"/>
              </a:xfrm>
              <a:solidFill>
                <a:schemeClr val="bg1"/>
              </a:solidFill>
            </p:grpSpPr>
            <p:sp>
              <p:nvSpPr>
                <p:cNvPr id="50" name="任意多边形: 形状 86">
                  <a:extLst>
                    <a:ext uri="{FF2B5EF4-FFF2-40B4-BE49-F238E27FC236}">
                      <a16:creationId xmlns:a16="http://schemas.microsoft.com/office/drawing/2014/main" id="{29B6DCC9-C94F-4DB2-9094-4C4F7C31285B}"/>
                    </a:ext>
                  </a:extLst>
                </p:cNvPr>
                <p:cNvSpPr/>
                <p:nvPr/>
              </p:nvSpPr>
              <p:spPr bwMode="auto">
                <a:xfrm>
                  <a:off x="-198935" y="-26229"/>
                  <a:ext cx="1940927" cy="1786006"/>
                </a:xfrm>
                <a:custGeom>
                  <a:gdLst>
                    <a:gd fmla="*/ 109769 w 338138" name="connsiteX0"/>
                    <a:gd fmla="*/ 93663 h 311150" name="connsiteY0"/>
                    <a:gd fmla="*/ 66326 w 338138" name="connsiteX1"/>
                    <a:gd fmla="*/ 122847 h 311150" name="connsiteY1"/>
                    <a:gd fmla="*/ 53161 w 338138" name="connsiteX2"/>
                    <a:gd fmla="*/ 120194 h 311150" name="connsiteY2"/>
                    <a:gd fmla="*/ 51845 w 338138" name="connsiteX3"/>
                    <a:gd fmla="*/ 121521 h 311150" name="connsiteY3"/>
                    <a:gd fmla="*/ 50528 w 338138" name="connsiteX4"/>
                    <a:gd fmla="*/ 132133 h 311150" name="connsiteY4"/>
                    <a:gd fmla="*/ 58427 w 338138" name="connsiteX5"/>
                    <a:gd fmla="*/ 141419 h 311150" name="connsiteY5"/>
                    <a:gd fmla="*/ 62377 w 338138" name="connsiteX6"/>
                    <a:gd fmla="*/ 145399 h 311150" name="connsiteY6"/>
                    <a:gd fmla="*/ 103187 w 338138" name="connsiteX7"/>
                    <a:gd fmla="*/ 190501 h 311150" name="connsiteY7"/>
                    <a:gd fmla="*/ 143997 w 338138" name="connsiteX8"/>
                    <a:gd fmla="*/ 145399 h 311150" name="connsiteY8"/>
                    <a:gd fmla="*/ 147947 w 338138" name="connsiteX9"/>
                    <a:gd fmla="*/ 141419 h 311150" name="connsiteY9"/>
                    <a:gd fmla="*/ 155845 w 338138" name="connsiteX10"/>
                    <a:gd fmla="*/ 132133 h 311150" name="connsiteY10"/>
                    <a:gd fmla="*/ 154529 w 338138" name="connsiteX11"/>
                    <a:gd fmla="*/ 121521 h 311150" name="connsiteY11"/>
                    <a:gd fmla="*/ 153212 w 338138" name="connsiteX12"/>
                    <a:gd fmla="*/ 120194 h 311150" name="connsiteY12"/>
                    <a:gd fmla="*/ 151896 w 338138" name="connsiteX13"/>
                    <a:gd fmla="*/ 120194 h 311150" name="connsiteY13"/>
                    <a:gd fmla="*/ 147947 w 338138" name="connsiteX14"/>
                    <a:gd fmla="*/ 125500 h 311150" name="connsiteY14"/>
                    <a:gd fmla="*/ 143997 w 338138" name="connsiteX15"/>
                    <a:gd fmla="*/ 128153 h 311150" name="connsiteY15"/>
                    <a:gd fmla="*/ 140048 w 338138" name="connsiteX16"/>
                    <a:gd fmla="*/ 129480 h 311150" name="connsiteY16"/>
                    <a:gd fmla="*/ 136098 w 338138" name="connsiteX17"/>
                    <a:gd fmla="*/ 126827 h 311150" name="connsiteY17"/>
                    <a:gd fmla="*/ 134782 w 338138" name="connsiteX18"/>
                    <a:gd fmla="*/ 122847 h 311150" name="connsiteY18"/>
                    <a:gd fmla="*/ 122934 w 338138" name="connsiteX19"/>
                    <a:gd fmla="*/ 102949 h 311150" name="connsiteY19"/>
                    <a:gd fmla="*/ 109769 w 338138" name="connsiteX20"/>
                    <a:gd fmla="*/ 93663 h 311150" name="connsiteY20"/>
                    <a:gd fmla="*/ 269081 w 338138" name="connsiteX21"/>
                    <a:gd fmla="*/ 79375 h 311150" name="connsiteY21"/>
                    <a:gd fmla="*/ 279400 w 338138" name="connsiteX22"/>
                    <a:gd fmla="*/ 90488 h 311150" name="connsiteY22"/>
                    <a:gd fmla="*/ 269081 w 338138" name="connsiteX23"/>
                    <a:gd fmla="*/ 101601 h 311150" name="connsiteY23"/>
                    <a:gd fmla="*/ 258762 w 338138" name="connsiteX24"/>
                    <a:gd fmla="*/ 90488 h 311150" name="connsiteY24"/>
                    <a:gd fmla="*/ 269081 w 338138" name="connsiteX25"/>
                    <a:gd fmla="*/ 79375 h 311150" name="connsiteY25"/>
                    <a:gd fmla="*/ 234950 w 338138" name="connsiteX26"/>
                    <a:gd fmla="*/ 79375 h 311150" name="connsiteY26"/>
                    <a:gd fmla="*/ 246063 w 338138" name="connsiteX27"/>
                    <a:gd fmla="*/ 90488 h 311150" name="connsiteY27"/>
                    <a:gd fmla="*/ 234950 w 338138" name="connsiteX28"/>
                    <a:gd fmla="*/ 101601 h 311150" name="connsiteY28"/>
                    <a:gd fmla="*/ 223837 w 338138" name="connsiteX29"/>
                    <a:gd fmla="*/ 90488 h 311150" name="connsiteY29"/>
                    <a:gd fmla="*/ 234950 w 338138" name="connsiteX30"/>
                    <a:gd fmla="*/ 79375 h 311150" name="connsiteY30"/>
                    <a:gd fmla="*/ 199231 w 338138" name="connsiteX31"/>
                    <a:gd fmla="*/ 79375 h 311150" name="connsiteY31"/>
                    <a:gd fmla="*/ 209550 w 338138" name="connsiteX32"/>
                    <a:gd fmla="*/ 90488 h 311150" name="connsiteY32"/>
                    <a:gd fmla="*/ 199231 w 338138" name="connsiteX33"/>
                    <a:gd fmla="*/ 101601 h 311150" name="connsiteY33"/>
                    <a:gd fmla="*/ 188912 w 338138" name="connsiteX34"/>
                    <a:gd fmla="*/ 90488 h 311150" name="connsiteY34"/>
                    <a:gd fmla="*/ 199231 w 338138" name="connsiteX35"/>
                    <a:gd fmla="*/ 79375 h 311150" name="connsiteY35"/>
                    <a:gd fmla="*/ 235223 w 338138" name="connsiteX36"/>
                    <a:gd fmla="*/ 19050 h 311150" name="connsiteY36"/>
                    <a:gd fmla="*/ 152400 w 338138" name="connsiteX37"/>
                    <a:gd fmla="*/ 72796 h 311150" name="connsiteY37"/>
                    <a:gd fmla="*/ 178693 w 338138" name="connsiteX38"/>
                    <a:gd fmla="*/ 139652 h 311150" name="connsiteY38"/>
                    <a:gd fmla="*/ 178693 w 338138" name="connsiteX39"/>
                    <a:gd fmla="*/ 147518 h 311150" name="connsiteY39"/>
                    <a:gd fmla="*/ 229964 w 338138" name="connsiteX40"/>
                    <a:gd fmla="*/ 164559 h 311150" name="connsiteY40"/>
                    <a:gd fmla="*/ 237852 w 338138" name="connsiteX41"/>
                    <a:gd fmla="*/ 173736 h 311150" name="connsiteY41"/>
                    <a:gd fmla="*/ 237852 w 338138" name="connsiteX42"/>
                    <a:gd fmla="*/ 192088 h 311150" name="connsiteY42"/>
                    <a:gd fmla="*/ 269404 w 338138" name="connsiteX43"/>
                    <a:gd fmla="*/ 159316 h 311150" name="connsiteY43"/>
                    <a:gd fmla="*/ 272033 w 338138" name="connsiteX44"/>
                    <a:gd fmla="*/ 158005 h 311150" name="connsiteY44"/>
                    <a:gd fmla="*/ 320675 w 338138" name="connsiteX45"/>
                    <a:gd fmla="*/ 91149 h 311150" name="connsiteY45"/>
                    <a:gd fmla="*/ 235223 w 338138" name="connsiteX46"/>
                    <a:gd fmla="*/ 19050 h 311150" name="connsiteY46"/>
                    <a:gd fmla="*/ 235111 w 338138" name="connsiteX47"/>
                    <a:gd fmla="*/ 0 h 311150" name="connsiteY47"/>
                    <a:gd fmla="*/ 338138 w 338138" name="connsiteX48"/>
                    <a:gd fmla="*/ 90972 h 311150" name="connsiteY48"/>
                    <a:gd fmla="*/ 320967 w 338138" name="connsiteX49"/>
                    <a:gd fmla="*/ 141072 h 311150" name="connsiteY49"/>
                    <a:gd fmla="*/ 280021 w 338138" name="connsiteX50"/>
                    <a:gd fmla="*/ 172715 h 311150" name="connsiteY50"/>
                    <a:gd fmla="*/ 235111 w 338138" name="connsiteX51"/>
                    <a:gd fmla="*/ 220178 h 311150" name="connsiteY51"/>
                    <a:gd fmla="*/ 228507 w 338138" name="connsiteX52"/>
                    <a:gd fmla="*/ 222815 h 311150" name="connsiteY52"/>
                    <a:gd fmla="*/ 225865 w 338138" name="connsiteX53"/>
                    <a:gd fmla="*/ 222815 h 311150" name="connsiteY53"/>
                    <a:gd fmla="*/ 220582 w 338138" name="connsiteX54"/>
                    <a:gd fmla="*/ 214905 h 311150" name="connsiteY54"/>
                    <a:gd fmla="*/ 220582 w 338138" name="connsiteX55"/>
                    <a:gd fmla="*/ 181944 h 311150" name="connsiteY55"/>
                    <a:gd fmla="*/ 178315 w 338138" name="connsiteX56"/>
                    <a:gd fmla="*/ 167441 h 311150" name="connsiteY56"/>
                    <a:gd fmla="*/ 178315 w 338138" name="connsiteX57"/>
                    <a:gd fmla="*/ 168760 h 311150" name="connsiteY57"/>
                    <a:gd fmla="*/ 184919 w 338138" name="connsiteX58"/>
                    <a:gd fmla="*/ 191173 h 311150" name="connsiteY58"/>
                    <a:gd fmla="*/ 186240 w 338138" name="connsiteX59"/>
                    <a:gd fmla="*/ 195128 h 311150" name="connsiteY59"/>
                    <a:gd fmla="*/ 184919 w 338138" name="connsiteX60"/>
                    <a:gd fmla="*/ 200402 h 311150" name="connsiteY60"/>
                    <a:gd fmla="*/ 163785 w 338138" name="connsiteX61"/>
                    <a:gd fmla="*/ 204357 h 311150" name="connsiteY61"/>
                    <a:gd fmla="*/ 157181 w 338138" name="connsiteX62"/>
                    <a:gd fmla="*/ 204357 h 311150" name="connsiteY62"/>
                    <a:gd fmla="*/ 206053 w 338138" name="connsiteX63"/>
                    <a:gd fmla="*/ 265005 h 311150" name="connsiteY63"/>
                    <a:gd fmla="*/ 206053 w 338138" name="connsiteX64"/>
                    <a:gd fmla="*/ 305877 h 311150" name="connsiteY64"/>
                    <a:gd fmla="*/ 200769 w 338138" name="connsiteX65"/>
                    <a:gd fmla="*/ 311150 h 311150" name="connsiteY65"/>
                    <a:gd fmla="*/ 5283 w 338138" name="connsiteX66"/>
                    <a:gd fmla="*/ 311150 h 311150" name="connsiteY66"/>
                    <a:gd fmla="*/ 0 w 338138" name="connsiteX67"/>
                    <a:gd fmla="*/ 305877 h 311150" name="connsiteY67"/>
                    <a:gd fmla="*/ 0 w 338138" name="connsiteX68"/>
                    <a:gd fmla="*/ 265005 h 311150" name="connsiteY68"/>
                    <a:gd fmla="*/ 48871 w 338138" name="connsiteX69"/>
                    <a:gd fmla="*/ 204357 h 311150" name="connsiteY69"/>
                    <a:gd fmla="*/ 42267 w 338138" name="connsiteX70"/>
                    <a:gd fmla="*/ 204357 h 311150" name="connsiteY70"/>
                    <a:gd fmla="*/ 21133 w 338138" name="connsiteX71"/>
                    <a:gd fmla="*/ 200402 h 311150" name="connsiteY71"/>
                    <a:gd fmla="*/ 19813 w 338138" name="connsiteX72"/>
                    <a:gd fmla="*/ 195128 h 311150" name="connsiteY72"/>
                    <a:gd fmla="*/ 21133 w 338138" name="connsiteX73"/>
                    <a:gd fmla="*/ 191173 h 311150" name="connsiteY73"/>
                    <a:gd fmla="*/ 27738 w 338138" name="connsiteX74"/>
                    <a:gd fmla="*/ 168760 h 311150" name="connsiteY74"/>
                    <a:gd fmla="*/ 27738 w 338138" name="connsiteX75"/>
                    <a:gd fmla="*/ 139754 h 311150" name="connsiteY75"/>
                    <a:gd fmla="*/ 101705 w 338138" name="connsiteX76"/>
                    <a:gd fmla="*/ 48782 h 311150" name="connsiteY76"/>
                    <a:gd fmla="*/ 104347 w 338138" name="connsiteX77"/>
                    <a:gd fmla="*/ 48782 h 311150" name="connsiteY77"/>
                    <a:gd fmla="*/ 137368 w 338138" name="connsiteX78"/>
                    <a:gd fmla="*/ 59329 h 311150" name="connsiteY78"/>
                    <a:gd fmla="*/ 235111 w 338138" name="connsiteX79"/>
                    <a:gd fmla="*/ 0 h 311150" name="connsiteY7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b="b" l="l" r="r" t="t"/>
                  <a:pathLst>
                    <a:path h="311150" w="338138">
                      <a:moveTo>
                        <a:pt x="109769" y="93663"/>
                      </a:moveTo>
                      <a:cubicBezTo>
                        <a:pt x="107136" y="97643"/>
                        <a:pt x="91339" y="122847"/>
                        <a:pt x="66326" y="122847"/>
                      </a:cubicBezTo>
                      <a:cubicBezTo>
                        <a:pt x="61060" y="122847"/>
                        <a:pt x="57111" y="121521"/>
                        <a:pt x="53161" y="120194"/>
                      </a:cubicBezTo>
                      <a:cubicBezTo>
                        <a:pt x="51845" y="120194"/>
                        <a:pt x="51845" y="121521"/>
                        <a:pt x="51845" y="121521"/>
                      </a:cubicBezTo>
                      <a:cubicBezTo>
                        <a:pt x="49212" y="124174"/>
                        <a:pt x="49212" y="128153"/>
                        <a:pt x="50528" y="132133"/>
                      </a:cubicBezTo>
                      <a:cubicBezTo>
                        <a:pt x="51845" y="137439"/>
                        <a:pt x="55794" y="140092"/>
                        <a:pt x="58427" y="141419"/>
                      </a:cubicBezTo>
                      <a:cubicBezTo>
                        <a:pt x="59744" y="141419"/>
                        <a:pt x="62377" y="142746"/>
                        <a:pt x="62377" y="145399"/>
                      </a:cubicBezTo>
                      <a:cubicBezTo>
                        <a:pt x="68959" y="167950"/>
                        <a:pt x="84756" y="190501"/>
                        <a:pt x="103187" y="190501"/>
                      </a:cubicBezTo>
                      <a:cubicBezTo>
                        <a:pt x="121617" y="190501"/>
                        <a:pt x="137415" y="167950"/>
                        <a:pt x="143997" y="145399"/>
                      </a:cubicBezTo>
                      <a:cubicBezTo>
                        <a:pt x="143997" y="142746"/>
                        <a:pt x="146630" y="141419"/>
                        <a:pt x="147947" y="141419"/>
                      </a:cubicBezTo>
                      <a:cubicBezTo>
                        <a:pt x="150580" y="141419"/>
                        <a:pt x="154529" y="137439"/>
                        <a:pt x="155845" y="132133"/>
                      </a:cubicBezTo>
                      <a:cubicBezTo>
                        <a:pt x="157162" y="128153"/>
                        <a:pt x="157162" y="124174"/>
                        <a:pt x="154529" y="121521"/>
                      </a:cubicBezTo>
                      <a:cubicBezTo>
                        <a:pt x="154529" y="120194"/>
                        <a:pt x="153212" y="120194"/>
                        <a:pt x="153212" y="120194"/>
                      </a:cubicBezTo>
                      <a:cubicBezTo>
                        <a:pt x="153212" y="120194"/>
                        <a:pt x="153212" y="120194"/>
                        <a:pt x="151896" y="120194"/>
                      </a:cubicBezTo>
                      <a:cubicBezTo>
                        <a:pt x="150580" y="121521"/>
                        <a:pt x="149263" y="124174"/>
                        <a:pt x="147947" y="125500"/>
                      </a:cubicBezTo>
                      <a:cubicBezTo>
                        <a:pt x="146630" y="126827"/>
                        <a:pt x="145314" y="128153"/>
                        <a:pt x="143997" y="128153"/>
                      </a:cubicBezTo>
                      <a:cubicBezTo>
                        <a:pt x="142681" y="129480"/>
                        <a:pt x="141364" y="129480"/>
                        <a:pt x="140048" y="129480"/>
                      </a:cubicBezTo>
                      <a:cubicBezTo>
                        <a:pt x="138731" y="129480"/>
                        <a:pt x="137415" y="128153"/>
                        <a:pt x="136098" y="126827"/>
                      </a:cubicBezTo>
                      <a:cubicBezTo>
                        <a:pt x="136098" y="125500"/>
                        <a:pt x="136098" y="124174"/>
                        <a:pt x="134782" y="122847"/>
                      </a:cubicBezTo>
                      <a:cubicBezTo>
                        <a:pt x="133466" y="117541"/>
                        <a:pt x="130833" y="109582"/>
                        <a:pt x="122934" y="102949"/>
                      </a:cubicBezTo>
                      <a:cubicBezTo>
                        <a:pt x="120301" y="98969"/>
                        <a:pt x="115035" y="96316"/>
                        <a:pt x="109769" y="93663"/>
                      </a:cubicBezTo>
                      <a:close/>
                      <a:moveTo>
                        <a:pt x="269081" y="79375"/>
                      </a:moveTo>
                      <a:cubicBezTo>
                        <a:pt x="274780" y="79375"/>
                        <a:pt x="279400" y="84350"/>
                        <a:pt x="279400" y="90488"/>
                      </a:cubicBezTo>
                      <a:cubicBezTo>
                        <a:pt x="279400" y="96626"/>
                        <a:pt x="274780" y="101601"/>
                        <a:pt x="269081" y="101601"/>
                      </a:cubicBezTo>
                      <a:cubicBezTo>
                        <a:pt x="263382" y="101601"/>
                        <a:pt x="258762" y="96626"/>
                        <a:pt x="258762" y="90488"/>
                      </a:cubicBezTo>
                      <a:cubicBezTo>
                        <a:pt x="258762" y="84350"/>
                        <a:pt x="263382" y="79375"/>
                        <a:pt x="269081" y="79375"/>
                      </a:cubicBezTo>
                      <a:close/>
                      <a:moveTo>
                        <a:pt x="234950" y="79375"/>
                      </a:moveTo>
                      <a:cubicBezTo>
                        <a:pt x="241088" y="79375"/>
                        <a:pt x="246063" y="84350"/>
                        <a:pt x="246063" y="90488"/>
                      </a:cubicBezTo>
                      <a:cubicBezTo>
                        <a:pt x="246063" y="96626"/>
                        <a:pt x="241088" y="101601"/>
                        <a:pt x="234950" y="101601"/>
                      </a:cubicBezTo>
                      <a:cubicBezTo>
                        <a:pt x="228812" y="101601"/>
                        <a:pt x="223837" y="96626"/>
                        <a:pt x="223837" y="90488"/>
                      </a:cubicBezTo>
                      <a:cubicBezTo>
                        <a:pt x="223837" y="84350"/>
                        <a:pt x="228812" y="79375"/>
                        <a:pt x="234950" y="79375"/>
                      </a:cubicBezTo>
                      <a:close/>
                      <a:moveTo>
                        <a:pt x="199231" y="79375"/>
                      </a:moveTo>
                      <a:cubicBezTo>
                        <a:pt x="204930" y="79375"/>
                        <a:pt x="209550" y="84350"/>
                        <a:pt x="209550" y="90488"/>
                      </a:cubicBezTo>
                      <a:cubicBezTo>
                        <a:pt x="209550" y="96626"/>
                        <a:pt x="204930" y="101601"/>
                        <a:pt x="199231" y="101601"/>
                      </a:cubicBezTo>
                      <a:cubicBezTo>
                        <a:pt x="193532" y="101601"/>
                        <a:pt x="188912" y="96626"/>
                        <a:pt x="188912" y="90488"/>
                      </a:cubicBezTo>
                      <a:cubicBezTo>
                        <a:pt x="188912" y="84350"/>
                        <a:pt x="193532" y="79375"/>
                        <a:pt x="199231" y="79375"/>
                      </a:cubicBezTo>
                      <a:close/>
                      <a:moveTo>
                        <a:pt x="235223" y="19050"/>
                      </a:moveTo>
                      <a:cubicBezTo>
                        <a:pt x="195783" y="19050"/>
                        <a:pt x="161602" y="41335"/>
                        <a:pt x="152400" y="72796"/>
                      </a:cubicBezTo>
                      <a:cubicBezTo>
                        <a:pt x="165546" y="88528"/>
                        <a:pt x="176064" y="112124"/>
                        <a:pt x="178693" y="139652"/>
                      </a:cubicBezTo>
                      <a:cubicBezTo>
                        <a:pt x="178693" y="142274"/>
                        <a:pt x="178693" y="144896"/>
                        <a:pt x="178693" y="147518"/>
                      </a:cubicBezTo>
                      <a:cubicBezTo>
                        <a:pt x="193154" y="156694"/>
                        <a:pt x="210244" y="163249"/>
                        <a:pt x="229964" y="164559"/>
                      </a:cubicBezTo>
                      <a:cubicBezTo>
                        <a:pt x="233908" y="164559"/>
                        <a:pt x="237852" y="168492"/>
                        <a:pt x="237852" y="173736"/>
                      </a:cubicBezTo>
                      <a:cubicBezTo>
                        <a:pt x="237852" y="173736"/>
                        <a:pt x="237852" y="173736"/>
                        <a:pt x="237852" y="192088"/>
                      </a:cubicBezTo>
                      <a:cubicBezTo>
                        <a:pt x="237852" y="192088"/>
                        <a:pt x="237852" y="192088"/>
                        <a:pt x="269404" y="159316"/>
                      </a:cubicBezTo>
                      <a:cubicBezTo>
                        <a:pt x="269404" y="158005"/>
                        <a:pt x="270718" y="158005"/>
                        <a:pt x="272033" y="158005"/>
                      </a:cubicBezTo>
                      <a:cubicBezTo>
                        <a:pt x="300955" y="144896"/>
                        <a:pt x="320675" y="119989"/>
                        <a:pt x="320675" y="91149"/>
                      </a:cubicBezTo>
                      <a:cubicBezTo>
                        <a:pt x="320675" y="51822"/>
                        <a:pt x="282550" y="19050"/>
                        <a:pt x="235223" y="19050"/>
                      </a:cubicBezTo>
                      <a:close/>
                      <a:moveTo>
                        <a:pt x="235111" y="0"/>
                      </a:moveTo>
                      <a:cubicBezTo>
                        <a:pt x="291908" y="0"/>
                        <a:pt x="338138" y="40871"/>
                        <a:pt x="338138" y="90972"/>
                      </a:cubicBezTo>
                      <a:cubicBezTo>
                        <a:pt x="338138" y="109430"/>
                        <a:pt x="332855" y="126570"/>
                        <a:pt x="320967" y="141072"/>
                      </a:cubicBezTo>
                      <a:cubicBezTo>
                        <a:pt x="311721" y="154257"/>
                        <a:pt x="297192" y="166123"/>
                        <a:pt x="280021" y="172715"/>
                      </a:cubicBezTo>
                      <a:cubicBezTo>
                        <a:pt x="280021" y="172715"/>
                        <a:pt x="280021" y="172715"/>
                        <a:pt x="235111" y="220178"/>
                      </a:cubicBezTo>
                      <a:cubicBezTo>
                        <a:pt x="233791" y="222815"/>
                        <a:pt x="231149" y="222815"/>
                        <a:pt x="228507" y="222815"/>
                      </a:cubicBezTo>
                      <a:cubicBezTo>
                        <a:pt x="228507" y="222815"/>
                        <a:pt x="227186" y="222815"/>
                        <a:pt x="225865" y="222815"/>
                      </a:cubicBezTo>
                      <a:cubicBezTo>
                        <a:pt x="221903" y="221497"/>
                        <a:pt x="220582" y="218860"/>
                        <a:pt x="220582" y="214905"/>
                      </a:cubicBezTo>
                      <a:cubicBezTo>
                        <a:pt x="220582" y="214905"/>
                        <a:pt x="220582" y="214905"/>
                        <a:pt x="220582" y="181944"/>
                      </a:cubicBezTo>
                      <a:cubicBezTo>
                        <a:pt x="204732" y="179307"/>
                        <a:pt x="190202" y="175352"/>
                        <a:pt x="178315" y="167441"/>
                      </a:cubicBezTo>
                      <a:cubicBezTo>
                        <a:pt x="178315" y="168760"/>
                        <a:pt x="178315" y="168760"/>
                        <a:pt x="178315" y="168760"/>
                      </a:cubicBezTo>
                      <a:cubicBezTo>
                        <a:pt x="176994" y="181944"/>
                        <a:pt x="176994" y="185899"/>
                        <a:pt x="184919" y="191173"/>
                      </a:cubicBezTo>
                      <a:cubicBezTo>
                        <a:pt x="186240" y="192491"/>
                        <a:pt x="186240" y="193810"/>
                        <a:pt x="186240" y="195128"/>
                      </a:cubicBezTo>
                      <a:cubicBezTo>
                        <a:pt x="186240" y="197765"/>
                        <a:pt x="186240" y="199084"/>
                        <a:pt x="184919" y="200402"/>
                      </a:cubicBezTo>
                      <a:cubicBezTo>
                        <a:pt x="180957" y="203039"/>
                        <a:pt x="173031" y="204357"/>
                        <a:pt x="163785" y="204357"/>
                      </a:cubicBezTo>
                      <a:cubicBezTo>
                        <a:pt x="162465" y="204357"/>
                        <a:pt x="159823" y="204357"/>
                        <a:pt x="157181" y="204357"/>
                      </a:cubicBezTo>
                      <a:cubicBezTo>
                        <a:pt x="173031" y="213586"/>
                        <a:pt x="206053" y="233363"/>
                        <a:pt x="206053" y="265005"/>
                      </a:cubicBezTo>
                      <a:cubicBezTo>
                        <a:pt x="206053" y="265005"/>
                        <a:pt x="206053" y="265005"/>
                        <a:pt x="206053" y="305877"/>
                      </a:cubicBezTo>
                      <a:cubicBezTo>
                        <a:pt x="206053" y="308513"/>
                        <a:pt x="203411" y="311150"/>
                        <a:pt x="200769" y="311150"/>
                      </a:cubicBezTo>
                      <a:cubicBezTo>
                        <a:pt x="200769" y="311150"/>
                        <a:pt x="200769" y="311150"/>
                        <a:pt x="5283" y="311150"/>
                      </a:cubicBezTo>
                      <a:cubicBezTo>
                        <a:pt x="2642" y="311150"/>
                        <a:pt x="0" y="308513"/>
                        <a:pt x="0" y="305877"/>
                      </a:cubicBezTo>
                      <a:cubicBezTo>
                        <a:pt x="0" y="305877"/>
                        <a:pt x="0" y="305877"/>
                        <a:pt x="0" y="265005"/>
                      </a:cubicBezTo>
                      <a:cubicBezTo>
                        <a:pt x="0" y="233363"/>
                        <a:pt x="33021" y="213586"/>
                        <a:pt x="48871" y="204357"/>
                      </a:cubicBezTo>
                      <a:cubicBezTo>
                        <a:pt x="46230" y="204357"/>
                        <a:pt x="44909" y="204357"/>
                        <a:pt x="42267" y="204357"/>
                      </a:cubicBezTo>
                      <a:cubicBezTo>
                        <a:pt x="33021" y="204357"/>
                        <a:pt x="25096" y="203039"/>
                        <a:pt x="21133" y="200402"/>
                      </a:cubicBezTo>
                      <a:cubicBezTo>
                        <a:pt x="19813" y="199084"/>
                        <a:pt x="19813" y="197765"/>
                        <a:pt x="19813" y="195128"/>
                      </a:cubicBezTo>
                      <a:cubicBezTo>
                        <a:pt x="19813" y="193810"/>
                        <a:pt x="19813" y="192491"/>
                        <a:pt x="21133" y="191173"/>
                      </a:cubicBezTo>
                      <a:cubicBezTo>
                        <a:pt x="29059" y="185899"/>
                        <a:pt x="29059" y="181944"/>
                        <a:pt x="27738" y="168760"/>
                      </a:cubicBezTo>
                      <a:cubicBezTo>
                        <a:pt x="27738" y="162167"/>
                        <a:pt x="26417" y="152938"/>
                        <a:pt x="27738" y="139754"/>
                      </a:cubicBezTo>
                      <a:cubicBezTo>
                        <a:pt x="33021" y="87017"/>
                        <a:pt x="63401" y="50100"/>
                        <a:pt x="101705" y="48782"/>
                      </a:cubicBezTo>
                      <a:cubicBezTo>
                        <a:pt x="101705" y="48782"/>
                        <a:pt x="101705" y="48782"/>
                        <a:pt x="104347" y="48782"/>
                      </a:cubicBezTo>
                      <a:cubicBezTo>
                        <a:pt x="116235" y="50100"/>
                        <a:pt x="128122" y="52737"/>
                        <a:pt x="137368" y="59329"/>
                      </a:cubicBezTo>
                      <a:cubicBezTo>
                        <a:pt x="151898" y="25050"/>
                        <a:pt x="190202" y="0"/>
                        <a:pt x="235111" y="0"/>
                      </a:cubicBezTo>
                      <a:close/>
                    </a:path>
                  </a:pathLst>
                </a:custGeom>
                <a:grpFill/>
                <a:ln>
                  <a:noFill/>
                </a:ln>
                <a:extLst>
                  <a:ext uri="{91240B29-F687-4f45-9708-019B960494DF}">
                    <a14:hiddenLine xmlns:a16="http://schemas.microsoft.com/office/drawing/2014/main"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51" name="任意多边形: 形状 87">
                  <a:extLst>
                    <a:ext uri="{FF2B5EF4-FFF2-40B4-BE49-F238E27FC236}">
                      <a16:creationId xmlns:a16="http://schemas.microsoft.com/office/drawing/2014/main" id="{C96AB0EC-7140-496F-BC61-A47E4749C779}"/>
                    </a:ext>
                  </a:extLst>
                </p:cNvPr>
                <p:cNvSpPr/>
                <p:nvPr/>
              </p:nvSpPr>
              <p:spPr bwMode="auto">
                <a:xfrm>
                  <a:off x="503239" y="3177"/>
                  <a:ext cx="120649" cy="180974"/>
                </a:xfrm>
                <a:custGeom>
                  <a:gdLst>
                    <a:gd fmla="*/ 16 w 32" name="T0"/>
                    <a:gd fmla="*/ 48 h 48" name="T1"/>
                    <a:gd fmla="*/ 16 w 32" name="T2"/>
                    <a:gd fmla="*/ 48 h 48" name="T3"/>
                    <a:gd fmla="*/ 16 w 32" name="T4"/>
                    <a:gd fmla="*/ 48 h 48" name="T5"/>
                    <a:gd fmla="*/ 16 w 32" name="T6"/>
                    <a:gd fmla="*/ 48 h 48" name="T7"/>
                    <a:gd fmla="*/ 16 w 32" name="T8"/>
                    <a:gd fmla="*/ 48 h 48" name="T9"/>
                    <a:gd fmla="*/ 32 w 32" name="T10"/>
                    <a:gd fmla="*/ 32 h 48" name="T11"/>
                    <a:gd fmla="*/ 16 w 32" name="T12"/>
                    <a:gd fmla="*/ 0 h 48" name="T13"/>
                    <a:gd fmla="*/ 16 w 32" name="T14"/>
                    <a:gd fmla="*/ 0 h 48" name="T15"/>
                    <a:gd fmla="*/ 16 w 32" name="T16"/>
                    <a:gd fmla="*/ 0 h 48" name="T17"/>
                    <a:gd fmla="*/ 16 w 32" name="T18"/>
                    <a:gd fmla="*/ 0 h 48" name="T19"/>
                    <a:gd fmla="*/ 16 w 32" name="T20"/>
                    <a:gd fmla="*/ 0 h 48" name="T21"/>
                    <a:gd fmla="*/ 0 w 32" name="T22"/>
                    <a:gd fmla="*/ 32 h 48" name="T23"/>
                    <a:gd fmla="*/ 16 w 32" name="T24"/>
                    <a:gd fmla="*/ 48 h 4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8" w="32">
                      <a:moveTo>
                        <a:pt x="16" y="48"/>
                      </a:moveTo>
                      <a:cubicBezTo>
                        <a:pt x="16" y="48"/>
                        <a:pt x="16" y="48"/>
                        <a:pt x="16" y="48"/>
                      </a:cubicBezTo>
                      <a:cubicBezTo>
                        <a:pt x="16" y="48"/>
                        <a:pt x="16" y="48"/>
                        <a:pt x="16" y="48"/>
                      </a:cubicBezTo>
                      <a:cubicBezTo>
                        <a:pt x="16" y="48"/>
                        <a:pt x="16" y="48"/>
                        <a:pt x="16" y="48"/>
                      </a:cubicBezTo>
                      <a:cubicBezTo>
                        <a:pt x="16" y="48"/>
                        <a:pt x="16" y="48"/>
                        <a:pt x="16" y="48"/>
                      </a:cubicBezTo>
                      <a:cubicBezTo>
                        <a:pt x="23" y="48"/>
                        <a:pt x="32" y="43"/>
                        <a:pt x="32" y="32"/>
                      </a:cubicBezTo>
                      <a:cubicBezTo>
                        <a:pt x="32" y="15"/>
                        <a:pt x="17" y="0"/>
                        <a:pt x="16" y="0"/>
                      </a:cubicBezTo>
                      <a:cubicBezTo>
                        <a:pt x="16" y="0"/>
                        <a:pt x="16" y="0"/>
                        <a:pt x="16" y="0"/>
                      </a:cubicBezTo>
                      <a:cubicBezTo>
                        <a:pt x="16" y="0"/>
                        <a:pt x="16" y="0"/>
                        <a:pt x="16" y="0"/>
                      </a:cubicBezTo>
                      <a:cubicBezTo>
                        <a:pt x="16" y="0"/>
                        <a:pt x="16" y="0"/>
                        <a:pt x="16" y="0"/>
                      </a:cubicBezTo>
                      <a:cubicBezTo>
                        <a:pt x="16" y="0"/>
                        <a:pt x="16" y="0"/>
                        <a:pt x="16" y="0"/>
                      </a:cubicBezTo>
                      <a:cubicBezTo>
                        <a:pt x="14" y="0"/>
                        <a:pt x="0" y="15"/>
                        <a:pt x="0" y="32"/>
                      </a:cubicBezTo>
                      <a:cubicBezTo>
                        <a:pt x="0" y="43"/>
                        <a:pt x="9" y="48"/>
                        <a:pt x="16" y="48"/>
                      </a:cubicBezTo>
                      <a:close/>
                    </a:path>
                  </a:pathLst>
                </a:custGeom>
                <a:grpFill/>
                <a:ln>
                  <a:noFill/>
                </a:ln>
                <a:extLst>
                  <a:ext uri="{91240B29-F687-4f45-9708-019B960494DF}">
                    <a14:hiddenLine xmlns:a16="http://schemas.microsoft.com/office/drawing/2014/main"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52" name="任意多边形: 形状 88">
                  <a:extLst>
                    <a:ext uri="{FF2B5EF4-FFF2-40B4-BE49-F238E27FC236}">
                      <a16:creationId xmlns:a16="http://schemas.microsoft.com/office/drawing/2014/main" id="{FC170E52-8391-451A-BA6C-ED332EB604D4}"/>
                    </a:ext>
                  </a:extLst>
                </p:cNvPr>
                <p:cNvSpPr/>
                <p:nvPr/>
              </p:nvSpPr>
              <p:spPr bwMode="auto">
                <a:xfrm>
                  <a:off x="3174" y="501649"/>
                  <a:ext cx="182563" cy="120648"/>
                </a:xfrm>
                <a:custGeom>
                  <a:gdLst>
                    <a:gd fmla="*/ 48 w 48" name="T0"/>
                    <a:gd fmla="*/ 16 h 32" name="T1"/>
                    <a:gd fmla="*/ 48 w 48" name="T2"/>
                    <a:gd fmla="*/ 16 h 32" name="T3"/>
                    <a:gd fmla="*/ 48 w 48" name="T4"/>
                    <a:gd fmla="*/ 16 h 32" name="T5"/>
                    <a:gd fmla="*/ 48 w 48" name="T6"/>
                    <a:gd fmla="*/ 16 h 32" name="T7"/>
                    <a:gd fmla="*/ 48 w 48" name="T8"/>
                    <a:gd fmla="*/ 16 h 32" name="T9"/>
                    <a:gd fmla="*/ 32 w 48" name="T10"/>
                    <a:gd fmla="*/ 0 h 32" name="T11"/>
                    <a:gd fmla="*/ 0 w 48" name="T12"/>
                    <a:gd fmla="*/ 16 h 32" name="T13"/>
                    <a:gd fmla="*/ 0 w 48" name="T14"/>
                    <a:gd fmla="*/ 16 h 32" name="T15"/>
                    <a:gd fmla="*/ 0 w 48" name="T16"/>
                    <a:gd fmla="*/ 16 h 32" name="T17"/>
                    <a:gd fmla="*/ 0 w 48" name="T18"/>
                    <a:gd fmla="*/ 16 h 32" name="T19"/>
                    <a:gd fmla="*/ 0 w 48" name="T20"/>
                    <a:gd fmla="*/ 16 h 32" name="T21"/>
                    <a:gd fmla="*/ 32 w 48" name="T22"/>
                    <a:gd fmla="*/ 32 h 32" name="T23"/>
                    <a:gd fmla="*/ 48 w 48" name="T24"/>
                    <a:gd fmla="*/ 16 h 3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2" w="48">
                      <a:moveTo>
                        <a:pt x="48" y="16"/>
                      </a:moveTo>
                      <a:cubicBezTo>
                        <a:pt x="48" y="16"/>
                        <a:pt x="48" y="16"/>
                        <a:pt x="48" y="16"/>
                      </a:cubicBezTo>
                      <a:cubicBezTo>
                        <a:pt x="48" y="16"/>
                        <a:pt x="48" y="16"/>
                        <a:pt x="48" y="16"/>
                      </a:cubicBezTo>
                      <a:cubicBezTo>
                        <a:pt x="48" y="16"/>
                        <a:pt x="48" y="16"/>
                        <a:pt x="48" y="16"/>
                      </a:cubicBezTo>
                      <a:cubicBezTo>
                        <a:pt x="48" y="16"/>
                        <a:pt x="48" y="16"/>
                        <a:pt x="48" y="16"/>
                      </a:cubicBezTo>
                      <a:cubicBezTo>
                        <a:pt x="48" y="9"/>
                        <a:pt x="43" y="0"/>
                        <a:pt x="32" y="0"/>
                      </a:cubicBezTo>
                      <a:cubicBezTo>
                        <a:pt x="15" y="0"/>
                        <a:pt x="0" y="14"/>
                        <a:pt x="0" y="16"/>
                      </a:cubicBezTo>
                      <a:cubicBezTo>
                        <a:pt x="0" y="16"/>
                        <a:pt x="0" y="16"/>
                        <a:pt x="0" y="16"/>
                      </a:cubicBezTo>
                      <a:cubicBezTo>
                        <a:pt x="0" y="16"/>
                        <a:pt x="0" y="16"/>
                        <a:pt x="0" y="16"/>
                      </a:cubicBezTo>
                      <a:cubicBezTo>
                        <a:pt x="0" y="16"/>
                        <a:pt x="0" y="16"/>
                        <a:pt x="0" y="16"/>
                      </a:cubicBezTo>
                      <a:cubicBezTo>
                        <a:pt x="0" y="16"/>
                        <a:pt x="0" y="16"/>
                        <a:pt x="0" y="16"/>
                      </a:cubicBezTo>
                      <a:cubicBezTo>
                        <a:pt x="0" y="17"/>
                        <a:pt x="15" y="32"/>
                        <a:pt x="32" y="32"/>
                      </a:cubicBezTo>
                      <a:cubicBezTo>
                        <a:pt x="43" y="32"/>
                        <a:pt x="48" y="23"/>
                        <a:pt x="48" y="16"/>
                      </a:cubicBezTo>
                      <a:close/>
                    </a:path>
                  </a:pathLst>
                </a:custGeom>
                <a:grpFill/>
                <a:ln>
                  <a:noFill/>
                </a:ln>
                <a:extLst>
                  <a:ext uri="{91240B29-F687-4f45-9708-019B960494DF}">
                    <a14:hiddenLine xmlns:a16="http://schemas.microsoft.com/office/drawing/2014/main"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53" name="任意多边形: 形状 89">
                  <a:extLst>
                    <a:ext uri="{FF2B5EF4-FFF2-40B4-BE49-F238E27FC236}">
                      <a16:creationId xmlns:a16="http://schemas.microsoft.com/office/drawing/2014/main" id="{C40EFD9D-11A0-4B79-A835-67F352850FF9}"/>
                    </a:ext>
                  </a:extLst>
                </p:cNvPr>
                <p:cNvSpPr/>
                <p:nvPr/>
              </p:nvSpPr>
              <p:spPr bwMode="auto">
                <a:xfrm>
                  <a:off x="798516" y="161926"/>
                  <a:ext cx="161924" cy="161923"/>
                </a:xfrm>
                <a:custGeom>
                  <a:gdLst>
                    <a:gd fmla="*/ 9 w 43" name="T0"/>
                    <a:gd fmla="*/ 35 h 43" name="T1"/>
                    <a:gd fmla="*/ 9 w 43" name="T2"/>
                    <a:gd fmla="*/ 35 h 43" name="T3"/>
                    <a:gd fmla="*/ 9 w 43" name="T4"/>
                    <a:gd fmla="*/ 35 h 43" name="T5"/>
                    <a:gd fmla="*/ 9 w 43" name="T6"/>
                    <a:gd fmla="*/ 35 h 43" name="T7"/>
                    <a:gd fmla="*/ 31 w 43" name="T8"/>
                    <a:gd fmla="*/ 35 h 43" name="T9"/>
                    <a:gd fmla="*/ 42 w 43" name="T10"/>
                    <a:gd fmla="*/ 1 h 43" name="T11"/>
                    <a:gd fmla="*/ 42 w 43" name="T12"/>
                    <a:gd fmla="*/ 1 h 43" name="T13"/>
                    <a:gd fmla="*/ 42 w 43" name="T14"/>
                    <a:gd fmla="*/ 1 h 43" name="T15"/>
                    <a:gd fmla="*/ 42 w 43" name="T16"/>
                    <a:gd fmla="*/ 1 h 43" name="T17"/>
                    <a:gd fmla="*/ 42 w 43" name="T18"/>
                    <a:gd fmla="*/ 1 h 43" name="T19"/>
                    <a:gd fmla="*/ 9 w 43" name="T20"/>
                    <a:gd fmla="*/ 12 h 43" name="T21"/>
                    <a:gd fmla="*/ 8 w 43" name="T22"/>
                    <a:gd fmla="*/ 35 h 43" name="T23"/>
                    <a:gd fmla="*/ 9 w 43" name="T24"/>
                    <a:gd fmla="*/ 35 h 4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3" w="43">
                      <a:moveTo>
                        <a:pt x="9" y="35"/>
                      </a:moveTo>
                      <a:cubicBezTo>
                        <a:pt x="9" y="35"/>
                        <a:pt x="9" y="35"/>
                        <a:pt x="9" y="35"/>
                      </a:cubicBezTo>
                      <a:cubicBezTo>
                        <a:pt x="9" y="35"/>
                        <a:pt x="9" y="35"/>
                        <a:pt x="9" y="35"/>
                      </a:cubicBezTo>
                      <a:cubicBezTo>
                        <a:pt x="9" y="35"/>
                        <a:pt x="9" y="35"/>
                        <a:pt x="9" y="35"/>
                      </a:cubicBezTo>
                      <a:cubicBezTo>
                        <a:pt x="13" y="40"/>
                        <a:pt x="23" y="43"/>
                        <a:pt x="31" y="35"/>
                      </a:cubicBezTo>
                      <a:cubicBezTo>
                        <a:pt x="43" y="23"/>
                        <a:pt x="43" y="3"/>
                        <a:pt x="42" y="1"/>
                      </a:cubicBezTo>
                      <a:cubicBezTo>
                        <a:pt x="42" y="1"/>
                        <a:pt x="42" y="1"/>
                        <a:pt x="42" y="1"/>
                      </a:cubicBezTo>
                      <a:cubicBezTo>
                        <a:pt x="42" y="1"/>
                        <a:pt x="42" y="1"/>
                        <a:pt x="42" y="1"/>
                      </a:cubicBezTo>
                      <a:cubicBezTo>
                        <a:pt x="42" y="1"/>
                        <a:pt x="42" y="1"/>
                        <a:pt x="42" y="1"/>
                      </a:cubicBezTo>
                      <a:cubicBezTo>
                        <a:pt x="42" y="1"/>
                        <a:pt x="42" y="1"/>
                        <a:pt x="42" y="1"/>
                      </a:cubicBezTo>
                      <a:cubicBezTo>
                        <a:pt x="41" y="0"/>
                        <a:pt x="21" y="0"/>
                        <a:pt x="9" y="12"/>
                      </a:cubicBezTo>
                      <a:cubicBezTo>
                        <a:pt x="0" y="21"/>
                        <a:pt x="4" y="30"/>
                        <a:pt x="8" y="35"/>
                      </a:cubicBezTo>
                      <a:cubicBezTo>
                        <a:pt x="8" y="35"/>
                        <a:pt x="9" y="35"/>
                        <a:pt x="9" y="35"/>
                      </a:cubicBezTo>
                      <a:close/>
                    </a:path>
                  </a:pathLst>
                </a:custGeom>
                <a:grpFill/>
                <a:ln>
                  <a:noFill/>
                </a:ln>
                <a:extLst>
                  <a:ext uri="{91240B29-F687-4f45-9708-019B960494DF}">
                    <a14:hiddenLine xmlns:a16="http://schemas.microsoft.com/office/drawing/2014/main"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54" name="任意多边形: 形状 90">
                  <a:extLst>
                    <a:ext uri="{FF2B5EF4-FFF2-40B4-BE49-F238E27FC236}">
                      <a16:creationId xmlns:a16="http://schemas.microsoft.com/office/drawing/2014/main" id="{6C0FA6AE-9621-4D85-919B-2B6B4662426D}"/>
                    </a:ext>
                  </a:extLst>
                </p:cNvPr>
                <p:cNvSpPr/>
                <p:nvPr/>
              </p:nvSpPr>
              <p:spPr bwMode="auto">
                <a:xfrm>
                  <a:off x="161925" y="161926"/>
                  <a:ext cx="163512" cy="161923"/>
                </a:xfrm>
                <a:custGeom>
                  <a:gdLst>
                    <a:gd fmla="*/ 35 w 43" name="T0"/>
                    <a:gd fmla="*/ 35 h 43" name="T1"/>
                    <a:gd fmla="*/ 35 w 43" name="T2"/>
                    <a:gd fmla="*/ 35 h 43" name="T3"/>
                    <a:gd fmla="*/ 35 w 43" name="T4"/>
                    <a:gd fmla="*/ 35 h 43" name="T5"/>
                    <a:gd fmla="*/ 35 w 43" name="T6"/>
                    <a:gd fmla="*/ 35 h 43" name="T7"/>
                    <a:gd fmla="*/ 35 w 43" name="T8"/>
                    <a:gd fmla="*/ 35 h 43" name="T9"/>
                    <a:gd fmla="*/ 35 w 43" name="T10"/>
                    <a:gd fmla="*/ 12 h 43" name="T11"/>
                    <a:gd fmla="*/ 1 w 43" name="T12"/>
                    <a:gd fmla="*/ 1 h 43" name="T13"/>
                    <a:gd fmla="*/ 1 w 43" name="T14"/>
                    <a:gd fmla="*/ 1 h 43" name="T15"/>
                    <a:gd fmla="*/ 1 w 43" name="T16"/>
                    <a:gd fmla="*/ 1 h 43" name="T17"/>
                    <a:gd fmla="*/ 1 w 43" name="T18"/>
                    <a:gd fmla="*/ 1 h 43" name="T19"/>
                    <a:gd fmla="*/ 1 w 43" name="T20"/>
                    <a:gd fmla="*/ 1 h 43" name="T21"/>
                    <a:gd fmla="*/ 12 w 43" name="T22"/>
                    <a:gd fmla="*/ 35 h 43" name="T23"/>
                    <a:gd fmla="*/ 35 w 43" name="T24"/>
                    <a:gd fmla="*/ 35 h 4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3" w="43">
                      <a:moveTo>
                        <a:pt x="35" y="35"/>
                      </a:moveTo>
                      <a:cubicBezTo>
                        <a:pt x="35" y="35"/>
                        <a:pt x="35" y="35"/>
                        <a:pt x="35" y="35"/>
                      </a:cubicBezTo>
                      <a:cubicBezTo>
                        <a:pt x="35" y="35"/>
                        <a:pt x="35" y="35"/>
                        <a:pt x="35" y="35"/>
                      </a:cubicBezTo>
                      <a:cubicBezTo>
                        <a:pt x="35" y="35"/>
                        <a:pt x="35" y="35"/>
                        <a:pt x="35" y="35"/>
                      </a:cubicBezTo>
                      <a:cubicBezTo>
                        <a:pt x="35" y="35"/>
                        <a:pt x="35" y="35"/>
                        <a:pt x="35" y="35"/>
                      </a:cubicBezTo>
                      <a:cubicBezTo>
                        <a:pt x="40" y="30"/>
                        <a:pt x="43" y="21"/>
                        <a:pt x="35" y="12"/>
                      </a:cubicBezTo>
                      <a:cubicBezTo>
                        <a:pt x="23" y="0"/>
                        <a:pt x="3" y="0"/>
                        <a:pt x="1" y="1"/>
                      </a:cubicBezTo>
                      <a:cubicBezTo>
                        <a:pt x="1" y="1"/>
                        <a:pt x="1" y="1"/>
                        <a:pt x="1" y="1"/>
                      </a:cubicBezTo>
                      <a:cubicBezTo>
                        <a:pt x="1" y="1"/>
                        <a:pt x="1" y="1"/>
                        <a:pt x="1" y="1"/>
                      </a:cubicBezTo>
                      <a:cubicBezTo>
                        <a:pt x="1" y="1"/>
                        <a:pt x="1" y="1"/>
                        <a:pt x="1" y="1"/>
                      </a:cubicBezTo>
                      <a:cubicBezTo>
                        <a:pt x="1" y="1"/>
                        <a:pt x="1" y="1"/>
                        <a:pt x="1" y="1"/>
                      </a:cubicBezTo>
                      <a:cubicBezTo>
                        <a:pt x="0" y="3"/>
                        <a:pt x="0" y="23"/>
                        <a:pt x="12" y="35"/>
                      </a:cubicBezTo>
                      <a:cubicBezTo>
                        <a:pt x="21" y="43"/>
                        <a:pt x="30" y="40"/>
                        <a:pt x="35" y="35"/>
                      </a:cubicBezTo>
                      <a:close/>
                    </a:path>
                  </a:pathLst>
                </a:custGeom>
                <a:grpFill/>
                <a:ln>
                  <a:noFill/>
                </a:ln>
                <a:extLst>
                  <a:ext uri="{91240B29-F687-4f45-9708-019B960494DF}">
                    <a14:hiddenLine xmlns:a16="http://schemas.microsoft.com/office/drawing/2014/main"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55" name="任意多边形: 形状 91">
                  <a:extLst>
                    <a:ext uri="{FF2B5EF4-FFF2-40B4-BE49-F238E27FC236}">
                      <a16:creationId xmlns:a16="http://schemas.microsoft.com/office/drawing/2014/main" id="{B5C316BD-1322-4206-8F11-F1EF84CF2ECB}"/>
                    </a:ext>
                  </a:extLst>
                </p:cNvPr>
                <p:cNvSpPr/>
                <p:nvPr/>
              </p:nvSpPr>
              <p:spPr bwMode="auto">
                <a:xfrm>
                  <a:off x="714377" y="1547811"/>
                  <a:ext cx="120649" cy="238126"/>
                </a:xfrm>
                <a:custGeom>
                  <a:gdLst>
                    <a:gd fmla="*/ 16 w 32" name="T0"/>
                    <a:gd fmla="*/ 0 h 63" name="T1"/>
                    <a:gd fmla="*/ 0 w 32" name="T2"/>
                    <a:gd fmla="*/ 16 h 63" name="T3"/>
                    <a:gd fmla="*/ 0 w 32" name="T4"/>
                    <a:gd fmla="*/ 47 h 63" name="T5"/>
                    <a:gd fmla="*/ 16 w 32" name="T6"/>
                    <a:gd fmla="*/ 63 h 63" name="T7"/>
                    <a:gd fmla="*/ 32 w 32" name="T8"/>
                    <a:gd fmla="*/ 47 h 63" name="T9"/>
                    <a:gd fmla="*/ 32 w 32" name="T10"/>
                    <a:gd fmla="*/ 16 h 63" name="T11"/>
                    <a:gd fmla="*/ 16 w 32" name="T12"/>
                    <a:gd fmla="*/ 0 h 63" name="T13"/>
                  </a:gdLst>
                  <a:cxnLst>
                    <a:cxn ang="0">
                      <a:pos x="T0" y="T1"/>
                    </a:cxn>
                    <a:cxn ang="0">
                      <a:pos x="T2" y="T3"/>
                    </a:cxn>
                    <a:cxn ang="0">
                      <a:pos x="T4" y="T5"/>
                    </a:cxn>
                    <a:cxn ang="0">
                      <a:pos x="T6" y="T7"/>
                    </a:cxn>
                    <a:cxn ang="0">
                      <a:pos x="T8" y="T9"/>
                    </a:cxn>
                    <a:cxn ang="0">
                      <a:pos x="T10" y="T11"/>
                    </a:cxn>
                    <a:cxn ang="0">
                      <a:pos x="T12" y="T13"/>
                    </a:cxn>
                  </a:cxnLst>
                  <a:rect b="b" l="0" r="r" t="0"/>
                  <a:pathLst>
                    <a:path h="62" w="32">
                      <a:moveTo>
                        <a:pt x="16" y="0"/>
                      </a:moveTo>
                      <a:cubicBezTo>
                        <a:pt x="7" y="0"/>
                        <a:pt x="0" y="7"/>
                        <a:pt x="0" y="16"/>
                      </a:cubicBezTo>
                      <a:cubicBezTo>
                        <a:pt x="0" y="47"/>
                        <a:pt x="0" y="47"/>
                        <a:pt x="0" y="47"/>
                      </a:cubicBezTo>
                      <a:cubicBezTo>
                        <a:pt x="0" y="56"/>
                        <a:pt x="7" y="63"/>
                        <a:pt x="16" y="63"/>
                      </a:cubicBezTo>
                      <a:cubicBezTo>
                        <a:pt x="25" y="63"/>
                        <a:pt x="32" y="56"/>
                        <a:pt x="32" y="47"/>
                      </a:cubicBezTo>
                      <a:cubicBezTo>
                        <a:pt x="32" y="16"/>
                        <a:pt x="32" y="16"/>
                        <a:pt x="32" y="16"/>
                      </a:cubicBezTo>
                      <a:cubicBezTo>
                        <a:pt x="32" y="7"/>
                        <a:pt x="25" y="0"/>
                        <a:pt x="16" y="0"/>
                      </a:cubicBezTo>
                      <a:close/>
                    </a:path>
                  </a:pathLst>
                </a:custGeom>
                <a:grpFill/>
                <a:ln>
                  <a:noFill/>
                </a:ln>
                <a:extLst>
                  <a:ext uri="{91240B29-F687-4f45-9708-019B960494DF}">
                    <a14:hiddenLine xmlns:a16="http://schemas.microsoft.com/office/drawing/2014/main"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56" name="任意多边形: 形状 92">
                  <a:extLst>
                    <a:ext uri="{FF2B5EF4-FFF2-40B4-BE49-F238E27FC236}">
                      <a16:creationId xmlns:a16="http://schemas.microsoft.com/office/drawing/2014/main" id="{45252B71-0AED-40CA-91CD-99BAE8A672F9}"/>
                    </a:ext>
                  </a:extLst>
                </p:cNvPr>
                <p:cNvSpPr/>
                <p:nvPr/>
              </p:nvSpPr>
              <p:spPr bwMode="auto">
                <a:xfrm>
                  <a:off x="442913" y="1427163"/>
                  <a:ext cx="120649" cy="241300"/>
                </a:xfrm>
                <a:custGeom>
                  <a:gdLst>
                    <a:gd fmla="*/ 16 w 32" name="T0"/>
                    <a:gd fmla="*/ 0 h 64" name="T1"/>
                    <a:gd fmla="*/ 0 w 32" name="T2"/>
                    <a:gd fmla="*/ 16 h 64" name="T3"/>
                    <a:gd fmla="*/ 0 w 32" name="T4"/>
                    <a:gd fmla="*/ 48 h 64" name="T5"/>
                    <a:gd fmla="*/ 16 w 32" name="T6"/>
                    <a:gd fmla="*/ 64 h 64" name="T7"/>
                    <a:gd fmla="*/ 32 w 32" name="T8"/>
                    <a:gd fmla="*/ 48 h 64" name="T9"/>
                    <a:gd fmla="*/ 32 w 32" name="T10"/>
                    <a:gd fmla="*/ 16 h 64" name="T11"/>
                    <a:gd fmla="*/ 16 w 32" name="T12"/>
                    <a:gd fmla="*/ 0 h 64" name="T13"/>
                  </a:gdLst>
                  <a:cxnLst>
                    <a:cxn ang="0">
                      <a:pos x="T0" y="T1"/>
                    </a:cxn>
                    <a:cxn ang="0">
                      <a:pos x="T2" y="T3"/>
                    </a:cxn>
                    <a:cxn ang="0">
                      <a:pos x="T4" y="T5"/>
                    </a:cxn>
                    <a:cxn ang="0">
                      <a:pos x="T6" y="T7"/>
                    </a:cxn>
                    <a:cxn ang="0">
                      <a:pos x="T8" y="T9"/>
                    </a:cxn>
                    <a:cxn ang="0">
                      <a:pos x="T10" y="T11"/>
                    </a:cxn>
                    <a:cxn ang="0">
                      <a:pos x="T12" y="T13"/>
                    </a:cxn>
                  </a:cxnLst>
                  <a:rect b="b" l="0" r="r" t="0"/>
                  <a:pathLst>
                    <a:path h="64" w="32">
                      <a:moveTo>
                        <a:pt x="16" y="0"/>
                      </a:moveTo>
                      <a:cubicBezTo>
                        <a:pt x="7" y="0"/>
                        <a:pt x="0" y="7"/>
                        <a:pt x="0" y="16"/>
                      </a:cubicBezTo>
                      <a:cubicBezTo>
                        <a:pt x="0" y="48"/>
                        <a:pt x="0" y="48"/>
                        <a:pt x="0" y="48"/>
                      </a:cubicBezTo>
                      <a:cubicBezTo>
                        <a:pt x="0" y="57"/>
                        <a:pt x="7" y="64"/>
                        <a:pt x="16" y="64"/>
                      </a:cubicBezTo>
                      <a:cubicBezTo>
                        <a:pt x="25" y="64"/>
                        <a:pt x="32" y="57"/>
                        <a:pt x="32" y="48"/>
                      </a:cubicBezTo>
                      <a:cubicBezTo>
                        <a:pt x="32" y="16"/>
                        <a:pt x="32" y="16"/>
                        <a:pt x="32" y="16"/>
                      </a:cubicBezTo>
                      <a:cubicBezTo>
                        <a:pt x="32" y="7"/>
                        <a:pt x="25" y="0"/>
                        <a:pt x="16" y="0"/>
                      </a:cubicBezTo>
                      <a:close/>
                    </a:path>
                  </a:pathLst>
                </a:custGeom>
                <a:grpFill/>
                <a:ln>
                  <a:noFill/>
                </a:ln>
                <a:extLst>
                  <a:ext uri="{91240B29-F687-4f45-9708-019B960494DF}">
                    <a14:hiddenLine xmlns:a16="http://schemas.microsoft.com/office/drawing/2014/main"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57" name="任意多边形: 形状 93">
                  <a:extLst>
                    <a:ext uri="{FF2B5EF4-FFF2-40B4-BE49-F238E27FC236}">
                      <a16:creationId xmlns:a16="http://schemas.microsoft.com/office/drawing/2014/main" id="{7441DF1D-4F1A-4C89-AFB4-62DCDDD5B13D}"/>
                    </a:ext>
                  </a:extLst>
                </p:cNvPr>
                <p:cNvSpPr/>
                <p:nvPr/>
              </p:nvSpPr>
              <p:spPr bwMode="auto">
                <a:xfrm>
                  <a:off x="987426" y="1427163"/>
                  <a:ext cx="120649" cy="241300"/>
                </a:xfrm>
                <a:custGeom>
                  <a:gdLst>
                    <a:gd fmla="*/ 16 w 32" name="T0"/>
                    <a:gd fmla="*/ 0 h 64" name="T1"/>
                    <a:gd fmla="*/ 0 w 32" name="T2"/>
                    <a:gd fmla="*/ 16 h 64" name="T3"/>
                    <a:gd fmla="*/ 0 w 32" name="T4"/>
                    <a:gd fmla="*/ 48 h 64" name="T5"/>
                    <a:gd fmla="*/ 16 w 32" name="T6"/>
                    <a:gd fmla="*/ 64 h 64" name="T7"/>
                    <a:gd fmla="*/ 32 w 32" name="T8"/>
                    <a:gd fmla="*/ 48 h 64" name="T9"/>
                    <a:gd fmla="*/ 32 w 32" name="T10"/>
                    <a:gd fmla="*/ 16 h 64" name="T11"/>
                    <a:gd fmla="*/ 16 w 32" name="T12"/>
                    <a:gd fmla="*/ 0 h 64" name="T13"/>
                  </a:gdLst>
                  <a:cxnLst>
                    <a:cxn ang="0">
                      <a:pos x="T0" y="T1"/>
                    </a:cxn>
                    <a:cxn ang="0">
                      <a:pos x="T2" y="T3"/>
                    </a:cxn>
                    <a:cxn ang="0">
                      <a:pos x="T4" y="T5"/>
                    </a:cxn>
                    <a:cxn ang="0">
                      <a:pos x="T6" y="T7"/>
                    </a:cxn>
                    <a:cxn ang="0">
                      <a:pos x="T8" y="T9"/>
                    </a:cxn>
                    <a:cxn ang="0">
                      <a:pos x="T10" y="T11"/>
                    </a:cxn>
                    <a:cxn ang="0">
                      <a:pos x="T12" y="T13"/>
                    </a:cxn>
                  </a:cxnLst>
                  <a:rect b="b" l="0" r="r" t="0"/>
                  <a:pathLst>
                    <a:path h="64" w="32">
                      <a:moveTo>
                        <a:pt x="16" y="0"/>
                      </a:moveTo>
                      <a:cubicBezTo>
                        <a:pt x="7" y="0"/>
                        <a:pt x="0" y="7"/>
                        <a:pt x="0" y="16"/>
                      </a:cubicBezTo>
                      <a:cubicBezTo>
                        <a:pt x="0" y="48"/>
                        <a:pt x="0" y="48"/>
                        <a:pt x="0" y="48"/>
                      </a:cubicBezTo>
                      <a:cubicBezTo>
                        <a:pt x="0" y="57"/>
                        <a:pt x="7" y="64"/>
                        <a:pt x="16" y="64"/>
                      </a:cubicBezTo>
                      <a:cubicBezTo>
                        <a:pt x="25" y="64"/>
                        <a:pt x="32" y="57"/>
                        <a:pt x="32" y="48"/>
                      </a:cubicBezTo>
                      <a:cubicBezTo>
                        <a:pt x="32" y="16"/>
                        <a:pt x="32" y="16"/>
                        <a:pt x="32" y="16"/>
                      </a:cubicBezTo>
                      <a:cubicBezTo>
                        <a:pt x="32" y="7"/>
                        <a:pt x="25" y="0"/>
                        <a:pt x="16" y="0"/>
                      </a:cubicBezTo>
                      <a:close/>
                    </a:path>
                  </a:pathLst>
                </a:custGeom>
                <a:grpFill/>
                <a:ln>
                  <a:noFill/>
                </a:ln>
                <a:extLst>
                  <a:ext uri="{91240B29-F687-4f45-9708-019B960494DF}">
                    <a14:hiddenLine xmlns:a16="http://schemas.microsoft.com/office/drawing/2014/main"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grpSp>
          <p:sp>
            <p:nvSpPr>
              <p:cNvPr id="33" name="矩形 32">
                <a:extLst>
                  <a:ext uri="{FF2B5EF4-FFF2-40B4-BE49-F238E27FC236}">
                    <a16:creationId xmlns:a16="http://schemas.microsoft.com/office/drawing/2014/main" id="{86F5E0BE-EE2B-4664-9D83-E1DFD175FD66}"/>
                  </a:ext>
                </a:extLst>
              </p:cNvPr>
              <p:cNvSpPr/>
              <p:nvPr/>
            </p:nvSpPr>
            <p:spPr>
              <a:xfrm>
                <a:off x="1746308" y="2671319"/>
                <a:ext cx="1094041" cy="1094041"/>
              </a:xfrm>
              <a:prstGeom prst="rect">
                <a:avLst/>
              </a:prstGeom>
              <a:solidFill>
                <a:schemeClr val="accent2">
                  <a:lumMod val="100000"/>
                </a:schemeClr>
              </a:solidFill>
              <a:ln>
                <a:noFill/>
              </a:ln>
              <a:effectLst>
                <a:outerShdw algn="tl" blurRad="63500" dir="2700000" dist="12700" rotWithShape="0">
                  <a:schemeClr val="accent3">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34" name="组合 33">
                <a:extLst>
                  <a:ext uri="{FF2B5EF4-FFF2-40B4-BE49-F238E27FC236}">
                    <a16:creationId xmlns:a16="http://schemas.microsoft.com/office/drawing/2014/main" id="{4BC472C6-F215-4026-B403-DA08E90546C9}"/>
                  </a:ext>
                </a:extLst>
              </p:cNvPr>
              <p:cNvGrpSpPr/>
              <p:nvPr/>
            </p:nvGrpSpPr>
            <p:grpSpPr>
              <a:xfrm>
                <a:off x="2043490" y="3023757"/>
                <a:ext cx="488903" cy="449879"/>
                <a:chOff x="-199131" y="-66510"/>
                <a:chExt cx="1950837" cy="1795133"/>
              </a:xfrm>
              <a:solidFill>
                <a:schemeClr val="bg1"/>
              </a:solidFill>
            </p:grpSpPr>
            <p:sp>
              <p:nvSpPr>
                <p:cNvPr id="44" name="任意多边形: 形状 80">
                  <a:extLst>
                    <a:ext uri="{FF2B5EF4-FFF2-40B4-BE49-F238E27FC236}">
                      <a16:creationId xmlns:a16="http://schemas.microsoft.com/office/drawing/2014/main" id="{DC458995-D9AE-41A6-B4FE-A64410867453}"/>
                    </a:ext>
                  </a:extLst>
                </p:cNvPr>
                <p:cNvSpPr/>
                <p:nvPr/>
              </p:nvSpPr>
              <p:spPr bwMode="auto">
                <a:xfrm>
                  <a:off x="496889" y="-1"/>
                  <a:ext cx="120649" cy="180974"/>
                </a:xfrm>
                <a:custGeom>
                  <a:gdLst>
                    <a:gd fmla="*/ 16 w 32" name="T0"/>
                    <a:gd fmla="*/ 48 h 48" name="T1"/>
                    <a:gd fmla="*/ 16 w 32" name="T2"/>
                    <a:gd fmla="*/ 48 h 48" name="T3"/>
                    <a:gd fmla="*/ 16 w 32" name="T4"/>
                    <a:gd fmla="*/ 48 h 48" name="T5"/>
                    <a:gd fmla="*/ 16 w 32" name="T6"/>
                    <a:gd fmla="*/ 48 h 48" name="T7"/>
                    <a:gd fmla="*/ 16 w 32" name="T8"/>
                    <a:gd fmla="*/ 48 h 48" name="T9"/>
                    <a:gd fmla="*/ 32 w 32" name="T10"/>
                    <a:gd fmla="*/ 32 h 48" name="T11"/>
                    <a:gd fmla="*/ 16 w 32" name="T12"/>
                    <a:gd fmla="*/ 0 h 48" name="T13"/>
                    <a:gd fmla="*/ 16 w 32" name="T14"/>
                    <a:gd fmla="*/ 0 h 48" name="T15"/>
                    <a:gd fmla="*/ 16 w 32" name="T16"/>
                    <a:gd fmla="*/ 0 h 48" name="T17"/>
                    <a:gd fmla="*/ 16 w 32" name="T18"/>
                    <a:gd fmla="*/ 0 h 48" name="T19"/>
                    <a:gd fmla="*/ 16 w 32" name="T20"/>
                    <a:gd fmla="*/ 0 h 48" name="T21"/>
                    <a:gd fmla="*/ 0 w 32" name="T22"/>
                    <a:gd fmla="*/ 32 h 48" name="T23"/>
                    <a:gd fmla="*/ 16 w 32" name="T24"/>
                    <a:gd fmla="*/ 48 h 4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8" w="32">
                      <a:moveTo>
                        <a:pt x="16" y="48"/>
                      </a:moveTo>
                      <a:cubicBezTo>
                        <a:pt x="16" y="48"/>
                        <a:pt x="16" y="48"/>
                        <a:pt x="16" y="48"/>
                      </a:cubicBezTo>
                      <a:cubicBezTo>
                        <a:pt x="16" y="48"/>
                        <a:pt x="16" y="48"/>
                        <a:pt x="16" y="48"/>
                      </a:cubicBezTo>
                      <a:cubicBezTo>
                        <a:pt x="16" y="48"/>
                        <a:pt x="16" y="48"/>
                        <a:pt x="16" y="48"/>
                      </a:cubicBezTo>
                      <a:cubicBezTo>
                        <a:pt x="16" y="48"/>
                        <a:pt x="16" y="48"/>
                        <a:pt x="16" y="48"/>
                      </a:cubicBezTo>
                      <a:cubicBezTo>
                        <a:pt x="23" y="48"/>
                        <a:pt x="32" y="44"/>
                        <a:pt x="32" y="32"/>
                      </a:cubicBezTo>
                      <a:cubicBezTo>
                        <a:pt x="32" y="15"/>
                        <a:pt x="18" y="1"/>
                        <a:pt x="16" y="0"/>
                      </a:cubicBezTo>
                      <a:cubicBezTo>
                        <a:pt x="16" y="0"/>
                        <a:pt x="16" y="0"/>
                        <a:pt x="16" y="0"/>
                      </a:cubicBezTo>
                      <a:cubicBezTo>
                        <a:pt x="16" y="0"/>
                        <a:pt x="16" y="0"/>
                        <a:pt x="16" y="0"/>
                      </a:cubicBezTo>
                      <a:cubicBezTo>
                        <a:pt x="16" y="0"/>
                        <a:pt x="16" y="0"/>
                        <a:pt x="16" y="0"/>
                      </a:cubicBezTo>
                      <a:cubicBezTo>
                        <a:pt x="16" y="0"/>
                        <a:pt x="16" y="0"/>
                        <a:pt x="16" y="0"/>
                      </a:cubicBezTo>
                      <a:cubicBezTo>
                        <a:pt x="14" y="1"/>
                        <a:pt x="0" y="15"/>
                        <a:pt x="0" y="32"/>
                      </a:cubicBezTo>
                      <a:cubicBezTo>
                        <a:pt x="0" y="44"/>
                        <a:pt x="9" y="48"/>
                        <a:pt x="16" y="48"/>
                      </a:cubicBezTo>
                      <a:close/>
                    </a:path>
                  </a:pathLst>
                </a:custGeom>
                <a:grpFill/>
                <a:ln>
                  <a:noFill/>
                </a:ln>
                <a:extLst>
                  <a:ext uri="{91240B29-F687-4f45-9708-019B960494DF}">
                    <a14:hiddenLine xmlns:a16="http://schemas.microsoft.com/office/drawing/2014/main"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45" name="任意多边形: 形状 81">
                  <a:extLst>
                    <a:ext uri="{FF2B5EF4-FFF2-40B4-BE49-F238E27FC236}">
                      <a16:creationId xmlns:a16="http://schemas.microsoft.com/office/drawing/2014/main" id="{C156E97B-1A05-48AB-8CAC-F6CEBF6F826B}"/>
                    </a:ext>
                  </a:extLst>
                </p:cNvPr>
                <p:cNvSpPr/>
                <p:nvPr/>
              </p:nvSpPr>
              <p:spPr bwMode="auto">
                <a:xfrm>
                  <a:off x="-1587" y="498474"/>
                  <a:ext cx="180974" cy="120649"/>
                </a:xfrm>
                <a:custGeom>
                  <a:gdLst>
                    <a:gd fmla="*/ 48 w 48" name="T0"/>
                    <a:gd fmla="*/ 16 h 32" name="T1"/>
                    <a:gd fmla="*/ 48 w 48" name="T2"/>
                    <a:gd fmla="*/ 16 h 32" name="T3"/>
                    <a:gd fmla="*/ 48 w 48" name="T4"/>
                    <a:gd fmla="*/ 16 h 32" name="T5"/>
                    <a:gd fmla="*/ 48 w 48" name="T6"/>
                    <a:gd fmla="*/ 16 h 32" name="T7"/>
                    <a:gd fmla="*/ 48 w 48" name="T8"/>
                    <a:gd fmla="*/ 16 h 32" name="T9"/>
                    <a:gd fmla="*/ 32 w 48" name="T10"/>
                    <a:gd fmla="*/ 0 h 32" name="T11"/>
                    <a:gd fmla="*/ 0 w 48" name="T12"/>
                    <a:gd fmla="*/ 16 h 32" name="T13"/>
                    <a:gd fmla="*/ 0 w 48" name="T14"/>
                    <a:gd fmla="*/ 16 h 32" name="T15"/>
                    <a:gd fmla="*/ 0 w 48" name="T16"/>
                    <a:gd fmla="*/ 16 h 32" name="T17"/>
                    <a:gd fmla="*/ 0 w 48" name="T18"/>
                    <a:gd fmla="*/ 16 h 32" name="T19"/>
                    <a:gd fmla="*/ 0 w 48" name="T20"/>
                    <a:gd fmla="*/ 16 h 32" name="T21"/>
                    <a:gd fmla="*/ 32 w 48" name="T22"/>
                    <a:gd fmla="*/ 32 h 32" name="T23"/>
                    <a:gd fmla="*/ 48 w 48" name="T24"/>
                    <a:gd fmla="*/ 16 h 3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2" w="48">
                      <a:moveTo>
                        <a:pt x="48" y="16"/>
                      </a:moveTo>
                      <a:cubicBezTo>
                        <a:pt x="48" y="16"/>
                        <a:pt x="48" y="16"/>
                        <a:pt x="48" y="16"/>
                      </a:cubicBezTo>
                      <a:cubicBezTo>
                        <a:pt x="48" y="16"/>
                        <a:pt x="48" y="16"/>
                        <a:pt x="48" y="16"/>
                      </a:cubicBezTo>
                      <a:cubicBezTo>
                        <a:pt x="48" y="16"/>
                        <a:pt x="48" y="16"/>
                        <a:pt x="48" y="16"/>
                      </a:cubicBezTo>
                      <a:cubicBezTo>
                        <a:pt x="48" y="16"/>
                        <a:pt x="48" y="16"/>
                        <a:pt x="48" y="16"/>
                      </a:cubicBezTo>
                      <a:cubicBezTo>
                        <a:pt x="48" y="9"/>
                        <a:pt x="44" y="0"/>
                        <a:pt x="32" y="0"/>
                      </a:cubicBezTo>
                      <a:cubicBezTo>
                        <a:pt x="15" y="0"/>
                        <a:pt x="1" y="14"/>
                        <a:pt x="0" y="16"/>
                      </a:cubicBezTo>
                      <a:cubicBezTo>
                        <a:pt x="0" y="16"/>
                        <a:pt x="0" y="16"/>
                        <a:pt x="0" y="16"/>
                      </a:cubicBezTo>
                      <a:cubicBezTo>
                        <a:pt x="0" y="16"/>
                        <a:pt x="0" y="16"/>
                        <a:pt x="0" y="16"/>
                      </a:cubicBezTo>
                      <a:cubicBezTo>
                        <a:pt x="0" y="16"/>
                        <a:pt x="0" y="16"/>
                        <a:pt x="0" y="16"/>
                      </a:cubicBezTo>
                      <a:cubicBezTo>
                        <a:pt x="0" y="16"/>
                        <a:pt x="0" y="16"/>
                        <a:pt x="0" y="16"/>
                      </a:cubicBezTo>
                      <a:cubicBezTo>
                        <a:pt x="1" y="18"/>
                        <a:pt x="15" y="32"/>
                        <a:pt x="32" y="32"/>
                      </a:cubicBezTo>
                      <a:cubicBezTo>
                        <a:pt x="44" y="32"/>
                        <a:pt x="48" y="23"/>
                        <a:pt x="48" y="16"/>
                      </a:cubicBezTo>
                      <a:close/>
                    </a:path>
                  </a:pathLst>
                </a:custGeom>
                <a:grpFill/>
                <a:ln>
                  <a:noFill/>
                </a:ln>
                <a:extLst>
                  <a:ext uri="{91240B29-F687-4f45-9708-019B960494DF}">
                    <a14:hiddenLine xmlns:a16="http://schemas.microsoft.com/office/drawing/2014/main"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46" name="任意多边形: 形状 82">
                  <a:extLst>
                    <a:ext uri="{FF2B5EF4-FFF2-40B4-BE49-F238E27FC236}">
                      <a16:creationId xmlns:a16="http://schemas.microsoft.com/office/drawing/2014/main" id="{6C3FF0F7-DD9C-485A-90C3-4658D68543C9}"/>
                    </a:ext>
                  </a:extLst>
                </p:cNvPr>
                <p:cNvSpPr/>
                <p:nvPr/>
              </p:nvSpPr>
              <p:spPr bwMode="auto">
                <a:xfrm>
                  <a:off x="792164" y="161924"/>
                  <a:ext cx="161925" cy="163513"/>
                </a:xfrm>
                <a:custGeom>
                  <a:gdLst>
                    <a:gd fmla="*/ 9 w 43" name="T0"/>
                    <a:gd fmla="*/ 34 h 43" name="T1"/>
                    <a:gd fmla="*/ 9 w 43" name="T2"/>
                    <a:gd fmla="*/ 34 h 43" name="T3"/>
                    <a:gd fmla="*/ 9 w 43" name="T4"/>
                    <a:gd fmla="*/ 34 h 43" name="T5"/>
                    <a:gd fmla="*/ 9 w 43" name="T6"/>
                    <a:gd fmla="*/ 34 h 43" name="T7"/>
                    <a:gd fmla="*/ 31 w 43" name="T8"/>
                    <a:gd fmla="*/ 34 h 43" name="T9"/>
                    <a:gd fmla="*/ 43 w 43" name="T10"/>
                    <a:gd fmla="*/ 0 h 43" name="T11"/>
                    <a:gd fmla="*/ 43 w 43" name="T12"/>
                    <a:gd fmla="*/ 0 h 43" name="T13"/>
                    <a:gd fmla="*/ 43 w 43" name="T14"/>
                    <a:gd fmla="*/ 0 h 43" name="T15"/>
                    <a:gd fmla="*/ 43 w 43" name="T16"/>
                    <a:gd fmla="*/ 0 h 43" name="T17"/>
                    <a:gd fmla="*/ 43 w 43" name="T18"/>
                    <a:gd fmla="*/ 0 h 43" name="T19"/>
                    <a:gd fmla="*/ 9 w 43" name="T20"/>
                    <a:gd fmla="*/ 12 h 43" name="T21"/>
                    <a:gd fmla="*/ 9 w 43" name="T22"/>
                    <a:gd fmla="*/ 34 h 43" name="T23"/>
                    <a:gd fmla="*/ 9 w 43" name="T24"/>
                    <a:gd fmla="*/ 34 h 4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3" w="43">
                      <a:moveTo>
                        <a:pt x="9" y="34"/>
                      </a:moveTo>
                      <a:cubicBezTo>
                        <a:pt x="9" y="34"/>
                        <a:pt x="9" y="34"/>
                        <a:pt x="9" y="34"/>
                      </a:cubicBezTo>
                      <a:cubicBezTo>
                        <a:pt x="9" y="34"/>
                        <a:pt x="9" y="34"/>
                        <a:pt x="9" y="34"/>
                      </a:cubicBezTo>
                      <a:cubicBezTo>
                        <a:pt x="9" y="34"/>
                        <a:pt x="9" y="34"/>
                        <a:pt x="9" y="34"/>
                      </a:cubicBezTo>
                      <a:cubicBezTo>
                        <a:pt x="14" y="39"/>
                        <a:pt x="23" y="43"/>
                        <a:pt x="31" y="34"/>
                      </a:cubicBezTo>
                      <a:cubicBezTo>
                        <a:pt x="43" y="22"/>
                        <a:pt x="43" y="2"/>
                        <a:pt x="43" y="0"/>
                      </a:cubicBezTo>
                      <a:cubicBezTo>
                        <a:pt x="43" y="0"/>
                        <a:pt x="43" y="0"/>
                        <a:pt x="43" y="0"/>
                      </a:cubicBezTo>
                      <a:cubicBezTo>
                        <a:pt x="43" y="0"/>
                        <a:pt x="43" y="0"/>
                        <a:pt x="43" y="0"/>
                      </a:cubicBezTo>
                      <a:cubicBezTo>
                        <a:pt x="43" y="0"/>
                        <a:pt x="43" y="0"/>
                        <a:pt x="43" y="0"/>
                      </a:cubicBezTo>
                      <a:cubicBezTo>
                        <a:pt x="43" y="0"/>
                        <a:pt x="43" y="0"/>
                        <a:pt x="43" y="0"/>
                      </a:cubicBezTo>
                      <a:cubicBezTo>
                        <a:pt x="41" y="0"/>
                        <a:pt x="21" y="0"/>
                        <a:pt x="9" y="12"/>
                      </a:cubicBezTo>
                      <a:cubicBezTo>
                        <a:pt x="0" y="20"/>
                        <a:pt x="4" y="29"/>
                        <a:pt x="9" y="34"/>
                      </a:cubicBezTo>
                      <a:cubicBezTo>
                        <a:pt x="9" y="34"/>
                        <a:pt x="9" y="34"/>
                        <a:pt x="9" y="34"/>
                      </a:cubicBezTo>
                      <a:close/>
                    </a:path>
                  </a:pathLst>
                </a:custGeom>
                <a:grpFill/>
                <a:ln>
                  <a:noFill/>
                </a:ln>
                <a:extLst>
                  <a:ext uri="{91240B29-F687-4f45-9708-019B960494DF}">
                    <a14:hiddenLine xmlns:a16="http://schemas.microsoft.com/office/drawing/2014/main"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47" name="任意多边形: 形状 83">
                  <a:extLst>
                    <a:ext uri="{FF2B5EF4-FFF2-40B4-BE49-F238E27FC236}">
                      <a16:creationId xmlns:a16="http://schemas.microsoft.com/office/drawing/2014/main" id="{F78FB9EF-6E80-4E7E-B968-C503DF141F14}"/>
                    </a:ext>
                  </a:extLst>
                </p:cNvPr>
                <p:cNvSpPr/>
                <p:nvPr/>
              </p:nvSpPr>
              <p:spPr bwMode="auto">
                <a:xfrm>
                  <a:off x="160338" y="161924"/>
                  <a:ext cx="161925" cy="163513"/>
                </a:xfrm>
                <a:custGeom>
                  <a:gdLst>
                    <a:gd fmla="*/ 34 w 43" name="T0"/>
                    <a:gd fmla="*/ 34 h 43" name="T1"/>
                    <a:gd fmla="*/ 34 w 43" name="T2"/>
                    <a:gd fmla="*/ 34 h 43" name="T3"/>
                    <a:gd fmla="*/ 34 w 43" name="T4"/>
                    <a:gd fmla="*/ 34 h 43" name="T5"/>
                    <a:gd fmla="*/ 34 w 43" name="T6"/>
                    <a:gd fmla="*/ 34 h 43" name="T7"/>
                    <a:gd fmla="*/ 34 w 43" name="T8"/>
                    <a:gd fmla="*/ 34 h 43" name="T9"/>
                    <a:gd fmla="*/ 34 w 43" name="T10"/>
                    <a:gd fmla="*/ 12 h 43" name="T11"/>
                    <a:gd fmla="*/ 0 w 43" name="T12"/>
                    <a:gd fmla="*/ 0 h 43" name="T13"/>
                    <a:gd fmla="*/ 0 w 43" name="T14"/>
                    <a:gd fmla="*/ 0 h 43" name="T15"/>
                    <a:gd fmla="*/ 0 w 43" name="T16"/>
                    <a:gd fmla="*/ 0 h 43" name="T17"/>
                    <a:gd fmla="*/ 0 w 43" name="T18"/>
                    <a:gd fmla="*/ 0 h 43" name="T19"/>
                    <a:gd fmla="*/ 0 w 43" name="T20"/>
                    <a:gd fmla="*/ 0 h 43" name="T21"/>
                    <a:gd fmla="*/ 12 w 43" name="T22"/>
                    <a:gd fmla="*/ 34 h 43" name="T23"/>
                    <a:gd fmla="*/ 34 w 43" name="T24"/>
                    <a:gd fmla="*/ 34 h 4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3" w="43">
                      <a:moveTo>
                        <a:pt x="34" y="34"/>
                      </a:moveTo>
                      <a:cubicBezTo>
                        <a:pt x="34" y="34"/>
                        <a:pt x="34" y="34"/>
                        <a:pt x="34" y="34"/>
                      </a:cubicBezTo>
                      <a:cubicBezTo>
                        <a:pt x="34" y="34"/>
                        <a:pt x="34" y="34"/>
                        <a:pt x="34" y="34"/>
                      </a:cubicBezTo>
                      <a:cubicBezTo>
                        <a:pt x="34" y="34"/>
                        <a:pt x="34" y="34"/>
                        <a:pt x="34" y="34"/>
                      </a:cubicBezTo>
                      <a:cubicBezTo>
                        <a:pt x="34" y="34"/>
                        <a:pt x="34" y="34"/>
                        <a:pt x="34" y="34"/>
                      </a:cubicBezTo>
                      <a:cubicBezTo>
                        <a:pt x="39" y="29"/>
                        <a:pt x="43" y="20"/>
                        <a:pt x="34" y="12"/>
                      </a:cubicBezTo>
                      <a:cubicBezTo>
                        <a:pt x="22" y="0"/>
                        <a:pt x="2" y="0"/>
                        <a:pt x="0" y="0"/>
                      </a:cubicBezTo>
                      <a:cubicBezTo>
                        <a:pt x="0" y="0"/>
                        <a:pt x="0" y="0"/>
                        <a:pt x="0" y="0"/>
                      </a:cubicBezTo>
                      <a:cubicBezTo>
                        <a:pt x="0" y="0"/>
                        <a:pt x="0" y="0"/>
                        <a:pt x="0" y="0"/>
                      </a:cubicBezTo>
                      <a:cubicBezTo>
                        <a:pt x="0" y="0"/>
                        <a:pt x="0" y="0"/>
                        <a:pt x="0" y="0"/>
                      </a:cubicBezTo>
                      <a:cubicBezTo>
                        <a:pt x="0" y="0"/>
                        <a:pt x="0" y="0"/>
                        <a:pt x="0" y="0"/>
                      </a:cubicBezTo>
                      <a:cubicBezTo>
                        <a:pt x="0" y="2"/>
                        <a:pt x="0" y="22"/>
                        <a:pt x="12" y="34"/>
                      </a:cubicBezTo>
                      <a:cubicBezTo>
                        <a:pt x="20" y="43"/>
                        <a:pt x="29" y="39"/>
                        <a:pt x="34" y="34"/>
                      </a:cubicBezTo>
                      <a:close/>
                    </a:path>
                  </a:pathLst>
                </a:custGeom>
                <a:grpFill/>
                <a:ln>
                  <a:noFill/>
                </a:ln>
                <a:extLst>
                  <a:ext uri="{91240B29-F687-4f45-9708-019B960494DF}">
                    <a14:hiddenLine xmlns:a16="http://schemas.microsoft.com/office/drawing/2014/main"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48" name="任意多边形: 形状 84">
                  <a:extLst>
                    <a:ext uri="{FF2B5EF4-FFF2-40B4-BE49-F238E27FC236}">
                      <a16:creationId xmlns:a16="http://schemas.microsoft.com/office/drawing/2014/main" id="{44D5F55A-DBEB-40BB-B857-64E8DD5D5FF3}"/>
                    </a:ext>
                  </a:extLst>
                </p:cNvPr>
                <p:cNvSpPr/>
                <p:nvPr/>
              </p:nvSpPr>
              <p:spPr bwMode="auto">
                <a:xfrm>
                  <a:off x="-199131" y="-66510"/>
                  <a:ext cx="1950837" cy="1795133"/>
                </a:xfrm>
                <a:custGeom>
                  <a:gdLst>
                    <a:gd fmla="*/ 109769 w 338138" name="connsiteX0"/>
                    <a:gd fmla="*/ 93663 h 311150" name="connsiteY0"/>
                    <a:gd fmla="*/ 66326 w 338138" name="connsiteX1"/>
                    <a:gd fmla="*/ 122847 h 311150" name="connsiteY1"/>
                    <a:gd fmla="*/ 53161 w 338138" name="connsiteX2"/>
                    <a:gd fmla="*/ 120194 h 311150" name="connsiteY2"/>
                    <a:gd fmla="*/ 51845 w 338138" name="connsiteX3"/>
                    <a:gd fmla="*/ 121521 h 311150" name="connsiteY3"/>
                    <a:gd fmla="*/ 50528 w 338138" name="connsiteX4"/>
                    <a:gd fmla="*/ 132133 h 311150" name="connsiteY4"/>
                    <a:gd fmla="*/ 58427 w 338138" name="connsiteX5"/>
                    <a:gd fmla="*/ 141419 h 311150" name="connsiteY5"/>
                    <a:gd fmla="*/ 62377 w 338138" name="connsiteX6"/>
                    <a:gd fmla="*/ 145399 h 311150" name="connsiteY6"/>
                    <a:gd fmla="*/ 103187 w 338138" name="connsiteX7"/>
                    <a:gd fmla="*/ 190501 h 311150" name="connsiteY7"/>
                    <a:gd fmla="*/ 143997 w 338138" name="connsiteX8"/>
                    <a:gd fmla="*/ 145399 h 311150" name="connsiteY8"/>
                    <a:gd fmla="*/ 147947 w 338138" name="connsiteX9"/>
                    <a:gd fmla="*/ 141419 h 311150" name="connsiteY9"/>
                    <a:gd fmla="*/ 155845 w 338138" name="connsiteX10"/>
                    <a:gd fmla="*/ 132133 h 311150" name="connsiteY10"/>
                    <a:gd fmla="*/ 154529 w 338138" name="connsiteX11"/>
                    <a:gd fmla="*/ 121521 h 311150" name="connsiteY11"/>
                    <a:gd fmla="*/ 153212 w 338138" name="connsiteX12"/>
                    <a:gd fmla="*/ 120194 h 311150" name="connsiteY12"/>
                    <a:gd fmla="*/ 151896 w 338138" name="connsiteX13"/>
                    <a:gd fmla="*/ 120194 h 311150" name="connsiteY13"/>
                    <a:gd fmla="*/ 147947 w 338138" name="connsiteX14"/>
                    <a:gd fmla="*/ 125500 h 311150" name="connsiteY14"/>
                    <a:gd fmla="*/ 143997 w 338138" name="connsiteX15"/>
                    <a:gd fmla="*/ 128153 h 311150" name="connsiteY15"/>
                    <a:gd fmla="*/ 140048 w 338138" name="connsiteX16"/>
                    <a:gd fmla="*/ 129480 h 311150" name="connsiteY16"/>
                    <a:gd fmla="*/ 136098 w 338138" name="connsiteX17"/>
                    <a:gd fmla="*/ 126827 h 311150" name="connsiteY17"/>
                    <a:gd fmla="*/ 134782 w 338138" name="connsiteX18"/>
                    <a:gd fmla="*/ 122847 h 311150" name="connsiteY18"/>
                    <a:gd fmla="*/ 122934 w 338138" name="connsiteX19"/>
                    <a:gd fmla="*/ 102949 h 311150" name="connsiteY19"/>
                    <a:gd fmla="*/ 109769 w 338138" name="connsiteX20"/>
                    <a:gd fmla="*/ 93663 h 311150" name="connsiteY20"/>
                    <a:gd fmla="*/ 269081 w 338138" name="connsiteX21"/>
                    <a:gd fmla="*/ 79375 h 311150" name="connsiteY21"/>
                    <a:gd fmla="*/ 279400 w 338138" name="connsiteX22"/>
                    <a:gd fmla="*/ 90488 h 311150" name="connsiteY22"/>
                    <a:gd fmla="*/ 269081 w 338138" name="connsiteX23"/>
                    <a:gd fmla="*/ 101601 h 311150" name="connsiteY23"/>
                    <a:gd fmla="*/ 258762 w 338138" name="connsiteX24"/>
                    <a:gd fmla="*/ 90488 h 311150" name="connsiteY24"/>
                    <a:gd fmla="*/ 269081 w 338138" name="connsiteX25"/>
                    <a:gd fmla="*/ 79375 h 311150" name="connsiteY25"/>
                    <a:gd fmla="*/ 234950 w 338138" name="connsiteX26"/>
                    <a:gd fmla="*/ 79375 h 311150" name="connsiteY26"/>
                    <a:gd fmla="*/ 246063 w 338138" name="connsiteX27"/>
                    <a:gd fmla="*/ 90488 h 311150" name="connsiteY27"/>
                    <a:gd fmla="*/ 234950 w 338138" name="connsiteX28"/>
                    <a:gd fmla="*/ 101601 h 311150" name="connsiteY28"/>
                    <a:gd fmla="*/ 223837 w 338138" name="connsiteX29"/>
                    <a:gd fmla="*/ 90488 h 311150" name="connsiteY29"/>
                    <a:gd fmla="*/ 234950 w 338138" name="connsiteX30"/>
                    <a:gd fmla="*/ 79375 h 311150" name="connsiteY30"/>
                    <a:gd fmla="*/ 199231 w 338138" name="connsiteX31"/>
                    <a:gd fmla="*/ 79375 h 311150" name="connsiteY31"/>
                    <a:gd fmla="*/ 209550 w 338138" name="connsiteX32"/>
                    <a:gd fmla="*/ 90488 h 311150" name="connsiteY32"/>
                    <a:gd fmla="*/ 199231 w 338138" name="connsiteX33"/>
                    <a:gd fmla="*/ 101601 h 311150" name="connsiteY33"/>
                    <a:gd fmla="*/ 188912 w 338138" name="connsiteX34"/>
                    <a:gd fmla="*/ 90488 h 311150" name="connsiteY34"/>
                    <a:gd fmla="*/ 199231 w 338138" name="connsiteX35"/>
                    <a:gd fmla="*/ 79375 h 311150" name="connsiteY35"/>
                    <a:gd fmla="*/ 235223 w 338138" name="connsiteX36"/>
                    <a:gd fmla="*/ 19050 h 311150" name="connsiteY36"/>
                    <a:gd fmla="*/ 152400 w 338138" name="connsiteX37"/>
                    <a:gd fmla="*/ 72796 h 311150" name="connsiteY37"/>
                    <a:gd fmla="*/ 178693 w 338138" name="connsiteX38"/>
                    <a:gd fmla="*/ 139652 h 311150" name="connsiteY38"/>
                    <a:gd fmla="*/ 178693 w 338138" name="connsiteX39"/>
                    <a:gd fmla="*/ 147518 h 311150" name="connsiteY39"/>
                    <a:gd fmla="*/ 229964 w 338138" name="connsiteX40"/>
                    <a:gd fmla="*/ 164559 h 311150" name="connsiteY40"/>
                    <a:gd fmla="*/ 237852 w 338138" name="connsiteX41"/>
                    <a:gd fmla="*/ 173736 h 311150" name="connsiteY41"/>
                    <a:gd fmla="*/ 237852 w 338138" name="connsiteX42"/>
                    <a:gd fmla="*/ 192088 h 311150" name="connsiteY42"/>
                    <a:gd fmla="*/ 269404 w 338138" name="connsiteX43"/>
                    <a:gd fmla="*/ 159316 h 311150" name="connsiteY43"/>
                    <a:gd fmla="*/ 272033 w 338138" name="connsiteX44"/>
                    <a:gd fmla="*/ 158005 h 311150" name="connsiteY44"/>
                    <a:gd fmla="*/ 320675 w 338138" name="connsiteX45"/>
                    <a:gd fmla="*/ 91149 h 311150" name="connsiteY45"/>
                    <a:gd fmla="*/ 235223 w 338138" name="connsiteX46"/>
                    <a:gd fmla="*/ 19050 h 311150" name="connsiteY46"/>
                    <a:gd fmla="*/ 235111 w 338138" name="connsiteX47"/>
                    <a:gd fmla="*/ 0 h 311150" name="connsiteY47"/>
                    <a:gd fmla="*/ 338138 w 338138" name="connsiteX48"/>
                    <a:gd fmla="*/ 90972 h 311150" name="connsiteY48"/>
                    <a:gd fmla="*/ 320967 w 338138" name="connsiteX49"/>
                    <a:gd fmla="*/ 141072 h 311150" name="connsiteY49"/>
                    <a:gd fmla="*/ 280021 w 338138" name="connsiteX50"/>
                    <a:gd fmla="*/ 172715 h 311150" name="connsiteY50"/>
                    <a:gd fmla="*/ 235111 w 338138" name="connsiteX51"/>
                    <a:gd fmla="*/ 220178 h 311150" name="connsiteY51"/>
                    <a:gd fmla="*/ 228507 w 338138" name="connsiteX52"/>
                    <a:gd fmla="*/ 222815 h 311150" name="connsiteY52"/>
                    <a:gd fmla="*/ 225865 w 338138" name="connsiteX53"/>
                    <a:gd fmla="*/ 222815 h 311150" name="connsiteY53"/>
                    <a:gd fmla="*/ 220582 w 338138" name="connsiteX54"/>
                    <a:gd fmla="*/ 214905 h 311150" name="connsiteY54"/>
                    <a:gd fmla="*/ 220582 w 338138" name="connsiteX55"/>
                    <a:gd fmla="*/ 181944 h 311150" name="connsiteY55"/>
                    <a:gd fmla="*/ 178315 w 338138" name="connsiteX56"/>
                    <a:gd fmla="*/ 167441 h 311150" name="connsiteY56"/>
                    <a:gd fmla="*/ 178315 w 338138" name="connsiteX57"/>
                    <a:gd fmla="*/ 168760 h 311150" name="connsiteY57"/>
                    <a:gd fmla="*/ 184919 w 338138" name="connsiteX58"/>
                    <a:gd fmla="*/ 191173 h 311150" name="connsiteY58"/>
                    <a:gd fmla="*/ 186240 w 338138" name="connsiteX59"/>
                    <a:gd fmla="*/ 195128 h 311150" name="connsiteY59"/>
                    <a:gd fmla="*/ 184919 w 338138" name="connsiteX60"/>
                    <a:gd fmla="*/ 200402 h 311150" name="connsiteY60"/>
                    <a:gd fmla="*/ 163785 w 338138" name="connsiteX61"/>
                    <a:gd fmla="*/ 204357 h 311150" name="connsiteY61"/>
                    <a:gd fmla="*/ 157181 w 338138" name="connsiteX62"/>
                    <a:gd fmla="*/ 204357 h 311150" name="connsiteY62"/>
                    <a:gd fmla="*/ 206053 w 338138" name="connsiteX63"/>
                    <a:gd fmla="*/ 265005 h 311150" name="connsiteY63"/>
                    <a:gd fmla="*/ 206053 w 338138" name="connsiteX64"/>
                    <a:gd fmla="*/ 305877 h 311150" name="connsiteY64"/>
                    <a:gd fmla="*/ 200769 w 338138" name="connsiteX65"/>
                    <a:gd fmla="*/ 311150 h 311150" name="connsiteY65"/>
                    <a:gd fmla="*/ 5283 w 338138" name="connsiteX66"/>
                    <a:gd fmla="*/ 311150 h 311150" name="connsiteY66"/>
                    <a:gd fmla="*/ 0 w 338138" name="connsiteX67"/>
                    <a:gd fmla="*/ 305877 h 311150" name="connsiteY67"/>
                    <a:gd fmla="*/ 0 w 338138" name="connsiteX68"/>
                    <a:gd fmla="*/ 265005 h 311150" name="connsiteY68"/>
                    <a:gd fmla="*/ 48871 w 338138" name="connsiteX69"/>
                    <a:gd fmla="*/ 204357 h 311150" name="connsiteY69"/>
                    <a:gd fmla="*/ 42267 w 338138" name="connsiteX70"/>
                    <a:gd fmla="*/ 204357 h 311150" name="connsiteY70"/>
                    <a:gd fmla="*/ 21133 w 338138" name="connsiteX71"/>
                    <a:gd fmla="*/ 200402 h 311150" name="connsiteY71"/>
                    <a:gd fmla="*/ 19813 w 338138" name="connsiteX72"/>
                    <a:gd fmla="*/ 195128 h 311150" name="connsiteY72"/>
                    <a:gd fmla="*/ 21133 w 338138" name="connsiteX73"/>
                    <a:gd fmla="*/ 191173 h 311150" name="connsiteY73"/>
                    <a:gd fmla="*/ 27738 w 338138" name="connsiteX74"/>
                    <a:gd fmla="*/ 168760 h 311150" name="connsiteY74"/>
                    <a:gd fmla="*/ 27738 w 338138" name="connsiteX75"/>
                    <a:gd fmla="*/ 139754 h 311150" name="connsiteY75"/>
                    <a:gd fmla="*/ 101705 w 338138" name="connsiteX76"/>
                    <a:gd fmla="*/ 48782 h 311150" name="connsiteY76"/>
                    <a:gd fmla="*/ 104347 w 338138" name="connsiteX77"/>
                    <a:gd fmla="*/ 48782 h 311150" name="connsiteY77"/>
                    <a:gd fmla="*/ 137368 w 338138" name="connsiteX78"/>
                    <a:gd fmla="*/ 59329 h 311150" name="connsiteY78"/>
                    <a:gd fmla="*/ 235111 w 338138" name="connsiteX79"/>
                    <a:gd fmla="*/ 0 h 311150" name="connsiteY7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b="b" l="l" r="r" t="t"/>
                  <a:pathLst>
                    <a:path h="311150" w="338138">
                      <a:moveTo>
                        <a:pt x="109769" y="93663"/>
                      </a:moveTo>
                      <a:cubicBezTo>
                        <a:pt x="107136" y="97643"/>
                        <a:pt x="91339" y="122847"/>
                        <a:pt x="66326" y="122847"/>
                      </a:cubicBezTo>
                      <a:cubicBezTo>
                        <a:pt x="61060" y="122847"/>
                        <a:pt x="57111" y="121521"/>
                        <a:pt x="53161" y="120194"/>
                      </a:cubicBezTo>
                      <a:cubicBezTo>
                        <a:pt x="51845" y="120194"/>
                        <a:pt x="51845" y="121521"/>
                        <a:pt x="51845" y="121521"/>
                      </a:cubicBezTo>
                      <a:cubicBezTo>
                        <a:pt x="49212" y="124174"/>
                        <a:pt x="49212" y="128153"/>
                        <a:pt x="50528" y="132133"/>
                      </a:cubicBezTo>
                      <a:cubicBezTo>
                        <a:pt x="51845" y="137439"/>
                        <a:pt x="55794" y="140092"/>
                        <a:pt x="58427" y="141419"/>
                      </a:cubicBezTo>
                      <a:cubicBezTo>
                        <a:pt x="59744" y="141419"/>
                        <a:pt x="62377" y="142746"/>
                        <a:pt x="62377" y="145399"/>
                      </a:cubicBezTo>
                      <a:cubicBezTo>
                        <a:pt x="68959" y="167950"/>
                        <a:pt x="84756" y="190501"/>
                        <a:pt x="103187" y="190501"/>
                      </a:cubicBezTo>
                      <a:cubicBezTo>
                        <a:pt x="121617" y="190501"/>
                        <a:pt x="137415" y="167950"/>
                        <a:pt x="143997" y="145399"/>
                      </a:cubicBezTo>
                      <a:cubicBezTo>
                        <a:pt x="143997" y="142746"/>
                        <a:pt x="146630" y="141419"/>
                        <a:pt x="147947" y="141419"/>
                      </a:cubicBezTo>
                      <a:cubicBezTo>
                        <a:pt x="150580" y="141419"/>
                        <a:pt x="154529" y="137439"/>
                        <a:pt x="155845" y="132133"/>
                      </a:cubicBezTo>
                      <a:cubicBezTo>
                        <a:pt x="157162" y="128153"/>
                        <a:pt x="157162" y="124174"/>
                        <a:pt x="154529" y="121521"/>
                      </a:cubicBezTo>
                      <a:cubicBezTo>
                        <a:pt x="154529" y="120194"/>
                        <a:pt x="153212" y="120194"/>
                        <a:pt x="153212" y="120194"/>
                      </a:cubicBezTo>
                      <a:cubicBezTo>
                        <a:pt x="153212" y="120194"/>
                        <a:pt x="153212" y="120194"/>
                        <a:pt x="151896" y="120194"/>
                      </a:cubicBezTo>
                      <a:cubicBezTo>
                        <a:pt x="150580" y="121521"/>
                        <a:pt x="149263" y="124174"/>
                        <a:pt x="147947" y="125500"/>
                      </a:cubicBezTo>
                      <a:cubicBezTo>
                        <a:pt x="146630" y="126827"/>
                        <a:pt x="145314" y="128153"/>
                        <a:pt x="143997" y="128153"/>
                      </a:cubicBezTo>
                      <a:cubicBezTo>
                        <a:pt x="142681" y="129480"/>
                        <a:pt x="141364" y="129480"/>
                        <a:pt x="140048" y="129480"/>
                      </a:cubicBezTo>
                      <a:cubicBezTo>
                        <a:pt x="138731" y="129480"/>
                        <a:pt x="137415" y="128153"/>
                        <a:pt x="136098" y="126827"/>
                      </a:cubicBezTo>
                      <a:cubicBezTo>
                        <a:pt x="136098" y="125500"/>
                        <a:pt x="136098" y="124174"/>
                        <a:pt x="134782" y="122847"/>
                      </a:cubicBezTo>
                      <a:cubicBezTo>
                        <a:pt x="133466" y="117541"/>
                        <a:pt x="130833" y="109582"/>
                        <a:pt x="122934" y="102949"/>
                      </a:cubicBezTo>
                      <a:cubicBezTo>
                        <a:pt x="120301" y="98969"/>
                        <a:pt x="115035" y="96316"/>
                        <a:pt x="109769" y="93663"/>
                      </a:cubicBezTo>
                      <a:close/>
                      <a:moveTo>
                        <a:pt x="269081" y="79375"/>
                      </a:moveTo>
                      <a:cubicBezTo>
                        <a:pt x="274780" y="79375"/>
                        <a:pt x="279400" y="84350"/>
                        <a:pt x="279400" y="90488"/>
                      </a:cubicBezTo>
                      <a:cubicBezTo>
                        <a:pt x="279400" y="96626"/>
                        <a:pt x="274780" y="101601"/>
                        <a:pt x="269081" y="101601"/>
                      </a:cubicBezTo>
                      <a:cubicBezTo>
                        <a:pt x="263382" y="101601"/>
                        <a:pt x="258762" y="96626"/>
                        <a:pt x="258762" y="90488"/>
                      </a:cubicBezTo>
                      <a:cubicBezTo>
                        <a:pt x="258762" y="84350"/>
                        <a:pt x="263382" y="79375"/>
                        <a:pt x="269081" y="79375"/>
                      </a:cubicBezTo>
                      <a:close/>
                      <a:moveTo>
                        <a:pt x="234950" y="79375"/>
                      </a:moveTo>
                      <a:cubicBezTo>
                        <a:pt x="241088" y="79375"/>
                        <a:pt x="246063" y="84350"/>
                        <a:pt x="246063" y="90488"/>
                      </a:cubicBezTo>
                      <a:cubicBezTo>
                        <a:pt x="246063" y="96626"/>
                        <a:pt x="241088" y="101601"/>
                        <a:pt x="234950" y="101601"/>
                      </a:cubicBezTo>
                      <a:cubicBezTo>
                        <a:pt x="228812" y="101601"/>
                        <a:pt x="223837" y="96626"/>
                        <a:pt x="223837" y="90488"/>
                      </a:cubicBezTo>
                      <a:cubicBezTo>
                        <a:pt x="223837" y="84350"/>
                        <a:pt x="228812" y="79375"/>
                        <a:pt x="234950" y="79375"/>
                      </a:cubicBezTo>
                      <a:close/>
                      <a:moveTo>
                        <a:pt x="199231" y="79375"/>
                      </a:moveTo>
                      <a:cubicBezTo>
                        <a:pt x="204930" y="79375"/>
                        <a:pt x="209550" y="84350"/>
                        <a:pt x="209550" y="90488"/>
                      </a:cubicBezTo>
                      <a:cubicBezTo>
                        <a:pt x="209550" y="96626"/>
                        <a:pt x="204930" y="101601"/>
                        <a:pt x="199231" y="101601"/>
                      </a:cubicBezTo>
                      <a:cubicBezTo>
                        <a:pt x="193532" y="101601"/>
                        <a:pt x="188912" y="96626"/>
                        <a:pt x="188912" y="90488"/>
                      </a:cubicBezTo>
                      <a:cubicBezTo>
                        <a:pt x="188912" y="84350"/>
                        <a:pt x="193532" y="79375"/>
                        <a:pt x="199231" y="79375"/>
                      </a:cubicBezTo>
                      <a:close/>
                      <a:moveTo>
                        <a:pt x="235223" y="19050"/>
                      </a:moveTo>
                      <a:cubicBezTo>
                        <a:pt x="195783" y="19050"/>
                        <a:pt x="161602" y="41335"/>
                        <a:pt x="152400" y="72796"/>
                      </a:cubicBezTo>
                      <a:cubicBezTo>
                        <a:pt x="165546" y="88528"/>
                        <a:pt x="176064" y="112124"/>
                        <a:pt x="178693" y="139652"/>
                      </a:cubicBezTo>
                      <a:cubicBezTo>
                        <a:pt x="178693" y="142274"/>
                        <a:pt x="178693" y="144896"/>
                        <a:pt x="178693" y="147518"/>
                      </a:cubicBezTo>
                      <a:cubicBezTo>
                        <a:pt x="193154" y="156694"/>
                        <a:pt x="210244" y="163249"/>
                        <a:pt x="229964" y="164559"/>
                      </a:cubicBezTo>
                      <a:cubicBezTo>
                        <a:pt x="233908" y="164559"/>
                        <a:pt x="237852" y="168492"/>
                        <a:pt x="237852" y="173736"/>
                      </a:cubicBezTo>
                      <a:cubicBezTo>
                        <a:pt x="237852" y="173736"/>
                        <a:pt x="237852" y="173736"/>
                        <a:pt x="237852" y="192088"/>
                      </a:cubicBezTo>
                      <a:cubicBezTo>
                        <a:pt x="237852" y="192088"/>
                        <a:pt x="237852" y="192088"/>
                        <a:pt x="269404" y="159316"/>
                      </a:cubicBezTo>
                      <a:cubicBezTo>
                        <a:pt x="269404" y="158005"/>
                        <a:pt x="270718" y="158005"/>
                        <a:pt x="272033" y="158005"/>
                      </a:cubicBezTo>
                      <a:cubicBezTo>
                        <a:pt x="300955" y="144896"/>
                        <a:pt x="320675" y="119989"/>
                        <a:pt x="320675" y="91149"/>
                      </a:cubicBezTo>
                      <a:cubicBezTo>
                        <a:pt x="320675" y="51822"/>
                        <a:pt x="282550" y="19050"/>
                        <a:pt x="235223" y="19050"/>
                      </a:cubicBezTo>
                      <a:close/>
                      <a:moveTo>
                        <a:pt x="235111" y="0"/>
                      </a:moveTo>
                      <a:cubicBezTo>
                        <a:pt x="291908" y="0"/>
                        <a:pt x="338138" y="40871"/>
                        <a:pt x="338138" y="90972"/>
                      </a:cubicBezTo>
                      <a:cubicBezTo>
                        <a:pt x="338138" y="109430"/>
                        <a:pt x="332855" y="126570"/>
                        <a:pt x="320967" y="141072"/>
                      </a:cubicBezTo>
                      <a:cubicBezTo>
                        <a:pt x="311721" y="154257"/>
                        <a:pt x="297192" y="166123"/>
                        <a:pt x="280021" y="172715"/>
                      </a:cubicBezTo>
                      <a:cubicBezTo>
                        <a:pt x="280021" y="172715"/>
                        <a:pt x="280021" y="172715"/>
                        <a:pt x="235111" y="220178"/>
                      </a:cubicBezTo>
                      <a:cubicBezTo>
                        <a:pt x="233791" y="222815"/>
                        <a:pt x="231149" y="222815"/>
                        <a:pt x="228507" y="222815"/>
                      </a:cubicBezTo>
                      <a:cubicBezTo>
                        <a:pt x="228507" y="222815"/>
                        <a:pt x="227186" y="222815"/>
                        <a:pt x="225865" y="222815"/>
                      </a:cubicBezTo>
                      <a:cubicBezTo>
                        <a:pt x="221903" y="221497"/>
                        <a:pt x="220582" y="218860"/>
                        <a:pt x="220582" y="214905"/>
                      </a:cubicBezTo>
                      <a:cubicBezTo>
                        <a:pt x="220582" y="214905"/>
                        <a:pt x="220582" y="214905"/>
                        <a:pt x="220582" y="181944"/>
                      </a:cubicBezTo>
                      <a:cubicBezTo>
                        <a:pt x="204732" y="179307"/>
                        <a:pt x="190202" y="175352"/>
                        <a:pt x="178315" y="167441"/>
                      </a:cubicBezTo>
                      <a:cubicBezTo>
                        <a:pt x="178315" y="168760"/>
                        <a:pt x="178315" y="168760"/>
                        <a:pt x="178315" y="168760"/>
                      </a:cubicBezTo>
                      <a:cubicBezTo>
                        <a:pt x="176994" y="181944"/>
                        <a:pt x="176994" y="185899"/>
                        <a:pt x="184919" y="191173"/>
                      </a:cubicBezTo>
                      <a:cubicBezTo>
                        <a:pt x="186240" y="192491"/>
                        <a:pt x="186240" y="193810"/>
                        <a:pt x="186240" y="195128"/>
                      </a:cubicBezTo>
                      <a:cubicBezTo>
                        <a:pt x="186240" y="197765"/>
                        <a:pt x="186240" y="199084"/>
                        <a:pt x="184919" y="200402"/>
                      </a:cubicBezTo>
                      <a:cubicBezTo>
                        <a:pt x="180957" y="203039"/>
                        <a:pt x="173031" y="204357"/>
                        <a:pt x="163785" y="204357"/>
                      </a:cubicBezTo>
                      <a:cubicBezTo>
                        <a:pt x="162465" y="204357"/>
                        <a:pt x="159823" y="204357"/>
                        <a:pt x="157181" y="204357"/>
                      </a:cubicBezTo>
                      <a:cubicBezTo>
                        <a:pt x="173031" y="213586"/>
                        <a:pt x="206053" y="233363"/>
                        <a:pt x="206053" y="265005"/>
                      </a:cubicBezTo>
                      <a:cubicBezTo>
                        <a:pt x="206053" y="265005"/>
                        <a:pt x="206053" y="265005"/>
                        <a:pt x="206053" y="305877"/>
                      </a:cubicBezTo>
                      <a:cubicBezTo>
                        <a:pt x="206053" y="308513"/>
                        <a:pt x="203411" y="311150"/>
                        <a:pt x="200769" y="311150"/>
                      </a:cubicBezTo>
                      <a:cubicBezTo>
                        <a:pt x="200769" y="311150"/>
                        <a:pt x="200769" y="311150"/>
                        <a:pt x="5283" y="311150"/>
                      </a:cubicBezTo>
                      <a:cubicBezTo>
                        <a:pt x="2642" y="311150"/>
                        <a:pt x="0" y="308513"/>
                        <a:pt x="0" y="305877"/>
                      </a:cubicBezTo>
                      <a:cubicBezTo>
                        <a:pt x="0" y="305877"/>
                        <a:pt x="0" y="305877"/>
                        <a:pt x="0" y="265005"/>
                      </a:cubicBezTo>
                      <a:cubicBezTo>
                        <a:pt x="0" y="233363"/>
                        <a:pt x="33021" y="213586"/>
                        <a:pt x="48871" y="204357"/>
                      </a:cubicBezTo>
                      <a:cubicBezTo>
                        <a:pt x="46230" y="204357"/>
                        <a:pt x="44909" y="204357"/>
                        <a:pt x="42267" y="204357"/>
                      </a:cubicBezTo>
                      <a:cubicBezTo>
                        <a:pt x="33021" y="204357"/>
                        <a:pt x="25096" y="203039"/>
                        <a:pt x="21133" y="200402"/>
                      </a:cubicBezTo>
                      <a:cubicBezTo>
                        <a:pt x="19813" y="199084"/>
                        <a:pt x="19813" y="197765"/>
                        <a:pt x="19813" y="195128"/>
                      </a:cubicBezTo>
                      <a:cubicBezTo>
                        <a:pt x="19813" y="193810"/>
                        <a:pt x="19813" y="192491"/>
                        <a:pt x="21133" y="191173"/>
                      </a:cubicBezTo>
                      <a:cubicBezTo>
                        <a:pt x="29059" y="185899"/>
                        <a:pt x="29059" y="181944"/>
                        <a:pt x="27738" y="168760"/>
                      </a:cubicBezTo>
                      <a:cubicBezTo>
                        <a:pt x="27738" y="162167"/>
                        <a:pt x="26417" y="152938"/>
                        <a:pt x="27738" y="139754"/>
                      </a:cubicBezTo>
                      <a:cubicBezTo>
                        <a:pt x="33021" y="87017"/>
                        <a:pt x="63401" y="50100"/>
                        <a:pt x="101705" y="48782"/>
                      </a:cubicBezTo>
                      <a:cubicBezTo>
                        <a:pt x="101705" y="48782"/>
                        <a:pt x="101705" y="48782"/>
                        <a:pt x="104347" y="48782"/>
                      </a:cubicBezTo>
                      <a:cubicBezTo>
                        <a:pt x="116235" y="50100"/>
                        <a:pt x="128122" y="52737"/>
                        <a:pt x="137368" y="59329"/>
                      </a:cubicBezTo>
                      <a:cubicBezTo>
                        <a:pt x="151898" y="25050"/>
                        <a:pt x="190202" y="0"/>
                        <a:pt x="235111" y="0"/>
                      </a:cubicBezTo>
                      <a:close/>
                    </a:path>
                  </a:pathLst>
                </a:custGeom>
                <a:grpFill/>
                <a:ln>
                  <a:noFill/>
                </a:ln>
                <a:extLst>
                  <a:ext uri="{91240B29-F687-4f45-9708-019B960494DF}">
                    <a14:hiddenLine xmlns:a16="http://schemas.microsoft.com/office/drawing/2014/main"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49" name="任意多边形: 形状 85">
                  <a:extLst>
                    <a:ext uri="{FF2B5EF4-FFF2-40B4-BE49-F238E27FC236}">
                      <a16:creationId xmlns:a16="http://schemas.microsoft.com/office/drawing/2014/main" id="{02A0F082-E760-4833-B4D0-AD49CA2922B2}"/>
                    </a:ext>
                  </a:extLst>
                </p:cNvPr>
                <p:cNvSpPr/>
                <p:nvPr/>
              </p:nvSpPr>
              <p:spPr bwMode="auto">
                <a:xfrm>
                  <a:off x="493714" y="1292226"/>
                  <a:ext cx="517525" cy="285749"/>
                </a:xfrm>
                <a:custGeom>
                  <a:gdLst>
                    <a:gd fmla="*/ 128 w 137" name="T0"/>
                    <a:gd fmla="*/ 47 h 76" name="T1"/>
                    <a:gd fmla="*/ 116 w 137" name="T2"/>
                    <a:gd fmla="*/ 38 h 76" name="T3"/>
                    <a:gd fmla="*/ 15 w 137" name="T4"/>
                    <a:gd fmla="*/ 6 h 76" name="T5"/>
                    <a:gd fmla="*/ 1 w 137" name="T6"/>
                    <a:gd fmla="*/ 24 h 76" name="T7"/>
                    <a:gd fmla="*/ 19 w 137" name="T8"/>
                    <a:gd fmla="*/ 38 h 76" name="T9"/>
                    <a:gd fmla="*/ 97 w 137" name="T10"/>
                    <a:gd fmla="*/ 64 h 76" name="T11"/>
                    <a:gd fmla="*/ 110 w 137" name="T12"/>
                    <a:gd fmla="*/ 73 h 76" name="T13"/>
                    <a:gd fmla="*/ 119 w 137" name="T14"/>
                    <a:gd fmla="*/ 76 h 76" name="T15"/>
                    <a:gd fmla="*/ 132 w 137" name="T16"/>
                    <a:gd fmla="*/ 69 h 76" name="T17"/>
                    <a:gd fmla="*/ 128 w 137" name="T18"/>
                    <a:gd fmla="*/ 47 h 7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6" w="137">
                      <a:moveTo>
                        <a:pt x="128" y="47"/>
                      </a:moveTo>
                      <a:cubicBezTo>
                        <a:pt x="124" y="44"/>
                        <a:pt x="120" y="41"/>
                        <a:pt x="116" y="38"/>
                      </a:cubicBezTo>
                      <a:cubicBezTo>
                        <a:pt x="85" y="17"/>
                        <a:pt x="61" y="0"/>
                        <a:pt x="15" y="6"/>
                      </a:cubicBezTo>
                      <a:cubicBezTo>
                        <a:pt x="6" y="7"/>
                        <a:pt x="0" y="15"/>
                        <a:pt x="1" y="24"/>
                      </a:cubicBezTo>
                      <a:cubicBezTo>
                        <a:pt x="2" y="33"/>
                        <a:pt x="10" y="39"/>
                        <a:pt x="19" y="38"/>
                      </a:cubicBezTo>
                      <a:cubicBezTo>
                        <a:pt x="53" y="33"/>
                        <a:pt x="69" y="44"/>
                        <a:pt x="97" y="64"/>
                      </a:cubicBezTo>
                      <a:cubicBezTo>
                        <a:pt x="101" y="67"/>
                        <a:pt x="105" y="70"/>
                        <a:pt x="110" y="73"/>
                      </a:cubicBezTo>
                      <a:cubicBezTo>
                        <a:pt x="113" y="75"/>
                        <a:pt x="116" y="76"/>
                        <a:pt x="119" y="76"/>
                      </a:cubicBezTo>
                      <a:cubicBezTo>
                        <a:pt x="124" y="76"/>
                        <a:pt x="129" y="74"/>
                        <a:pt x="132" y="69"/>
                      </a:cubicBezTo>
                      <a:cubicBezTo>
                        <a:pt x="137" y="62"/>
                        <a:pt x="135" y="52"/>
                        <a:pt x="128" y="47"/>
                      </a:cubicBezTo>
                      <a:close/>
                    </a:path>
                  </a:pathLst>
                </a:custGeom>
                <a:grpFill/>
                <a:ln>
                  <a:noFill/>
                </a:ln>
                <a:extLst>
                  <a:ext uri="{91240B29-F687-4f45-9708-019B960494DF}">
                    <a14:hiddenLine xmlns:a16="http://schemas.microsoft.com/office/drawing/2014/main"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grpSp>
          <p:sp>
            <p:nvSpPr>
              <p:cNvPr id="35" name="矩形 34">
                <a:extLst>
                  <a:ext uri="{FF2B5EF4-FFF2-40B4-BE49-F238E27FC236}">
                    <a16:creationId xmlns:a16="http://schemas.microsoft.com/office/drawing/2014/main" id="{1C144B19-7DB4-4388-B62E-D6B628E5F77A}"/>
                  </a:ext>
                </a:extLst>
              </p:cNvPr>
              <p:cNvSpPr/>
              <p:nvPr/>
            </p:nvSpPr>
            <p:spPr>
              <a:xfrm>
                <a:off x="1742601" y="3862923"/>
                <a:ext cx="1094041" cy="1094041"/>
              </a:xfrm>
              <a:prstGeom prst="rect">
                <a:avLst/>
              </a:prstGeom>
              <a:solidFill>
                <a:schemeClr val="accent4">
                  <a:lumMod val="100000"/>
                </a:schemeClr>
              </a:solidFill>
              <a:ln>
                <a:noFill/>
              </a:ln>
              <a:effectLst>
                <a:outerShdw algn="tl" blurRad="63500" dir="2700000" dist="12700" rotWithShape="0">
                  <a:schemeClr val="accent3">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36" name="组合 35">
                <a:extLst>
                  <a:ext uri="{FF2B5EF4-FFF2-40B4-BE49-F238E27FC236}">
                    <a16:creationId xmlns:a16="http://schemas.microsoft.com/office/drawing/2014/main" id="{8BA76267-7BE0-44AD-A161-84CB3D5D808F}"/>
                  </a:ext>
                </a:extLst>
              </p:cNvPr>
              <p:cNvGrpSpPr/>
              <p:nvPr/>
            </p:nvGrpSpPr>
            <p:grpSpPr>
              <a:xfrm>
                <a:off x="1987878" y="4155165"/>
                <a:ext cx="604328" cy="556092"/>
                <a:chOff x="-197345" y="-109565"/>
                <a:chExt cx="1940910" cy="1785993"/>
              </a:xfrm>
              <a:solidFill>
                <a:schemeClr val="bg1"/>
              </a:solidFill>
            </p:grpSpPr>
            <p:sp>
              <p:nvSpPr>
                <p:cNvPr id="39" name="任意多边形: 形状 75">
                  <a:extLst>
                    <a:ext uri="{FF2B5EF4-FFF2-40B4-BE49-F238E27FC236}">
                      <a16:creationId xmlns:a16="http://schemas.microsoft.com/office/drawing/2014/main" id="{C1A7229D-289D-403A-AC39-0B726D166781}"/>
                    </a:ext>
                  </a:extLst>
                </p:cNvPr>
                <p:cNvSpPr/>
                <p:nvPr/>
              </p:nvSpPr>
              <p:spPr bwMode="auto">
                <a:xfrm>
                  <a:off x="-197345" y="-109565"/>
                  <a:ext cx="1940910" cy="1785993"/>
                </a:xfrm>
                <a:custGeom>
                  <a:gdLst>
                    <a:gd fmla="*/ 109769 w 338138" name="connsiteX0"/>
                    <a:gd fmla="*/ 93663 h 311150" name="connsiteY0"/>
                    <a:gd fmla="*/ 66326 w 338138" name="connsiteX1"/>
                    <a:gd fmla="*/ 122847 h 311150" name="connsiteY1"/>
                    <a:gd fmla="*/ 53161 w 338138" name="connsiteX2"/>
                    <a:gd fmla="*/ 120194 h 311150" name="connsiteY2"/>
                    <a:gd fmla="*/ 51845 w 338138" name="connsiteX3"/>
                    <a:gd fmla="*/ 121521 h 311150" name="connsiteY3"/>
                    <a:gd fmla="*/ 50528 w 338138" name="connsiteX4"/>
                    <a:gd fmla="*/ 132133 h 311150" name="connsiteY4"/>
                    <a:gd fmla="*/ 58427 w 338138" name="connsiteX5"/>
                    <a:gd fmla="*/ 141419 h 311150" name="connsiteY5"/>
                    <a:gd fmla="*/ 62377 w 338138" name="connsiteX6"/>
                    <a:gd fmla="*/ 145399 h 311150" name="connsiteY6"/>
                    <a:gd fmla="*/ 103187 w 338138" name="connsiteX7"/>
                    <a:gd fmla="*/ 190501 h 311150" name="connsiteY7"/>
                    <a:gd fmla="*/ 143997 w 338138" name="connsiteX8"/>
                    <a:gd fmla="*/ 145399 h 311150" name="connsiteY8"/>
                    <a:gd fmla="*/ 147947 w 338138" name="connsiteX9"/>
                    <a:gd fmla="*/ 141419 h 311150" name="connsiteY9"/>
                    <a:gd fmla="*/ 155845 w 338138" name="connsiteX10"/>
                    <a:gd fmla="*/ 132133 h 311150" name="connsiteY10"/>
                    <a:gd fmla="*/ 154529 w 338138" name="connsiteX11"/>
                    <a:gd fmla="*/ 121521 h 311150" name="connsiteY11"/>
                    <a:gd fmla="*/ 153212 w 338138" name="connsiteX12"/>
                    <a:gd fmla="*/ 120194 h 311150" name="connsiteY12"/>
                    <a:gd fmla="*/ 151896 w 338138" name="connsiteX13"/>
                    <a:gd fmla="*/ 120194 h 311150" name="connsiteY13"/>
                    <a:gd fmla="*/ 147947 w 338138" name="connsiteX14"/>
                    <a:gd fmla="*/ 125500 h 311150" name="connsiteY14"/>
                    <a:gd fmla="*/ 143997 w 338138" name="connsiteX15"/>
                    <a:gd fmla="*/ 128153 h 311150" name="connsiteY15"/>
                    <a:gd fmla="*/ 140048 w 338138" name="connsiteX16"/>
                    <a:gd fmla="*/ 129480 h 311150" name="connsiteY16"/>
                    <a:gd fmla="*/ 136098 w 338138" name="connsiteX17"/>
                    <a:gd fmla="*/ 126827 h 311150" name="connsiteY17"/>
                    <a:gd fmla="*/ 134782 w 338138" name="connsiteX18"/>
                    <a:gd fmla="*/ 122847 h 311150" name="connsiteY18"/>
                    <a:gd fmla="*/ 122934 w 338138" name="connsiteX19"/>
                    <a:gd fmla="*/ 102949 h 311150" name="connsiteY19"/>
                    <a:gd fmla="*/ 109769 w 338138" name="connsiteX20"/>
                    <a:gd fmla="*/ 93663 h 311150" name="connsiteY20"/>
                    <a:gd fmla="*/ 269081 w 338138" name="connsiteX21"/>
                    <a:gd fmla="*/ 79375 h 311150" name="connsiteY21"/>
                    <a:gd fmla="*/ 279400 w 338138" name="connsiteX22"/>
                    <a:gd fmla="*/ 90488 h 311150" name="connsiteY22"/>
                    <a:gd fmla="*/ 269081 w 338138" name="connsiteX23"/>
                    <a:gd fmla="*/ 101601 h 311150" name="connsiteY23"/>
                    <a:gd fmla="*/ 258762 w 338138" name="connsiteX24"/>
                    <a:gd fmla="*/ 90488 h 311150" name="connsiteY24"/>
                    <a:gd fmla="*/ 269081 w 338138" name="connsiteX25"/>
                    <a:gd fmla="*/ 79375 h 311150" name="connsiteY25"/>
                    <a:gd fmla="*/ 234950 w 338138" name="connsiteX26"/>
                    <a:gd fmla="*/ 79375 h 311150" name="connsiteY26"/>
                    <a:gd fmla="*/ 246063 w 338138" name="connsiteX27"/>
                    <a:gd fmla="*/ 90488 h 311150" name="connsiteY27"/>
                    <a:gd fmla="*/ 234950 w 338138" name="connsiteX28"/>
                    <a:gd fmla="*/ 101601 h 311150" name="connsiteY28"/>
                    <a:gd fmla="*/ 223837 w 338138" name="connsiteX29"/>
                    <a:gd fmla="*/ 90488 h 311150" name="connsiteY29"/>
                    <a:gd fmla="*/ 234950 w 338138" name="connsiteX30"/>
                    <a:gd fmla="*/ 79375 h 311150" name="connsiteY30"/>
                    <a:gd fmla="*/ 199231 w 338138" name="connsiteX31"/>
                    <a:gd fmla="*/ 79375 h 311150" name="connsiteY31"/>
                    <a:gd fmla="*/ 209550 w 338138" name="connsiteX32"/>
                    <a:gd fmla="*/ 90488 h 311150" name="connsiteY32"/>
                    <a:gd fmla="*/ 199231 w 338138" name="connsiteX33"/>
                    <a:gd fmla="*/ 101601 h 311150" name="connsiteY33"/>
                    <a:gd fmla="*/ 188912 w 338138" name="connsiteX34"/>
                    <a:gd fmla="*/ 90488 h 311150" name="connsiteY34"/>
                    <a:gd fmla="*/ 199231 w 338138" name="connsiteX35"/>
                    <a:gd fmla="*/ 79375 h 311150" name="connsiteY35"/>
                    <a:gd fmla="*/ 235223 w 338138" name="connsiteX36"/>
                    <a:gd fmla="*/ 19050 h 311150" name="connsiteY36"/>
                    <a:gd fmla="*/ 152400 w 338138" name="connsiteX37"/>
                    <a:gd fmla="*/ 72796 h 311150" name="connsiteY37"/>
                    <a:gd fmla="*/ 178693 w 338138" name="connsiteX38"/>
                    <a:gd fmla="*/ 139652 h 311150" name="connsiteY38"/>
                    <a:gd fmla="*/ 178693 w 338138" name="connsiteX39"/>
                    <a:gd fmla="*/ 147518 h 311150" name="connsiteY39"/>
                    <a:gd fmla="*/ 229964 w 338138" name="connsiteX40"/>
                    <a:gd fmla="*/ 164559 h 311150" name="connsiteY40"/>
                    <a:gd fmla="*/ 237852 w 338138" name="connsiteX41"/>
                    <a:gd fmla="*/ 173736 h 311150" name="connsiteY41"/>
                    <a:gd fmla="*/ 237852 w 338138" name="connsiteX42"/>
                    <a:gd fmla="*/ 192088 h 311150" name="connsiteY42"/>
                    <a:gd fmla="*/ 269404 w 338138" name="connsiteX43"/>
                    <a:gd fmla="*/ 159316 h 311150" name="connsiteY43"/>
                    <a:gd fmla="*/ 272033 w 338138" name="connsiteX44"/>
                    <a:gd fmla="*/ 158005 h 311150" name="connsiteY44"/>
                    <a:gd fmla="*/ 320675 w 338138" name="connsiteX45"/>
                    <a:gd fmla="*/ 91149 h 311150" name="connsiteY45"/>
                    <a:gd fmla="*/ 235223 w 338138" name="connsiteX46"/>
                    <a:gd fmla="*/ 19050 h 311150" name="connsiteY46"/>
                    <a:gd fmla="*/ 235111 w 338138" name="connsiteX47"/>
                    <a:gd fmla="*/ 0 h 311150" name="connsiteY47"/>
                    <a:gd fmla="*/ 338138 w 338138" name="connsiteX48"/>
                    <a:gd fmla="*/ 90972 h 311150" name="connsiteY48"/>
                    <a:gd fmla="*/ 320967 w 338138" name="connsiteX49"/>
                    <a:gd fmla="*/ 141072 h 311150" name="connsiteY49"/>
                    <a:gd fmla="*/ 280021 w 338138" name="connsiteX50"/>
                    <a:gd fmla="*/ 172715 h 311150" name="connsiteY50"/>
                    <a:gd fmla="*/ 235111 w 338138" name="connsiteX51"/>
                    <a:gd fmla="*/ 220178 h 311150" name="connsiteY51"/>
                    <a:gd fmla="*/ 228507 w 338138" name="connsiteX52"/>
                    <a:gd fmla="*/ 222815 h 311150" name="connsiteY52"/>
                    <a:gd fmla="*/ 225865 w 338138" name="connsiteX53"/>
                    <a:gd fmla="*/ 222815 h 311150" name="connsiteY53"/>
                    <a:gd fmla="*/ 220582 w 338138" name="connsiteX54"/>
                    <a:gd fmla="*/ 214905 h 311150" name="connsiteY54"/>
                    <a:gd fmla="*/ 220582 w 338138" name="connsiteX55"/>
                    <a:gd fmla="*/ 181944 h 311150" name="connsiteY55"/>
                    <a:gd fmla="*/ 178315 w 338138" name="connsiteX56"/>
                    <a:gd fmla="*/ 167441 h 311150" name="connsiteY56"/>
                    <a:gd fmla="*/ 178315 w 338138" name="connsiteX57"/>
                    <a:gd fmla="*/ 168760 h 311150" name="connsiteY57"/>
                    <a:gd fmla="*/ 184919 w 338138" name="connsiteX58"/>
                    <a:gd fmla="*/ 191173 h 311150" name="connsiteY58"/>
                    <a:gd fmla="*/ 186240 w 338138" name="connsiteX59"/>
                    <a:gd fmla="*/ 195128 h 311150" name="connsiteY59"/>
                    <a:gd fmla="*/ 184919 w 338138" name="connsiteX60"/>
                    <a:gd fmla="*/ 200402 h 311150" name="connsiteY60"/>
                    <a:gd fmla="*/ 163785 w 338138" name="connsiteX61"/>
                    <a:gd fmla="*/ 204357 h 311150" name="connsiteY61"/>
                    <a:gd fmla="*/ 157181 w 338138" name="connsiteX62"/>
                    <a:gd fmla="*/ 204357 h 311150" name="connsiteY62"/>
                    <a:gd fmla="*/ 206053 w 338138" name="connsiteX63"/>
                    <a:gd fmla="*/ 265005 h 311150" name="connsiteY63"/>
                    <a:gd fmla="*/ 206053 w 338138" name="connsiteX64"/>
                    <a:gd fmla="*/ 305877 h 311150" name="connsiteY64"/>
                    <a:gd fmla="*/ 200769 w 338138" name="connsiteX65"/>
                    <a:gd fmla="*/ 311150 h 311150" name="connsiteY65"/>
                    <a:gd fmla="*/ 5283 w 338138" name="connsiteX66"/>
                    <a:gd fmla="*/ 311150 h 311150" name="connsiteY66"/>
                    <a:gd fmla="*/ 0 w 338138" name="connsiteX67"/>
                    <a:gd fmla="*/ 305877 h 311150" name="connsiteY67"/>
                    <a:gd fmla="*/ 0 w 338138" name="connsiteX68"/>
                    <a:gd fmla="*/ 265005 h 311150" name="connsiteY68"/>
                    <a:gd fmla="*/ 48871 w 338138" name="connsiteX69"/>
                    <a:gd fmla="*/ 204357 h 311150" name="connsiteY69"/>
                    <a:gd fmla="*/ 42267 w 338138" name="connsiteX70"/>
                    <a:gd fmla="*/ 204357 h 311150" name="connsiteY70"/>
                    <a:gd fmla="*/ 21133 w 338138" name="connsiteX71"/>
                    <a:gd fmla="*/ 200402 h 311150" name="connsiteY71"/>
                    <a:gd fmla="*/ 19813 w 338138" name="connsiteX72"/>
                    <a:gd fmla="*/ 195128 h 311150" name="connsiteY72"/>
                    <a:gd fmla="*/ 21133 w 338138" name="connsiteX73"/>
                    <a:gd fmla="*/ 191173 h 311150" name="connsiteY73"/>
                    <a:gd fmla="*/ 27738 w 338138" name="connsiteX74"/>
                    <a:gd fmla="*/ 168760 h 311150" name="connsiteY74"/>
                    <a:gd fmla="*/ 27738 w 338138" name="connsiteX75"/>
                    <a:gd fmla="*/ 139754 h 311150" name="connsiteY75"/>
                    <a:gd fmla="*/ 101705 w 338138" name="connsiteX76"/>
                    <a:gd fmla="*/ 48782 h 311150" name="connsiteY76"/>
                    <a:gd fmla="*/ 104347 w 338138" name="connsiteX77"/>
                    <a:gd fmla="*/ 48782 h 311150" name="connsiteY77"/>
                    <a:gd fmla="*/ 137368 w 338138" name="connsiteX78"/>
                    <a:gd fmla="*/ 59329 h 311150" name="connsiteY78"/>
                    <a:gd fmla="*/ 235111 w 338138" name="connsiteX79"/>
                    <a:gd fmla="*/ 0 h 311150" name="connsiteY7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b="b" l="l" r="r" t="t"/>
                  <a:pathLst>
                    <a:path h="311150" w="338138">
                      <a:moveTo>
                        <a:pt x="109769" y="93663"/>
                      </a:moveTo>
                      <a:cubicBezTo>
                        <a:pt x="107136" y="97643"/>
                        <a:pt x="91339" y="122847"/>
                        <a:pt x="66326" y="122847"/>
                      </a:cubicBezTo>
                      <a:cubicBezTo>
                        <a:pt x="61060" y="122847"/>
                        <a:pt x="57111" y="121521"/>
                        <a:pt x="53161" y="120194"/>
                      </a:cubicBezTo>
                      <a:cubicBezTo>
                        <a:pt x="51845" y="120194"/>
                        <a:pt x="51845" y="121521"/>
                        <a:pt x="51845" y="121521"/>
                      </a:cubicBezTo>
                      <a:cubicBezTo>
                        <a:pt x="49212" y="124174"/>
                        <a:pt x="49212" y="128153"/>
                        <a:pt x="50528" y="132133"/>
                      </a:cubicBezTo>
                      <a:cubicBezTo>
                        <a:pt x="51845" y="137439"/>
                        <a:pt x="55794" y="140092"/>
                        <a:pt x="58427" y="141419"/>
                      </a:cubicBezTo>
                      <a:cubicBezTo>
                        <a:pt x="59744" y="141419"/>
                        <a:pt x="62377" y="142746"/>
                        <a:pt x="62377" y="145399"/>
                      </a:cubicBezTo>
                      <a:cubicBezTo>
                        <a:pt x="68959" y="167950"/>
                        <a:pt x="84756" y="190501"/>
                        <a:pt x="103187" y="190501"/>
                      </a:cubicBezTo>
                      <a:cubicBezTo>
                        <a:pt x="121617" y="190501"/>
                        <a:pt x="137415" y="167950"/>
                        <a:pt x="143997" y="145399"/>
                      </a:cubicBezTo>
                      <a:cubicBezTo>
                        <a:pt x="143997" y="142746"/>
                        <a:pt x="146630" y="141419"/>
                        <a:pt x="147947" y="141419"/>
                      </a:cubicBezTo>
                      <a:cubicBezTo>
                        <a:pt x="150580" y="141419"/>
                        <a:pt x="154529" y="137439"/>
                        <a:pt x="155845" y="132133"/>
                      </a:cubicBezTo>
                      <a:cubicBezTo>
                        <a:pt x="157162" y="128153"/>
                        <a:pt x="157162" y="124174"/>
                        <a:pt x="154529" y="121521"/>
                      </a:cubicBezTo>
                      <a:cubicBezTo>
                        <a:pt x="154529" y="120194"/>
                        <a:pt x="153212" y="120194"/>
                        <a:pt x="153212" y="120194"/>
                      </a:cubicBezTo>
                      <a:cubicBezTo>
                        <a:pt x="153212" y="120194"/>
                        <a:pt x="153212" y="120194"/>
                        <a:pt x="151896" y="120194"/>
                      </a:cubicBezTo>
                      <a:cubicBezTo>
                        <a:pt x="150580" y="121521"/>
                        <a:pt x="149263" y="124174"/>
                        <a:pt x="147947" y="125500"/>
                      </a:cubicBezTo>
                      <a:cubicBezTo>
                        <a:pt x="146630" y="126827"/>
                        <a:pt x="145314" y="128153"/>
                        <a:pt x="143997" y="128153"/>
                      </a:cubicBezTo>
                      <a:cubicBezTo>
                        <a:pt x="142681" y="129480"/>
                        <a:pt x="141364" y="129480"/>
                        <a:pt x="140048" y="129480"/>
                      </a:cubicBezTo>
                      <a:cubicBezTo>
                        <a:pt x="138731" y="129480"/>
                        <a:pt x="137415" y="128153"/>
                        <a:pt x="136098" y="126827"/>
                      </a:cubicBezTo>
                      <a:cubicBezTo>
                        <a:pt x="136098" y="125500"/>
                        <a:pt x="136098" y="124174"/>
                        <a:pt x="134782" y="122847"/>
                      </a:cubicBezTo>
                      <a:cubicBezTo>
                        <a:pt x="133466" y="117541"/>
                        <a:pt x="130833" y="109582"/>
                        <a:pt x="122934" y="102949"/>
                      </a:cubicBezTo>
                      <a:cubicBezTo>
                        <a:pt x="120301" y="98969"/>
                        <a:pt x="115035" y="96316"/>
                        <a:pt x="109769" y="93663"/>
                      </a:cubicBezTo>
                      <a:close/>
                      <a:moveTo>
                        <a:pt x="269081" y="79375"/>
                      </a:moveTo>
                      <a:cubicBezTo>
                        <a:pt x="274780" y="79375"/>
                        <a:pt x="279400" y="84350"/>
                        <a:pt x="279400" y="90488"/>
                      </a:cubicBezTo>
                      <a:cubicBezTo>
                        <a:pt x="279400" y="96626"/>
                        <a:pt x="274780" y="101601"/>
                        <a:pt x="269081" y="101601"/>
                      </a:cubicBezTo>
                      <a:cubicBezTo>
                        <a:pt x="263382" y="101601"/>
                        <a:pt x="258762" y="96626"/>
                        <a:pt x="258762" y="90488"/>
                      </a:cubicBezTo>
                      <a:cubicBezTo>
                        <a:pt x="258762" y="84350"/>
                        <a:pt x="263382" y="79375"/>
                        <a:pt x="269081" y="79375"/>
                      </a:cubicBezTo>
                      <a:close/>
                      <a:moveTo>
                        <a:pt x="234950" y="79375"/>
                      </a:moveTo>
                      <a:cubicBezTo>
                        <a:pt x="241088" y="79375"/>
                        <a:pt x="246063" y="84350"/>
                        <a:pt x="246063" y="90488"/>
                      </a:cubicBezTo>
                      <a:cubicBezTo>
                        <a:pt x="246063" y="96626"/>
                        <a:pt x="241088" y="101601"/>
                        <a:pt x="234950" y="101601"/>
                      </a:cubicBezTo>
                      <a:cubicBezTo>
                        <a:pt x="228812" y="101601"/>
                        <a:pt x="223837" y="96626"/>
                        <a:pt x="223837" y="90488"/>
                      </a:cubicBezTo>
                      <a:cubicBezTo>
                        <a:pt x="223837" y="84350"/>
                        <a:pt x="228812" y="79375"/>
                        <a:pt x="234950" y="79375"/>
                      </a:cubicBezTo>
                      <a:close/>
                      <a:moveTo>
                        <a:pt x="199231" y="79375"/>
                      </a:moveTo>
                      <a:cubicBezTo>
                        <a:pt x="204930" y="79375"/>
                        <a:pt x="209550" y="84350"/>
                        <a:pt x="209550" y="90488"/>
                      </a:cubicBezTo>
                      <a:cubicBezTo>
                        <a:pt x="209550" y="96626"/>
                        <a:pt x="204930" y="101601"/>
                        <a:pt x="199231" y="101601"/>
                      </a:cubicBezTo>
                      <a:cubicBezTo>
                        <a:pt x="193532" y="101601"/>
                        <a:pt x="188912" y="96626"/>
                        <a:pt x="188912" y="90488"/>
                      </a:cubicBezTo>
                      <a:cubicBezTo>
                        <a:pt x="188912" y="84350"/>
                        <a:pt x="193532" y="79375"/>
                        <a:pt x="199231" y="79375"/>
                      </a:cubicBezTo>
                      <a:close/>
                      <a:moveTo>
                        <a:pt x="235223" y="19050"/>
                      </a:moveTo>
                      <a:cubicBezTo>
                        <a:pt x="195783" y="19050"/>
                        <a:pt x="161602" y="41335"/>
                        <a:pt x="152400" y="72796"/>
                      </a:cubicBezTo>
                      <a:cubicBezTo>
                        <a:pt x="165546" y="88528"/>
                        <a:pt x="176064" y="112124"/>
                        <a:pt x="178693" y="139652"/>
                      </a:cubicBezTo>
                      <a:cubicBezTo>
                        <a:pt x="178693" y="142274"/>
                        <a:pt x="178693" y="144896"/>
                        <a:pt x="178693" y="147518"/>
                      </a:cubicBezTo>
                      <a:cubicBezTo>
                        <a:pt x="193154" y="156694"/>
                        <a:pt x="210244" y="163249"/>
                        <a:pt x="229964" y="164559"/>
                      </a:cubicBezTo>
                      <a:cubicBezTo>
                        <a:pt x="233908" y="164559"/>
                        <a:pt x="237852" y="168492"/>
                        <a:pt x="237852" y="173736"/>
                      </a:cubicBezTo>
                      <a:cubicBezTo>
                        <a:pt x="237852" y="173736"/>
                        <a:pt x="237852" y="173736"/>
                        <a:pt x="237852" y="192088"/>
                      </a:cubicBezTo>
                      <a:cubicBezTo>
                        <a:pt x="237852" y="192088"/>
                        <a:pt x="237852" y="192088"/>
                        <a:pt x="269404" y="159316"/>
                      </a:cubicBezTo>
                      <a:cubicBezTo>
                        <a:pt x="269404" y="158005"/>
                        <a:pt x="270718" y="158005"/>
                        <a:pt x="272033" y="158005"/>
                      </a:cubicBezTo>
                      <a:cubicBezTo>
                        <a:pt x="300955" y="144896"/>
                        <a:pt x="320675" y="119989"/>
                        <a:pt x="320675" y="91149"/>
                      </a:cubicBezTo>
                      <a:cubicBezTo>
                        <a:pt x="320675" y="51822"/>
                        <a:pt x="282550" y="19050"/>
                        <a:pt x="235223" y="19050"/>
                      </a:cubicBezTo>
                      <a:close/>
                      <a:moveTo>
                        <a:pt x="235111" y="0"/>
                      </a:moveTo>
                      <a:cubicBezTo>
                        <a:pt x="291908" y="0"/>
                        <a:pt x="338138" y="40871"/>
                        <a:pt x="338138" y="90972"/>
                      </a:cubicBezTo>
                      <a:cubicBezTo>
                        <a:pt x="338138" y="109430"/>
                        <a:pt x="332855" y="126570"/>
                        <a:pt x="320967" y="141072"/>
                      </a:cubicBezTo>
                      <a:cubicBezTo>
                        <a:pt x="311721" y="154257"/>
                        <a:pt x="297192" y="166123"/>
                        <a:pt x="280021" y="172715"/>
                      </a:cubicBezTo>
                      <a:cubicBezTo>
                        <a:pt x="280021" y="172715"/>
                        <a:pt x="280021" y="172715"/>
                        <a:pt x="235111" y="220178"/>
                      </a:cubicBezTo>
                      <a:cubicBezTo>
                        <a:pt x="233791" y="222815"/>
                        <a:pt x="231149" y="222815"/>
                        <a:pt x="228507" y="222815"/>
                      </a:cubicBezTo>
                      <a:cubicBezTo>
                        <a:pt x="228507" y="222815"/>
                        <a:pt x="227186" y="222815"/>
                        <a:pt x="225865" y="222815"/>
                      </a:cubicBezTo>
                      <a:cubicBezTo>
                        <a:pt x="221903" y="221497"/>
                        <a:pt x="220582" y="218860"/>
                        <a:pt x="220582" y="214905"/>
                      </a:cubicBezTo>
                      <a:cubicBezTo>
                        <a:pt x="220582" y="214905"/>
                        <a:pt x="220582" y="214905"/>
                        <a:pt x="220582" y="181944"/>
                      </a:cubicBezTo>
                      <a:cubicBezTo>
                        <a:pt x="204732" y="179307"/>
                        <a:pt x="190202" y="175352"/>
                        <a:pt x="178315" y="167441"/>
                      </a:cubicBezTo>
                      <a:cubicBezTo>
                        <a:pt x="178315" y="168760"/>
                        <a:pt x="178315" y="168760"/>
                        <a:pt x="178315" y="168760"/>
                      </a:cubicBezTo>
                      <a:cubicBezTo>
                        <a:pt x="176994" y="181944"/>
                        <a:pt x="176994" y="185899"/>
                        <a:pt x="184919" y="191173"/>
                      </a:cubicBezTo>
                      <a:cubicBezTo>
                        <a:pt x="186240" y="192491"/>
                        <a:pt x="186240" y="193810"/>
                        <a:pt x="186240" y="195128"/>
                      </a:cubicBezTo>
                      <a:cubicBezTo>
                        <a:pt x="186240" y="197765"/>
                        <a:pt x="186240" y="199084"/>
                        <a:pt x="184919" y="200402"/>
                      </a:cubicBezTo>
                      <a:cubicBezTo>
                        <a:pt x="180957" y="203039"/>
                        <a:pt x="173031" y="204357"/>
                        <a:pt x="163785" y="204357"/>
                      </a:cubicBezTo>
                      <a:cubicBezTo>
                        <a:pt x="162465" y="204357"/>
                        <a:pt x="159823" y="204357"/>
                        <a:pt x="157181" y="204357"/>
                      </a:cubicBezTo>
                      <a:cubicBezTo>
                        <a:pt x="173031" y="213586"/>
                        <a:pt x="206053" y="233363"/>
                        <a:pt x="206053" y="265005"/>
                      </a:cubicBezTo>
                      <a:cubicBezTo>
                        <a:pt x="206053" y="265005"/>
                        <a:pt x="206053" y="265005"/>
                        <a:pt x="206053" y="305877"/>
                      </a:cubicBezTo>
                      <a:cubicBezTo>
                        <a:pt x="206053" y="308513"/>
                        <a:pt x="203411" y="311150"/>
                        <a:pt x="200769" y="311150"/>
                      </a:cubicBezTo>
                      <a:cubicBezTo>
                        <a:pt x="200769" y="311150"/>
                        <a:pt x="200769" y="311150"/>
                        <a:pt x="5283" y="311150"/>
                      </a:cubicBezTo>
                      <a:cubicBezTo>
                        <a:pt x="2642" y="311150"/>
                        <a:pt x="0" y="308513"/>
                        <a:pt x="0" y="305877"/>
                      </a:cubicBezTo>
                      <a:cubicBezTo>
                        <a:pt x="0" y="305877"/>
                        <a:pt x="0" y="305877"/>
                        <a:pt x="0" y="265005"/>
                      </a:cubicBezTo>
                      <a:cubicBezTo>
                        <a:pt x="0" y="233363"/>
                        <a:pt x="33021" y="213586"/>
                        <a:pt x="48871" y="204357"/>
                      </a:cubicBezTo>
                      <a:cubicBezTo>
                        <a:pt x="46230" y="204357"/>
                        <a:pt x="44909" y="204357"/>
                        <a:pt x="42267" y="204357"/>
                      </a:cubicBezTo>
                      <a:cubicBezTo>
                        <a:pt x="33021" y="204357"/>
                        <a:pt x="25096" y="203039"/>
                        <a:pt x="21133" y="200402"/>
                      </a:cubicBezTo>
                      <a:cubicBezTo>
                        <a:pt x="19813" y="199084"/>
                        <a:pt x="19813" y="197765"/>
                        <a:pt x="19813" y="195128"/>
                      </a:cubicBezTo>
                      <a:cubicBezTo>
                        <a:pt x="19813" y="193810"/>
                        <a:pt x="19813" y="192491"/>
                        <a:pt x="21133" y="191173"/>
                      </a:cubicBezTo>
                      <a:cubicBezTo>
                        <a:pt x="29059" y="185899"/>
                        <a:pt x="29059" y="181944"/>
                        <a:pt x="27738" y="168760"/>
                      </a:cubicBezTo>
                      <a:cubicBezTo>
                        <a:pt x="27738" y="162167"/>
                        <a:pt x="26417" y="152938"/>
                        <a:pt x="27738" y="139754"/>
                      </a:cubicBezTo>
                      <a:cubicBezTo>
                        <a:pt x="33021" y="87017"/>
                        <a:pt x="63401" y="50100"/>
                        <a:pt x="101705" y="48782"/>
                      </a:cubicBezTo>
                      <a:cubicBezTo>
                        <a:pt x="101705" y="48782"/>
                        <a:pt x="101705" y="48782"/>
                        <a:pt x="104347" y="48782"/>
                      </a:cubicBezTo>
                      <a:cubicBezTo>
                        <a:pt x="116235" y="50100"/>
                        <a:pt x="128122" y="52737"/>
                        <a:pt x="137368" y="59329"/>
                      </a:cubicBezTo>
                      <a:cubicBezTo>
                        <a:pt x="151898" y="25050"/>
                        <a:pt x="190202" y="0"/>
                        <a:pt x="235111" y="0"/>
                      </a:cubicBezTo>
                      <a:close/>
                    </a:path>
                  </a:pathLst>
                </a:custGeom>
                <a:grpFill/>
                <a:ln>
                  <a:noFill/>
                </a:ln>
                <a:extLst>
                  <a:ext uri="{91240B29-F687-4f45-9708-019B960494DF}">
                    <a14:hiddenLine xmlns:a16="http://schemas.microsoft.com/office/drawing/2014/main"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40" name="任意多边形: 形状 76">
                  <a:extLst>
                    <a:ext uri="{FF2B5EF4-FFF2-40B4-BE49-F238E27FC236}">
                      <a16:creationId xmlns:a16="http://schemas.microsoft.com/office/drawing/2014/main" id="{C9D52004-F724-4D79-87DF-CB9C3C763395}"/>
                    </a:ext>
                  </a:extLst>
                </p:cNvPr>
                <p:cNvSpPr/>
                <p:nvPr/>
              </p:nvSpPr>
              <p:spPr bwMode="auto">
                <a:xfrm>
                  <a:off x="504823" y="3175"/>
                  <a:ext cx="120650" cy="182563"/>
                </a:xfrm>
                <a:custGeom>
                  <a:gdLst>
                    <a:gd fmla="*/ 16 w 32" name="T0"/>
                    <a:gd fmla="*/ 48 h 48" name="T1"/>
                    <a:gd fmla="*/ 16 w 32" name="T2"/>
                    <a:gd fmla="*/ 48 h 48" name="T3"/>
                    <a:gd fmla="*/ 16 w 32" name="T4"/>
                    <a:gd fmla="*/ 48 h 48" name="T5"/>
                    <a:gd fmla="*/ 16 w 32" name="T6"/>
                    <a:gd fmla="*/ 48 h 48" name="T7"/>
                    <a:gd fmla="*/ 16 w 32" name="T8"/>
                    <a:gd fmla="*/ 48 h 48" name="T9"/>
                    <a:gd fmla="*/ 32 w 32" name="T10"/>
                    <a:gd fmla="*/ 32 h 48" name="T11"/>
                    <a:gd fmla="*/ 16 w 32" name="T12"/>
                    <a:gd fmla="*/ 0 h 48" name="T13"/>
                    <a:gd fmla="*/ 16 w 32" name="T14"/>
                    <a:gd fmla="*/ 0 h 48" name="T15"/>
                    <a:gd fmla="*/ 16 w 32" name="T16"/>
                    <a:gd fmla="*/ 0 h 48" name="T17"/>
                    <a:gd fmla="*/ 16 w 32" name="T18"/>
                    <a:gd fmla="*/ 0 h 48" name="T19"/>
                    <a:gd fmla="*/ 16 w 32" name="T20"/>
                    <a:gd fmla="*/ 0 h 48" name="T21"/>
                    <a:gd fmla="*/ 0 w 32" name="T22"/>
                    <a:gd fmla="*/ 32 h 48" name="T23"/>
                    <a:gd fmla="*/ 16 w 32" name="T24"/>
                    <a:gd fmla="*/ 48 h 4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8" w="32">
                      <a:moveTo>
                        <a:pt x="16" y="48"/>
                      </a:moveTo>
                      <a:cubicBezTo>
                        <a:pt x="16" y="48"/>
                        <a:pt x="16" y="48"/>
                        <a:pt x="16" y="48"/>
                      </a:cubicBezTo>
                      <a:cubicBezTo>
                        <a:pt x="16" y="48"/>
                        <a:pt x="16" y="48"/>
                        <a:pt x="16" y="48"/>
                      </a:cubicBezTo>
                      <a:cubicBezTo>
                        <a:pt x="16" y="48"/>
                        <a:pt x="16" y="48"/>
                        <a:pt x="16" y="48"/>
                      </a:cubicBezTo>
                      <a:cubicBezTo>
                        <a:pt x="16" y="48"/>
                        <a:pt x="16" y="48"/>
                        <a:pt x="16" y="48"/>
                      </a:cubicBezTo>
                      <a:cubicBezTo>
                        <a:pt x="23" y="48"/>
                        <a:pt x="32" y="43"/>
                        <a:pt x="32" y="32"/>
                      </a:cubicBezTo>
                      <a:cubicBezTo>
                        <a:pt x="32" y="15"/>
                        <a:pt x="18" y="0"/>
                        <a:pt x="16" y="0"/>
                      </a:cubicBezTo>
                      <a:cubicBezTo>
                        <a:pt x="16" y="0"/>
                        <a:pt x="16" y="0"/>
                        <a:pt x="16" y="0"/>
                      </a:cubicBezTo>
                      <a:cubicBezTo>
                        <a:pt x="16" y="0"/>
                        <a:pt x="16" y="0"/>
                        <a:pt x="16" y="0"/>
                      </a:cubicBezTo>
                      <a:cubicBezTo>
                        <a:pt x="16" y="0"/>
                        <a:pt x="16" y="0"/>
                        <a:pt x="16" y="0"/>
                      </a:cubicBezTo>
                      <a:cubicBezTo>
                        <a:pt x="16" y="0"/>
                        <a:pt x="16" y="0"/>
                        <a:pt x="16" y="0"/>
                      </a:cubicBezTo>
                      <a:cubicBezTo>
                        <a:pt x="14" y="0"/>
                        <a:pt x="0" y="15"/>
                        <a:pt x="0" y="32"/>
                      </a:cubicBezTo>
                      <a:cubicBezTo>
                        <a:pt x="0" y="43"/>
                        <a:pt x="9" y="48"/>
                        <a:pt x="16" y="48"/>
                      </a:cubicBezTo>
                      <a:close/>
                    </a:path>
                  </a:pathLst>
                </a:custGeom>
                <a:grpFill/>
                <a:ln>
                  <a:noFill/>
                </a:ln>
                <a:extLst>
                  <a:ext uri="{91240B29-F687-4f45-9708-019B960494DF}">
                    <a14:hiddenLine xmlns:a16="http://schemas.microsoft.com/office/drawing/2014/main"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41" name="任意多边形: 形状 77">
                  <a:extLst>
                    <a:ext uri="{FF2B5EF4-FFF2-40B4-BE49-F238E27FC236}">
                      <a16:creationId xmlns:a16="http://schemas.microsoft.com/office/drawing/2014/main" id="{6E434EEC-8B7E-47A5-BA09-A72422BDAB45}"/>
                    </a:ext>
                  </a:extLst>
                </p:cNvPr>
                <p:cNvSpPr/>
                <p:nvPr/>
              </p:nvSpPr>
              <p:spPr bwMode="auto">
                <a:xfrm>
                  <a:off x="4763" y="503238"/>
                  <a:ext cx="182562" cy="120651"/>
                </a:xfrm>
                <a:custGeom>
                  <a:gdLst>
                    <a:gd fmla="*/ 48 w 48" name="T0"/>
                    <a:gd fmla="*/ 16 h 32" name="T1"/>
                    <a:gd fmla="*/ 48 w 48" name="T2"/>
                    <a:gd fmla="*/ 16 h 32" name="T3"/>
                    <a:gd fmla="*/ 48 w 48" name="T4"/>
                    <a:gd fmla="*/ 16 h 32" name="T5"/>
                    <a:gd fmla="*/ 48 w 48" name="T6"/>
                    <a:gd fmla="*/ 16 h 32" name="T7"/>
                    <a:gd fmla="*/ 48 w 48" name="T8"/>
                    <a:gd fmla="*/ 16 h 32" name="T9"/>
                    <a:gd fmla="*/ 32 w 48" name="T10"/>
                    <a:gd fmla="*/ 0 h 32" name="T11"/>
                    <a:gd fmla="*/ 0 w 48" name="T12"/>
                    <a:gd fmla="*/ 16 h 32" name="T13"/>
                    <a:gd fmla="*/ 0 w 48" name="T14"/>
                    <a:gd fmla="*/ 16 h 32" name="T15"/>
                    <a:gd fmla="*/ 0 w 48" name="T16"/>
                    <a:gd fmla="*/ 16 h 32" name="T17"/>
                    <a:gd fmla="*/ 0 w 48" name="T18"/>
                    <a:gd fmla="*/ 16 h 32" name="T19"/>
                    <a:gd fmla="*/ 0 w 48" name="T20"/>
                    <a:gd fmla="*/ 16 h 32" name="T21"/>
                    <a:gd fmla="*/ 32 w 48" name="T22"/>
                    <a:gd fmla="*/ 32 h 32" name="T23"/>
                    <a:gd fmla="*/ 48 w 48" name="T24"/>
                    <a:gd fmla="*/ 16 h 3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2" w="48">
                      <a:moveTo>
                        <a:pt x="48" y="16"/>
                      </a:moveTo>
                      <a:cubicBezTo>
                        <a:pt x="48" y="16"/>
                        <a:pt x="48" y="16"/>
                        <a:pt x="48" y="16"/>
                      </a:cubicBezTo>
                      <a:cubicBezTo>
                        <a:pt x="48" y="16"/>
                        <a:pt x="48" y="16"/>
                        <a:pt x="48" y="16"/>
                      </a:cubicBezTo>
                      <a:cubicBezTo>
                        <a:pt x="48" y="16"/>
                        <a:pt x="48" y="16"/>
                        <a:pt x="48" y="16"/>
                      </a:cubicBezTo>
                      <a:cubicBezTo>
                        <a:pt x="48" y="16"/>
                        <a:pt x="48" y="16"/>
                        <a:pt x="48" y="16"/>
                      </a:cubicBezTo>
                      <a:cubicBezTo>
                        <a:pt x="48" y="9"/>
                        <a:pt x="44" y="0"/>
                        <a:pt x="32" y="0"/>
                      </a:cubicBezTo>
                      <a:cubicBezTo>
                        <a:pt x="15" y="0"/>
                        <a:pt x="1" y="14"/>
                        <a:pt x="0" y="16"/>
                      </a:cubicBezTo>
                      <a:cubicBezTo>
                        <a:pt x="0" y="16"/>
                        <a:pt x="0" y="16"/>
                        <a:pt x="0" y="16"/>
                      </a:cubicBezTo>
                      <a:cubicBezTo>
                        <a:pt x="0" y="16"/>
                        <a:pt x="0" y="16"/>
                        <a:pt x="0" y="16"/>
                      </a:cubicBezTo>
                      <a:cubicBezTo>
                        <a:pt x="0" y="16"/>
                        <a:pt x="0" y="16"/>
                        <a:pt x="0" y="16"/>
                      </a:cubicBezTo>
                      <a:cubicBezTo>
                        <a:pt x="0" y="16"/>
                        <a:pt x="0" y="16"/>
                        <a:pt x="0" y="16"/>
                      </a:cubicBezTo>
                      <a:cubicBezTo>
                        <a:pt x="1" y="17"/>
                        <a:pt x="15" y="32"/>
                        <a:pt x="32" y="32"/>
                      </a:cubicBezTo>
                      <a:cubicBezTo>
                        <a:pt x="44" y="32"/>
                        <a:pt x="48" y="23"/>
                        <a:pt x="48" y="16"/>
                      </a:cubicBezTo>
                      <a:close/>
                    </a:path>
                  </a:pathLst>
                </a:custGeom>
                <a:grpFill/>
                <a:ln>
                  <a:noFill/>
                </a:ln>
                <a:extLst>
                  <a:ext uri="{91240B29-F687-4f45-9708-019B960494DF}">
                    <a14:hiddenLine xmlns:a16="http://schemas.microsoft.com/office/drawing/2014/main"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42" name="任意多边形: 形状 78">
                  <a:extLst>
                    <a:ext uri="{FF2B5EF4-FFF2-40B4-BE49-F238E27FC236}">
                      <a16:creationId xmlns:a16="http://schemas.microsoft.com/office/drawing/2014/main" id="{45EE8FFE-8DD4-444B-9F4F-386BD3B17A02}"/>
                    </a:ext>
                  </a:extLst>
                </p:cNvPr>
                <p:cNvSpPr/>
                <p:nvPr/>
              </p:nvSpPr>
              <p:spPr bwMode="auto">
                <a:xfrm>
                  <a:off x="803273" y="161925"/>
                  <a:ext cx="161925" cy="163513"/>
                </a:xfrm>
                <a:custGeom>
                  <a:gdLst>
                    <a:gd fmla="*/ 8 w 43" name="T0"/>
                    <a:gd fmla="*/ 35 h 43" name="T1"/>
                    <a:gd fmla="*/ 8 w 43" name="T2"/>
                    <a:gd fmla="*/ 35 h 43" name="T3"/>
                    <a:gd fmla="*/ 8 w 43" name="T4"/>
                    <a:gd fmla="*/ 35 h 43" name="T5"/>
                    <a:gd fmla="*/ 8 w 43" name="T6"/>
                    <a:gd fmla="*/ 35 h 43" name="T7"/>
                    <a:gd fmla="*/ 30 w 43" name="T8"/>
                    <a:gd fmla="*/ 35 h 43" name="T9"/>
                    <a:gd fmla="*/ 42 w 43" name="T10"/>
                    <a:gd fmla="*/ 1 h 43" name="T11"/>
                    <a:gd fmla="*/ 42 w 43" name="T12"/>
                    <a:gd fmla="*/ 1 h 43" name="T13"/>
                    <a:gd fmla="*/ 42 w 43" name="T14"/>
                    <a:gd fmla="*/ 1 h 43" name="T15"/>
                    <a:gd fmla="*/ 42 w 43" name="T16"/>
                    <a:gd fmla="*/ 1 h 43" name="T17"/>
                    <a:gd fmla="*/ 42 w 43" name="T18"/>
                    <a:gd fmla="*/ 1 h 43" name="T19"/>
                    <a:gd fmla="*/ 8 w 43" name="T20"/>
                    <a:gd fmla="*/ 12 h 43" name="T21"/>
                    <a:gd fmla="*/ 8 w 43" name="T22"/>
                    <a:gd fmla="*/ 35 h 43" name="T23"/>
                    <a:gd fmla="*/ 8 w 43" name="T24"/>
                    <a:gd fmla="*/ 35 h 4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3" w="43">
                      <a:moveTo>
                        <a:pt x="8" y="35"/>
                      </a:moveTo>
                      <a:cubicBezTo>
                        <a:pt x="8" y="35"/>
                        <a:pt x="8" y="35"/>
                        <a:pt x="8" y="35"/>
                      </a:cubicBezTo>
                      <a:cubicBezTo>
                        <a:pt x="8" y="35"/>
                        <a:pt x="8" y="35"/>
                        <a:pt x="8" y="35"/>
                      </a:cubicBezTo>
                      <a:cubicBezTo>
                        <a:pt x="8" y="35"/>
                        <a:pt x="8" y="35"/>
                        <a:pt x="8" y="35"/>
                      </a:cubicBezTo>
                      <a:cubicBezTo>
                        <a:pt x="13" y="40"/>
                        <a:pt x="22" y="43"/>
                        <a:pt x="30" y="35"/>
                      </a:cubicBezTo>
                      <a:cubicBezTo>
                        <a:pt x="42" y="23"/>
                        <a:pt x="43" y="3"/>
                        <a:pt x="42" y="1"/>
                      </a:cubicBezTo>
                      <a:cubicBezTo>
                        <a:pt x="42" y="1"/>
                        <a:pt x="42" y="1"/>
                        <a:pt x="42" y="1"/>
                      </a:cubicBezTo>
                      <a:cubicBezTo>
                        <a:pt x="42" y="1"/>
                        <a:pt x="42" y="1"/>
                        <a:pt x="42" y="1"/>
                      </a:cubicBezTo>
                      <a:cubicBezTo>
                        <a:pt x="42" y="1"/>
                        <a:pt x="42" y="1"/>
                        <a:pt x="42" y="1"/>
                      </a:cubicBezTo>
                      <a:cubicBezTo>
                        <a:pt x="42" y="1"/>
                        <a:pt x="42" y="1"/>
                        <a:pt x="42" y="1"/>
                      </a:cubicBezTo>
                      <a:cubicBezTo>
                        <a:pt x="40" y="0"/>
                        <a:pt x="20" y="0"/>
                        <a:pt x="8" y="12"/>
                      </a:cubicBezTo>
                      <a:cubicBezTo>
                        <a:pt x="0" y="21"/>
                        <a:pt x="3" y="30"/>
                        <a:pt x="8" y="35"/>
                      </a:cubicBezTo>
                      <a:cubicBezTo>
                        <a:pt x="8" y="35"/>
                        <a:pt x="8" y="35"/>
                        <a:pt x="8" y="35"/>
                      </a:cubicBezTo>
                      <a:close/>
                    </a:path>
                  </a:pathLst>
                </a:custGeom>
                <a:grpFill/>
                <a:ln>
                  <a:noFill/>
                </a:ln>
                <a:extLst>
                  <a:ext uri="{91240B29-F687-4f45-9708-019B960494DF}">
                    <a14:hiddenLine xmlns:a16="http://schemas.microsoft.com/office/drawing/2014/main"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43" name="任意多边形: 形状 79">
                  <a:extLst>
                    <a:ext uri="{FF2B5EF4-FFF2-40B4-BE49-F238E27FC236}">
                      <a16:creationId xmlns:a16="http://schemas.microsoft.com/office/drawing/2014/main" id="{4B904B2F-D5EF-45EE-8B7D-8373D57A0C27}"/>
                    </a:ext>
                  </a:extLst>
                </p:cNvPr>
                <p:cNvSpPr/>
                <p:nvPr/>
              </p:nvSpPr>
              <p:spPr bwMode="auto">
                <a:xfrm>
                  <a:off x="168274" y="161925"/>
                  <a:ext cx="161925" cy="163513"/>
                </a:xfrm>
                <a:custGeom>
                  <a:gdLst>
                    <a:gd fmla="*/ 34 w 43" name="T0"/>
                    <a:gd fmla="*/ 35 h 43" name="T1"/>
                    <a:gd fmla="*/ 34 w 43" name="T2"/>
                    <a:gd fmla="*/ 35 h 43" name="T3"/>
                    <a:gd fmla="*/ 34 w 43" name="T4"/>
                    <a:gd fmla="*/ 35 h 43" name="T5"/>
                    <a:gd fmla="*/ 34 w 43" name="T6"/>
                    <a:gd fmla="*/ 35 h 43" name="T7"/>
                    <a:gd fmla="*/ 34 w 43" name="T8"/>
                    <a:gd fmla="*/ 35 h 43" name="T9"/>
                    <a:gd fmla="*/ 34 w 43" name="T10"/>
                    <a:gd fmla="*/ 12 h 43" name="T11"/>
                    <a:gd fmla="*/ 0 w 43" name="T12"/>
                    <a:gd fmla="*/ 1 h 43" name="T13"/>
                    <a:gd fmla="*/ 0 w 43" name="T14"/>
                    <a:gd fmla="*/ 1 h 43" name="T15"/>
                    <a:gd fmla="*/ 0 w 43" name="T16"/>
                    <a:gd fmla="*/ 1 h 43" name="T17"/>
                    <a:gd fmla="*/ 0 w 43" name="T18"/>
                    <a:gd fmla="*/ 1 h 43" name="T19"/>
                    <a:gd fmla="*/ 0 w 43" name="T20"/>
                    <a:gd fmla="*/ 1 h 43" name="T21"/>
                    <a:gd fmla="*/ 12 w 43" name="T22"/>
                    <a:gd fmla="*/ 35 h 43" name="T23"/>
                    <a:gd fmla="*/ 34 w 43" name="T24"/>
                    <a:gd fmla="*/ 35 h 4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3" w="43">
                      <a:moveTo>
                        <a:pt x="34" y="35"/>
                      </a:moveTo>
                      <a:cubicBezTo>
                        <a:pt x="34" y="35"/>
                        <a:pt x="34" y="35"/>
                        <a:pt x="34" y="35"/>
                      </a:cubicBezTo>
                      <a:cubicBezTo>
                        <a:pt x="34" y="35"/>
                        <a:pt x="34" y="35"/>
                        <a:pt x="34" y="35"/>
                      </a:cubicBezTo>
                      <a:cubicBezTo>
                        <a:pt x="34" y="35"/>
                        <a:pt x="34" y="35"/>
                        <a:pt x="34" y="35"/>
                      </a:cubicBezTo>
                      <a:cubicBezTo>
                        <a:pt x="34" y="35"/>
                        <a:pt x="34" y="35"/>
                        <a:pt x="34" y="35"/>
                      </a:cubicBezTo>
                      <a:cubicBezTo>
                        <a:pt x="39" y="30"/>
                        <a:pt x="43" y="21"/>
                        <a:pt x="34" y="12"/>
                      </a:cubicBezTo>
                      <a:cubicBezTo>
                        <a:pt x="22" y="0"/>
                        <a:pt x="2" y="0"/>
                        <a:pt x="0" y="1"/>
                      </a:cubicBezTo>
                      <a:cubicBezTo>
                        <a:pt x="0" y="1"/>
                        <a:pt x="0" y="1"/>
                        <a:pt x="0" y="1"/>
                      </a:cubicBezTo>
                      <a:cubicBezTo>
                        <a:pt x="0" y="1"/>
                        <a:pt x="0" y="1"/>
                        <a:pt x="0" y="1"/>
                      </a:cubicBezTo>
                      <a:cubicBezTo>
                        <a:pt x="0" y="1"/>
                        <a:pt x="0" y="1"/>
                        <a:pt x="0" y="1"/>
                      </a:cubicBezTo>
                      <a:cubicBezTo>
                        <a:pt x="0" y="1"/>
                        <a:pt x="0" y="1"/>
                        <a:pt x="0" y="1"/>
                      </a:cubicBezTo>
                      <a:cubicBezTo>
                        <a:pt x="0" y="3"/>
                        <a:pt x="0" y="23"/>
                        <a:pt x="12" y="35"/>
                      </a:cubicBezTo>
                      <a:cubicBezTo>
                        <a:pt x="20" y="43"/>
                        <a:pt x="29" y="40"/>
                        <a:pt x="34" y="35"/>
                      </a:cubicBezTo>
                      <a:close/>
                    </a:path>
                  </a:pathLst>
                </a:custGeom>
                <a:grpFill/>
                <a:ln>
                  <a:noFill/>
                </a:ln>
                <a:extLst>
                  <a:ext uri="{91240B29-F687-4f45-9708-019B960494DF}">
                    <a14:hiddenLine xmlns:a16="http://schemas.microsoft.com/office/drawing/2014/main"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grpSp>
          <p:sp>
            <p:nvSpPr>
              <p:cNvPr id="37" name="矩形 36">
                <a:extLst>
                  <a:ext uri="{FF2B5EF4-FFF2-40B4-BE49-F238E27FC236}">
                    <a16:creationId xmlns:a16="http://schemas.microsoft.com/office/drawing/2014/main" id="{48C5BC16-6ED6-4AE6-AB5C-AFD96EF33518}"/>
                  </a:ext>
                </a:extLst>
              </p:cNvPr>
              <p:cNvSpPr/>
              <p:nvPr/>
            </p:nvSpPr>
            <p:spPr>
              <a:xfrm>
                <a:off x="542929" y="3862923"/>
                <a:ext cx="1094041" cy="1094041"/>
              </a:xfrm>
              <a:prstGeom prst="rect">
                <a:avLst/>
              </a:prstGeom>
              <a:solidFill>
                <a:schemeClr val="accent3">
                  <a:lumMod val="100000"/>
                </a:schemeClr>
              </a:solidFill>
              <a:ln>
                <a:noFill/>
              </a:ln>
              <a:effectLst>
                <a:outerShdw algn="tl" blurRad="63500" dir="2700000" dist="12700" rotWithShape="0">
                  <a:schemeClr val="accent3">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8" name="任意多边形: 形状 74">
                <a:extLst>
                  <a:ext uri="{FF2B5EF4-FFF2-40B4-BE49-F238E27FC236}">
                    <a16:creationId xmlns:a16="http://schemas.microsoft.com/office/drawing/2014/main" id="{40BA9BAB-E69B-40CA-A118-6375D4F6C017}"/>
                  </a:ext>
                </a:extLst>
              </p:cNvPr>
              <p:cNvSpPr/>
              <p:nvPr/>
            </p:nvSpPr>
            <p:spPr bwMode="auto">
              <a:xfrm>
                <a:off x="792888" y="4138168"/>
                <a:ext cx="642914" cy="591598"/>
              </a:xfrm>
              <a:custGeom>
                <a:gdLst>
                  <a:gd fmla="*/ 109769 w 338138" name="connsiteX0"/>
                  <a:gd fmla="*/ 93663 h 311150" name="connsiteY0"/>
                  <a:gd fmla="*/ 66326 w 338138" name="connsiteX1"/>
                  <a:gd fmla="*/ 122847 h 311150" name="connsiteY1"/>
                  <a:gd fmla="*/ 53161 w 338138" name="connsiteX2"/>
                  <a:gd fmla="*/ 120194 h 311150" name="connsiteY2"/>
                  <a:gd fmla="*/ 51845 w 338138" name="connsiteX3"/>
                  <a:gd fmla="*/ 121521 h 311150" name="connsiteY3"/>
                  <a:gd fmla="*/ 50528 w 338138" name="connsiteX4"/>
                  <a:gd fmla="*/ 132133 h 311150" name="connsiteY4"/>
                  <a:gd fmla="*/ 58427 w 338138" name="connsiteX5"/>
                  <a:gd fmla="*/ 141419 h 311150" name="connsiteY5"/>
                  <a:gd fmla="*/ 62377 w 338138" name="connsiteX6"/>
                  <a:gd fmla="*/ 145399 h 311150" name="connsiteY6"/>
                  <a:gd fmla="*/ 103187 w 338138" name="connsiteX7"/>
                  <a:gd fmla="*/ 190501 h 311150" name="connsiteY7"/>
                  <a:gd fmla="*/ 143997 w 338138" name="connsiteX8"/>
                  <a:gd fmla="*/ 145399 h 311150" name="connsiteY8"/>
                  <a:gd fmla="*/ 147947 w 338138" name="connsiteX9"/>
                  <a:gd fmla="*/ 141419 h 311150" name="connsiteY9"/>
                  <a:gd fmla="*/ 155845 w 338138" name="connsiteX10"/>
                  <a:gd fmla="*/ 132133 h 311150" name="connsiteY10"/>
                  <a:gd fmla="*/ 154529 w 338138" name="connsiteX11"/>
                  <a:gd fmla="*/ 121521 h 311150" name="connsiteY11"/>
                  <a:gd fmla="*/ 153212 w 338138" name="connsiteX12"/>
                  <a:gd fmla="*/ 120194 h 311150" name="connsiteY12"/>
                  <a:gd fmla="*/ 151896 w 338138" name="connsiteX13"/>
                  <a:gd fmla="*/ 120194 h 311150" name="connsiteY13"/>
                  <a:gd fmla="*/ 147947 w 338138" name="connsiteX14"/>
                  <a:gd fmla="*/ 125500 h 311150" name="connsiteY14"/>
                  <a:gd fmla="*/ 143997 w 338138" name="connsiteX15"/>
                  <a:gd fmla="*/ 128153 h 311150" name="connsiteY15"/>
                  <a:gd fmla="*/ 140048 w 338138" name="connsiteX16"/>
                  <a:gd fmla="*/ 129480 h 311150" name="connsiteY16"/>
                  <a:gd fmla="*/ 136098 w 338138" name="connsiteX17"/>
                  <a:gd fmla="*/ 126827 h 311150" name="connsiteY17"/>
                  <a:gd fmla="*/ 134782 w 338138" name="connsiteX18"/>
                  <a:gd fmla="*/ 122847 h 311150" name="connsiteY18"/>
                  <a:gd fmla="*/ 122934 w 338138" name="connsiteX19"/>
                  <a:gd fmla="*/ 102949 h 311150" name="connsiteY19"/>
                  <a:gd fmla="*/ 109769 w 338138" name="connsiteX20"/>
                  <a:gd fmla="*/ 93663 h 311150" name="connsiteY20"/>
                  <a:gd fmla="*/ 269081 w 338138" name="connsiteX21"/>
                  <a:gd fmla="*/ 79375 h 311150" name="connsiteY21"/>
                  <a:gd fmla="*/ 279400 w 338138" name="connsiteX22"/>
                  <a:gd fmla="*/ 90488 h 311150" name="connsiteY22"/>
                  <a:gd fmla="*/ 269081 w 338138" name="connsiteX23"/>
                  <a:gd fmla="*/ 101601 h 311150" name="connsiteY23"/>
                  <a:gd fmla="*/ 258762 w 338138" name="connsiteX24"/>
                  <a:gd fmla="*/ 90488 h 311150" name="connsiteY24"/>
                  <a:gd fmla="*/ 269081 w 338138" name="connsiteX25"/>
                  <a:gd fmla="*/ 79375 h 311150" name="connsiteY25"/>
                  <a:gd fmla="*/ 234950 w 338138" name="connsiteX26"/>
                  <a:gd fmla="*/ 79375 h 311150" name="connsiteY26"/>
                  <a:gd fmla="*/ 246063 w 338138" name="connsiteX27"/>
                  <a:gd fmla="*/ 90488 h 311150" name="connsiteY27"/>
                  <a:gd fmla="*/ 234950 w 338138" name="connsiteX28"/>
                  <a:gd fmla="*/ 101601 h 311150" name="connsiteY28"/>
                  <a:gd fmla="*/ 223837 w 338138" name="connsiteX29"/>
                  <a:gd fmla="*/ 90488 h 311150" name="connsiteY29"/>
                  <a:gd fmla="*/ 234950 w 338138" name="connsiteX30"/>
                  <a:gd fmla="*/ 79375 h 311150" name="connsiteY30"/>
                  <a:gd fmla="*/ 199231 w 338138" name="connsiteX31"/>
                  <a:gd fmla="*/ 79375 h 311150" name="connsiteY31"/>
                  <a:gd fmla="*/ 209550 w 338138" name="connsiteX32"/>
                  <a:gd fmla="*/ 90488 h 311150" name="connsiteY32"/>
                  <a:gd fmla="*/ 199231 w 338138" name="connsiteX33"/>
                  <a:gd fmla="*/ 101601 h 311150" name="connsiteY33"/>
                  <a:gd fmla="*/ 188912 w 338138" name="connsiteX34"/>
                  <a:gd fmla="*/ 90488 h 311150" name="connsiteY34"/>
                  <a:gd fmla="*/ 199231 w 338138" name="connsiteX35"/>
                  <a:gd fmla="*/ 79375 h 311150" name="connsiteY35"/>
                  <a:gd fmla="*/ 235223 w 338138" name="connsiteX36"/>
                  <a:gd fmla="*/ 19050 h 311150" name="connsiteY36"/>
                  <a:gd fmla="*/ 152400 w 338138" name="connsiteX37"/>
                  <a:gd fmla="*/ 72796 h 311150" name="connsiteY37"/>
                  <a:gd fmla="*/ 178693 w 338138" name="connsiteX38"/>
                  <a:gd fmla="*/ 139652 h 311150" name="connsiteY38"/>
                  <a:gd fmla="*/ 178693 w 338138" name="connsiteX39"/>
                  <a:gd fmla="*/ 147518 h 311150" name="connsiteY39"/>
                  <a:gd fmla="*/ 229964 w 338138" name="connsiteX40"/>
                  <a:gd fmla="*/ 164559 h 311150" name="connsiteY40"/>
                  <a:gd fmla="*/ 237852 w 338138" name="connsiteX41"/>
                  <a:gd fmla="*/ 173736 h 311150" name="connsiteY41"/>
                  <a:gd fmla="*/ 237852 w 338138" name="connsiteX42"/>
                  <a:gd fmla="*/ 192088 h 311150" name="connsiteY42"/>
                  <a:gd fmla="*/ 269404 w 338138" name="connsiteX43"/>
                  <a:gd fmla="*/ 159316 h 311150" name="connsiteY43"/>
                  <a:gd fmla="*/ 272033 w 338138" name="connsiteX44"/>
                  <a:gd fmla="*/ 158005 h 311150" name="connsiteY44"/>
                  <a:gd fmla="*/ 320675 w 338138" name="connsiteX45"/>
                  <a:gd fmla="*/ 91149 h 311150" name="connsiteY45"/>
                  <a:gd fmla="*/ 235223 w 338138" name="connsiteX46"/>
                  <a:gd fmla="*/ 19050 h 311150" name="connsiteY46"/>
                  <a:gd fmla="*/ 235111 w 338138" name="connsiteX47"/>
                  <a:gd fmla="*/ 0 h 311150" name="connsiteY47"/>
                  <a:gd fmla="*/ 338138 w 338138" name="connsiteX48"/>
                  <a:gd fmla="*/ 90972 h 311150" name="connsiteY48"/>
                  <a:gd fmla="*/ 320967 w 338138" name="connsiteX49"/>
                  <a:gd fmla="*/ 141072 h 311150" name="connsiteY49"/>
                  <a:gd fmla="*/ 280021 w 338138" name="connsiteX50"/>
                  <a:gd fmla="*/ 172715 h 311150" name="connsiteY50"/>
                  <a:gd fmla="*/ 235111 w 338138" name="connsiteX51"/>
                  <a:gd fmla="*/ 220178 h 311150" name="connsiteY51"/>
                  <a:gd fmla="*/ 228507 w 338138" name="connsiteX52"/>
                  <a:gd fmla="*/ 222815 h 311150" name="connsiteY52"/>
                  <a:gd fmla="*/ 225865 w 338138" name="connsiteX53"/>
                  <a:gd fmla="*/ 222815 h 311150" name="connsiteY53"/>
                  <a:gd fmla="*/ 220582 w 338138" name="connsiteX54"/>
                  <a:gd fmla="*/ 214905 h 311150" name="connsiteY54"/>
                  <a:gd fmla="*/ 220582 w 338138" name="connsiteX55"/>
                  <a:gd fmla="*/ 181944 h 311150" name="connsiteY55"/>
                  <a:gd fmla="*/ 178315 w 338138" name="connsiteX56"/>
                  <a:gd fmla="*/ 167441 h 311150" name="connsiteY56"/>
                  <a:gd fmla="*/ 178315 w 338138" name="connsiteX57"/>
                  <a:gd fmla="*/ 168760 h 311150" name="connsiteY57"/>
                  <a:gd fmla="*/ 184919 w 338138" name="connsiteX58"/>
                  <a:gd fmla="*/ 191173 h 311150" name="connsiteY58"/>
                  <a:gd fmla="*/ 186240 w 338138" name="connsiteX59"/>
                  <a:gd fmla="*/ 195128 h 311150" name="connsiteY59"/>
                  <a:gd fmla="*/ 184919 w 338138" name="connsiteX60"/>
                  <a:gd fmla="*/ 200402 h 311150" name="connsiteY60"/>
                  <a:gd fmla="*/ 163785 w 338138" name="connsiteX61"/>
                  <a:gd fmla="*/ 204357 h 311150" name="connsiteY61"/>
                  <a:gd fmla="*/ 157181 w 338138" name="connsiteX62"/>
                  <a:gd fmla="*/ 204357 h 311150" name="connsiteY62"/>
                  <a:gd fmla="*/ 206053 w 338138" name="connsiteX63"/>
                  <a:gd fmla="*/ 265005 h 311150" name="connsiteY63"/>
                  <a:gd fmla="*/ 206053 w 338138" name="connsiteX64"/>
                  <a:gd fmla="*/ 305877 h 311150" name="connsiteY64"/>
                  <a:gd fmla="*/ 200769 w 338138" name="connsiteX65"/>
                  <a:gd fmla="*/ 311150 h 311150" name="connsiteY65"/>
                  <a:gd fmla="*/ 5283 w 338138" name="connsiteX66"/>
                  <a:gd fmla="*/ 311150 h 311150" name="connsiteY66"/>
                  <a:gd fmla="*/ 0 w 338138" name="connsiteX67"/>
                  <a:gd fmla="*/ 305877 h 311150" name="connsiteY67"/>
                  <a:gd fmla="*/ 0 w 338138" name="connsiteX68"/>
                  <a:gd fmla="*/ 265005 h 311150" name="connsiteY68"/>
                  <a:gd fmla="*/ 48871 w 338138" name="connsiteX69"/>
                  <a:gd fmla="*/ 204357 h 311150" name="connsiteY69"/>
                  <a:gd fmla="*/ 42267 w 338138" name="connsiteX70"/>
                  <a:gd fmla="*/ 204357 h 311150" name="connsiteY70"/>
                  <a:gd fmla="*/ 21133 w 338138" name="connsiteX71"/>
                  <a:gd fmla="*/ 200402 h 311150" name="connsiteY71"/>
                  <a:gd fmla="*/ 19813 w 338138" name="connsiteX72"/>
                  <a:gd fmla="*/ 195128 h 311150" name="connsiteY72"/>
                  <a:gd fmla="*/ 21133 w 338138" name="connsiteX73"/>
                  <a:gd fmla="*/ 191173 h 311150" name="connsiteY73"/>
                  <a:gd fmla="*/ 27738 w 338138" name="connsiteX74"/>
                  <a:gd fmla="*/ 168760 h 311150" name="connsiteY74"/>
                  <a:gd fmla="*/ 27738 w 338138" name="connsiteX75"/>
                  <a:gd fmla="*/ 139754 h 311150" name="connsiteY75"/>
                  <a:gd fmla="*/ 101705 w 338138" name="connsiteX76"/>
                  <a:gd fmla="*/ 48782 h 311150" name="connsiteY76"/>
                  <a:gd fmla="*/ 104347 w 338138" name="connsiteX77"/>
                  <a:gd fmla="*/ 48782 h 311150" name="connsiteY77"/>
                  <a:gd fmla="*/ 137368 w 338138" name="connsiteX78"/>
                  <a:gd fmla="*/ 59329 h 311150" name="connsiteY78"/>
                  <a:gd fmla="*/ 235111 w 338138" name="connsiteX79"/>
                  <a:gd fmla="*/ 0 h 311150" name="connsiteY7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b="b" l="l" r="r" t="t"/>
                <a:pathLst>
                  <a:path h="311150" w="338138">
                    <a:moveTo>
                      <a:pt x="109769" y="93663"/>
                    </a:moveTo>
                    <a:cubicBezTo>
                      <a:pt x="107136" y="97643"/>
                      <a:pt x="91339" y="122847"/>
                      <a:pt x="66326" y="122847"/>
                    </a:cubicBezTo>
                    <a:cubicBezTo>
                      <a:pt x="61060" y="122847"/>
                      <a:pt x="57111" y="121521"/>
                      <a:pt x="53161" y="120194"/>
                    </a:cubicBezTo>
                    <a:cubicBezTo>
                      <a:pt x="51845" y="120194"/>
                      <a:pt x="51845" y="121521"/>
                      <a:pt x="51845" y="121521"/>
                    </a:cubicBezTo>
                    <a:cubicBezTo>
                      <a:pt x="49212" y="124174"/>
                      <a:pt x="49212" y="128153"/>
                      <a:pt x="50528" y="132133"/>
                    </a:cubicBezTo>
                    <a:cubicBezTo>
                      <a:pt x="51845" y="137439"/>
                      <a:pt x="55794" y="140092"/>
                      <a:pt x="58427" y="141419"/>
                    </a:cubicBezTo>
                    <a:cubicBezTo>
                      <a:pt x="59744" y="141419"/>
                      <a:pt x="62377" y="142746"/>
                      <a:pt x="62377" y="145399"/>
                    </a:cubicBezTo>
                    <a:cubicBezTo>
                      <a:pt x="68959" y="167950"/>
                      <a:pt x="84756" y="190501"/>
                      <a:pt x="103187" y="190501"/>
                    </a:cubicBezTo>
                    <a:cubicBezTo>
                      <a:pt x="121617" y="190501"/>
                      <a:pt x="137415" y="167950"/>
                      <a:pt x="143997" y="145399"/>
                    </a:cubicBezTo>
                    <a:cubicBezTo>
                      <a:pt x="143997" y="142746"/>
                      <a:pt x="146630" y="141419"/>
                      <a:pt x="147947" y="141419"/>
                    </a:cubicBezTo>
                    <a:cubicBezTo>
                      <a:pt x="150580" y="141419"/>
                      <a:pt x="154529" y="137439"/>
                      <a:pt x="155845" y="132133"/>
                    </a:cubicBezTo>
                    <a:cubicBezTo>
                      <a:pt x="157162" y="128153"/>
                      <a:pt x="157162" y="124174"/>
                      <a:pt x="154529" y="121521"/>
                    </a:cubicBezTo>
                    <a:cubicBezTo>
                      <a:pt x="154529" y="120194"/>
                      <a:pt x="153212" y="120194"/>
                      <a:pt x="153212" y="120194"/>
                    </a:cubicBezTo>
                    <a:cubicBezTo>
                      <a:pt x="153212" y="120194"/>
                      <a:pt x="153212" y="120194"/>
                      <a:pt x="151896" y="120194"/>
                    </a:cubicBezTo>
                    <a:cubicBezTo>
                      <a:pt x="150580" y="121521"/>
                      <a:pt x="149263" y="124174"/>
                      <a:pt x="147947" y="125500"/>
                    </a:cubicBezTo>
                    <a:cubicBezTo>
                      <a:pt x="146630" y="126827"/>
                      <a:pt x="145314" y="128153"/>
                      <a:pt x="143997" y="128153"/>
                    </a:cubicBezTo>
                    <a:cubicBezTo>
                      <a:pt x="142681" y="129480"/>
                      <a:pt x="141364" y="129480"/>
                      <a:pt x="140048" y="129480"/>
                    </a:cubicBezTo>
                    <a:cubicBezTo>
                      <a:pt x="138731" y="129480"/>
                      <a:pt x="137415" y="128153"/>
                      <a:pt x="136098" y="126827"/>
                    </a:cubicBezTo>
                    <a:cubicBezTo>
                      <a:pt x="136098" y="125500"/>
                      <a:pt x="136098" y="124174"/>
                      <a:pt x="134782" y="122847"/>
                    </a:cubicBezTo>
                    <a:cubicBezTo>
                      <a:pt x="133466" y="117541"/>
                      <a:pt x="130833" y="109582"/>
                      <a:pt x="122934" y="102949"/>
                    </a:cubicBezTo>
                    <a:cubicBezTo>
                      <a:pt x="120301" y="98969"/>
                      <a:pt x="115035" y="96316"/>
                      <a:pt x="109769" y="93663"/>
                    </a:cubicBezTo>
                    <a:close/>
                    <a:moveTo>
                      <a:pt x="269081" y="79375"/>
                    </a:moveTo>
                    <a:cubicBezTo>
                      <a:pt x="274780" y="79375"/>
                      <a:pt x="279400" y="84350"/>
                      <a:pt x="279400" y="90488"/>
                    </a:cubicBezTo>
                    <a:cubicBezTo>
                      <a:pt x="279400" y="96626"/>
                      <a:pt x="274780" y="101601"/>
                      <a:pt x="269081" y="101601"/>
                    </a:cubicBezTo>
                    <a:cubicBezTo>
                      <a:pt x="263382" y="101601"/>
                      <a:pt x="258762" y="96626"/>
                      <a:pt x="258762" y="90488"/>
                    </a:cubicBezTo>
                    <a:cubicBezTo>
                      <a:pt x="258762" y="84350"/>
                      <a:pt x="263382" y="79375"/>
                      <a:pt x="269081" y="79375"/>
                    </a:cubicBezTo>
                    <a:close/>
                    <a:moveTo>
                      <a:pt x="234950" y="79375"/>
                    </a:moveTo>
                    <a:cubicBezTo>
                      <a:pt x="241088" y="79375"/>
                      <a:pt x="246063" y="84350"/>
                      <a:pt x="246063" y="90488"/>
                    </a:cubicBezTo>
                    <a:cubicBezTo>
                      <a:pt x="246063" y="96626"/>
                      <a:pt x="241088" y="101601"/>
                      <a:pt x="234950" y="101601"/>
                    </a:cubicBezTo>
                    <a:cubicBezTo>
                      <a:pt x="228812" y="101601"/>
                      <a:pt x="223837" y="96626"/>
                      <a:pt x="223837" y="90488"/>
                    </a:cubicBezTo>
                    <a:cubicBezTo>
                      <a:pt x="223837" y="84350"/>
                      <a:pt x="228812" y="79375"/>
                      <a:pt x="234950" y="79375"/>
                    </a:cubicBezTo>
                    <a:close/>
                    <a:moveTo>
                      <a:pt x="199231" y="79375"/>
                    </a:moveTo>
                    <a:cubicBezTo>
                      <a:pt x="204930" y="79375"/>
                      <a:pt x="209550" y="84350"/>
                      <a:pt x="209550" y="90488"/>
                    </a:cubicBezTo>
                    <a:cubicBezTo>
                      <a:pt x="209550" y="96626"/>
                      <a:pt x="204930" y="101601"/>
                      <a:pt x="199231" y="101601"/>
                    </a:cubicBezTo>
                    <a:cubicBezTo>
                      <a:pt x="193532" y="101601"/>
                      <a:pt x="188912" y="96626"/>
                      <a:pt x="188912" y="90488"/>
                    </a:cubicBezTo>
                    <a:cubicBezTo>
                      <a:pt x="188912" y="84350"/>
                      <a:pt x="193532" y="79375"/>
                      <a:pt x="199231" y="79375"/>
                    </a:cubicBezTo>
                    <a:close/>
                    <a:moveTo>
                      <a:pt x="235223" y="19050"/>
                    </a:moveTo>
                    <a:cubicBezTo>
                      <a:pt x="195783" y="19050"/>
                      <a:pt x="161602" y="41335"/>
                      <a:pt x="152400" y="72796"/>
                    </a:cubicBezTo>
                    <a:cubicBezTo>
                      <a:pt x="165546" y="88528"/>
                      <a:pt x="176064" y="112124"/>
                      <a:pt x="178693" y="139652"/>
                    </a:cubicBezTo>
                    <a:cubicBezTo>
                      <a:pt x="178693" y="142274"/>
                      <a:pt x="178693" y="144896"/>
                      <a:pt x="178693" y="147518"/>
                    </a:cubicBezTo>
                    <a:cubicBezTo>
                      <a:pt x="193154" y="156694"/>
                      <a:pt x="210244" y="163249"/>
                      <a:pt x="229964" y="164559"/>
                    </a:cubicBezTo>
                    <a:cubicBezTo>
                      <a:pt x="233908" y="164559"/>
                      <a:pt x="237852" y="168492"/>
                      <a:pt x="237852" y="173736"/>
                    </a:cubicBezTo>
                    <a:cubicBezTo>
                      <a:pt x="237852" y="173736"/>
                      <a:pt x="237852" y="173736"/>
                      <a:pt x="237852" y="192088"/>
                    </a:cubicBezTo>
                    <a:cubicBezTo>
                      <a:pt x="237852" y="192088"/>
                      <a:pt x="237852" y="192088"/>
                      <a:pt x="269404" y="159316"/>
                    </a:cubicBezTo>
                    <a:cubicBezTo>
                      <a:pt x="269404" y="158005"/>
                      <a:pt x="270718" y="158005"/>
                      <a:pt x="272033" y="158005"/>
                    </a:cubicBezTo>
                    <a:cubicBezTo>
                      <a:pt x="300955" y="144896"/>
                      <a:pt x="320675" y="119989"/>
                      <a:pt x="320675" y="91149"/>
                    </a:cubicBezTo>
                    <a:cubicBezTo>
                      <a:pt x="320675" y="51822"/>
                      <a:pt x="282550" y="19050"/>
                      <a:pt x="235223" y="19050"/>
                    </a:cubicBezTo>
                    <a:close/>
                    <a:moveTo>
                      <a:pt x="235111" y="0"/>
                    </a:moveTo>
                    <a:cubicBezTo>
                      <a:pt x="291908" y="0"/>
                      <a:pt x="338138" y="40871"/>
                      <a:pt x="338138" y="90972"/>
                    </a:cubicBezTo>
                    <a:cubicBezTo>
                      <a:pt x="338138" y="109430"/>
                      <a:pt x="332855" y="126570"/>
                      <a:pt x="320967" y="141072"/>
                    </a:cubicBezTo>
                    <a:cubicBezTo>
                      <a:pt x="311721" y="154257"/>
                      <a:pt x="297192" y="166123"/>
                      <a:pt x="280021" y="172715"/>
                    </a:cubicBezTo>
                    <a:cubicBezTo>
                      <a:pt x="280021" y="172715"/>
                      <a:pt x="280021" y="172715"/>
                      <a:pt x="235111" y="220178"/>
                    </a:cubicBezTo>
                    <a:cubicBezTo>
                      <a:pt x="233791" y="222815"/>
                      <a:pt x="231149" y="222815"/>
                      <a:pt x="228507" y="222815"/>
                    </a:cubicBezTo>
                    <a:cubicBezTo>
                      <a:pt x="228507" y="222815"/>
                      <a:pt x="227186" y="222815"/>
                      <a:pt x="225865" y="222815"/>
                    </a:cubicBezTo>
                    <a:cubicBezTo>
                      <a:pt x="221903" y="221497"/>
                      <a:pt x="220582" y="218860"/>
                      <a:pt x="220582" y="214905"/>
                    </a:cubicBezTo>
                    <a:cubicBezTo>
                      <a:pt x="220582" y="214905"/>
                      <a:pt x="220582" y="214905"/>
                      <a:pt x="220582" y="181944"/>
                    </a:cubicBezTo>
                    <a:cubicBezTo>
                      <a:pt x="204732" y="179307"/>
                      <a:pt x="190202" y="175352"/>
                      <a:pt x="178315" y="167441"/>
                    </a:cubicBezTo>
                    <a:cubicBezTo>
                      <a:pt x="178315" y="168760"/>
                      <a:pt x="178315" y="168760"/>
                      <a:pt x="178315" y="168760"/>
                    </a:cubicBezTo>
                    <a:cubicBezTo>
                      <a:pt x="176994" y="181944"/>
                      <a:pt x="176994" y="185899"/>
                      <a:pt x="184919" y="191173"/>
                    </a:cubicBezTo>
                    <a:cubicBezTo>
                      <a:pt x="186240" y="192491"/>
                      <a:pt x="186240" y="193810"/>
                      <a:pt x="186240" y="195128"/>
                    </a:cubicBezTo>
                    <a:cubicBezTo>
                      <a:pt x="186240" y="197765"/>
                      <a:pt x="186240" y="199084"/>
                      <a:pt x="184919" y="200402"/>
                    </a:cubicBezTo>
                    <a:cubicBezTo>
                      <a:pt x="180957" y="203039"/>
                      <a:pt x="173031" y="204357"/>
                      <a:pt x="163785" y="204357"/>
                    </a:cubicBezTo>
                    <a:cubicBezTo>
                      <a:pt x="162465" y="204357"/>
                      <a:pt x="159823" y="204357"/>
                      <a:pt x="157181" y="204357"/>
                    </a:cubicBezTo>
                    <a:cubicBezTo>
                      <a:pt x="173031" y="213586"/>
                      <a:pt x="206053" y="233363"/>
                      <a:pt x="206053" y="265005"/>
                    </a:cubicBezTo>
                    <a:cubicBezTo>
                      <a:pt x="206053" y="265005"/>
                      <a:pt x="206053" y="265005"/>
                      <a:pt x="206053" y="305877"/>
                    </a:cubicBezTo>
                    <a:cubicBezTo>
                      <a:pt x="206053" y="308513"/>
                      <a:pt x="203411" y="311150"/>
                      <a:pt x="200769" y="311150"/>
                    </a:cubicBezTo>
                    <a:cubicBezTo>
                      <a:pt x="200769" y="311150"/>
                      <a:pt x="200769" y="311150"/>
                      <a:pt x="5283" y="311150"/>
                    </a:cubicBezTo>
                    <a:cubicBezTo>
                      <a:pt x="2642" y="311150"/>
                      <a:pt x="0" y="308513"/>
                      <a:pt x="0" y="305877"/>
                    </a:cubicBezTo>
                    <a:cubicBezTo>
                      <a:pt x="0" y="305877"/>
                      <a:pt x="0" y="305877"/>
                      <a:pt x="0" y="265005"/>
                    </a:cubicBezTo>
                    <a:cubicBezTo>
                      <a:pt x="0" y="233363"/>
                      <a:pt x="33021" y="213586"/>
                      <a:pt x="48871" y="204357"/>
                    </a:cubicBezTo>
                    <a:cubicBezTo>
                      <a:pt x="46230" y="204357"/>
                      <a:pt x="44909" y="204357"/>
                      <a:pt x="42267" y="204357"/>
                    </a:cubicBezTo>
                    <a:cubicBezTo>
                      <a:pt x="33021" y="204357"/>
                      <a:pt x="25096" y="203039"/>
                      <a:pt x="21133" y="200402"/>
                    </a:cubicBezTo>
                    <a:cubicBezTo>
                      <a:pt x="19813" y="199084"/>
                      <a:pt x="19813" y="197765"/>
                      <a:pt x="19813" y="195128"/>
                    </a:cubicBezTo>
                    <a:cubicBezTo>
                      <a:pt x="19813" y="193810"/>
                      <a:pt x="19813" y="192491"/>
                      <a:pt x="21133" y="191173"/>
                    </a:cubicBezTo>
                    <a:cubicBezTo>
                      <a:pt x="29059" y="185899"/>
                      <a:pt x="29059" y="181944"/>
                      <a:pt x="27738" y="168760"/>
                    </a:cubicBezTo>
                    <a:cubicBezTo>
                      <a:pt x="27738" y="162167"/>
                      <a:pt x="26417" y="152938"/>
                      <a:pt x="27738" y="139754"/>
                    </a:cubicBezTo>
                    <a:cubicBezTo>
                      <a:pt x="33021" y="87017"/>
                      <a:pt x="63401" y="50100"/>
                      <a:pt x="101705" y="48782"/>
                    </a:cubicBezTo>
                    <a:cubicBezTo>
                      <a:pt x="101705" y="48782"/>
                      <a:pt x="101705" y="48782"/>
                      <a:pt x="104347" y="48782"/>
                    </a:cubicBezTo>
                    <a:cubicBezTo>
                      <a:pt x="116235" y="50100"/>
                      <a:pt x="128122" y="52737"/>
                      <a:pt x="137368" y="59329"/>
                    </a:cubicBezTo>
                    <a:cubicBezTo>
                      <a:pt x="151898" y="25050"/>
                      <a:pt x="190202" y="0"/>
                      <a:pt x="235111" y="0"/>
                    </a:cubicBezTo>
                    <a:close/>
                  </a:path>
                </a:pathLst>
              </a:custGeom>
              <a:solidFill>
                <a:schemeClr val="bg1"/>
              </a:solidFill>
              <a:ln>
                <a:noFill/>
              </a:ln>
            </p:spPr>
            <p:txBody>
              <a:bodyPr anchor="ctr"/>
              <a:lstStyle/>
              <a:p>
                <a:pPr algn="ctr"/>
                <a:endParaRPr>
                  <a:cs typeface="+mn-ea"/>
                  <a:sym typeface="+mn-lt"/>
                </a:endParaRPr>
              </a:p>
            </p:txBody>
          </p:sp>
        </p:grpSp>
        <p:grpSp>
          <p:nvGrpSpPr>
            <p:cNvPr id="7" name="组合 6"/>
            <p:cNvGrpSpPr/>
            <p:nvPr/>
          </p:nvGrpSpPr>
          <p:grpSpPr>
            <a:xfrm>
              <a:off x="1307468" y="2341285"/>
              <a:ext cx="9613068" cy="2180156"/>
              <a:chOff x="1307468" y="2594185"/>
              <a:chExt cx="9613068" cy="2180156"/>
            </a:xfrm>
          </p:grpSpPr>
          <p:grpSp>
            <p:nvGrpSpPr>
              <p:cNvPr id="8" name="组合 7"/>
              <p:cNvGrpSpPr/>
              <p:nvPr/>
            </p:nvGrpSpPr>
            <p:grpSpPr>
              <a:xfrm>
                <a:off x="8170814" y="2594185"/>
                <a:ext cx="2749722" cy="2180156"/>
                <a:chOff x="8170814" y="1881636"/>
                <a:chExt cx="2749722" cy="2180156"/>
              </a:xfrm>
            </p:grpSpPr>
            <p:grpSp>
              <p:nvGrpSpPr>
                <p:cNvPr id="21" name="组合 20"/>
                <p:cNvGrpSpPr/>
                <p:nvPr/>
              </p:nvGrpSpPr>
              <p:grpSpPr>
                <a:xfrm>
                  <a:off x="8170814" y="1881636"/>
                  <a:ext cx="2611177" cy="2180156"/>
                  <a:chOff x="1193500" y="1461157"/>
                  <a:chExt cx="3761195" cy="2180156"/>
                </a:xfrm>
              </p:grpSpPr>
              <p:grpSp>
                <p:nvGrpSpPr>
                  <p:cNvPr id="23" name="组合 22"/>
                  <p:cNvGrpSpPr/>
                  <p:nvPr/>
                </p:nvGrpSpPr>
                <p:grpSpPr>
                  <a:xfrm>
                    <a:off x="1193500" y="1461157"/>
                    <a:ext cx="3761195" cy="856248"/>
                    <a:chOff x="1317257" y="1794395"/>
                    <a:chExt cx="3761195" cy="856248"/>
                  </a:xfrm>
                </p:grpSpPr>
                <p:sp>
                  <p:nvSpPr>
                    <p:cNvPr id="27" name="文本框 111"/>
                    <p:cNvSpPr txBox="1"/>
                    <p:nvPr/>
                  </p:nvSpPr>
                  <p:spPr>
                    <a:xfrm>
                      <a:off x="1317257" y="2142812"/>
                      <a:ext cx="3761195" cy="507831"/>
                    </a:xfrm>
                    <a:prstGeom prst="rect">
                      <a:avLst/>
                    </a:prstGeom>
                    <a:noFill/>
                  </p:spPr>
                  <p:txBody>
                    <a:bodyPr bIns="0" lIns="0" rIns="0" tIns="0" wrap="square">
                      <a:noAutofit/>
                    </a:bodyPr>
                    <a:lstStyle/>
                    <a:p>
                      <a:pPr algn="r" defTabSz="914378">
                        <a:lnSpc>
                          <a:spcPct val="120000"/>
                        </a:lnSpc>
                        <a:spcBef>
                          <a:spcPct val="0"/>
                        </a:spcBef>
                        <a:defRPr/>
                      </a:pPr>
                      <a:r>
                        <a:rPr altLang="en-US" lang="zh-CN" sz="1400">
                          <a:cs typeface="+mn-ea"/>
                          <a:sym typeface="+mn-lt"/>
                        </a:rPr>
                        <a:t>点击此处更换文本编辑文字，点击此处更换文本编辑文字</a:t>
                      </a:r>
                    </a:p>
                  </p:txBody>
                </p:sp>
                <p:sp>
                  <p:nvSpPr>
                    <p:cNvPr id="28" name="矩形 27"/>
                    <p:cNvSpPr/>
                    <p:nvPr/>
                  </p:nvSpPr>
                  <p:spPr>
                    <a:xfrm>
                      <a:off x="1317257" y="1794395"/>
                      <a:ext cx="3761195" cy="307777"/>
                    </a:xfrm>
                    <a:prstGeom prst="rect">
                      <a:avLst/>
                    </a:prstGeom>
                  </p:spPr>
                  <p:txBody>
                    <a:bodyPr bIns="0" lIns="0" rIns="0" tIns="0" wrap="none">
                      <a:normAutofit/>
                    </a:bodyPr>
                    <a:lstStyle/>
                    <a:p>
                      <a:pPr algn="r"/>
                      <a:r>
                        <a:rPr altLang="en-US" b="1" lang="zh-CN" sz="2000">
                          <a:solidFill>
                            <a:srgbClr val="2980B9"/>
                          </a:solidFill>
                          <a:cs typeface="+mn-ea"/>
                          <a:sym typeface="+mn-lt"/>
                        </a:rPr>
                        <a:t>标题文本预设</a:t>
                      </a:r>
                    </a:p>
                  </p:txBody>
                </p:sp>
              </p:grpSp>
              <p:grpSp>
                <p:nvGrpSpPr>
                  <p:cNvPr id="24" name="组合 23"/>
                  <p:cNvGrpSpPr/>
                  <p:nvPr/>
                </p:nvGrpSpPr>
                <p:grpSpPr>
                  <a:xfrm>
                    <a:off x="1193500" y="2785065"/>
                    <a:ext cx="3761195" cy="856248"/>
                    <a:chOff x="1317257" y="1794395"/>
                    <a:chExt cx="3761195" cy="856248"/>
                  </a:xfrm>
                </p:grpSpPr>
                <p:sp>
                  <p:nvSpPr>
                    <p:cNvPr id="25" name="文本框 109"/>
                    <p:cNvSpPr txBox="1"/>
                    <p:nvPr/>
                  </p:nvSpPr>
                  <p:spPr>
                    <a:xfrm>
                      <a:off x="1317257" y="2142812"/>
                      <a:ext cx="3761195" cy="507831"/>
                    </a:xfrm>
                    <a:prstGeom prst="rect">
                      <a:avLst/>
                    </a:prstGeom>
                    <a:noFill/>
                  </p:spPr>
                  <p:txBody>
                    <a:bodyPr bIns="0" lIns="0" rIns="0" tIns="0" wrap="square">
                      <a:noAutofit/>
                    </a:bodyPr>
                    <a:lstStyle/>
                    <a:p>
                      <a:pPr algn="r" defTabSz="914378">
                        <a:lnSpc>
                          <a:spcPct val="120000"/>
                        </a:lnSpc>
                        <a:spcBef>
                          <a:spcPct val="0"/>
                        </a:spcBef>
                        <a:defRPr/>
                      </a:pPr>
                      <a:r>
                        <a:rPr altLang="en-US" lang="zh-CN" sz="1400">
                          <a:cs typeface="+mn-ea"/>
                          <a:sym typeface="+mn-lt"/>
                        </a:rPr>
                        <a:t>点击此处更换文本编辑文字，点击此处更换文本编辑文字</a:t>
                      </a:r>
                    </a:p>
                  </p:txBody>
                </p:sp>
                <p:sp>
                  <p:nvSpPr>
                    <p:cNvPr id="26" name="矩形 25"/>
                    <p:cNvSpPr/>
                    <p:nvPr/>
                  </p:nvSpPr>
                  <p:spPr>
                    <a:xfrm>
                      <a:off x="1317257" y="1794395"/>
                      <a:ext cx="3761195" cy="307777"/>
                    </a:xfrm>
                    <a:prstGeom prst="rect">
                      <a:avLst/>
                    </a:prstGeom>
                  </p:spPr>
                  <p:txBody>
                    <a:bodyPr bIns="0" lIns="0" rIns="0" tIns="0" wrap="none">
                      <a:normAutofit/>
                    </a:bodyPr>
                    <a:lstStyle/>
                    <a:p>
                      <a:pPr algn="r"/>
                      <a:r>
                        <a:rPr altLang="en-US" b="1" lang="zh-CN" sz="2000">
                          <a:solidFill>
                            <a:srgbClr val="7BB8E1"/>
                          </a:solidFill>
                          <a:cs typeface="+mn-ea"/>
                          <a:sym typeface="+mn-lt"/>
                        </a:rPr>
                        <a:t>标题文本预设</a:t>
                      </a:r>
                    </a:p>
                  </p:txBody>
                </p:sp>
              </p:grpSp>
            </p:grpSp>
            <p:cxnSp>
              <p:nvCxnSpPr>
                <p:cNvPr id="22" name="直接连接符 21"/>
                <p:cNvCxnSpPr/>
                <p:nvPr/>
              </p:nvCxnSpPr>
              <p:spPr>
                <a:xfrm>
                  <a:off x="8472264"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1307468" y="2594185"/>
                <a:ext cx="2713719" cy="2180156"/>
                <a:chOff x="1307468" y="1666808"/>
                <a:chExt cx="2713719" cy="2180156"/>
              </a:xfrm>
            </p:grpSpPr>
            <p:grpSp>
              <p:nvGrpSpPr>
                <p:cNvPr id="13" name="组合 12"/>
                <p:cNvGrpSpPr/>
                <p:nvPr/>
              </p:nvGrpSpPr>
              <p:grpSpPr>
                <a:xfrm>
                  <a:off x="1410010" y="1666808"/>
                  <a:ext cx="2611177" cy="2180156"/>
                  <a:chOff x="1193500" y="1461157"/>
                  <a:chExt cx="3761195" cy="2180156"/>
                </a:xfrm>
              </p:grpSpPr>
              <p:grpSp>
                <p:nvGrpSpPr>
                  <p:cNvPr id="15" name="组合 14"/>
                  <p:cNvGrpSpPr/>
                  <p:nvPr/>
                </p:nvGrpSpPr>
                <p:grpSpPr>
                  <a:xfrm>
                    <a:off x="1193500" y="1461157"/>
                    <a:ext cx="3761195" cy="856248"/>
                    <a:chOff x="1317257" y="1794395"/>
                    <a:chExt cx="3761195" cy="856248"/>
                  </a:xfrm>
                </p:grpSpPr>
                <p:sp>
                  <p:nvSpPr>
                    <p:cNvPr id="19" name="文本框 103"/>
                    <p:cNvSpPr txBox="1"/>
                    <p:nvPr/>
                  </p:nvSpPr>
                  <p:spPr>
                    <a:xfrm>
                      <a:off x="1317257" y="2142812"/>
                      <a:ext cx="3761195" cy="507831"/>
                    </a:xfrm>
                    <a:prstGeom prst="rect">
                      <a:avLst/>
                    </a:prstGeom>
                    <a:noFill/>
                  </p:spPr>
                  <p:txBody>
                    <a:bodyPr bIns="0" lIns="0" rIns="0" tIns="0" wrap="square">
                      <a:noAutofit/>
                    </a:bodyPr>
                    <a:lstStyle/>
                    <a:p>
                      <a:pPr defTabSz="914378">
                        <a:lnSpc>
                          <a:spcPct val="120000"/>
                        </a:lnSpc>
                        <a:spcBef>
                          <a:spcPct val="0"/>
                        </a:spcBef>
                        <a:defRPr/>
                      </a:pPr>
                      <a:r>
                        <a:rPr altLang="en-US" lang="zh-CN" sz="1400">
                          <a:cs typeface="+mn-ea"/>
                          <a:sym typeface="+mn-lt"/>
                        </a:rPr>
                        <a:t>点击此处更换文本编辑文字，点击此处更换文本编辑文字</a:t>
                      </a:r>
                    </a:p>
                  </p:txBody>
                </p:sp>
                <p:sp>
                  <p:nvSpPr>
                    <p:cNvPr id="20" name="矩形 19"/>
                    <p:cNvSpPr/>
                    <p:nvPr/>
                  </p:nvSpPr>
                  <p:spPr>
                    <a:xfrm>
                      <a:off x="1317257" y="1794395"/>
                      <a:ext cx="3761195" cy="307777"/>
                    </a:xfrm>
                    <a:prstGeom prst="rect">
                      <a:avLst/>
                    </a:prstGeom>
                  </p:spPr>
                  <p:txBody>
                    <a:bodyPr bIns="0" lIns="0" rIns="0" tIns="0" wrap="none">
                      <a:normAutofit/>
                    </a:bodyPr>
                    <a:lstStyle/>
                    <a:p>
                      <a:r>
                        <a:rPr altLang="en-US" b="1" lang="zh-CN" sz="2000">
                          <a:solidFill>
                            <a:srgbClr val="1F608B"/>
                          </a:solidFill>
                          <a:cs typeface="+mn-ea"/>
                          <a:sym typeface="+mn-lt"/>
                        </a:rPr>
                        <a:t>标题文本预设</a:t>
                      </a:r>
                    </a:p>
                  </p:txBody>
                </p:sp>
              </p:grpSp>
              <p:grpSp>
                <p:nvGrpSpPr>
                  <p:cNvPr id="16" name="组合 15"/>
                  <p:cNvGrpSpPr/>
                  <p:nvPr/>
                </p:nvGrpSpPr>
                <p:grpSpPr>
                  <a:xfrm>
                    <a:off x="1193500" y="2785065"/>
                    <a:ext cx="3761195" cy="856248"/>
                    <a:chOff x="1317257" y="1794395"/>
                    <a:chExt cx="3761195" cy="856248"/>
                  </a:xfrm>
                </p:grpSpPr>
                <p:sp>
                  <p:nvSpPr>
                    <p:cNvPr id="17" name="文本框 101"/>
                    <p:cNvSpPr txBox="1"/>
                    <p:nvPr/>
                  </p:nvSpPr>
                  <p:spPr>
                    <a:xfrm>
                      <a:off x="1317257" y="2142812"/>
                      <a:ext cx="3761195" cy="507831"/>
                    </a:xfrm>
                    <a:prstGeom prst="rect">
                      <a:avLst/>
                    </a:prstGeom>
                    <a:noFill/>
                  </p:spPr>
                  <p:txBody>
                    <a:bodyPr bIns="0" lIns="0" rIns="0" tIns="0" wrap="square">
                      <a:noAutofit/>
                    </a:bodyPr>
                    <a:lstStyle/>
                    <a:p>
                      <a:pPr defTabSz="914378">
                        <a:lnSpc>
                          <a:spcPct val="120000"/>
                        </a:lnSpc>
                        <a:spcBef>
                          <a:spcPct val="0"/>
                        </a:spcBef>
                        <a:defRPr/>
                      </a:pPr>
                      <a:r>
                        <a:rPr altLang="en-US" lang="zh-CN" sz="1400">
                          <a:cs typeface="+mn-ea"/>
                          <a:sym typeface="+mn-lt"/>
                        </a:rPr>
                        <a:t>点击此处更换文本编辑文字，点击此处更换文本编辑文字</a:t>
                      </a:r>
                    </a:p>
                  </p:txBody>
                </p:sp>
                <p:sp>
                  <p:nvSpPr>
                    <p:cNvPr id="18" name="矩形 17"/>
                    <p:cNvSpPr/>
                    <p:nvPr/>
                  </p:nvSpPr>
                  <p:spPr>
                    <a:xfrm>
                      <a:off x="1317257" y="1794395"/>
                      <a:ext cx="3761195" cy="307777"/>
                    </a:xfrm>
                    <a:prstGeom prst="rect">
                      <a:avLst/>
                    </a:prstGeom>
                  </p:spPr>
                  <p:txBody>
                    <a:bodyPr bIns="0" lIns="0" rIns="0" tIns="0" wrap="none">
                      <a:normAutofit/>
                    </a:bodyPr>
                    <a:lstStyle/>
                    <a:p>
                      <a:r>
                        <a:rPr altLang="en-US" b="1" lang="zh-CN" sz="2000">
                          <a:solidFill>
                            <a:srgbClr val="4098D4"/>
                          </a:solidFill>
                          <a:cs typeface="+mn-ea"/>
                          <a:sym typeface="+mn-lt"/>
                        </a:rPr>
                        <a:t>标题文本预设</a:t>
                      </a:r>
                    </a:p>
                  </p:txBody>
                </p:sp>
              </p:grpSp>
            </p:grpSp>
            <p:cxnSp>
              <p:nvCxnSpPr>
                <p:cNvPr id="14" name="直接连接符 13"/>
                <p:cNvCxnSpPr/>
                <p:nvPr/>
              </p:nvCxnSpPr>
              <p:spPr>
                <a:xfrm>
                  <a:off x="1307468" y="2710116"/>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val="1429974883"/>
      </p:ext>
    </p:extLst>
  </p:cSld>
  <p:clrMapOvr>
    <a:masterClrMapping/>
  </p:clrMapOvr>
  <mc:AlternateContent>
    <mc:Choice Requires="p14">
      <p:transition advTm="2000" p14:dur="1600" spd="slow">
        <p:blinds dir="vert"/>
      </p:transition>
    </mc:Choice>
    <mc:Fallback>
      <p:transition advTm="2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3" presetSubtype="10">
                                  <p:stCondLst>
                                    <p:cond delay="0"/>
                                  </p:stCondLst>
                                  <p:childTnLst>
                                    <p:set>
                                      <p:cBhvr>
                                        <p:cTn dur="1" fill="hold" id="6">
                                          <p:stCondLst>
                                            <p:cond delay="0"/>
                                          </p:stCondLst>
                                        </p:cTn>
                                        <p:tgtEl>
                                          <p:spTgt spid="5"/>
                                        </p:tgtEl>
                                        <p:attrNameLst>
                                          <p:attrName>style.visibility</p:attrName>
                                        </p:attrNameLst>
                                      </p:cBhvr>
                                      <p:to>
                                        <p:strVal val="visible"/>
                                      </p:to>
                                    </p:set>
                                    <p:animEffect filter="blinds(horizontal)" transition="in">
                                      <p:cBhvr>
                                        <p:cTn dur="500" id="7"/>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0" y="325120"/>
            <a:ext cx="3586480" cy="589280"/>
            <a:chOff x="0" y="416560"/>
            <a:chExt cx="3586480" cy="589280"/>
          </a:xfrm>
        </p:grpSpPr>
        <p:sp>
          <p:nvSpPr>
            <p:cNvPr id="9" name="五边形 8"/>
            <p:cNvSpPr/>
            <p:nvPr/>
          </p:nvSpPr>
          <p:spPr>
            <a:xfrm>
              <a:off x="0" y="416560"/>
              <a:ext cx="2997200" cy="5892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pc="600" sz="2400">
                  <a:cs typeface="+mn-ea"/>
                  <a:sym typeface="+mn-lt"/>
                </a:rPr>
                <a:t>产品经营</a:t>
              </a:r>
            </a:p>
          </p:txBody>
        </p:sp>
        <p:sp>
          <p:nvSpPr>
            <p:cNvPr id="10" name="燕尾形 9"/>
            <p:cNvSpPr/>
            <p:nvPr/>
          </p:nvSpPr>
          <p:spPr>
            <a:xfrm>
              <a:off x="2997200" y="416560"/>
              <a:ext cx="589280" cy="5892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grpSp>
      <p:grpSp>
        <p:nvGrpSpPr>
          <p:cNvPr id="5" name="PA_7ba89de1-f3e2-479c-97c8-095355a8624a">
            <a:extLst>
              <a:ext uri="{FF2B5EF4-FFF2-40B4-BE49-F238E27FC236}">
                <a16:creationId xmlns:a16="http://schemas.microsoft.com/office/drawing/2014/main" id="{77B28C9C-82EF-4BCB-B974-589E9C80A3F9}"/>
              </a:ext>
            </a:extLst>
          </p:cNvPr>
          <p:cNvGrpSpPr>
            <a:grpSpLocks noChangeAspect="1"/>
          </p:cNvGrpSpPr>
          <p:nvPr>
            <p:custDataLst>
              <p:tags r:id="rId4"/>
            </p:custDataLst>
          </p:nvPr>
        </p:nvGrpSpPr>
        <p:grpSpPr>
          <a:xfrm>
            <a:off x="947429" y="1767866"/>
            <a:ext cx="10297144" cy="3898030"/>
            <a:chOff x="947436" y="1767866"/>
            <a:chExt cx="10297144" cy="3898030"/>
          </a:xfrm>
        </p:grpSpPr>
        <p:sp>
          <p:nvSpPr>
            <p:cNvPr id="6" name="矩形: 圆角 1">
              <a:extLst>
                <a:ext uri="{FF2B5EF4-FFF2-40B4-BE49-F238E27FC236}">
                  <a16:creationId xmlns:a16="http://schemas.microsoft.com/office/drawing/2014/main" id="{E51B8020-49C1-4BF2-AA6F-371F66385F89}"/>
                </a:ext>
              </a:extLst>
            </p:cNvPr>
            <p:cNvSpPr/>
            <p:nvPr/>
          </p:nvSpPr>
          <p:spPr>
            <a:xfrm>
              <a:off x="1186945" y="1767866"/>
              <a:ext cx="1860468" cy="1810713"/>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cxnSp>
          <p:nvCxnSpPr>
            <p:cNvPr id="7" name="直接连接符 6">
              <a:extLst>
                <a:ext uri="{FF2B5EF4-FFF2-40B4-BE49-F238E27FC236}">
                  <a16:creationId xmlns:a16="http://schemas.microsoft.com/office/drawing/2014/main" id="{F230CDD4-1FC1-4737-9FC6-8AE35E031065}"/>
                </a:ext>
              </a:extLst>
            </p:cNvPr>
            <p:cNvCxnSpPr/>
            <p:nvPr/>
          </p:nvCxnSpPr>
          <p:spPr>
            <a:xfrm flipH="1">
              <a:off x="1222174" y="4360366"/>
              <a:ext cx="78134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任意多边形: 形状 6">
              <a:extLst>
                <a:ext uri="{FF2B5EF4-FFF2-40B4-BE49-F238E27FC236}">
                  <a16:creationId xmlns:a16="http://schemas.microsoft.com/office/drawing/2014/main" id="{88A623AD-CA13-48E1-9E36-E2855A43D269}"/>
                </a:ext>
              </a:extLst>
            </p:cNvPr>
            <p:cNvSpPr/>
            <p:nvPr/>
          </p:nvSpPr>
          <p:spPr>
            <a:xfrm rot="18914936">
              <a:off x="2072812" y="4304931"/>
              <a:ext cx="63914" cy="227167"/>
            </a:xfrm>
            <a:custGeom>
              <a:gdLst>
                <a:gd fmla="*/ 125628 w 125628" name="connsiteX0"/>
                <a:gd fmla="*/ 446518 h 446518" name="connsiteY0"/>
                <a:gd fmla="*/ 0 w 125628" name="connsiteX1"/>
                <a:gd fmla="*/ 446518 h 446518" name="connsiteY1"/>
                <a:gd fmla="*/ 0 w 125628" name="connsiteX2"/>
                <a:gd fmla="*/ 0 h 446518" name="connsiteY2"/>
                <a:gd fmla="*/ 125628 w 125628" name="connsiteX3"/>
                <a:gd fmla="*/ 124541 h 446518" name="connsiteY3"/>
              </a:gdLst>
              <a:cxnLst>
                <a:cxn ang="0">
                  <a:pos x="connsiteX0" y="connsiteY0"/>
                </a:cxn>
                <a:cxn ang="0">
                  <a:pos x="connsiteX1" y="connsiteY1"/>
                </a:cxn>
                <a:cxn ang="0">
                  <a:pos x="connsiteX2" y="connsiteY2"/>
                </a:cxn>
                <a:cxn ang="0">
                  <a:pos x="connsiteX3" y="connsiteY3"/>
                </a:cxn>
              </a:cxnLst>
              <a:rect b="b" l="l" r="r" t="t"/>
              <a:pathLst>
                <a:path h="446518" w="125628">
                  <a:moveTo>
                    <a:pt x="125628" y="446518"/>
                  </a:moveTo>
                  <a:lnTo>
                    <a:pt x="0" y="446518"/>
                  </a:lnTo>
                  <a:lnTo>
                    <a:pt x="0" y="0"/>
                  </a:lnTo>
                  <a:lnTo>
                    <a:pt x="125628" y="12454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2" name="任意多边形: 形状 7">
              <a:extLst>
                <a:ext uri="{FF2B5EF4-FFF2-40B4-BE49-F238E27FC236}">
                  <a16:creationId xmlns:a16="http://schemas.microsoft.com/office/drawing/2014/main" id="{A12C37F7-94DF-42EF-B194-BCF6D1CB675B}"/>
                </a:ext>
              </a:extLst>
            </p:cNvPr>
            <p:cNvSpPr/>
            <p:nvPr/>
          </p:nvSpPr>
          <p:spPr>
            <a:xfrm rot="2703745">
              <a:off x="2188931" y="4304067"/>
              <a:ext cx="63914" cy="229239"/>
            </a:xfrm>
            <a:custGeom>
              <a:gdLst>
                <a:gd fmla="*/ 125628 w 125628" name="connsiteX0"/>
                <a:gd fmla="*/ 0 h 450590" name="connsiteY0"/>
                <a:gd fmla="*/ 125628 w 125628" name="connsiteX1"/>
                <a:gd fmla="*/ 450590 h 450590" name="connsiteY1"/>
                <a:gd fmla="*/ 0 w 125628" name="connsiteX2"/>
                <a:gd fmla="*/ 450590 h 450590" name="connsiteY2"/>
                <a:gd fmla="*/ 0 w 125628" name="connsiteX3"/>
                <a:gd fmla="*/ 125902 h 450590" name="connsiteY3"/>
              </a:gdLst>
              <a:cxnLst>
                <a:cxn ang="0">
                  <a:pos x="connsiteX0" y="connsiteY0"/>
                </a:cxn>
                <a:cxn ang="0">
                  <a:pos x="connsiteX1" y="connsiteY1"/>
                </a:cxn>
                <a:cxn ang="0">
                  <a:pos x="connsiteX2" y="connsiteY2"/>
                </a:cxn>
                <a:cxn ang="0">
                  <a:pos x="connsiteX3" y="connsiteY3"/>
                </a:cxn>
              </a:cxnLst>
              <a:rect b="b" l="l" r="r" t="t"/>
              <a:pathLst>
                <a:path h="450590" w="125628">
                  <a:moveTo>
                    <a:pt x="125628" y="0"/>
                  </a:moveTo>
                  <a:lnTo>
                    <a:pt x="125628" y="450590"/>
                  </a:lnTo>
                  <a:lnTo>
                    <a:pt x="0" y="450590"/>
                  </a:lnTo>
                  <a:lnTo>
                    <a:pt x="0" y="125902"/>
                  </a:lnTo>
                  <a:close/>
                </a:path>
              </a:pathLst>
            </a:cu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cxnSp>
          <p:nvCxnSpPr>
            <p:cNvPr id="13" name="直接连接符 12">
              <a:extLst>
                <a:ext uri="{FF2B5EF4-FFF2-40B4-BE49-F238E27FC236}">
                  <a16:creationId xmlns:a16="http://schemas.microsoft.com/office/drawing/2014/main" id="{FF735C6C-3D92-4C31-98A7-5589433919E7}"/>
                </a:ext>
              </a:extLst>
            </p:cNvPr>
            <p:cNvCxnSpPr/>
            <p:nvPr/>
          </p:nvCxnSpPr>
          <p:spPr>
            <a:xfrm flipH="1">
              <a:off x="2315330" y="4360367"/>
              <a:ext cx="76739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任意多边形: 形状 8">
              <a:extLst>
                <a:ext uri="{FF2B5EF4-FFF2-40B4-BE49-F238E27FC236}">
                  <a16:creationId xmlns:a16="http://schemas.microsoft.com/office/drawing/2014/main" id="{DEBF7485-322F-4AE8-8D08-5BEA92DEAD7D}"/>
                </a:ext>
              </a:extLst>
            </p:cNvPr>
            <p:cNvSpPr/>
            <p:nvPr/>
          </p:nvSpPr>
          <p:spPr bwMode="auto">
            <a:xfrm>
              <a:off x="1468680" y="2318293"/>
              <a:ext cx="1425575" cy="1250951"/>
            </a:xfrm>
            <a:custGeom>
              <a:gdLst>
                <a:gd fmla="*/ 680 w 898" name="T0"/>
                <a:gd fmla="*/ 580 h 788" name="T1"/>
                <a:gd fmla="*/ 534 w 898" name="T2"/>
                <a:gd fmla="*/ 500 h 788" name="T3"/>
                <a:gd fmla="*/ 576 w 898" name="T4"/>
                <a:gd fmla="*/ 352 h 788" name="T5"/>
                <a:gd fmla="*/ 610 w 898" name="T6"/>
                <a:gd fmla="*/ 246 h 788" name="T7"/>
                <a:gd fmla="*/ 562 w 898" name="T8"/>
                <a:gd fmla="*/ 216 h 788" name="T9"/>
                <a:gd fmla="*/ 558 w 898" name="T10"/>
                <a:gd fmla="*/ 170 h 788" name="T11"/>
                <a:gd fmla="*/ 556 w 898" name="T12"/>
                <a:gd fmla="*/ 134 h 788" name="T13"/>
                <a:gd fmla="*/ 556 w 898" name="T14"/>
                <a:gd fmla="*/ 100 h 788" name="T15"/>
                <a:gd fmla="*/ 542 w 898" name="T16"/>
                <a:gd fmla="*/ 70 h 788" name="T17"/>
                <a:gd fmla="*/ 528 w 898" name="T18"/>
                <a:gd fmla="*/ 38 h 788" name="T19"/>
                <a:gd fmla="*/ 456 w 898" name="T20"/>
                <a:gd fmla="*/ 2 h 788" name="T21"/>
                <a:gd fmla="*/ 376 w 898" name="T22"/>
                <a:gd fmla="*/ 4 h 788" name="T23"/>
                <a:gd fmla="*/ 324 w 898" name="T24"/>
                <a:gd fmla="*/ 24 h 788" name="T25"/>
                <a:gd fmla="*/ 246 w 898" name="T26"/>
                <a:gd fmla="*/ 92 h 788" name="T27"/>
                <a:gd fmla="*/ 206 w 898" name="T28"/>
                <a:gd fmla="*/ 232 h 788" name="T29"/>
                <a:gd fmla="*/ 224 w 898" name="T30"/>
                <a:gd fmla="*/ 324 h 788" name="T31"/>
                <a:gd fmla="*/ 264 w 898" name="T32"/>
                <a:gd fmla="*/ 418 h 788" name="T33"/>
                <a:gd fmla="*/ 294 w 898" name="T34"/>
                <a:gd fmla="*/ 480 h 788" name="T35"/>
                <a:gd fmla="*/ 214 w 898" name="T36"/>
                <a:gd fmla="*/ 572 h 788" name="T37"/>
                <a:gd fmla="*/ 0 w 898" name="T38"/>
                <a:gd fmla="*/ 788 h 788" name="T39"/>
                <a:gd fmla="*/ 596 w 898" name="T40"/>
                <a:gd fmla="*/ 258 h 788" name="T41"/>
                <a:gd fmla="*/ 578 w 898" name="T42"/>
                <a:gd fmla="*/ 336 h 788" name="T43"/>
                <a:gd fmla="*/ 592 w 898" name="T44"/>
                <a:gd fmla="*/ 258 h 788" name="T45"/>
                <a:gd fmla="*/ 566 w 898" name="T46"/>
                <a:gd fmla="*/ 280 h 788" name="T47"/>
                <a:gd fmla="*/ 544 w 898" name="T48"/>
                <a:gd fmla="*/ 346 h 788" name="T49"/>
                <a:gd fmla="*/ 518 w 898" name="T50"/>
                <a:gd fmla="*/ 288 h 788" name="T51"/>
                <a:gd fmla="*/ 336 w 898" name="T52"/>
                <a:gd fmla="*/ 214 h 788" name="T53"/>
                <a:gd fmla="*/ 342 w 898" name="T54"/>
                <a:gd fmla="*/ 166 h 788" name="T55"/>
                <a:gd fmla="*/ 468 w 898" name="T56"/>
                <a:gd fmla="*/ 158 h 788" name="T57"/>
                <a:gd fmla="*/ 526 w 898" name="T58"/>
                <a:gd fmla="*/ 142 h 788" name="T59"/>
                <a:gd fmla="*/ 530 w 898" name="T60"/>
                <a:gd fmla="*/ 256 h 788" name="T61"/>
                <a:gd fmla="*/ 448 w 898" name="T62"/>
                <a:gd fmla="*/ 268 h 788" name="T63"/>
                <a:gd fmla="*/ 304 w 898" name="T64"/>
                <a:gd fmla="*/ 274 h 788" name="T65"/>
                <a:gd fmla="*/ 352 w 898" name="T66"/>
                <a:gd fmla="*/ 296 h 788" name="T67"/>
                <a:gd fmla="*/ 474 w 898" name="T68"/>
                <a:gd fmla="*/ 284 h 788" name="T69"/>
                <a:gd fmla="*/ 444 w 898" name="T70"/>
                <a:gd fmla="*/ 348 h 788" name="T71"/>
                <a:gd fmla="*/ 366 w 898" name="T72"/>
                <a:gd fmla="*/ 364 h 788" name="T73"/>
                <a:gd fmla="*/ 242 w 898" name="T74"/>
                <a:gd fmla="*/ 348 h 788" name="T75"/>
                <a:gd fmla="*/ 232 w 898" name="T76"/>
                <a:gd fmla="*/ 282 h 788" name="T77"/>
                <a:gd fmla="*/ 284 w 898" name="T78"/>
                <a:gd fmla="*/ 290 h 788" name="T79"/>
                <a:gd fmla="*/ 340 w 898" name="T80"/>
                <a:gd fmla="*/ 304 h 788" name="T81"/>
                <a:gd fmla="*/ 362 w 898" name="T82"/>
                <a:gd fmla="*/ 376 h 788" name="T83"/>
                <a:gd fmla="*/ 446 w 898" name="T84"/>
                <a:gd fmla="*/ 362 h 788" name="T85"/>
                <a:gd fmla="*/ 488 w 898" name="T86"/>
                <a:gd fmla="*/ 294 h 788" name="T87"/>
                <a:gd fmla="*/ 522 w 898" name="T88"/>
                <a:gd fmla="*/ 348 h 788" name="T89"/>
                <a:gd fmla="*/ 560 w 898" name="T90"/>
                <a:gd fmla="*/ 356 h 788" name="T91"/>
                <a:gd fmla="*/ 522 w 898" name="T92"/>
                <a:gd fmla="*/ 518 h 788" name="T93"/>
                <a:gd fmla="*/ 414 w 898" name="T94"/>
                <a:gd fmla="*/ 506 h 788" name="T95"/>
                <a:gd fmla="*/ 316 w 898" name="T96"/>
                <a:gd fmla="*/ 416 h 788" name="T97"/>
                <a:gd fmla="*/ 278 w 898" name="T98"/>
                <a:gd fmla="*/ 372 h 788" name="T99"/>
                <a:gd fmla="*/ 408 w 898" name="T100"/>
                <a:gd fmla="*/ 758 h 788" name="T101"/>
                <a:gd fmla="*/ 274 w 898" name="T102"/>
                <a:gd fmla="*/ 622 h 788" name="T103"/>
                <a:gd fmla="*/ 300 w 898" name="T104"/>
                <a:gd fmla="*/ 494 h 788" name="T105"/>
                <a:gd fmla="*/ 298 w 898" name="T106"/>
                <a:gd fmla="*/ 372 h 788" name="T107"/>
                <a:gd fmla="*/ 390 w 898" name="T108"/>
                <a:gd fmla="*/ 500 h 788" name="T109"/>
                <a:gd fmla="*/ 508 w 898" name="T110"/>
                <a:gd fmla="*/ 530 h 788" name="T111"/>
                <a:gd fmla="*/ 534 w 898" name="T112"/>
                <a:gd fmla="*/ 606 h 788" name="T113"/>
                <a:gd fmla="*/ 432 w 898" name="T114"/>
                <a:gd fmla="*/ 748 h 788"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788" w="898">
                  <a:moveTo>
                    <a:pt x="856" y="660"/>
                  </a:moveTo>
                  <a:lnTo>
                    <a:pt x="856" y="660"/>
                  </a:lnTo>
                  <a:lnTo>
                    <a:pt x="846" y="650"/>
                  </a:lnTo>
                  <a:lnTo>
                    <a:pt x="834" y="640"/>
                  </a:lnTo>
                  <a:lnTo>
                    <a:pt x="808" y="624"/>
                  </a:lnTo>
                  <a:lnTo>
                    <a:pt x="780" y="612"/>
                  </a:lnTo>
                  <a:lnTo>
                    <a:pt x="752" y="600"/>
                  </a:lnTo>
                  <a:lnTo>
                    <a:pt x="706" y="586"/>
                  </a:lnTo>
                  <a:lnTo>
                    <a:pt x="680" y="580"/>
                  </a:lnTo>
                  <a:lnTo>
                    <a:pt x="680" y="580"/>
                  </a:lnTo>
                  <a:lnTo>
                    <a:pt x="660" y="572"/>
                  </a:lnTo>
                  <a:lnTo>
                    <a:pt x="630" y="562"/>
                  </a:lnTo>
                  <a:lnTo>
                    <a:pt x="598" y="550"/>
                  </a:lnTo>
                  <a:lnTo>
                    <a:pt x="586" y="546"/>
                  </a:lnTo>
                  <a:lnTo>
                    <a:pt x="578" y="540"/>
                  </a:lnTo>
                  <a:lnTo>
                    <a:pt x="578" y="540"/>
                  </a:lnTo>
                  <a:lnTo>
                    <a:pt x="556" y="520"/>
                  </a:lnTo>
                  <a:lnTo>
                    <a:pt x="534" y="500"/>
                  </a:lnTo>
                  <a:lnTo>
                    <a:pt x="534" y="500"/>
                  </a:lnTo>
                  <a:lnTo>
                    <a:pt x="542" y="468"/>
                  </a:lnTo>
                  <a:lnTo>
                    <a:pt x="542" y="468"/>
                  </a:lnTo>
                  <a:lnTo>
                    <a:pt x="554" y="414"/>
                  </a:lnTo>
                  <a:lnTo>
                    <a:pt x="554" y="414"/>
                  </a:lnTo>
                  <a:lnTo>
                    <a:pt x="560" y="392"/>
                  </a:lnTo>
                  <a:lnTo>
                    <a:pt x="566" y="354"/>
                  </a:lnTo>
                  <a:lnTo>
                    <a:pt x="566" y="354"/>
                  </a:lnTo>
                  <a:lnTo>
                    <a:pt x="576" y="352"/>
                  </a:lnTo>
                  <a:lnTo>
                    <a:pt x="584" y="346"/>
                  </a:lnTo>
                  <a:lnTo>
                    <a:pt x="590" y="340"/>
                  </a:lnTo>
                  <a:lnTo>
                    <a:pt x="594" y="332"/>
                  </a:lnTo>
                  <a:lnTo>
                    <a:pt x="594" y="332"/>
                  </a:lnTo>
                  <a:lnTo>
                    <a:pt x="598" y="318"/>
                  </a:lnTo>
                  <a:lnTo>
                    <a:pt x="600" y="300"/>
                  </a:lnTo>
                  <a:lnTo>
                    <a:pt x="604" y="276"/>
                  </a:lnTo>
                  <a:lnTo>
                    <a:pt x="608" y="268"/>
                  </a:lnTo>
                  <a:lnTo>
                    <a:pt x="610" y="246"/>
                  </a:lnTo>
                  <a:lnTo>
                    <a:pt x="604" y="246"/>
                  </a:lnTo>
                  <a:lnTo>
                    <a:pt x="604" y="246"/>
                  </a:lnTo>
                  <a:lnTo>
                    <a:pt x="592" y="244"/>
                  </a:lnTo>
                  <a:lnTo>
                    <a:pt x="592" y="244"/>
                  </a:lnTo>
                  <a:lnTo>
                    <a:pt x="566" y="246"/>
                  </a:lnTo>
                  <a:lnTo>
                    <a:pt x="566" y="246"/>
                  </a:lnTo>
                  <a:lnTo>
                    <a:pt x="562" y="226"/>
                  </a:lnTo>
                  <a:lnTo>
                    <a:pt x="562" y="226"/>
                  </a:lnTo>
                  <a:lnTo>
                    <a:pt x="562" y="216"/>
                  </a:lnTo>
                  <a:lnTo>
                    <a:pt x="566" y="208"/>
                  </a:lnTo>
                  <a:lnTo>
                    <a:pt x="566" y="208"/>
                  </a:lnTo>
                  <a:lnTo>
                    <a:pt x="568" y="202"/>
                  </a:lnTo>
                  <a:lnTo>
                    <a:pt x="570" y="196"/>
                  </a:lnTo>
                  <a:lnTo>
                    <a:pt x="568" y="188"/>
                  </a:lnTo>
                  <a:lnTo>
                    <a:pt x="566" y="182"/>
                  </a:lnTo>
                  <a:lnTo>
                    <a:pt x="566" y="182"/>
                  </a:lnTo>
                  <a:lnTo>
                    <a:pt x="560" y="174"/>
                  </a:lnTo>
                  <a:lnTo>
                    <a:pt x="558" y="170"/>
                  </a:lnTo>
                  <a:lnTo>
                    <a:pt x="558" y="166"/>
                  </a:lnTo>
                  <a:lnTo>
                    <a:pt x="558" y="166"/>
                  </a:lnTo>
                  <a:lnTo>
                    <a:pt x="562" y="152"/>
                  </a:lnTo>
                  <a:lnTo>
                    <a:pt x="562" y="152"/>
                  </a:lnTo>
                  <a:lnTo>
                    <a:pt x="564" y="146"/>
                  </a:lnTo>
                  <a:lnTo>
                    <a:pt x="562" y="142"/>
                  </a:lnTo>
                  <a:lnTo>
                    <a:pt x="560" y="138"/>
                  </a:lnTo>
                  <a:lnTo>
                    <a:pt x="560" y="138"/>
                  </a:lnTo>
                  <a:lnTo>
                    <a:pt x="556" y="134"/>
                  </a:lnTo>
                  <a:lnTo>
                    <a:pt x="550" y="130"/>
                  </a:lnTo>
                  <a:lnTo>
                    <a:pt x="548" y="128"/>
                  </a:lnTo>
                  <a:lnTo>
                    <a:pt x="548" y="126"/>
                  </a:lnTo>
                  <a:lnTo>
                    <a:pt x="550" y="124"/>
                  </a:lnTo>
                  <a:lnTo>
                    <a:pt x="550" y="124"/>
                  </a:lnTo>
                  <a:lnTo>
                    <a:pt x="552" y="122"/>
                  </a:lnTo>
                  <a:lnTo>
                    <a:pt x="554" y="118"/>
                  </a:lnTo>
                  <a:lnTo>
                    <a:pt x="558" y="108"/>
                  </a:lnTo>
                  <a:lnTo>
                    <a:pt x="556" y="100"/>
                  </a:lnTo>
                  <a:lnTo>
                    <a:pt x="556" y="96"/>
                  </a:lnTo>
                  <a:lnTo>
                    <a:pt x="552" y="94"/>
                  </a:lnTo>
                  <a:lnTo>
                    <a:pt x="552" y="94"/>
                  </a:lnTo>
                  <a:lnTo>
                    <a:pt x="544" y="88"/>
                  </a:lnTo>
                  <a:lnTo>
                    <a:pt x="544" y="88"/>
                  </a:lnTo>
                  <a:lnTo>
                    <a:pt x="544" y="88"/>
                  </a:lnTo>
                  <a:lnTo>
                    <a:pt x="546" y="78"/>
                  </a:lnTo>
                  <a:lnTo>
                    <a:pt x="544" y="72"/>
                  </a:lnTo>
                  <a:lnTo>
                    <a:pt x="542" y="70"/>
                  </a:lnTo>
                  <a:lnTo>
                    <a:pt x="540" y="70"/>
                  </a:lnTo>
                  <a:lnTo>
                    <a:pt x="540" y="70"/>
                  </a:lnTo>
                  <a:lnTo>
                    <a:pt x="542" y="66"/>
                  </a:lnTo>
                  <a:lnTo>
                    <a:pt x="542" y="64"/>
                  </a:lnTo>
                  <a:lnTo>
                    <a:pt x="540" y="56"/>
                  </a:lnTo>
                  <a:lnTo>
                    <a:pt x="536" y="48"/>
                  </a:lnTo>
                  <a:lnTo>
                    <a:pt x="530" y="44"/>
                  </a:lnTo>
                  <a:lnTo>
                    <a:pt x="530" y="44"/>
                  </a:lnTo>
                  <a:lnTo>
                    <a:pt x="528" y="38"/>
                  </a:lnTo>
                  <a:lnTo>
                    <a:pt x="526" y="34"/>
                  </a:lnTo>
                  <a:lnTo>
                    <a:pt x="516" y="26"/>
                  </a:lnTo>
                  <a:lnTo>
                    <a:pt x="506" y="22"/>
                  </a:lnTo>
                  <a:lnTo>
                    <a:pt x="494" y="20"/>
                  </a:lnTo>
                  <a:lnTo>
                    <a:pt x="494" y="20"/>
                  </a:lnTo>
                  <a:lnTo>
                    <a:pt x="480" y="10"/>
                  </a:lnTo>
                  <a:lnTo>
                    <a:pt x="472" y="6"/>
                  </a:lnTo>
                  <a:lnTo>
                    <a:pt x="464" y="4"/>
                  </a:lnTo>
                  <a:lnTo>
                    <a:pt x="456" y="2"/>
                  </a:lnTo>
                  <a:lnTo>
                    <a:pt x="448" y="4"/>
                  </a:lnTo>
                  <a:lnTo>
                    <a:pt x="440" y="6"/>
                  </a:lnTo>
                  <a:lnTo>
                    <a:pt x="432" y="10"/>
                  </a:lnTo>
                  <a:lnTo>
                    <a:pt x="432" y="10"/>
                  </a:lnTo>
                  <a:lnTo>
                    <a:pt x="416" y="4"/>
                  </a:lnTo>
                  <a:lnTo>
                    <a:pt x="402" y="0"/>
                  </a:lnTo>
                  <a:lnTo>
                    <a:pt x="394" y="0"/>
                  </a:lnTo>
                  <a:lnTo>
                    <a:pt x="386" y="0"/>
                  </a:lnTo>
                  <a:lnTo>
                    <a:pt x="376" y="4"/>
                  </a:lnTo>
                  <a:lnTo>
                    <a:pt x="366" y="12"/>
                  </a:lnTo>
                  <a:lnTo>
                    <a:pt x="366" y="12"/>
                  </a:lnTo>
                  <a:lnTo>
                    <a:pt x="356" y="14"/>
                  </a:lnTo>
                  <a:lnTo>
                    <a:pt x="350" y="14"/>
                  </a:lnTo>
                  <a:lnTo>
                    <a:pt x="344" y="16"/>
                  </a:lnTo>
                  <a:lnTo>
                    <a:pt x="338" y="18"/>
                  </a:lnTo>
                  <a:lnTo>
                    <a:pt x="338" y="18"/>
                  </a:lnTo>
                  <a:lnTo>
                    <a:pt x="328" y="22"/>
                  </a:lnTo>
                  <a:lnTo>
                    <a:pt x="324" y="24"/>
                  </a:lnTo>
                  <a:lnTo>
                    <a:pt x="324" y="24"/>
                  </a:lnTo>
                  <a:lnTo>
                    <a:pt x="316" y="26"/>
                  </a:lnTo>
                  <a:lnTo>
                    <a:pt x="310" y="28"/>
                  </a:lnTo>
                  <a:lnTo>
                    <a:pt x="304" y="34"/>
                  </a:lnTo>
                  <a:lnTo>
                    <a:pt x="304" y="34"/>
                  </a:lnTo>
                  <a:lnTo>
                    <a:pt x="290" y="48"/>
                  </a:lnTo>
                  <a:lnTo>
                    <a:pt x="262" y="74"/>
                  </a:lnTo>
                  <a:lnTo>
                    <a:pt x="262" y="74"/>
                  </a:lnTo>
                  <a:lnTo>
                    <a:pt x="246" y="92"/>
                  </a:lnTo>
                  <a:lnTo>
                    <a:pt x="234" y="110"/>
                  </a:lnTo>
                  <a:lnTo>
                    <a:pt x="224" y="132"/>
                  </a:lnTo>
                  <a:lnTo>
                    <a:pt x="216" y="160"/>
                  </a:lnTo>
                  <a:lnTo>
                    <a:pt x="216" y="160"/>
                  </a:lnTo>
                  <a:lnTo>
                    <a:pt x="210" y="186"/>
                  </a:lnTo>
                  <a:lnTo>
                    <a:pt x="206" y="206"/>
                  </a:lnTo>
                  <a:lnTo>
                    <a:pt x="204" y="214"/>
                  </a:lnTo>
                  <a:lnTo>
                    <a:pt x="204" y="224"/>
                  </a:lnTo>
                  <a:lnTo>
                    <a:pt x="206" y="232"/>
                  </a:lnTo>
                  <a:lnTo>
                    <a:pt x="210" y="242"/>
                  </a:lnTo>
                  <a:lnTo>
                    <a:pt x="210" y="242"/>
                  </a:lnTo>
                  <a:lnTo>
                    <a:pt x="210" y="262"/>
                  </a:lnTo>
                  <a:lnTo>
                    <a:pt x="212" y="278"/>
                  </a:lnTo>
                  <a:lnTo>
                    <a:pt x="216" y="290"/>
                  </a:lnTo>
                  <a:lnTo>
                    <a:pt x="220" y="300"/>
                  </a:lnTo>
                  <a:lnTo>
                    <a:pt x="220" y="300"/>
                  </a:lnTo>
                  <a:lnTo>
                    <a:pt x="222" y="312"/>
                  </a:lnTo>
                  <a:lnTo>
                    <a:pt x="224" y="324"/>
                  </a:lnTo>
                  <a:lnTo>
                    <a:pt x="234" y="346"/>
                  </a:lnTo>
                  <a:lnTo>
                    <a:pt x="236" y="350"/>
                  </a:lnTo>
                  <a:lnTo>
                    <a:pt x="236" y="350"/>
                  </a:lnTo>
                  <a:lnTo>
                    <a:pt x="242" y="360"/>
                  </a:lnTo>
                  <a:lnTo>
                    <a:pt x="250" y="368"/>
                  </a:lnTo>
                  <a:lnTo>
                    <a:pt x="250" y="368"/>
                  </a:lnTo>
                  <a:lnTo>
                    <a:pt x="254" y="392"/>
                  </a:lnTo>
                  <a:lnTo>
                    <a:pt x="258" y="406"/>
                  </a:lnTo>
                  <a:lnTo>
                    <a:pt x="264" y="418"/>
                  </a:lnTo>
                  <a:lnTo>
                    <a:pt x="264" y="418"/>
                  </a:lnTo>
                  <a:lnTo>
                    <a:pt x="270" y="426"/>
                  </a:lnTo>
                  <a:lnTo>
                    <a:pt x="278" y="430"/>
                  </a:lnTo>
                  <a:lnTo>
                    <a:pt x="288" y="436"/>
                  </a:lnTo>
                  <a:lnTo>
                    <a:pt x="288" y="436"/>
                  </a:lnTo>
                  <a:lnTo>
                    <a:pt x="290" y="452"/>
                  </a:lnTo>
                  <a:lnTo>
                    <a:pt x="292" y="454"/>
                  </a:lnTo>
                  <a:lnTo>
                    <a:pt x="292" y="454"/>
                  </a:lnTo>
                  <a:lnTo>
                    <a:pt x="294" y="480"/>
                  </a:lnTo>
                  <a:lnTo>
                    <a:pt x="294" y="494"/>
                  </a:lnTo>
                  <a:lnTo>
                    <a:pt x="294" y="510"/>
                  </a:lnTo>
                  <a:lnTo>
                    <a:pt x="294" y="510"/>
                  </a:lnTo>
                  <a:lnTo>
                    <a:pt x="280" y="518"/>
                  </a:lnTo>
                  <a:lnTo>
                    <a:pt x="266" y="530"/>
                  </a:lnTo>
                  <a:lnTo>
                    <a:pt x="254" y="544"/>
                  </a:lnTo>
                  <a:lnTo>
                    <a:pt x="244" y="556"/>
                  </a:lnTo>
                  <a:lnTo>
                    <a:pt x="244" y="556"/>
                  </a:lnTo>
                  <a:lnTo>
                    <a:pt x="214" y="572"/>
                  </a:lnTo>
                  <a:lnTo>
                    <a:pt x="186" y="588"/>
                  </a:lnTo>
                  <a:lnTo>
                    <a:pt x="138" y="616"/>
                  </a:lnTo>
                  <a:lnTo>
                    <a:pt x="138" y="616"/>
                  </a:lnTo>
                  <a:lnTo>
                    <a:pt x="22" y="684"/>
                  </a:lnTo>
                  <a:lnTo>
                    <a:pt x="22" y="684"/>
                  </a:lnTo>
                  <a:lnTo>
                    <a:pt x="10" y="724"/>
                  </a:lnTo>
                  <a:lnTo>
                    <a:pt x="2" y="758"/>
                  </a:lnTo>
                  <a:lnTo>
                    <a:pt x="0" y="774"/>
                  </a:lnTo>
                  <a:lnTo>
                    <a:pt x="0" y="788"/>
                  </a:lnTo>
                  <a:lnTo>
                    <a:pt x="898" y="788"/>
                  </a:lnTo>
                  <a:lnTo>
                    <a:pt x="898" y="788"/>
                  </a:lnTo>
                  <a:lnTo>
                    <a:pt x="882" y="738"/>
                  </a:lnTo>
                  <a:lnTo>
                    <a:pt x="870" y="696"/>
                  </a:lnTo>
                  <a:lnTo>
                    <a:pt x="856" y="660"/>
                  </a:lnTo>
                  <a:lnTo>
                    <a:pt x="856" y="660"/>
                  </a:lnTo>
                  <a:close/>
                  <a:moveTo>
                    <a:pt x="592" y="258"/>
                  </a:moveTo>
                  <a:lnTo>
                    <a:pt x="592" y="258"/>
                  </a:lnTo>
                  <a:lnTo>
                    <a:pt x="596" y="258"/>
                  </a:lnTo>
                  <a:lnTo>
                    <a:pt x="596" y="264"/>
                  </a:lnTo>
                  <a:lnTo>
                    <a:pt x="592" y="270"/>
                  </a:lnTo>
                  <a:lnTo>
                    <a:pt x="592" y="272"/>
                  </a:lnTo>
                  <a:lnTo>
                    <a:pt x="592" y="272"/>
                  </a:lnTo>
                  <a:lnTo>
                    <a:pt x="588" y="300"/>
                  </a:lnTo>
                  <a:lnTo>
                    <a:pt x="586" y="316"/>
                  </a:lnTo>
                  <a:lnTo>
                    <a:pt x="582" y="326"/>
                  </a:lnTo>
                  <a:lnTo>
                    <a:pt x="582" y="326"/>
                  </a:lnTo>
                  <a:lnTo>
                    <a:pt x="578" y="336"/>
                  </a:lnTo>
                  <a:lnTo>
                    <a:pt x="568" y="340"/>
                  </a:lnTo>
                  <a:lnTo>
                    <a:pt x="568" y="340"/>
                  </a:lnTo>
                  <a:lnTo>
                    <a:pt x="572" y="296"/>
                  </a:lnTo>
                  <a:lnTo>
                    <a:pt x="572" y="296"/>
                  </a:lnTo>
                  <a:lnTo>
                    <a:pt x="572" y="280"/>
                  </a:lnTo>
                  <a:lnTo>
                    <a:pt x="568" y="260"/>
                  </a:lnTo>
                  <a:lnTo>
                    <a:pt x="568" y="260"/>
                  </a:lnTo>
                  <a:lnTo>
                    <a:pt x="592" y="258"/>
                  </a:lnTo>
                  <a:lnTo>
                    <a:pt x="592" y="258"/>
                  </a:lnTo>
                  <a:close/>
                  <a:moveTo>
                    <a:pt x="520" y="280"/>
                  </a:moveTo>
                  <a:lnTo>
                    <a:pt x="520" y="280"/>
                  </a:lnTo>
                  <a:lnTo>
                    <a:pt x="520" y="278"/>
                  </a:lnTo>
                  <a:lnTo>
                    <a:pt x="524" y="274"/>
                  </a:lnTo>
                  <a:lnTo>
                    <a:pt x="534" y="268"/>
                  </a:lnTo>
                  <a:lnTo>
                    <a:pt x="548" y="264"/>
                  </a:lnTo>
                  <a:lnTo>
                    <a:pt x="562" y="260"/>
                  </a:lnTo>
                  <a:lnTo>
                    <a:pt x="562" y="260"/>
                  </a:lnTo>
                  <a:lnTo>
                    <a:pt x="566" y="280"/>
                  </a:lnTo>
                  <a:lnTo>
                    <a:pt x="566" y="296"/>
                  </a:lnTo>
                  <a:lnTo>
                    <a:pt x="566" y="296"/>
                  </a:lnTo>
                  <a:lnTo>
                    <a:pt x="564" y="318"/>
                  </a:lnTo>
                  <a:lnTo>
                    <a:pt x="562" y="342"/>
                  </a:lnTo>
                  <a:lnTo>
                    <a:pt x="562" y="342"/>
                  </a:lnTo>
                  <a:lnTo>
                    <a:pt x="550" y="346"/>
                  </a:lnTo>
                  <a:lnTo>
                    <a:pt x="550" y="346"/>
                  </a:lnTo>
                  <a:lnTo>
                    <a:pt x="544" y="346"/>
                  </a:lnTo>
                  <a:lnTo>
                    <a:pt x="544" y="346"/>
                  </a:lnTo>
                  <a:lnTo>
                    <a:pt x="536" y="344"/>
                  </a:lnTo>
                  <a:lnTo>
                    <a:pt x="532" y="340"/>
                  </a:lnTo>
                  <a:lnTo>
                    <a:pt x="532" y="340"/>
                  </a:lnTo>
                  <a:lnTo>
                    <a:pt x="530" y="338"/>
                  </a:lnTo>
                  <a:lnTo>
                    <a:pt x="530" y="338"/>
                  </a:lnTo>
                  <a:lnTo>
                    <a:pt x="524" y="328"/>
                  </a:lnTo>
                  <a:lnTo>
                    <a:pt x="520" y="312"/>
                  </a:lnTo>
                  <a:lnTo>
                    <a:pt x="518" y="296"/>
                  </a:lnTo>
                  <a:lnTo>
                    <a:pt x="518" y="288"/>
                  </a:lnTo>
                  <a:lnTo>
                    <a:pt x="520" y="280"/>
                  </a:lnTo>
                  <a:lnTo>
                    <a:pt x="520" y="280"/>
                  </a:lnTo>
                  <a:close/>
                  <a:moveTo>
                    <a:pt x="338" y="244"/>
                  </a:moveTo>
                  <a:lnTo>
                    <a:pt x="338" y="244"/>
                  </a:lnTo>
                  <a:lnTo>
                    <a:pt x="342" y="240"/>
                  </a:lnTo>
                  <a:lnTo>
                    <a:pt x="344" y="236"/>
                  </a:lnTo>
                  <a:lnTo>
                    <a:pt x="344" y="230"/>
                  </a:lnTo>
                  <a:lnTo>
                    <a:pt x="342" y="226"/>
                  </a:lnTo>
                  <a:lnTo>
                    <a:pt x="336" y="214"/>
                  </a:lnTo>
                  <a:lnTo>
                    <a:pt x="332" y="206"/>
                  </a:lnTo>
                  <a:lnTo>
                    <a:pt x="332" y="206"/>
                  </a:lnTo>
                  <a:lnTo>
                    <a:pt x="328" y="198"/>
                  </a:lnTo>
                  <a:lnTo>
                    <a:pt x="326" y="188"/>
                  </a:lnTo>
                  <a:lnTo>
                    <a:pt x="328" y="184"/>
                  </a:lnTo>
                  <a:lnTo>
                    <a:pt x="330" y="178"/>
                  </a:lnTo>
                  <a:lnTo>
                    <a:pt x="336" y="172"/>
                  </a:lnTo>
                  <a:lnTo>
                    <a:pt x="342" y="166"/>
                  </a:lnTo>
                  <a:lnTo>
                    <a:pt x="342" y="166"/>
                  </a:lnTo>
                  <a:lnTo>
                    <a:pt x="362" y="164"/>
                  </a:lnTo>
                  <a:lnTo>
                    <a:pt x="374" y="160"/>
                  </a:lnTo>
                  <a:lnTo>
                    <a:pt x="386" y="156"/>
                  </a:lnTo>
                  <a:lnTo>
                    <a:pt x="386" y="156"/>
                  </a:lnTo>
                  <a:lnTo>
                    <a:pt x="430" y="158"/>
                  </a:lnTo>
                  <a:lnTo>
                    <a:pt x="454" y="160"/>
                  </a:lnTo>
                  <a:lnTo>
                    <a:pt x="464" y="160"/>
                  </a:lnTo>
                  <a:lnTo>
                    <a:pt x="468" y="158"/>
                  </a:lnTo>
                  <a:lnTo>
                    <a:pt x="468" y="158"/>
                  </a:lnTo>
                  <a:lnTo>
                    <a:pt x="476" y="158"/>
                  </a:lnTo>
                  <a:lnTo>
                    <a:pt x="482" y="158"/>
                  </a:lnTo>
                  <a:lnTo>
                    <a:pt x="492" y="154"/>
                  </a:lnTo>
                  <a:lnTo>
                    <a:pt x="502" y="148"/>
                  </a:lnTo>
                  <a:lnTo>
                    <a:pt x="508" y="144"/>
                  </a:lnTo>
                  <a:lnTo>
                    <a:pt x="508" y="144"/>
                  </a:lnTo>
                  <a:lnTo>
                    <a:pt x="518" y="144"/>
                  </a:lnTo>
                  <a:lnTo>
                    <a:pt x="526" y="142"/>
                  </a:lnTo>
                  <a:lnTo>
                    <a:pt x="526" y="142"/>
                  </a:lnTo>
                  <a:lnTo>
                    <a:pt x="536" y="152"/>
                  </a:lnTo>
                  <a:lnTo>
                    <a:pt x="534" y="154"/>
                  </a:lnTo>
                  <a:lnTo>
                    <a:pt x="534" y="154"/>
                  </a:lnTo>
                  <a:lnTo>
                    <a:pt x="546" y="190"/>
                  </a:lnTo>
                  <a:lnTo>
                    <a:pt x="554" y="218"/>
                  </a:lnTo>
                  <a:lnTo>
                    <a:pt x="560" y="248"/>
                  </a:lnTo>
                  <a:lnTo>
                    <a:pt x="560" y="248"/>
                  </a:lnTo>
                  <a:lnTo>
                    <a:pt x="544" y="252"/>
                  </a:lnTo>
                  <a:lnTo>
                    <a:pt x="530" y="256"/>
                  </a:lnTo>
                  <a:lnTo>
                    <a:pt x="518" y="264"/>
                  </a:lnTo>
                  <a:lnTo>
                    <a:pt x="510" y="272"/>
                  </a:lnTo>
                  <a:lnTo>
                    <a:pt x="510" y="272"/>
                  </a:lnTo>
                  <a:lnTo>
                    <a:pt x="482" y="276"/>
                  </a:lnTo>
                  <a:lnTo>
                    <a:pt x="482" y="276"/>
                  </a:lnTo>
                  <a:lnTo>
                    <a:pt x="478" y="272"/>
                  </a:lnTo>
                  <a:lnTo>
                    <a:pt x="470" y="270"/>
                  </a:lnTo>
                  <a:lnTo>
                    <a:pt x="462" y="268"/>
                  </a:lnTo>
                  <a:lnTo>
                    <a:pt x="448" y="268"/>
                  </a:lnTo>
                  <a:lnTo>
                    <a:pt x="448" y="268"/>
                  </a:lnTo>
                  <a:lnTo>
                    <a:pt x="420" y="270"/>
                  </a:lnTo>
                  <a:lnTo>
                    <a:pt x="390" y="274"/>
                  </a:lnTo>
                  <a:lnTo>
                    <a:pt x="364" y="280"/>
                  </a:lnTo>
                  <a:lnTo>
                    <a:pt x="344" y="286"/>
                  </a:lnTo>
                  <a:lnTo>
                    <a:pt x="340" y="286"/>
                  </a:lnTo>
                  <a:lnTo>
                    <a:pt x="340" y="288"/>
                  </a:lnTo>
                  <a:lnTo>
                    <a:pt x="340" y="288"/>
                  </a:lnTo>
                  <a:lnTo>
                    <a:pt x="304" y="274"/>
                  </a:lnTo>
                  <a:lnTo>
                    <a:pt x="304" y="274"/>
                  </a:lnTo>
                  <a:lnTo>
                    <a:pt x="306" y="270"/>
                  </a:lnTo>
                  <a:lnTo>
                    <a:pt x="310" y="264"/>
                  </a:lnTo>
                  <a:lnTo>
                    <a:pt x="318" y="256"/>
                  </a:lnTo>
                  <a:lnTo>
                    <a:pt x="338" y="244"/>
                  </a:lnTo>
                  <a:lnTo>
                    <a:pt x="338" y="244"/>
                  </a:lnTo>
                  <a:close/>
                  <a:moveTo>
                    <a:pt x="352" y="304"/>
                  </a:moveTo>
                  <a:lnTo>
                    <a:pt x="352" y="296"/>
                  </a:lnTo>
                  <a:lnTo>
                    <a:pt x="352" y="296"/>
                  </a:lnTo>
                  <a:lnTo>
                    <a:pt x="372" y="290"/>
                  </a:lnTo>
                  <a:lnTo>
                    <a:pt x="396" y="286"/>
                  </a:lnTo>
                  <a:lnTo>
                    <a:pt x="424" y="282"/>
                  </a:lnTo>
                  <a:lnTo>
                    <a:pt x="448" y="280"/>
                  </a:lnTo>
                  <a:lnTo>
                    <a:pt x="448" y="280"/>
                  </a:lnTo>
                  <a:lnTo>
                    <a:pt x="460" y="280"/>
                  </a:lnTo>
                  <a:lnTo>
                    <a:pt x="468" y="282"/>
                  </a:lnTo>
                  <a:lnTo>
                    <a:pt x="472" y="284"/>
                  </a:lnTo>
                  <a:lnTo>
                    <a:pt x="474" y="284"/>
                  </a:lnTo>
                  <a:lnTo>
                    <a:pt x="474" y="284"/>
                  </a:lnTo>
                  <a:lnTo>
                    <a:pt x="474" y="292"/>
                  </a:lnTo>
                  <a:lnTo>
                    <a:pt x="474" y="300"/>
                  </a:lnTo>
                  <a:lnTo>
                    <a:pt x="468" y="316"/>
                  </a:lnTo>
                  <a:lnTo>
                    <a:pt x="458" y="332"/>
                  </a:lnTo>
                  <a:lnTo>
                    <a:pt x="446" y="346"/>
                  </a:lnTo>
                  <a:lnTo>
                    <a:pt x="446" y="346"/>
                  </a:lnTo>
                  <a:lnTo>
                    <a:pt x="444" y="348"/>
                  </a:lnTo>
                  <a:lnTo>
                    <a:pt x="444" y="348"/>
                  </a:lnTo>
                  <a:lnTo>
                    <a:pt x="440" y="352"/>
                  </a:lnTo>
                  <a:lnTo>
                    <a:pt x="432" y="356"/>
                  </a:lnTo>
                  <a:lnTo>
                    <a:pt x="424" y="360"/>
                  </a:lnTo>
                  <a:lnTo>
                    <a:pt x="410" y="364"/>
                  </a:lnTo>
                  <a:lnTo>
                    <a:pt x="410" y="364"/>
                  </a:lnTo>
                  <a:lnTo>
                    <a:pt x="380" y="368"/>
                  </a:lnTo>
                  <a:lnTo>
                    <a:pt x="380" y="368"/>
                  </a:lnTo>
                  <a:lnTo>
                    <a:pt x="372" y="366"/>
                  </a:lnTo>
                  <a:lnTo>
                    <a:pt x="366" y="364"/>
                  </a:lnTo>
                  <a:lnTo>
                    <a:pt x="364" y="362"/>
                  </a:lnTo>
                  <a:lnTo>
                    <a:pt x="362" y="360"/>
                  </a:lnTo>
                  <a:lnTo>
                    <a:pt x="362" y="360"/>
                  </a:lnTo>
                  <a:lnTo>
                    <a:pt x="360" y="350"/>
                  </a:lnTo>
                  <a:lnTo>
                    <a:pt x="358" y="338"/>
                  </a:lnTo>
                  <a:lnTo>
                    <a:pt x="356" y="310"/>
                  </a:lnTo>
                  <a:lnTo>
                    <a:pt x="356" y="308"/>
                  </a:lnTo>
                  <a:lnTo>
                    <a:pt x="352" y="304"/>
                  </a:lnTo>
                  <a:close/>
                  <a:moveTo>
                    <a:pt x="242" y="348"/>
                  </a:moveTo>
                  <a:lnTo>
                    <a:pt x="240" y="344"/>
                  </a:lnTo>
                  <a:lnTo>
                    <a:pt x="240" y="344"/>
                  </a:lnTo>
                  <a:lnTo>
                    <a:pt x="232" y="330"/>
                  </a:lnTo>
                  <a:lnTo>
                    <a:pt x="228" y="312"/>
                  </a:lnTo>
                  <a:lnTo>
                    <a:pt x="226" y="304"/>
                  </a:lnTo>
                  <a:lnTo>
                    <a:pt x="226" y="296"/>
                  </a:lnTo>
                  <a:lnTo>
                    <a:pt x="228" y="288"/>
                  </a:lnTo>
                  <a:lnTo>
                    <a:pt x="232" y="282"/>
                  </a:lnTo>
                  <a:lnTo>
                    <a:pt x="232" y="282"/>
                  </a:lnTo>
                  <a:lnTo>
                    <a:pt x="238" y="276"/>
                  </a:lnTo>
                  <a:lnTo>
                    <a:pt x="242" y="272"/>
                  </a:lnTo>
                  <a:lnTo>
                    <a:pt x="248" y="270"/>
                  </a:lnTo>
                  <a:lnTo>
                    <a:pt x="254" y="270"/>
                  </a:lnTo>
                  <a:lnTo>
                    <a:pt x="254" y="270"/>
                  </a:lnTo>
                  <a:lnTo>
                    <a:pt x="262" y="272"/>
                  </a:lnTo>
                  <a:lnTo>
                    <a:pt x="270" y="276"/>
                  </a:lnTo>
                  <a:lnTo>
                    <a:pt x="278" y="282"/>
                  </a:lnTo>
                  <a:lnTo>
                    <a:pt x="284" y="290"/>
                  </a:lnTo>
                  <a:lnTo>
                    <a:pt x="286" y="288"/>
                  </a:lnTo>
                  <a:lnTo>
                    <a:pt x="286" y="288"/>
                  </a:lnTo>
                  <a:lnTo>
                    <a:pt x="290" y="300"/>
                  </a:lnTo>
                  <a:lnTo>
                    <a:pt x="294" y="314"/>
                  </a:lnTo>
                  <a:lnTo>
                    <a:pt x="294" y="328"/>
                  </a:lnTo>
                  <a:lnTo>
                    <a:pt x="308" y="336"/>
                  </a:lnTo>
                  <a:lnTo>
                    <a:pt x="308" y="336"/>
                  </a:lnTo>
                  <a:lnTo>
                    <a:pt x="304" y="288"/>
                  </a:lnTo>
                  <a:lnTo>
                    <a:pt x="340" y="304"/>
                  </a:lnTo>
                  <a:lnTo>
                    <a:pt x="338" y="308"/>
                  </a:lnTo>
                  <a:lnTo>
                    <a:pt x="344" y="314"/>
                  </a:lnTo>
                  <a:lnTo>
                    <a:pt x="344" y="314"/>
                  </a:lnTo>
                  <a:lnTo>
                    <a:pt x="346" y="338"/>
                  </a:lnTo>
                  <a:lnTo>
                    <a:pt x="348" y="354"/>
                  </a:lnTo>
                  <a:lnTo>
                    <a:pt x="352" y="366"/>
                  </a:lnTo>
                  <a:lnTo>
                    <a:pt x="352" y="366"/>
                  </a:lnTo>
                  <a:lnTo>
                    <a:pt x="356" y="372"/>
                  </a:lnTo>
                  <a:lnTo>
                    <a:pt x="362" y="376"/>
                  </a:lnTo>
                  <a:lnTo>
                    <a:pt x="370" y="378"/>
                  </a:lnTo>
                  <a:lnTo>
                    <a:pt x="380" y="380"/>
                  </a:lnTo>
                  <a:lnTo>
                    <a:pt x="380" y="380"/>
                  </a:lnTo>
                  <a:lnTo>
                    <a:pt x="394" y="378"/>
                  </a:lnTo>
                  <a:lnTo>
                    <a:pt x="412" y="376"/>
                  </a:lnTo>
                  <a:lnTo>
                    <a:pt x="412" y="376"/>
                  </a:lnTo>
                  <a:lnTo>
                    <a:pt x="428" y="372"/>
                  </a:lnTo>
                  <a:lnTo>
                    <a:pt x="440" y="368"/>
                  </a:lnTo>
                  <a:lnTo>
                    <a:pt x="446" y="362"/>
                  </a:lnTo>
                  <a:lnTo>
                    <a:pt x="452" y="358"/>
                  </a:lnTo>
                  <a:lnTo>
                    <a:pt x="452" y="358"/>
                  </a:lnTo>
                  <a:lnTo>
                    <a:pt x="454" y="354"/>
                  </a:lnTo>
                  <a:lnTo>
                    <a:pt x="454" y="354"/>
                  </a:lnTo>
                  <a:lnTo>
                    <a:pt x="466" y="344"/>
                  </a:lnTo>
                  <a:lnTo>
                    <a:pt x="476" y="328"/>
                  </a:lnTo>
                  <a:lnTo>
                    <a:pt x="484" y="312"/>
                  </a:lnTo>
                  <a:lnTo>
                    <a:pt x="488" y="294"/>
                  </a:lnTo>
                  <a:lnTo>
                    <a:pt x="488" y="294"/>
                  </a:lnTo>
                  <a:lnTo>
                    <a:pt x="496" y="292"/>
                  </a:lnTo>
                  <a:lnTo>
                    <a:pt x="506" y="292"/>
                  </a:lnTo>
                  <a:lnTo>
                    <a:pt x="506" y="292"/>
                  </a:lnTo>
                  <a:lnTo>
                    <a:pt x="506" y="308"/>
                  </a:lnTo>
                  <a:lnTo>
                    <a:pt x="510" y="322"/>
                  </a:lnTo>
                  <a:lnTo>
                    <a:pt x="516" y="336"/>
                  </a:lnTo>
                  <a:lnTo>
                    <a:pt x="522" y="346"/>
                  </a:lnTo>
                  <a:lnTo>
                    <a:pt x="522" y="346"/>
                  </a:lnTo>
                  <a:lnTo>
                    <a:pt x="522" y="348"/>
                  </a:lnTo>
                  <a:lnTo>
                    <a:pt x="522" y="348"/>
                  </a:lnTo>
                  <a:lnTo>
                    <a:pt x="526" y="350"/>
                  </a:lnTo>
                  <a:lnTo>
                    <a:pt x="530" y="354"/>
                  </a:lnTo>
                  <a:lnTo>
                    <a:pt x="536" y="356"/>
                  </a:lnTo>
                  <a:lnTo>
                    <a:pt x="544" y="358"/>
                  </a:lnTo>
                  <a:lnTo>
                    <a:pt x="544" y="358"/>
                  </a:lnTo>
                  <a:lnTo>
                    <a:pt x="552" y="358"/>
                  </a:lnTo>
                  <a:lnTo>
                    <a:pt x="552" y="358"/>
                  </a:lnTo>
                  <a:lnTo>
                    <a:pt x="560" y="356"/>
                  </a:lnTo>
                  <a:lnTo>
                    <a:pt x="560" y="356"/>
                  </a:lnTo>
                  <a:lnTo>
                    <a:pt x="554" y="390"/>
                  </a:lnTo>
                  <a:lnTo>
                    <a:pt x="548" y="414"/>
                  </a:lnTo>
                  <a:lnTo>
                    <a:pt x="548" y="414"/>
                  </a:lnTo>
                  <a:lnTo>
                    <a:pt x="536" y="466"/>
                  </a:lnTo>
                  <a:lnTo>
                    <a:pt x="536" y="466"/>
                  </a:lnTo>
                  <a:lnTo>
                    <a:pt x="524" y="516"/>
                  </a:lnTo>
                  <a:lnTo>
                    <a:pt x="524" y="516"/>
                  </a:lnTo>
                  <a:lnTo>
                    <a:pt x="522" y="518"/>
                  </a:lnTo>
                  <a:lnTo>
                    <a:pt x="516" y="522"/>
                  </a:lnTo>
                  <a:lnTo>
                    <a:pt x="500" y="526"/>
                  </a:lnTo>
                  <a:lnTo>
                    <a:pt x="480" y="530"/>
                  </a:lnTo>
                  <a:lnTo>
                    <a:pt x="470" y="530"/>
                  </a:lnTo>
                  <a:lnTo>
                    <a:pt x="464" y="528"/>
                  </a:lnTo>
                  <a:lnTo>
                    <a:pt x="464" y="528"/>
                  </a:lnTo>
                  <a:lnTo>
                    <a:pt x="436" y="518"/>
                  </a:lnTo>
                  <a:lnTo>
                    <a:pt x="414" y="506"/>
                  </a:lnTo>
                  <a:lnTo>
                    <a:pt x="414" y="506"/>
                  </a:lnTo>
                  <a:lnTo>
                    <a:pt x="394" y="494"/>
                  </a:lnTo>
                  <a:lnTo>
                    <a:pt x="376" y="486"/>
                  </a:lnTo>
                  <a:lnTo>
                    <a:pt x="376" y="486"/>
                  </a:lnTo>
                  <a:lnTo>
                    <a:pt x="364" y="478"/>
                  </a:lnTo>
                  <a:lnTo>
                    <a:pt x="352" y="470"/>
                  </a:lnTo>
                  <a:lnTo>
                    <a:pt x="342" y="462"/>
                  </a:lnTo>
                  <a:lnTo>
                    <a:pt x="332" y="450"/>
                  </a:lnTo>
                  <a:lnTo>
                    <a:pt x="324" y="436"/>
                  </a:lnTo>
                  <a:lnTo>
                    <a:pt x="316" y="416"/>
                  </a:lnTo>
                  <a:lnTo>
                    <a:pt x="310" y="390"/>
                  </a:lnTo>
                  <a:lnTo>
                    <a:pt x="302" y="358"/>
                  </a:lnTo>
                  <a:lnTo>
                    <a:pt x="296" y="360"/>
                  </a:lnTo>
                  <a:lnTo>
                    <a:pt x="296" y="360"/>
                  </a:lnTo>
                  <a:lnTo>
                    <a:pt x="298" y="364"/>
                  </a:lnTo>
                  <a:lnTo>
                    <a:pt x="298" y="364"/>
                  </a:lnTo>
                  <a:lnTo>
                    <a:pt x="290" y="370"/>
                  </a:lnTo>
                  <a:lnTo>
                    <a:pt x="284" y="374"/>
                  </a:lnTo>
                  <a:lnTo>
                    <a:pt x="278" y="372"/>
                  </a:lnTo>
                  <a:lnTo>
                    <a:pt x="276" y="372"/>
                  </a:lnTo>
                  <a:lnTo>
                    <a:pt x="276" y="372"/>
                  </a:lnTo>
                  <a:lnTo>
                    <a:pt x="266" y="370"/>
                  </a:lnTo>
                  <a:lnTo>
                    <a:pt x="256" y="364"/>
                  </a:lnTo>
                  <a:lnTo>
                    <a:pt x="248" y="358"/>
                  </a:lnTo>
                  <a:lnTo>
                    <a:pt x="242" y="348"/>
                  </a:lnTo>
                  <a:lnTo>
                    <a:pt x="242" y="348"/>
                  </a:lnTo>
                  <a:close/>
                  <a:moveTo>
                    <a:pt x="408" y="758"/>
                  </a:moveTo>
                  <a:lnTo>
                    <a:pt x="408" y="758"/>
                  </a:lnTo>
                  <a:lnTo>
                    <a:pt x="372" y="730"/>
                  </a:lnTo>
                  <a:lnTo>
                    <a:pt x="342" y="706"/>
                  </a:lnTo>
                  <a:lnTo>
                    <a:pt x="318" y="686"/>
                  </a:lnTo>
                  <a:lnTo>
                    <a:pt x="302" y="668"/>
                  </a:lnTo>
                  <a:lnTo>
                    <a:pt x="290" y="654"/>
                  </a:lnTo>
                  <a:lnTo>
                    <a:pt x="282" y="642"/>
                  </a:lnTo>
                  <a:lnTo>
                    <a:pt x="276" y="632"/>
                  </a:lnTo>
                  <a:lnTo>
                    <a:pt x="274" y="622"/>
                  </a:lnTo>
                  <a:lnTo>
                    <a:pt x="274" y="622"/>
                  </a:lnTo>
                  <a:lnTo>
                    <a:pt x="274" y="604"/>
                  </a:lnTo>
                  <a:lnTo>
                    <a:pt x="278" y="582"/>
                  </a:lnTo>
                  <a:lnTo>
                    <a:pt x="284" y="562"/>
                  </a:lnTo>
                  <a:lnTo>
                    <a:pt x="288" y="544"/>
                  </a:lnTo>
                  <a:lnTo>
                    <a:pt x="292" y="544"/>
                  </a:lnTo>
                  <a:lnTo>
                    <a:pt x="292" y="544"/>
                  </a:lnTo>
                  <a:lnTo>
                    <a:pt x="296" y="532"/>
                  </a:lnTo>
                  <a:lnTo>
                    <a:pt x="298" y="518"/>
                  </a:lnTo>
                  <a:lnTo>
                    <a:pt x="300" y="494"/>
                  </a:lnTo>
                  <a:lnTo>
                    <a:pt x="300" y="472"/>
                  </a:lnTo>
                  <a:lnTo>
                    <a:pt x="298" y="454"/>
                  </a:lnTo>
                  <a:lnTo>
                    <a:pt x="296" y="452"/>
                  </a:lnTo>
                  <a:lnTo>
                    <a:pt x="296" y="452"/>
                  </a:lnTo>
                  <a:lnTo>
                    <a:pt x="288" y="378"/>
                  </a:lnTo>
                  <a:lnTo>
                    <a:pt x="288" y="378"/>
                  </a:lnTo>
                  <a:lnTo>
                    <a:pt x="294" y="376"/>
                  </a:lnTo>
                  <a:lnTo>
                    <a:pt x="298" y="372"/>
                  </a:lnTo>
                  <a:lnTo>
                    <a:pt x="298" y="372"/>
                  </a:lnTo>
                  <a:lnTo>
                    <a:pt x="306" y="402"/>
                  </a:lnTo>
                  <a:lnTo>
                    <a:pt x="312" y="426"/>
                  </a:lnTo>
                  <a:lnTo>
                    <a:pt x="320" y="444"/>
                  </a:lnTo>
                  <a:lnTo>
                    <a:pt x="328" y="458"/>
                  </a:lnTo>
                  <a:lnTo>
                    <a:pt x="338" y="468"/>
                  </a:lnTo>
                  <a:lnTo>
                    <a:pt x="348" y="476"/>
                  </a:lnTo>
                  <a:lnTo>
                    <a:pt x="374" y="492"/>
                  </a:lnTo>
                  <a:lnTo>
                    <a:pt x="374" y="492"/>
                  </a:lnTo>
                  <a:lnTo>
                    <a:pt x="390" y="500"/>
                  </a:lnTo>
                  <a:lnTo>
                    <a:pt x="410" y="512"/>
                  </a:lnTo>
                  <a:lnTo>
                    <a:pt x="410" y="512"/>
                  </a:lnTo>
                  <a:lnTo>
                    <a:pt x="434" y="524"/>
                  </a:lnTo>
                  <a:lnTo>
                    <a:pt x="462" y="534"/>
                  </a:lnTo>
                  <a:lnTo>
                    <a:pt x="462" y="534"/>
                  </a:lnTo>
                  <a:lnTo>
                    <a:pt x="474" y="536"/>
                  </a:lnTo>
                  <a:lnTo>
                    <a:pt x="474" y="536"/>
                  </a:lnTo>
                  <a:lnTo>
                    <a:pt x="492" y="534"/>
                  </a:lnTo>
                  <a:lnTo>
                    <a:pt x="508" y="530"/>
                  </a:lnTo>
                  <a:lnTo>
                    <a:pt x="522" y="524"/>
                  </a:lnTo>
                  <a:lnTo>
                    <a:pt x="526" y="522"/>
                  </a:lnTo>
                  <a:lnTo>
                    <a:pt x="530" y="518"/>
                  </a:lnTo>
                  <a:lnTo>
                    <a:pt x="530" y="518"/>
                  </a:lnTo>
                  <a:lnTo>
                    <a:pt x="530" y="512"/>
                  </a:lnTo>
                  <a:lnTo>
                    <a:pt x="530" y="512"/>
                  </a:lnTo>
                  <a:lnTo>
                    <a:pt x="530" y="558"/>
                  </a:lnTo>
                  <a:lnTo>
                    <a:pt x="532" y="582"/>
                  </a:lnTo>
                  <a:lnTo>
                    <a:pt x="534" y="606"/>
                  </a:lnTo>
                  <a:lnTo>
                    <a:pt x="534" y="606"/>
                  </a:lnTo>
                  <a:lnTo>
                    <a:pt x="534" y="614"/>
                  </a:lnTo>
                  <a:lnTo>
                    <a:pt x="534" y="622"/>
                  </a:lnTo>
                  <a:lnTo>
                    <a:pt x="526" y="642"/>
                  </a:lnTo>
                  <a:lnTo>
                    <a:pt x="514" y="664"/>
                  </a:lnTo>
                  <a:lnTo>
                    <a:pt x="498" y="688"/>
                  </a:lnTo>
                  <a:lnTo>
                    <a:pt x="478" y="710"/>
                  </a:lnTo>
                  <a:lnTo>
                    <a:pt x="456" y="730"/>
                  </a:lnTo>
                  <a:lnTo>
                    <a:pt x="432" y="748"/>
                  </a:lnTo>
                  <a:lnTo>
                    <a:pt x="420" y="754"/>
                  </a:lnTo>
                  <a:lnTo>
                    <a:pt x="408" y="758"/>
                  </a:lnTo>
                  <a:lnTo>
                    <a:pt x="408" y="758"/>
                  </a:lnTo>
                  <a:close/>
                </a:path>
              </a:pathLst>
            </a:custGeom>
            <a:solidFill>
              <a:schemeClr val="accent1">
                <a:lumMod val="100000"/>
              </a:schemeClr>
            </a:solidFill>
            <a:ln>
              <a:noFill/>
            </a:ln>
          </p:spPr>
          <p:txBody>
            <a:bodyPr anchor="ctr"/>
            <a:lstStyle/>
            <a:p>
              <a:pPr algn="ctr"/>
              <a:endParaRPr>
                <a:cs typeface="+mn-ea"/>
                <a:sym typeface="+mn-lt"/>
              </a:endParaRPr>
            </a:p>
          </p:txBody>
        </p:sp>
        <p:sp>
          <p:nvSpPr>
            <p:cNvPr id="15" name="矩形 14">
              <a:extLst>
                <a:ext uri="{FF2B5EF4-FFF2-40B4-BE49-F238E27FC236}">
                  <a16:creationId xmlns:a16="http://schemas.microsoft.com/office/drawing/2014/main" id="{9858264B-1CFA-4C04-9910-8DAE2B621A19}"/>
                </a:ext>
              </a:extLst>
            </p:cNvPr>
            <p:cNvSpPr/>
            <p:nvPr/>
          </p:nvSpPr>
          <p:spPr>
            <a:xfrm>
              <a:off x="947436" y="4697422"/>
              <a:ext cx="2410002" cy="968462"/>
            </a:xfrm>
            <a:prstGeom prst="rect">
              <a:avLst/>
            </a:prstGeom>
          </p:spPr>
          <p:txBody>
            <a:bodyPr wrap="square">
              <a:noAutofit/>
            </a:bodyPr>
            <a:lstStyle/>
            <a:p>
              <a:pPr algn="ctr" defTabSz="914378">
                <a:lnSpc>
                  <a:spcPct val="120000"/>
                </a:lnSpc>
                <a:spcBef>
                  <a:spcPct val="0"/>
                </a:spcBef>
                <a:defRPr/>
              </a:pPr>
              <a:r>
                <a:rPr altLang="en-US" lang="zh-CN" sz="1400">
                  <a:cs typeface="+mn-ea"/>
                  <a:sym typeface="+mn-lt"/>
                </a:rPr>
                <a:t>点击此处更换文本编辑文字，点击此处更换文本编辑文字</a:t>
              </a:r>
            </a:p>
          </p:txBody>
        </p:sp>
        <p:sp>
          <p:nvSpPr>
            <p:cNvPr id="16" name="矩形 15">
              <a:extLst>
                <a:ext uri="{FF2B5EF4-FFF2-40B4-BE49-F238E27FC236}">
                  <a16:creationId xmlns:a16="http://schemas.microsoft.com/office/drawing/2014/main" id="{5D46E42D-3F14-4D43-B245-A57624FFC035}"/>
                </a:ext>
              </a:extLst>
            </p:cNvPr>
            <p:cNvSpPr/>
            <p:nvPr/>
          </p:nvSpPr>
          <p:spPr>
            <a:xfrm>
              <a:off x="1222200" y="3719997"/>
              <a:ext cx="1869597" cy="338554"/>
            </a:xfrm>
            <a:prstGeom prst="rect">
              <a:avLst/>
            </a:prstGeom>
          </p:spPr>
          <p:txBody>
            <a:bodyPr wrap="none">
              <a:noAutofit/>
            </a:bodyPr>
            <a:lstStyle/>
            <a:p>
              <a:pPr algn="ctr">
                <a:buClr>
                  <a:srgbClr val="E24848"/>
                </a:buClr>
              </a:pPr>
              <a:r>
                <a:rPr altLang="en-US" b="1" lang="zh-CN" noProof="1" sz="2000">
                  <a:solidFill>
                    <a:schemeClr val="accent1">
                      <a:lumMod val="100000"/>
                    </a:schemeClr>
                  </a:solidFill>
                  <a:cs typeface="+mn-ea"/>
                  <a:sym typeface="+mn-lt"/>
                </a:rPr>
                <a:t>标题文本预设</a:t>
              </a:r>
            </a:p>
          </p:txBody>
        </p:sp>
        <p:sp>
          <p:nvSpPr>
            <p:cNvPr id="17" name="矩形 16">
              <a:extLst>
                <a:ext uri="{FF2B5EF4-FFF2-40B4-BE49-F238E27FC236}">
                  <a16:creationId xmlns:a16="http://schemas.microsoft.com/office/drawing/2014/main" id="{D5667356-B778-44F8-8E75-038A74F55746}"/>
                </a:ext>
              </a:extLst>
            </p:cNvPr>
            <p:cNvSpPr/>
            <p:nvPr/>
          </p:nvSpPr>
          <p:spPr>
            <a:xfrm>
              <a:off x="1231331" y="4045614"/>
              <a:ext cx="1860468" cy="307777"/>
            </a:xfrm>
            <a:prstGeom prst="rect">
              <a:avLst/>
            </a:prstGeom>
            <a:noFill/>
          </p:spPr>
          <p:txBody>
            <a:bodyPr wrap="none">
              <a:normAutofit/>
            </a:bodyPr>
            <a:lstStyle/>
            <a:p>
              <a:pPr algn="ctr">
                <a:buClr>
                  <a:srgbClr val="E24848"/>
                </a:buClr>
              </a:pPr>
              <a:r>
                <a:rPr altLang="en-US" lang="zh-CN" noProof="1" sz="1400">
                  <a:solidFill>
                    <a:schemeClr val="tx2"/>
                  </a:solidFill>
                  <a:cs typeface="+mn-ea"/>
                  <a:sym typeface="+mn-lt"/>
                </a:rPr>
                <a:t>关键词</a:t>
              </a:r>
            </a:p>
          </p:txBody>
        </p:sp>
        <p:sp>
          <p:nvSpPr>
            <p:cNvPr id="18" name="矩形: 圆角 12">
              <a:extLst>
                <a:ext uri="{FF2B5EF4-FFF2-40B4-BE49-F238E27FC236}">
                  <a16:creationId xmlns:a16="http://schemas.microsoft.com/office/drawing/2014/main" id="{E507BA95-C433-4EA3-A695-BFB42954540B}"/>
                </a:ext>
              </a:extLst>
            </p:cNvPr>
            <p:cNvSpPr/>
            <p:nvPr/>
          </p:nvSpPr>
          <p:spPr>
            <a:xfrm>
              <a:off x="3860375" y="1767866"/>
              <a:ext cx="1860468" cy="1810713"/>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cxnSp>
          <p:nvCxnSpPr>
            <p:cNvPr id="19" name="直接连接符 18">
              <a:extLst>
                <a:ext uri="{FF2B5EF4-FFF2-40B4-BE49-F238E27FC236}">
                  <a16:creationId xmlns:a16="http://schemas.microsoft.com/office/drawing/2014/main" id="{D7CBE5CF-112B-4E50-955A-3269C94A68D5}"/>
                </a:ext>
              </a:extLst>
            </p:cNvPr>
            <p:cNvCxnSpPr/>
            <p:nvPr/>
          </p:nvCxnSpPr>
          <p:spPr>
            <a:xfrm flipH="1">
              <a:off x="3851218" y="4360366"/>
              <a:ext cx="78134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任意多边形: 形状 17">
              <a:extLst>
                <a:ext uri="{FF2B5EF4-FFF2-40B4-BE49-F238E27FC236}">
                  <a16:creationId xmlns:a16="http://schemas.microsoft.com/office/drawing/2014/main" id="{EE940654-EFF0-4721-A6AC-7FF57F8F53A0}"/>
                </a:ext>
              </a:extLst>
            </p:cNvPr>
            <p:cNvSpPr/>
            <p:nvPr/>
          </p:nvSpPr>
          <p:spPr>
            <a:xfrm rot="18914936">
              <a:off x="4701856" y="4304931"/>
              <a:ext cx="63914" cy="227167"/>
            </a:xfrm>
            <a:custGeom>
              <a:gdLst>
                <a:gd fmla="*/ 125628 w 125628" name="connsiteX0"/>
                <a:gd fmla="*/ 446518 h 446518" name="connsiteY0"/>
                <a:gd fmla="*/ 0 w 125628" name="connsiteX1"/>
                <a:gd fmla="*/ 446518 h 446518" name="connsiteY1"/>
                <a:gd fmla="*/ 0 w 125628" name="connsiteX2"/>
                <a:gd fmla="*/ 0 h 446518" name="connsiteY2"/>
                <a:gd fmla="*/ 125628 w 125628" name="connsiteX3"/>
                <a:gd fmla="*/ 124541 h 446518" name="connsiteY3"/>
              </a:gdLst>
              <a:cxnLst>
                <a:cxn ang="0">
                  <a:pos x="connsiteX0" y="connsiteY0"/>
                </a:cxn>
                <a:cxn ang="0">
                  <a:pos x="connsiteX1" y="connsiteY1"/>
                </a:cxn>
                <a:cxn ang="0">
                  <a:pos x="connsiteX2" y="connsiteY2"/>
                </a:cxn>
                <a:cxn ang="0">
                  <a:pos x="connsiteX3" y="connsiteY3"/>
                </a:cxn>
              </a:cxnLst>
              <a:rect b="b" l="l" r="r" t="t"/>
              <a:pathLst>
                <a:path h="446518" w="125628">
                  <a:moveTo>
                    <a:pt x="125628" y="446518"/>
                  </a:moveTo>
                  <a:lnTo>
                    <a:pt x="0" y="446518"/>
                  </a:lnTo>
                  <a:lnTo>
                    <a:pt x="0" y="0"/>
                  </a:lnTo>
                  <a:lnTo>
                    <a:pt x="125628" y="12454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1" name="任意多边形: 形状 18">
              <a:extLst>
                <a:ext uri="{FF2B5EF4-FFF2-40B4-BE49-F238E27FC236}">
                  <a16:creationId xmlns:a16="http://schemas.microsoft.com/office/drawing/2014/main" id="{103956EC-A2DB-4922-BD02-2860332ACDF6}"/>
                </a:ext>
              </a:extLst>
            </p:cNvPr>
            <p:cNvSpPr/>
            <p:nvPr/>
          </p:nvSpPr>
          <p:spPr>
            <a:xfrm rot="2703745">
              <a:off x="4817975" y="4304067"/>
              <a:ext cx="63914" cy="229239"/>
            </a:xfrm>
            <a:custGeom>
              <a:gdLst>
                <a:gd fmla="*/ 125628 w 125628" name="connsiteX0"/>
                <a:gd fmla="*/ 0 h 450590" name="connsiteY0"/>
                <a:gd fmla="*/ 125628 w 125628" name="connsiteX1"/>
                <a:gd fmla="*/ 450590 h 450590" name="connsiteY1"/>
                <a:gd fmla="*/ 0 w 125628" name="connsiteX2"/>
                <a:gd fmla="*/ 450590 h 450590" name="connsiteY2"/>
                <a:gd fmla="*/ 0 w 125628" name="connsiteX3"/>
                <a:gd fmla="*/ 125902 h 450590" name="connsiteY3"/>
              </a:gdLst>
              <a:cxnLst>
                <a:cxn ang="0">
                  <a:pos x="connsiteX0" y="connsiteY0"/>
                </a:cxn>
                <a:cxn ang="0">
                  <a:pos x="connsiteX1" y="connsiteY1"/>
                </a:cxn>
                <a:cxn ang="0">
                  <a:pos x="connsiteX2" y="connsiteY2"/>
                </a:cxn>
                <a:cxn ang="0">
                  <a:pos x="connsiteX3" y="connsiteY3"/>
                </a:cxn>
              </a:cxnLst>
              <a:rect b="b" l="l" r="r" t="t"/>
              <a:pathLst>
                <a:path h="450590" w="125628">
                  <a:moveTo>
                    <a:pt x="125628" y="0"/>
                  </a:moveTo>
                  <a:lnTo>
                    <a:pt x="125628" y="450590"/>
                  </a:lnTo>
                  <a:lnTo>
                    <a:pt x="0" y="450590"/>
                  </a:lnTo>
                  <a:lnTo>
                    <a:pt x="0" y="125902"/>
                  </a:lnTo>
                  <a:close/>
                </a:path>
              </a:pathLst>
            </a:cu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cxnSp>
          <p:nvCxnSpPr>
            <p:cNvPr id="22" name="直接连接符 21">
              <a:extLst>
                <a:ext uri="{FF2B5EF4-FFF2-40B4-BE49-F238E27FC236}">
                  <a16:creationId xmlns:a16="http://schemas.microsoft.com/office/drawing/2014/main" id="{13C4B1DE-F8A4-4F4F-9299-814717A9D008}"/>
                </a:ext>
              </a:extLst>
            </p:cNvPr>
            <p:cNvCxnSpPr/>
            <p:nvPr/>
          </p:nvCxnSpPr>
          <p:spPr>
            <a:xfrm flipH="1">
              <a:off x="4944374" y="4360367"/>
              <a:ext cx="76739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矩形 22">
              <a:extLst>
                <a:ext uri="{FF2B5EF4-FFF2-40B4-BE49-F238E27FC236}">
                  <a16:creationId xmlns:a16="http://schemas.microsoft.com/office/drawing/2014/main" id="{FCA21107-CCBA-4B0E-A638-72067E5DE96A}"/>
                </a:ext>
              </a:extLst>
            </p:cNvPr>
            <p:cNvSpPr/>
            <p:nvPr/>
          </p:nvSpPr>
          <p:spPr>
            <a:xfrm>
              <a:off x="3576492" y="4697434"/>
              <a:ext cx="2410002" cy="968462"/>
            </a:xfrm>
            <a:prstGeom prst="rect">
              <a:avLst/>
            </a:prstGeom>
          </p:spPr>
          <p:txBody>
            <a:bodyPr wrap="square">
              <a:noAutofit/>
            </a:bodyPr>
            <a:lstStyle/>
            <a:p>
              <a:pPr algn="ctr" defTabSz="914378">
                <a:lnSpc>
                  <a:spcPct val="120000"/>
                </a:lnSpc>
                <a:spcBef>
                  <a:spcPct val="0"/>
                </a:spcBef>
                <a:defRPr/>
              </a:pPr>
              <a:r>
                <a:rPr altLang="en-US" lang="zh-CN" sz="1400">
                  <a:cs typeface="+mn-ea"/>
                  <a:sym typeface="+mn-lt"/>
                </a:rPr>
                <a:t>点击此处更换文本编辑文字，点击此处更换文本编辑文字</a:t>
              </a:r>
            </a:p>
          </p:txBody>
        </p:sp>
        <p:sp>
          <p:nvSpPr>
            <p:cNvPr id="24" name="矩形 23">
              <a:extLst>
                <a:ext uri="{FF2B5EF4-FFF2-40B4-BE49-F238E27FC236}">
                  <a16:creationId xmlns:a16="http://schemas.microsoft.com/office/drawing/2014/main" id="{93D7743D-F3C1-4E86-B2BA-179E72D4FD94}"/>
                </a:ext>
              </a:extLst>
            </p:cNvPr>
            <p:cNvSpPr/>
            <p:nvPr/>
          </p:nvSpPr>
          <p:spPr>
            <a:xfrm>
              <a:off x="3851256" y="3719996"/>
              <a:ext cx="1869597" cy="338554"/>
            </a:xfrm>
            <a:prstGeom prst="rect">
              <a:avLst/>
            </a:prstGeom>
          </p:spPr>
          <p:txBody>
            <a:bodyPr wrap="none">
              <a:noAutofit/>
            </a:bodyPr>
            <a:lstStyle/>
            <a:p>
              <a:pPr algn="ctr">
                <a:buClr>
                  <a:srgbClr val="E24848"/>
                </a:buClr>
              </a:pPr>
              <a:r>
                <a:rPr altLang="en-US" b="1" lang="zh-CN" noProof="1" sz="2000">
                  <a:solidFill>
                    <a:schemeClr val="accent2">
                      <a:lumMod val="100000"/>
                    </a:schemeClr>
                  </a:solidFill>
                  <a:cs typeface="+mn-ea"/>
                  <a:sym typeface="+mn-lt"/>
                </a:rPr>
                <a:t>标题文本预设</a:t>
              </a:r>
            </a:p>
          </p:txBody>
        </p:sp>
        <p:sp>
          <p:nvSpPr>
            <p:cNvPr id="25" name="矩形 24">
              <a:extLst>
                <a:ext uri="{FF2B5EF4-FFF2-40B4-BE49-F238E27FC236}">
                  <a16:creationId xmlns:a16="http://schemas.microsoft.com/office/drawing/2014/main" id="{C4D4A034-1787-43AA-BF93-A24AFE9F9B23}"/>
                </a:ext>
              </a:extLst>
            </p:cNvPr>
            <p:cNvSpPr/>
            <p:nvPr/>
          </p:nvSpPr>
          <p:spPr>
            <a:xfrm>
              <a:off x="3860375" y="4045626"/>
              <a:ext cx="1860468" cy="307777"/>
            </a:xfrm>
            <a:prstGeom prst="rect">
              <a:avLst/>
            </a:prstGeom>
            <a:noFill/>
          </p:spPr>
          <p:txBody>
            <a:bodyPr wrap="none">
              <a:normAutofit/>
            </a:bodyPr>
            <a:lstStyle/>
            <a:p>
              <a:pPr algn="ctr">
                <a:buClr>
                  <a:srgbClr val="E24848"/>
                </a:buClr>
              </a:pPr>
              <a:r>
                <a:rPr altLang="en-US" lang="zh-CN" noProof="1" sz="1400">
                  <a:solidFill>
                    <a:schemeClr val="tx2"/>
                  </a:solidFill>
                  <a:cs typeface="+mn-ea"/>
                  <a:sym typeface="+mn-lt"/>
                </a:rPr>
                <a:t>关键词</a:t>
              </a:r>
            </a:p>
          </p:txBody>
        </p:sp>
        <p:sp>
          <p:nvSpPr>
            <p:cNvPr id="26" name="矩形: 圆角 22">
              <a:extLst>
                <a:ext uri="{FF2B5EF4-FFF2-40B4-BE49-F238E27FC236}">
                  <a16:creationId xmlns:a16="http://schemas.microsoft.com/office/drawing/2014/main" id="{F3CD6CDD-8995-4824-9F26-D05E08242E9F}"/>
                </a:ext>
              </a:extLst>
            </p:cNvPr>
            <p:cNvSpPr/>
            <p:nvPr/>
          </p:nvSpPr>
          <p:spPr>
            <a:xfrm>
              <a:off x="6489419" y="1767866"/>
              <a:ext cx="1860468" cy="1810713"/>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cxnSp>
          <p:nvCxnSpPr>
            <p:cNvPr id="27" name="直接连接符 26">
              <a:extLst>
                <a:ext uri="{FF2B5EF4-FFF2-40B4-BE49-F238E27FC236}">
                  <a16:creationId xmlns:a16="http://schemas.microsoft.com/office/drawing/2014/main" id="{ECEFCC2C-D1C9-432A-A28D-B3C8E7B55B7D}"/>
                </a:ext>
              </a:extLst>
            </p:cNvPr>
            <p:cNvCxnSpPr/>
            <p:nvPr/>
          </p:nvCxnSpPr>
          <p:spPr>
            <a:xfrm flipH="1">
              <a:off x="6480262" y="4360366"/>
              <a:ext cx="78134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任意多边形: 形状 27">
              <a:extLst>
                <a:ext uri="{FF2B5EF4-FFF2-40B4-BE49-F238E27FC236}">
                  <a16:creationId xmlns:a16="http://schemas.microsoft.com/office/drawing/2014/main" id="{0E50FE10-FF0D-4366-AE02-062015E05F10}"/>
                </a:ext>
              </a:extLst>
            </p:cNvPr>
            <p:cNvSpPr/>
            <p:nvPr/>
          </p:nvSpPr>
          <p:spPr>
            <a:xfrm rot="18914936">
              <a:off x="7330900" y="4304931"/>
              <a:ext cx="63914" cy="227167"/>
            </a:xfrm>
            <a:custGeom>
              <a:gdLst>
                <a:gd fmla="*/ 125628 w 125628" name="connsiteX0"/>
                <a:gd fmla="*/ 446518 h 446518" name="connsiteY0"/>
                <a:gd fmla="*/ 0 w 125628" name="connsiteX1"/>
                <a:gd fmla="*/ 446518 h 446518" name="connsiteY1"/>
                <a:gd fmla="*/ 0 w 125628" name="connsiteX2"/>
                <a:gd fmla="*/ 0 h 446518" name="connsiteY2"/>
                <a:gd fmla="*/ 125628 w 125628" name="connsiteX3"/>
                <a:gd fmla="*/ 124541 h 446518" name="connsiteY3"/>
              </a:gdLst>
              <a:cxnLst>
                <a:cxn ang="0">
                  <a:pos x="connsiteX0" y="connsiteY0"/>
                </a:cxn>
                <a:cxn ang="0">
                  <a:pos x="connsiteX1" y="connsiteY1"/>
                </a:cxn>
                <a:cxn ang="0">
                  <a:pos x="connsiteX2" y="connsiteY2"/>
                </a:cxn>
                <a:cxn ang="0">
                  <a:pos x="connsiteX3" y="connsiteY3"/>
                </a:cxn>
              </a:cxnLst>
              <a:rect b="b" l="l" r="r" t="t"/>
              <a:pathLst>
                <a:path h="446518" w="125628">
                  <a:moveTo>
                    <a:pt x="125628" y="446518"/>
                  </a:moveTo>
                  <a:lnTo>
                    <a:pt x="0" y="446518"/>
                  </a:lnTo>
                  <a:lnTo>
                    <a:pt x="0" y="0"/>
                  </a:lnTo>
                  <a:lnTo>
                    <a:pt x="125628" y="12454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9" name="任意多边形: 形状 28">
              <a:extLst>
                <a:ext uri="{FF2B5EF4-FFF2-40B4-BE49-F238E27FC236}">
                  <a16:creationId xmlns:a16="http://schemas.microsoft.com/office/drawing/2014/main" id="{3FD77691-F7C1-45A4-9EC4-902D7D14B14B}"/>
                </a:ext>
              </a:extLst>
            </p:cNvPr>
            <p:cNvSpPr/>
            <p:nvPr/>
          </p:nvSpPr>
          <p:spPr>
            <a:xfrm rot="2703745">
              <a:off x="7447019" y="4304067"/>
              <a:ext cx="63914" cy="229239"/>
            </a:xfrm>
            <a:custGeom>
              <a:gdLst>
                <a:gd fmla="*/ 125628 w 125628" name="connsiteX0"/>
                <a:gd fmla="*/ 0 h 450590" name="connsiteY0"/>
                <a:gd fmla="*/ 125628 w 125628" name="connsiteX1"/>
                <a:gd fmla="*/ 450590 h 450590" name="connsiteY1"/>
                <a:gd fmla="*/ 0 w 125628" name="connsiteX2"/>
                <a:gd fmla="*/ 450590 h 450590" name="connsiteY2"/>
                <a:gd fmla="*/ 0 w 125628" name="connsiteX3"/>
                <a:gd fmla="*/ 125902 h 450590" name="connsiteY3"/>
              </a:gdLst>
              <a:cxnLst>
                <a:cxn ang="0">
                  <a:pos x="connsiteX0" y="connsiteY0"/>
                </a:cxn>
                <a:cxn ang="0">
                  <a:pos x="connsiteX1" y="connsiteY1"/>
                </a:cxn>
                <a:cxn ang="0">
                  <a:pos x="connsiteX2" y="connsiteY2"/>
                </a:cxn>
                <a:cxn ang="0">
                  <a:pos x="connsiteX3" y="connsiteY3"/>
                </a:cxn>
              </a:cxnLst>
              <a:rect b="b" l="l" r="r" t="t"/>
              <a:pathLst>
                <a:path h="450590" w="125628">
                  <a:moveTo>
                    <a:pt x="125628" y="0"/>
                  </a:moveTo>
                  <a:lnTo>
                    <a:pt x="125628" y="450590"/>
                  </a:lnTo>
                  <a:lnTo>
                    <a:pt x="0" y="450590"/>
                  </a:lnTo>
                  <a:lnTo>
                    <a:pt x="0" y="125902"/>
                  </a:lnTo>
                  <a:close/>
                </a:path>
              </a:pathLst>
            </a:cu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cxnSp>
          <p:nvCxnSpPr>
            <p:cNvPr id="30" name="直接连接符 29">
              <a:extLst>
                <a:ext uri="{FF2B5EF4-FFF2-40B4-BE49-F238E27FC236}">
                  <a16:creationId xmlns:a16="http://schemas.microsoft.com/office/drawing/2014/main" id="{D207FD57-B662-4654-9754-57EC0970E49B}"/>
                </a:ext>
              </a:extLst>
            </p:cNvPr>
            <p:cNvCxnSpPr/>
            <p:nvPr/>
          </p:nvCxnSpPr>
          <p:spPr>
            <a:xfrm flipH="1">
              <a:off x="7573418" y="4360367"/>
              <a:ext cx="76739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矩形 30">
              <a:extLst>
                <a:ext uri="{FF2B5EF4-FFF2-40B4-BE49-F238E27FC236}">
                  <a16:creationId xmlns:a16="http://schemas.microsoft.com/office/drawing/2014/main" id="{8DAE9945-83BB-4D61-B08C-81CD64BFACFA}"/>
                </a:ext>
              </a:extLst>
            </p:cNvPr>
            <p:cNvSpPr/>
            <p:nvPr/>
          </p:nvSpPr>
          <p:spPr>
            <a:xfrm>
              <a:off x="6205536" y="4697434"/>
              <a:ext cx="2410002" cy="968462"/>
            </a:xfrm>
            <a:prstGeom prst="rect">
              <a:avLst/>
            </a:prstGeom>
          </p:spPr>
          <p:txBody>
            <a:bodyPr wrap="square">
              <a:noAutofit/>
            </a:bodyPr>
            <a:lstStyle/>
            <a:p>
              <a:pPr algn="ctr" defTabSz="914378">
                <a:lnSpc>
                  <a:spcPct val="120000"/>
                </a:lnSpc>
                <a:spcBef>
                  <a:spcPct val="0"/>
                </a:spcBef>
                <a:defRPr/>
              </a:pPr>
              <a:r>
                <a:rPr altLang="en-US" lang="zh-CN" sz="1400">
                  <a:cs typeface="+mn-ea"/>
                  <a:sym typeface="+mn-lt"/>
                </a:rPr>
                <a:t>点击此处更换文本编辑文字，点击此处更换文本编辑文字</a:t>
              </a:r>
            </a:p>
          </p:txBody>
        </p:sp>
        <p:sp>
          <p:nvSpPr>
            <p:cNvPr id="32" name="矩形 31">
              <a:extLst>
                <a:ext uri="{FF2B5EF4-FFF2-40B4-BE49-F238E27FC236}">
                  <a16:creationId xmlns:a16="http://schemas.microsoft.com/office/drawing/2014/main" id="{2A9332AF-1B82-4390-BAB2-ACD45FA29F13}"/>
                </a:ext>
              </a:extLst>
            </p:cNvPr>
            <p:cNvSpPr/>
            <p:nvPr/>
          </p:nvSpPr>
          <p:spPr>
            <a:xfrm>
              <a:off x="6480300" y="3719997"/>
              <a:ext cx="1869597" cy="338554"/>
            </a:xfrm>
            <a:prstGeom prst="rect">
              <a:avLst/>
            </a:prstGeom>
          </p:spPr>
          <p:txBody>
            <a:bodyPr wrap="none">
              <a:noAutofit/>
            </a:bodyPr>
            <a:lstStyle/>
            <a:p>
              <a:pPr algn="ctr">
                <a:buClr>
                  <a:srgbClr val="E24848"/>
                </a:buClr>
              </a:pPr>
              <a:r>
                <a:rPr altLang="en-US" b="1" lang="zh-CN" noProof="1" sz="2000">
                  <a:solidFill>
                    <a:schemeClr val="accent3">
                      <a:lumMod val="100000"/>
                    </a:schemeClr>
                  </a:solidFill>
                  <a:cs typeface="+mn-ea"/>
                  <a:sym typeface="+mn-lt"/>
                </a:rPr>
                <a:t>标题文本预设</a:t>
              </a:r>
            </a:p>
          </p:txBody>
        </p:sp>
        <p:sp>
          <p:nvSpPr>
            <p:cNvPr id="33" name="矩形 32">
              <a:extLst>
                <a:ext uri="{FF2B5EF4-FFF2-40B4-BE49-F238E27FC236}">
                  <a16:creationId xmlns:a16="http://schemas.microsoft.com/office/drawing/2014/main" id="{A255780E-AEDC-495A-9704-E391D9D25CD8}"/>
                </a:ext>
              </a:extLst>
            </p:cNvPr>
            <p:cNvSpPr/>
            <p:nvPr/>
          </p:nvSpPr>
          <p:spPr>
            <a:xfrm>
              <a:off x="6489419" y="4045625"/>
              <a:ext cx="1860468" cy="307777"/>
            </a:xfrm>
            <a:prstGeom prst="rect">
              <a:avLst/>
            </a:prstGeom>
            <a:noFill/>
          </p:spPr>
          <p:txBody>
            <a:bodyPr wrap="none">
              <a:normAutofit/>
            </a:bodyPr>
            <a:lstStyle/>
            <a:p>
              <a:pPr algn="ctr">
                <a:buClr>
                  <a:srgbClr val="E24848"/>
                </a:buClr>
              </a:pPr>
              <a:r>
                <a:rPr altLang="en-US" lang="zh-CN" noProof="1" sz="1400">
                  <a:solidFill>
                    <a:schemeClr val="tx2"/>
                  </a:solidFill>
                  <a:cs typeface="+mn-ea"/>
                  <a:sym typeface="+mn-lt"/>
                </a:rPr>
                <a:t>关键词</a:t>
              </a:r>
            </a:p>
          </p:txBody>
        </p:sp>
        <p:sp>
          <p:nvSpPr>
            <p:cNvPr id="34" name="矩形: 圆角 32">
              <a:extLst>
                <a:ext uri="{FF2B5EF4-FFF2-40B4-BE49-F238E27FC236}">
                  <a16:creationId xmlns:a16="http://schemas.microsoft.com/office/drawing/2014/main" id="{057F3423-BD53-4964-BFF6-5B784FCA5469}"/>
                </a:ext>
              </a:extLst>
            </p:cNvPr>
            <p:cNvSpPr/>
            <p:nvPr/>
          </p:nvSpPr>
          <p:spPr>
            <a:xfrm>
              <a:off x="9118462" y="1767866"/>
              <a:ext cx="1860468" cy="1810713"/>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cxnSp>
          <p:nvCxnSpPr>
            <p:cNvPr id="35" name="直接连接符 34">
              <a:extLst>
                <a:ext uri="{FF2B5EF4-FFF2-40B4-BE49-F238E27FC236}">
                  <a16:creationId xmlns:a16="http://schemas.microsoft.com/office/drawing/2014/main" id="{2015FFBC-3E22-48BC-A815-97A9B8E2831A}"/>
                </a:ext>
              </a:extLst>
            </p:cNvPr>
            <p:cNvCxnSpPr/>
            <p:nvPr/>
          </p:nvCxnSpPr>
          <p:spPr>
            <a:xfrm flipH="1">
              <a:off x="9109305" y="4360366"/>
              <a:ext cx="78134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任意多边形: 形状 37">
              <a:extLst>
                <a:ext uri="{FF2B5EF4-FFF2-40B4-BE49-F238E27FC236}">
                  <a16:creationId xmlns:a16="http://schemas.microsoft.com/office/drawing/2014/main" id="{DC1ABB2B-6C09-4172-A872-9F04D36FDB52}"/>
                </a:ext>
              </a:extLst>
            </p:cNvPr>
            <p:cNvSpPr/>
            <p:nvPr/>
          </p:nvSpPr>
          <p:spPr>
            <a:xfrm rot="18914936">
              <a:off x="9959943" y="4304931"/>
              <a:ext cx="63914" cy="227167"/>
            </a:xfrm>
            <a:custGeom>
              <a:gdLst>
                <a:gd fmla="*/ 125628 w 125628" name="connsiteX0"/>
                <a:gd fmla="*/ 446518 h 446518" name="connsiteY0"/>
                <a:gd fmla="*/ 0 w 125628" name="connsiteX1"/>
                <a:gd fmla="*/ 446518 h 446518" name="connsiteY1"/>
                <a:gd fmla="*/ 0 w 125628" name="connsiteX2"/>
                <a:gd fmla="*/ 0 h 446518" name="connsiteY2"/>
                <a:gd fmla="*/ 125628 w 125628" name="connsiteX3"/>
                <a:gd fmla="*/ 124541 h 446518" name="connsiteY3"/>
              </a:gdLst>
              <a:cxnLst>
                <a:cxn ang="0">
                  <a:pos x="connsiteX0" y="connsiteY0"/>
                </a:cxn>
                <a:cxn ang="0">
                  <a:pos x="connsiteX1" y="connsiteY1"/>
                </a:cxn>
                <a:cxn ang="0">
                  <a:pos x="connsiteX2" y="connsiteY2"/>
                </a:cxn>
                <a:cxn ang="0">
                  <a:pos x="connsiteX3" y="connsiteY3"/>
                </a:cxn>
              </a:cxnLst>
              <a:rect b="b" l="l" r="r" t="t"/>
              <a:pathLst>
                <a:path h="446518" w="125628">
                  <a:moveTo>
                    <a:pt x="125628" y="446518"/>
                  </a:moveTo>
                  <a:lnTo>
                    <a:pt x="0" y="446518"/>
                  </a:lnTo>
                  <a:lnTo>
                    <a:pt x="0" y="0"/>
                  </a:lnTo>
                  <a:lnTo>
                    <a:pt x="125628" y="12454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7" name="任意多边形: 形状 38">
              <a:extLst>
                <a:ext uri="{FF2B5EF4-FFF2-40B4-BE49-F238E27FC236}">
                  <a16:creationId xmlns:a16="http://schemas.microsoft.com/office/drawing/2014/main" id="{8A4ACC2F-8020-4D65-914E-8ED97CC74D3F}"/>
                </a:ext>
              </a:extLst>
            </p:cNvPr>
            <p:cNvSpPr/>
            <p:nvPr/>
          </p:nvSpPr>
          <p:spPr>
            <a:xfrm rot="2703745">
              <a:off x="10076062" y="4304067"/>
              <a:ext cx="63914" cy="229239"/>
            </a:xfrm>
            <a:custGeom>
              <a:gdLst>
                <a:gd fmla="*/ 125628 w 125628" name="connsiteX0"/>
                <a:gd fmla="*/ 0 h 450590" name="connsiteY0"/>
                <a:gd fmla="*/ 125628 w 125628" name="connsiteX1"/>
                <a:gd fmla="*/ 450590 h 450590" name="connsiteY1"/>
                <a:gd fmla="*/ 0 w 125628" name="connsiteX2"/>
                <a:gd fmla="*/ 450590 h 450590" name="connsiteY2"/>
                <a:gd fmla="*/ 0 w 125628" name="connsiteX3"/>
                <a:gd fmla="*/ 125902 h 450590" name="connsiteY3"/>
              </a:gdLst>
              <a:cxnLst>
                <a:cxn ang="0">
                  <a:pos x="connsiteX0" y="connsiteY0"/>
                </a:cxn>
                <a:cxn ang="0">
                  <a:pos x="connsiteX1" y="connsiteY1"/>
                </a:cxn>
                <a:cxn ang="0">
                  <a:pos x="connsiteX2" y="connsiteY2"/>
                </a:cxn>
                <a:cxn ang="0">
                  <a:pos x="connsiteX3" y="connsiteY3"/>
                </a:cxn>
              </a:cxnLst>
              <a:rect b="b" l="l" r="r" t="t"/>
              <a:pathLst>
                <a:path h="450590" w="125628">
                  <a:moveTo>
                    <a:pt x="125628" y="0"/>
                  </a:moveTo>
                  <a:lnTo>
                    <a:pt x="125628" y="450590"/>
                  </a:lnTo>
                  <a:lnTo>
                    <a:pt x="0" y="450590"/>
                  </a:lnTo>
                  <a:lnTo>
                    <a:pt x="0" y="125902"/>
                  </a:lnTo>
                  <a:close/>
                </a:path>
              </a:pathLst>
            </a:cu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cxnSp>
          <p:nvCxnSpPr>
            <p:cNvPr id="38" name="直接连接符 37">
              <a:extLst>
                <a:ext uri="{FF2B5EF4-FFF2-40B4-BE49-F238E27FC236}">
                  <a16:creationId xmlns:a16="http://schemas.microsoft.com/office/drawing/2014/main" id="{3019B23C-59B5-4BC2-90F9-4BF5E826ED5E}"/>
                </a:ext>
              </a:extLst>
            </p:cNvPr>
            <p:cNvCxnSpPr/>
            <p:nvPr/>
          </p:nvCxnSpPr>
          <p:spPr>
            <a:xfrm flipH="1">
              <a:off x="10202461" y="4360367"/>
              <a:ext cx="76739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矩形 38">
              <a:extLst>
                <a:ext uri="{FF2B5EF4-FFF2-40B4-BE49-F238E27FC236}">
                  <a16:creationId xmlns:a16="http://schemas.microsoft.com/office/drawing/2014/main" id="{E00643B8-0849-4623-B49C-2C233A6615CD}"/>
                </a:ext>
              </a:extLst>
            </p:cNvPr>
            <p:cNvSpPr/>
            <p:nvPr/>
          </p:nvSpPr>
          <p:spPr>
            <a:xfrm>
              <a:off x="8834578" y="4697434"/>
              <a:ext cx="2410002" cy="968462"/>
            </a:xfrm>
            <a:prstGeom prst="rect">
              <a:avLst/>
            </a:prstGeom>
          </p:spPr>
          <p:txBody>
            <a:bodyPr wrap="square">
              <a:noAutofit/>
            </a:bodyPr>
            <a:lstStyle/>
            <a:p>
              <a:pPr algn="ctr" defTabSz="914378">
                <a:lnSpc>
                  <a:spcPct val="120000"/>
                </a:lnSpc>
                <a:spcBef>
                  <a:spcPct val="0"/>
                </a:spcBef>
                <a:defRPr/>
              </a:pPr>
              <a:r>
                <a:rPr altLang="en-US" lang="zh-CN" sz="1400">
                  <a:cs typeface="+mn-ea"/>
                  <a:sym typeface="+mn-lt"/>
                </a:rPr>
                <a:t>点击此处更换文本编辑文字，点击此处更换文本编辑文字</a:t>
              </a:r>
            </a:p>
          </p:txBody>
        </p:sp>
        <p:sp>
          <p:nvSpPr>
            <p:cNvPr id="40" name="矩形 39">
              <a:extLst>
                <a:ext uri="{FF2B5EF4-FFF2-40B4-BE49-F238E27FC236}">
                  <a16:creationId xmlns:a16="http://schemas.microsoft.com/office/drawing/2014/main" id="{6FB354A6-D307-47C8-8898-4D863FB194A9}"/>
                </a:ext>
              </a:extLst>
            </p:cNvPr>
            <p:cNvSpPr/>
            <p:nvPr/>
          </p:nvSpPr>
          <p:spPr>
            <a:xfrm>
              <a:off x="9109344" y="3719997"/>
              <a:ext cx="1869597" cy="338554"/>
            </a:xfrm>
            <a:prstGeom prst="rect">
              <a:avLst/>
            </a:prstGeom>
          </p:spPr>
          <p:txBody>
            <a:bodyPr wrap="none">
              <a:noAutofit/>
            </a:bodyPr>
            <a:lstStyle/>
            <a:p>
              <a:pPr algn="ctr">
                <a:buClr>
                  <a:srgbClr val="E24848"/>
                </a:buClr>
              </a:pPr>
              <a:r>
                <a:rPr altLang="en-US" b="1" lang="zh-CN" noProof="1" sz="2000">
                  <a:solidFill>
                    <a:schemeClr val="accent4">
                      <a:lumMod val="100000"/>
                    </a:schemeClr>
                  </a:solidFill>
                  <a:cs typeface="+mn-ea"/>
                  <a:sym typeface="+mn-lt"/>
                </a:rPr>
                <a:t>标题文本预设</a:t>
              </a:r>
            </a:p>
          </p:txBody>
        </p:sp>
        <p:sp>
          <p:nvSpPr>
            <p:cNvPr id="41" name="矩形 40">
              <a:extLst>
                <a:ext uri="{FF2B5EF4-FFF2-40B4-BE49-F238E27FC236}">
                  <a16:creationId xmlns:a16="http://schemas.microsoft.com/office/drawing/2014/main" id="{01697D74-AC91-495C-B65B-E296D3A34680}"/>
                </a:ext>
              </a:extLst>
            </p:cNvPr>
            <p:cNvSpPr/>
            <p:nvPr/>
          </p:nvSpPr>
          <p:spPr>
            <a:xfrm>
              <a:off x="9118463" y="4045626"/>
              <a:ext cx="1860468" cy="307777"/>
            </a:xfrm>
            <a:prstGeom prst="rect">
              <a:avLst/>
            </a:prstGeom>
            <a:noFill/>
          </p:spPr>
          <p:txBody>
            <a:bodyPr wrap="none">
              <a:normAutofit/>
            </a:bodyPr>
            <a:lstStyle/>
            <a:p>
              <a:pPr algn="ctr">
                <a:buClr>
                  <a:srgbClr val="E24848"/>
                </a:buClr>
              </a:pPr>
              <a:r>
                <a:rPr altLang="en-US" lang="zh-CN" noProof="1" sz="1400">
                  <a:solidFill>
                    <a:schemeClr val="tx2"/>
                  </a:solidFill>
                  <a:cs typeface="+mn-ea"/>
                  <a:sym typeface="+mn-lt"/>
                </a:rPr>
                <a:t>关键词</a:t>
              </a:r>
            </a:p>
          </p:txBody>
        </p:sp>
        <p:sp>
          <p:nvSpPr>
            <p:cNvPr id="42" name="任意多边形: 形状 42">
              <a:extLst>
                <a:ext uri="{FF2B5EF4-FFF2-40B4-BE49-F238E27FC236}">
                  <a16:creationId xmlns:a16="http://schemas.microsoft.com/office/drawing/2014/main" id="{9AF6B612-CBD9-46CB-BB2B-8660649C1169}"/>
                </a:ext>
              </a:extLst>
            </p:cNvPr>
            <p:cNvSpPr/>
            <p:nvPr/>
          </p:nvSpPr>
          <p:spPr bwMode="auto">
            <a:xfrm>
              <a:off x="4093823" y="2318306"/>
              <a:ext cx="1304829" cy="1247631"/>
            </a:xfrm>
            <a:custGeom>
              <a:gdLst>
                <a:gd fmla="*/ 656 w 730" name="T0"/>
                <a:gd fmla="*/ 504 h 698" name="T1"/>
                <a:gd fmla="*/ 552 w 730" name="T2"/>
                <a:gd fmla="*/ 428 h 698" name="T3"/>
                <a:gd fmla="*/ 524 w 730" name="T4"/>
                <a:gd fmla="*/ 302 h 698" name="T5"/>
                <a:gd fmla="*/ 492 w 730" name="T6"/>
                <a:gd fmla="*/ 110 h 698" name="T7"/>
                <a:gd fmla="*/ 436 w 730" name="T8"/>
                <a:gd fmla="*/ 26 h 698" name="T9"/>
                <a:gd fmla="*/ 380 w 730" name="T10"/>
                <a:gd fmla="*/ 2 h 698" name="T11"/>
                <a:gd fmla="*/ 316 w 730" name="T12"/>
                <a:gd fmla="*/ 4 h 698" name="T13"/>
                <a:gd fmla="*/ 246 w 730" name="T14"/>
                <a:gd fmla="*/ 44 h 698" name="T15"/>
                <a:gd fmla="*/ 202 w 730" name="T16"/>
                <a:gd fmla="*/ 136 h 698" name="T17"/>
                <a:gd fmla="*/ 170 w 730" name="T18"/>
                <a:gd fmla="*/ 304 h 698" name="T19"/>
                <a:gd fmla="*/ 134 w 730" name="T20"/>
                <a:gd fmla="*/ 486 h 698" name="T21"/>
                <a:gd fmla="*/ 58 w 730" name="T22"/>
                <a:gd fmla="*/ 526 h 698" name="T23"/>
                <a:gd fmla="*/ 32 w 730" name="T24"/>
                <a:gd fmla="*/ 562 h 698" name="T25"/>
                <a:gd fmla="*/ 718 w 730" name="T26"/>
                <a:gd fmla="*/ 632 h 698" name="T27"/>
                <a:gd fmla="*/ 278 w 730" name="T28"/>
                <a:gd fmla="*/ 134 h 698" name="T29"/>
                <a:gd fmla="*/ 326 w 730" name="T30"/>
                <a:gd fmla="*/ 94 h 698" name="T31"/>
                <a:gd fmla="*/ 380 w 730" name="T32"/>
                <a:gd fmla="*/ 122 h 698" name="T33"/>
                <a:gd fmla="*/ 426 w 730" name="T34"/>
                <a:gd fmla="*/ 182 h 698" name="T35"/>
                <a:gd fmla="*/ 456 w 730" name="T36"/>
                <a:gd fmla="*/ 258 h 698" name="T37"/>
                <a:gd fmla="*/ 430 w 730" name="T38"/>
                <a:gd fmla="*/ 340 h 698" name="T39"/>
                <a:gd fmla="*/ 382 w 730" name="T40"/>
                <a:gd fmla="*/ 396 h 698" name="T41"/>
                <a:gd fmla="*/ 332 w 730" name="T42"/>
                <a:gd fmla="*/ 402 h 698" name="T43"/>
                <a:gd fmla="*/ 292 w 730" name="T44"/>
                <a:gd fmla="*/ 376 h 698" name="T45"/>
                <a:gd fmla="*/ 256 w 730" name="T46"/>
                <a:gd fmla="*/ 310 h 698" name="T47"/>
                <a:gd fmla="*/ 242 w 730" name="T48"/>
                <a:gd fmla="*/ 200 h 698" name="T49"/>
                <a:gd fmla="*/ 278 w 730" name="T50"/>
                <a:gd fmla="*/ 134 h 698" name="T51"/>
                <a:gd fmla="*/ 208 w 730" name="T52"/>
                <a:gd fmla="*/ 552 h 698" name="T53"/>
                <a:gd fmla="*/ 266 w 730" name="T54"/>
                <a:gd fmla="*/ 602 h 698" name="T55"/>
                <a:gd fmla="*/ 258 w 730" name="T56"/>
                <a:gd fmla="*/ 594 h 698" name="T57"/>
                <a:gd fmla="*/ 236 w 730" name="T58"/>
                <a:gd fmla="*/ 570 h 698" name="T59"/>
                <a:gd fmla="*/ 286 w 730" name="T60"/>
                <a:gd fmla="*/ 588 h 698" name="T61"/>
                <a:gd fmla="*/ 252 w 730" name="T62"/>
                <a:gd fmla="*/ 552 h 698" name="T63"/>
                <a:gd fmla="*/ 264 w 730" name="T64"/>
                <a:gd fmla="*/ 554 h 698" name="T65"/>
                <a:gd fmla="*/ 250 w 730" name="T66"/>
                <a:gd fmla="*/ 464 h 698" name="T67"/>
                <a:gd fmla="*/ 276 w 730" name="T68"/>
                <a:gd fmla="*/ 518 h 698" name="T69"/>
                <a:gd fmla="*/ 262 w 730" name="T70"/>
                <a:gd fmla="*/ 462 h 698" name="T71"/>
                <a:gd fmla="*/ 270 w 730" name="T72"/>
                <a:gd fmla="*/ 356 h 698" name="T73"/>
                <a:gd fmla="*/ 298 w 730" name="T74"/>
                <a:gd fmla="*/ 388 h 698" name="T75"/>
                <a:gd fmla="*/ 352 w 730" name="T76"/>
                <a:gd fmla="*/ 410 h 698" name="T77"/>
                <a:gd fmla="*/ 384 w 730" name="T78"/>
                <a:gd fmla="*/ 402 h 698" name="T79"/>
                <a:gd fmla="*/ 430 w 730" name="T80"/>
                <a:gd fmla="*/ 352 h 698" name="T81"/>
                <a:gd fmla="*/ 446 w 730" name="T82"/>
                <a:gd fmla="*/ 466 h 698" name="T83"/>
                <a:gd fmla="*/ 456 w 730" name="T84"/>
                <a:gd fmla="*/ 542 h 698" name="T85"/>
                <a:gd fmla="*/ 464 w 730" name="T86"/>
                <a:gd fmla="*/ 526 h 698" name="T87"/>
                <a:gd fmla="*/ 456 w 730" name="T88"/>
                <a:gd fmla="*/ 572 h 698" name="T89"/>
                <a:gd fmla="*/ 472 w 730" name="T90"/>
                <a:gd fmla="*/ 552 h 698" name="T91"/>
                <a:gd fmla="*/ 450 w 730" name="T92"/>
                <a:gd fmla="*/ 600 h 698" name="T93"/>
                <a:gd fmla="*/ 480 w 730" name="T94"/>
                <a:gd fmla="*/ 544 h 698" name="T95"/>
                <a:gd fmla="*/ 464 w 730" name="T96"/>
                <a:gd fmla="*/ 604 h 698" name="T97"/>
                <a:gd fmla="*/ 464 w 730" name="T98"/>
                <a:gd fmla="*/ 612 h 698" name="T99"/>
                <a:gd fmla="*/ 498 w 730" name="T100"/>
                <a:gd fmla="*/ 572 h 698" name="T101"/>
                <a:gd fmla="*/ 490 w 730" name="T102"/>
                <a:gd fmla="*/ 598 h 698" name="T103"/>
                <a:gd fmla="*/ 420 w 730" name="T104"/>
                <a:gd fmla="*/ 638 h 698" name="T105"/>
                <a:gd fmla="*/ 324 w 730" name="T106"/>
                <a:gd fmla="*/ 646 h 698" name="T107"/>
                <a:gd fmla="*/ 224 w 730" name="T108"/>
                <a:gd fmla="*/ 580 h 698" name="T109"/>
                <a:gd fmla="*/ 522 w 730" name="T110"/>
                <a:gd fmla="*/ 524 h 698" name="T111"/>
                <a:gd fmla="*/ 510 w 730" name="T112"/>
                <a:gd fmla="*/ 574 h 69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698" w="730">
                  <a:moveTo>
                    <a:pt x="690" y="534"/>
                  </a:moveTo>
                  <a:lnTo>
                    <a:pt x="690" y="534"/>
                  </a:lnTo>
                  <a:lnTo>
                    <a:pt x="684" y="524"/>
                  </a:lnTo>
                  <a:lnTo>
                    <a:pt x="672" y="514"/>
                  </a:lnTo>
                  <a:lnTo>
                    <a:pt x="656" y="504"/>
                  </a:lnTo>
                  <a:lnTo>
                    <a:pt x="638" y="494"/>
                  </a:lnTo>
                  <a:lnTo>
                    <a:pt x="602" y="476"/>
                  </a:lnTo>
                  <a:lnTo>
                    <a:pt x="570" y="462"/>
                  </a:lnTo>
                  <a:lnTo>
                    <a:pt x="570" y="462"/>
                  </a:lnTo>
                  <a:lnTo>
                    <a:pt x="552" y="428"/>
                  </a:lnTo>
                  <a:lnTo>
                    <a:pt x="542" y="406"/>
                  </a:lnTo>
                  <a:lnTo>
                    <a:pt x="534" y="380"/>
                  </a:lnTo>
                  <a:lnTo>
                    <a:pt x="534" y="380"/>
                  </a:lnTo>
                  <a:lnTo>
                    <a:pt x="528" y="344"/>
                  </a:lnTo>
                  <a:lnTo>
                    <a:pt x="524" y="302"/>
                  </a:lnTo>
                  <a:lnTo>
                    <a:pt x="520" y="250"/>
                  </a:lnTo>
                  <a:lnTo>
                    <a:pt x="508" y="180"/>
                  </a:lnTo>
                  <a:lnTo>
                    <a:pt x="508" y="180"/>
                  </a:lnTo>
                  <a:lnTo>
                    <a:pt x="500" y="142"/>
                  </a:lnTo>
                  <a:lnTo>
                    <a:pt x="492" y="110"/>
                  </a:lnTo>
                  <a:lnTo>
                    <a:pt x="482" y="84"/>
                  </a:lnTo>
                  <a:lnTo>
                    <a:pt x="470" y="64"/>
                  </a:lnTo>
                  <a:lnTo>
                    <a:pt x="458" y="48"/>
                  </a:lnTo>
                  <a:lnTo>
                    <a:pt x="448" y="36"/>
                  </a:lnTo>
                  <a:lnTo>
                    <a:pt x="436" y="26"/>
                  </a:lnTo>
                  <a:lnTo>
                    <a:pt x="424" y="18"/>
                  </a:lnTo>
                  <a:lnTo>
                    <a:pt x="424" y="18"/>
                  </a:lnTo>
                  <a:lnTo>
                    <a:pt x="410" y="12"/>
                  </a:lnTo>
                  <a:lnTo>
                    <a:pt x="396" y="6"/>
                  </a:lnTo>
                  <a:lnTo>
                    <a:pt x="380" y="2"/>
                  </a:lnTo>
                  <a:lnTo>
                    <a:pt x="364" y="0"/>
                  </a:lnTo>
                  <a:lnTo>
                    <a:pt x="334" y="0"/>
                  </a:lnTo>
                  <a:lnTo>
                    <a:pt x="324" y="2"/>
                  </a:lnTo>
                  <a:lnTo>
                    <a:pt x="316" y="4"/>
                  </a:lnTo>
                  <a:lnTo>
                    <a:pt x="316" y="4"/>
                  </a:lnTo>
                  <a:lnTo>
                    <a:pt x="298" y="8"/>
                  </a:lnTo>
                  <a:lnTo>
                    <a:pt x="286" y="14"/>
                  </a:lnTo>
                  <a:lnTo>
                    <a:pt x="272" y="20"/>
                  </a:lnTo>
                  <a:lnTo>
                    <a:pt x="260" y="30"/>
                  </a:lnTo>
                  <a:lnTo>
                    <a:pt x="246" y="44"/>
                  </a:lnTo>
                  <a:lnTo>
                    <a:pt x="234" y="60"/>
                  </a:lnTo>
                  <a:lnTo>
                    <a:pt x="222" y="80"/>
                  </a:lnTo>
                  <a:lnTo>
                    <a:pt x="222" y="80"/>
                  </a:lnTo>
                  <a:lnTo>
                    <a:pt x="212" y="106"/>
                  </a:lnTo>
                  <a:lnTo>
                    <a:pt x="202" y="136"/>
                  </a:lnTo>
                  <a:lnTo>
                    <a:pt x="194" y="168"/>
                  </a:lnTo>
                  <a:lnTo>
                    <a:pt x="186" y="200"/>
                  </a:lnTo>
                  <a:lnTo>
                    <a:pt x="176" y="260"/>
                  </a:lnTo>
                  <a:lnTo>
                    <a:pt x="170" y="304"/>
                  </a:lnTo>
                  <a:lnTo>
                    <a:pt x="170" y="304"/>
                  </a:lnTo>
                  <a:lnTo>
                    <a:pt x="164" y="374"/>
                  </a:lnTo>
                  <a:lnTo>
                    <a:pt x="164" y="374"/>
                  </a:lnTo>
                  <a:lnTo>
                    <a:pt x="152" y="420"/>
                  </a:lnTo>
                  <a:lnTo>
                    <a:pt x="142" y="458"/>
                  </a:lnTo>
                  <a:lnTo>
                    <a:pt x="134" y="486"/>
                  </a:lnTo>
                  <a:lnTo>
                    <a:pt x="134" y="486"/>
                  </a:lnTo>
                  <a:lnTo>
                    <a:pt x="98" y="502"/>
                  </a:lnTo>
                  <a:lnTo>
                    <a:pt x="98" y="502"/>
                  </a:lnTo>
                  <a:lnTo>
                    <a:pt x="78" y="512"/>
                  </a:lnTo>
                  <a:lnTo>
                    <a:pt x="58" y="526"/>
                  </a:lnTo>
                  <a:lnTo>
                    <a:pt x="50" y="534"/>
                  </a:lnTo>
                  <a:lnTo>
                    <a:pt x="42" y="544"/>
                  </a:lnTo>
                  <a:lnTo>
                    <a:pt x="34" y="552"/>
                  </a:lnTo>
                  <a:lnTo>
                    <a:pt x="32" y="562"/>
                  </a:lnTo>
                  <a:lnTo>
                    <a:pt x="32" y="562"/>
                  </a:lnTo>
                  <a:lnTo>
                    <a:pt x="0" y="698"/>
                  </a:lnTo>
                  <a:lnTo>
                    <a:pt x="730" y="698"/>
                  </a:lnTo>
                  <a:lnTo>
                    <a:pt x="730" y="698"/>
                  </a:lnTo>
                  <a:lnTo>
                    <a:pt x="726" y="678"/>
                  </a:lnTo>
                  <a:lnTo>
                    <a:pt x="718" y="632"/>
                  </a:lnTo>
                  <a:lnTo>
                    <a:pt x="706" y="578"/>
                  </a:lnTo>
                  <a:lnTo>
                    <a:pt x="698" y="554"/>
                  </a:lnTo>
                  <a:lnTo>
                    <a:pt x="690" y="534"/>
                  </a:lnTo>
                  <a:lnTo>
                    <a:pt x="690" y="534"/>
                  </a:lnTo>
                  <a:close/>
                  <a:moveTo>
                    <a:pt x="278" y="134"/>
                  </a:moveTo>
                  <a:lnTo>
                    <a:pt x="278" y="134"/>
                  </a:lnTo>
                  <a:lnTo>
                    <a:pt x="292" y="124"/>
                  </a:lnTo>
                  <a:lnTo>
                    <a:pt x="308" y="112"/>
                  </a:lnTo>
                  <a:lnTo>
                    <a:pt x="320" y="100"/>
                  </a:lnTo>
                  <a:lnTo>
                    <a:pt x="326" y="94"/>
                  </a:lnTo>
                  <a:lnTo>
                    <a:pt x="326" y="94"/>
                  </a:lnTo>
                  <a:lnTo>
                    <a:pt x="340" y="96"/>
                  </a:lnTo>
                  <a:lnTo>
                    <a:pt x="354" y="102"/>
                  </a:lnTo>
                  <a:lnTo>
                    <a:pt x="366" y="110"/>
                  </a:lnTo>
                  <a:lnTo>
                    <a:pt x="380" y="122"/>
                  </a:lnTo>
                  <a:lnTo>
                    <a:pt x="392" y="134"/>
                  </a:lnTo>
                  <a:lnTo>
                    <a:pt x="404" y="148"/>
                  </a:lnTo>
                  <a:lnTo>
                    <a:pt x="416" y="164"/>
                  </a:lnTo>
                  <a:lnTo>
                    <a:pt x="426" y="182"/>
                  </a:lnTo>
                  <a:lnTo>
                    <a:pt x="426" y="182"/>
                  </a:lnTo>
                  <a:lnTo>
                    <a:pt x="446" y="224"/>
                  </a:lnTo>
                  <a:lnTo>
                    <a:pt x="458" y="250"/>
                  </a:lnTo>
                  <a:lnTo>
                    <a:pt x="458" y="250"/>
                  </a:lnTo>
                  <a:lnTo>
                    <a:pt x="456" y="258"/>
                  </a:lnTo>
                  <a:lnTo>
                    <a:pt x="456" y="258"/>
                  </a:lnTo>
                  <a:lnTo>
                    <a:pt x="452" y="284"/>
                  </a:lnTo>
                  <a:lnTo>
                    <a:pt x="448" y="304"/>
                  </a:lnTo>
                  <a:lnTo>
                    <a:pt x="448" y="304"/>
                  </a:lnTo>
                  <a:lnTo>
                    <a:pt x="440" y="322"/>
                  </a:lnTo>
                  <a:lnTo>
                    <a:pt x="430" y="340"/>
                  </a:lnTo>
                  <a:lnTo>
                    <a:pt x="420" y="356"/>
                  </a:lnTo>
                  <a:lnTo>
                    <a:pt x="408" y="374"/>
                  </a:lnTo>
                  <a:lnTo>
                    <a:pt x="408" y="374"/>
                  </a:lnTo>
                  <a:lnTo>
                    <a:pt x="396" y="388"/>
                  </a:lnTo>
                  <a:lnTo>
                    <a:pt x="382" y="396"/>
                  </a:lnTo>
                  <a:lnTo>
                    <a:pt x="368" y="402"/>
                  </a:lnTo>
                  <a:lnTo>
                    <a:pt x="352" y="404"/>
                  </a:lnTo>
                  <a:lnTo>
                    <a:pt x="352" y="404"/>
                  </a:lnTo>
                  <a:lnTo>
                    <a:pt x="342" y="404"/>
                  </a:lnTo>
                  <a:lnTo>
                    <a:pt x="332" y="402"/>
                  </a:lnTo>
                  <a:lnTo>
                    <a:pt x="324" y="398"/>
                  </a:lnTo>
                  <a:lnTo>
                    <a:pt x="316" y="394"/>
                  </a:lnTo>
                  <a:lnTo>
                    <a:pt x="302" y="384"/>
                  </a:lnTo>
                  <a:lnTo>
                    <a:pt x="292" y="376"/>
                  </a:lnTo>
                  <a:lnTo>
                    <a:pt x="292" y="376"/>
                  </a:lnTo>
                  <a:lnTo>
                    <a:pt x="276" y="358"/>
                  </a:lnTo>
                  <a:lnTo>
                    <a:pt x="270" y="346"/>
                  </a:lnTo>
                  <a:lnTo>
                    <a:pt x="264" y="334"/>
                  </a:lnTo>
                  <a:lnTo>
                    <a:pt x="264" y="334"/>
                  </a:lnTo>
                  <a:lnTo>
                    <a:pt x="256" y="310"/>
                  </a:lnTo>
                  <a:lnTo>
                    <a:pt x="248" y="284"/>
                  </a:lnTo>
                  <a:lnTo>
                    <a:pt x="248" y="284"/>
                  </a:lnTo>
                  <a:lnTo>
                    <a:pt x="244" y="238"/>
                  </a:lnTo>
                  <a:lnTo>
                    <a:pt x="242" y="200"/>
                  </a:lnTo>
                  <a:lnTo>
                    <a:pt x="242" y="200"/>
                  </a:lnTo>
                  <a:lnTo>
                    <a:pt x="246" y="182"/>
                  </a:lnTo>
                  <a:lnTo>
                    <a:pt x="254" y="162"/>
                  </a:lnTo>
                  <a:lnTo>
                    <a:pt x="266" y="144"/>
                  </a:lnTo>
                  <a:lnTo>
                    <a:pt x="272" y="138"/>
                  </a:lnTo>
                  <a:lnTo>
                    <a:pt x="278" y="134"/>
                  </a:lnTo>
                  <a:lnTo>
                    <a:pt x="278" y="134"/>
                  </a:lnTo>
                  <a:close/>
                  <a:moveTo>
                    <a:pt x="224" y="580"/>
                  </a:moveTo>
                  <a:lnTo>
                    <a:pt x="224" y="580"/>
                  </a:lnTo>
                  <a:lnTo>
                    <a:pt x="216" y="566"/>
                  </a:lnTo>
                  <a:lnTo>
                    <a:pt x="208" y="552"/>
                  </a:lnTo>
                  <a:lnTo>
                    <a:pt x="208" y="552"/>
                  </a:lnTo>
                  <a:lnTo>
                    <a:pt x="216" y="562"/>
                  </a:lnTo>
                  <a:lnTo>
                    <a:pt x="226" y="572"/>
                  </a:lnTo>
                  <a:lnTo>
                    <a:pt x="248" y="590"/>
                  </a:lnTo>
                  <a:lnTo>
                    <a:pt x="266" y="602"/>
                  </a:lnTo>
                  <a:lnTo>
                    <a:pt x="272" y="606"/>
                  </a:lnTo>
                  <a:lnTo>
                    <a:pt x="276" y="606"/>
                  </a:lnTo>
                  <a:lnTo>
                    <a:pt x="276" y="606"/>
                  </a:lnTo>
                  <a:lnTo>
                    <a:pt x="268" y="600"/>
                  </a:lnTo>
                  <a:lnTo>
                    <a:pt x="258" y="594"/>
                  </a:lnTo>
                  <a:lnTo>
                    <a:pt x="240" y="578"/>
                  </a:lnTo>
                  <a:lnTo>
                    <a:pt x="228" y="566"/>
                  </a:lnTo>
                  <a:lnTo>
                    <a:pt x="222" y="558"/>
                  </a:lnTo>
                  <a:lnTo>
                    <a:pt x="222" y="558"/>
                  </a:lnTo>
                  <a:lnTo>
                    <a:pt x="236" y="570"/>
                  </a:lnTo>
                  <a:lnTo>
                    <a:pt x="248" y="578"/>
                  </a:lnTo>
                  <a:lnTo>
                    <a:pt x="260" y="582"/>
                  </a:lnTo>
                  <a:lnTo>
                    <a:pt x="268" y="586"/>
                  </a:lnTo>
                  <a:lnTo>
                    <a:pt x="282" y="588"/>
                  </a:lnTo>
                  <a:lnTo>
                    <a:pt x="286" y="588"/>
                  </a:lnTo>
                  <a:lnTo>
                    <a:pt x="286" y="588"/>
                  </a:lnTo>
                  <a:lnTo>
                    <a:pt x="274" y="578"/>
                  </a:lnTo>
                  <a:lnTo>
                    <a:pt x="264" y="570"/>
                  </a:lnTo>
                  <a:lnTo>
                    <a:pt x="256" y="560"/>
                  </a:lnTo>
                  <a:lnTo>
                    <a:pt x="252" y="552"/>
                  </a:lnTo>
                  <a:lnTo>
                    <a:pt x="248" y="540"/>
                  </a:lnTo>
                  <a:lnTo>
                    <a:pt x="246" y="536"/>
                  </a:lnTo>
                  <a:lnTo>
                    <a:pt x="246" y="536"/>
                  </a:lnTo>
                  <a:lnTo>
                    <a:pt x="256" y="548"/>
                  </a:lnTo>
                  <a:lnTo>
                    <a:pt x="264" y="554"/>
                  </a:lnTo>
                  <a:lnTo>
                    <a:pt x="272" y="560"/>
                  </a:lnTo>
                  <a:lnTo>
                    <a:pt x="272" y="560"/>
                  </a:lnTo>
                  <a:lnTo>
                    <a:pt x="266" y="544"/>
                  </a:lnTo>
                  <a:lnTo>
                    <a:pt x="260" y="518"/>
                  </a:lnTo>
                  <a:lnTo>
                    <a:pt x="250" y="464"/>
                  </a:lnTo>
                  <a:lnTo>
                    <a:pt x="250" y="464"/>
                  </a:lnTo>
                  <a:lnTo>
                    <a:pt x="256" y="484"/>
                  </a:lnTo>
                  <a:lnTo>
                    <a:pt x="262" y="500"/>
                  </a:lnTo>
                  <a:lnTo>
                    <a:pt x="268" y="512"/>
                  </a:lnTo>
                  <a:lnTo>
                    <a:pt x="276" y="518"/>
                  </a:lnTo>
                  <a:lnTo>
                    <a:pt x="276" y="518"/>
                  </a:lnTo>
                  <a:lnTo>
                    <a:pt x="270" y="502"/>
                  </a:lnTo>
                  <a:lnTo>
                    <a:pt x="266" y="488"/>
                  </a:lnTo>
                  <a:lnTo>
                    <a:pt x="264" y="474"/>
                  </a:lnTo>
                  <a:lnTo>
                    <a:pt x="262" y="462"/>
                  </a:lnTo>
                  <a:lnTo>
                    <a:pt x="264" y="442"/>
                  </a:lnTo>
                  <a:lnTo>
                    <a:pt x="266" y="424"/>
                  </a:lnTo>
                  <a:lnTo>
                    <a:pt x="266" y="424"/>
                  </a:lnTo>
                  <a:lnTo>
                    <a:pt x="268" y="396"/>
                  </a:lnTo>
                  <a:lnTo>
                    <a:pt x="270" y="356"/>
                  </a:lnTo>
                  <a:lnTo>
                    <a:pt x="270" y="356"/>
                  </a:lnTo>
                  <a:lnTo>
                    <a:pt x="278" y="368"/>
                  </a:lnTo>
                  <a:lnTo>
                    <a:pt x="288" y="378"/>
                  </a:lnTo>
                  <a:lnTo>
                    <a:pt x="288" y="378"/>
                  </a:lnTo>
                  <a:lnTo>
                    <a:pt x="298" y="388"/>
                  </a:lnTo>
                  <a:lnTo>
                    <a:pt x="312" y="398"/>
                  </a:lnTo>
                  <a:lnTo>
                    <a:pt x="320" y="404"/>
                  </a:lnTo>
                  <a:lnTo>
                    <a:pt x="330" y="406"/>
                  </a:lnTo>
                  <a:lnTo>
                    <a:pt x="340" y="410"/>
                  </a:lnTo>
                  <a:lnTo>
                    <a:pt x="352" y="410"/>
                  </a:lnTo>
                  <a:lnTo>
                    <a:pt x="352" y="410"/>
                  </a:lnTo>
                  <a:lnTo>
                    <a:pt x="354" y="410"/>
                  </a:lnTo>
                  <a:lnTo>
                    <a:pt x="354" y="410"/>
                  </a:lnTo>
                  <a:lnTo>
                    <a:pt x="370" y="408"/>
                  </a:lnTo>
                  <a:lnTo>
                    <a:pt x="384" y="402"/>
                  </a:lnTo>
                  <a:lnTo>
                    <a:pt x="398" y="392"/>
                  </a:lnTo>
                  <a:lnTo>
                    <a:pt x="412" y="376"/>
                  </a:lnTo>
                  <a:lnTo>
                    <a:pt x="412" y="376"/>
                  </a:lnTo>
                  <a:lnTo>
                    <a:pt x="430" y="352"/>
                  </a:lnTo>
                  <a:lnTo>
                    <a:pt x="430" y="352"/>
                  </a:lnTo>
                  <a:lnTo>
                    <a:pt x="428" y="378"/>
                  </a:lnTo>
                  <a:lnTo>
                    <a:pt x="428" y="396"/>
                  </a:lnTo>
                  <a:lnTo>
                    <a:pt x="432" y="414"/>
                  </a:lnTo>
                  <a:lnTo>
                    <a:pt x="432" y="414"/>
                  </a:lnTo>
                  <a:lnTo>
                    <a:pt x="446" y="466"/>
                  </a:lnTo>
                  <a:lnTo>
                    <a:pt x="454" y="490"/>
                  </a:lnTo>
                  <a:lnTo>
                    <a:pt x="458" y="510"/>
                  </a:lnTo>
                  <a:lnTo>
                    <a:pt x="458" y="510"/>
                  </a:lnTo>
                  <a:lnTo>
                    <a:pt x="458" y="528"/>
                  </a:lnTo>
                  <a:lnTo>
                    <a:pt x="456" y="542"/>
                  </a:lnTo>
                  <a:lnTo>
                    <a:pt x="452" y="556"/>
                  </a:lnTo>
                  <a:lnTo>
                    <a:pt x="452" y="556"/>
                  </a:lnTo>
                  <a:lnTo>
                    <a:pt x="454" y="550"/>
                  </a:lnTo>
                  <a:lnTo>
                    <a:pt x="464" y="526"/>
                  </a:lnTo>
                  <a:lnTo>
                    <a:pt x="464" y="526"/>
                  </a:lnTo>
                  <a:lnTo>
                    <a:pt x="464" y="536"/>
                  </a:lnTo>
                  <a:lnTo>
                    <a:pt x="462" y="548"/>
                  </a:lnTo>
                  <a:lnTo>
                    <a:pt x="452" y="578"/>
                  </a:lnTo>
                  <a:lnTo>
                    <a:pt x="452" y="578"/>
                  </a:lnTo>
                  <a:lnTo>
                    <a:pt x="456" y="572"/>
                  </a:lnTo>
                  <a:lnTo>
                    <a:pt x="460" y="564"/>
                  </a:lnTo>
                  <a:lnTo>
                    <a:pt x="472" y="528"/>
                  </a:lnTo>
                  <a:lnTo>
                    <a:pt x="472" y="528"/>
                  </a:lnTo>
                  <a:lnTo>
                    <a:pt x="472" y="542"/>
                  </a:lnTo>
                  <a:lnTo>
                    <a:pt x="472" y="552"/>
                  </a:lnTo>
                  <a:lnTo>
                    <a:pt x="468" y="562"/>
                  </a:lnTo>
                  <a:lnTo>
                    <a:pt x="466" y="572"/>
                  </a:lnTo>
                  <a:lnTo>
                    <a:pt x="458" y="588"/>
                  </a:lnTo>
                  <a:lnTo>
                    <a:pt x="450" y="600"/>
                  </a:lnTo>
                  <a:lnTo>
                    <a:pt x="450" y="600"/>
                  </a:lnTo>
                  <a:lnTo>
                    <a:pt x="460" y="592"/>
                  </a:lnTo>
                  <a:lnTo>
                    <a:pt x="470" y="580"/>
                  </a:lnTo>
                  <a:lnTo>
                    <a:pt x="476" y="562"/>
                  </a:lnTo>
                  <a:lnTo>
                    <a:pt x="480" y="544"/>
                  </a:lnTo>
                  <a:lnTo>
                    <a:pt x="480" y="544"/>
                  </a:lnTo>
                  <a:lnTo>
                    <a:pt x="480" y="560"/>
                  </a:lnTo>
                  <a:lnTo>
                    <a:pt x="480" y="574"/>
                  </a:lnTo>
                  <a:lnTo>
                    <a:pt x="476" y="586"/>
                  </a:lnTo>
                  <a:lnTo>
                    <a:pt x="470" y="596"/>
                  </a:lnTo>
                  <a:lnTo>
                    <a:pt x="464" y="604"/>
                  </a:lnTo>
                  <a:lnTo>
                    <a:pt x="456" y="610"/>
                  </a:lnTo>
                  <a:lnTo>
                    <a:pt x="438" y="622"/>
                  </a:lnTo>
                  <a:lnTo>
                    <a:pt x="438" y="622"/>
                  </a:lnTo>
                  <a:lnTo>
                    <a:pt x="452" y="618"/>
                  </a:lnTo>
                  <a:lnTo>
                    <a:pt x="464" y="612"/>
                  </a:lnTo>
                  <a:lnTo>
                    <a:pt x="476" y="604"/>
                  </a:lnTo>
                  <a:lnTo>
                    <a:pt x="484" y="596"/>
                  </a:lnTo>
                  <a:lnTo>
                    <a:pt x="494" y="580"/>
                  </a:lnTo>
                  <a:lnTo>
                    <a:pt x="498" y="572"/>
                  </a:lnTo>
                  <a:lnTo>
                    <a:pt x="498" y="572"/>
                  </a:lnTo>
                  <a:lnTo>
                    <a:pt x="500" y="588"/>
                  </a:lnTo>
                  <a:lnTo>
                    <a:pt x="500" y="588"/>
                  </a:lnTo>
                  <a:lnTo>
                    <a:pt x="498" y="588"/>
                  </a:lnTo>
                  <a:lnTo>
                    <a:pt x="498" y="588"/>
                  </a:lnTo>
                  <a:lnTo>
                    <a:pt x="490" y="598"/>
                  </a:lnTo>
                  <a:lnTo>
                    <a:pt x="480" y="606"/>
                  </a:lnTo>
                  <a:lnTo>
                    <a:pt x="468" y="616"/>
                  </a:lnTo>
                  <a:lnTo>
                    <a:pt x="454" y="624"/>
                  </a:lnTo>
                  <a:lnTo>
                    <a:pt x="438" y="632"/>
                  </a:lnTo>
                  <a:lnTo>
                    <a:pt x="420" y="638"/>
                  </a:lnTo>
                  <a:lnTo>
                    <a:pt x="402" y="644"/>
                  </a:lnTo>
                  <a:lnTo>
                    <a:pt x="384" y="646"/>
                  </a:lnTo>
                  <a:lnTo>
                    <a:pt x="364" y="648"/>
                  </a:lnTo>
                  <a:lnTo>
                    <a:pt x="344" y="648"/>
                  </a:lnTo>
                  <a:lnTo>
                    <a:pt x="324" y="646"/>
                  </a:lnTo>
                  <a:lnTo>
                    <a:pt x="304" y="640"/>
                  </a:lnTo>
                  <a:lnTo>
                    <a:pt x="284" y="630"/>
                  </a:lnTo>
                  <a:lnTo>
                    <a:pt x="264" y="618"/>
                  </a:lnTo>
                  <a:lnTo>
                    <a:pt x="244" y="602"/>
                  </a:lnTo>
                  <a:lnTo>
                    <a:pt x="224" y="580"/>
                  </a:lnTo>
                  <a:lnTo>
                    <a:pt x="224" y="580"/>
                  </a:lnTo>
                  <a:close/>
                  <a:moveTo>
                    <a:pt x="510" y="574"/>
                  </a:moveTo>
                  <a:lnTo>
                    <a:pt x="510" y="574"/>
                  </a:lnTo>
                  <a:lnTo>
                    <a:pt x="516" y="548"/>
                  </a:lnTo>
                  <a:lnTo>
                    <a:pt x="522" y="524"/>
                  </a:lnTo>
                  <a:lnTo>
                    <a:pt x="522" y="524"/>
                  </a:lnTo>
                  <a:lnTo>
                    <a:pt x="522" y="540"/>
                  </a:lnTo>
                  <a:lnTo>
                    <a:pt x="520" y="554"/>
                  </a:lnTo>
                  <a:lnTo>
                    <a:pt x="516" y="566"/>
                  </a:lnTo>
                  <a:lnTo>
                    <a:pt x="510" y="574"/>
                  </a:lnTo>
                  <a:lnTo>
                    <a:pt x="510" y="574"/>
                  </a:lnTo>
                  <a:close/>
                </a:path>
              </a:pathLst>
            </a:custGeom>
            <a:solidFill>
              <a:schemeClr val="accent2">
                <a:lumMod val="100000"/>
              </a:schemeClr>
            </a:solidFill>
            <a:ln>
              <a:noFill/>
            </a:ln>
          </p:spPr>
          <p:txBody>
            <a:bodyPr anchor="ctr"/>
            <a:lstStyle/>
            <a:p>
              <a:pPr algn="ctr"/>
              <a:endParaRPr>
                <a:cs typeface="+mn-ea"/>
                <a:sym typeface="+mn-lt"/>
              </a:endParaRPr>
            </a:p>
          </p:txBody>
        </p:sp>
        <p:sp>
          <p:nvSpPr>
            <p:cNvPr id="43" name="任意多边形: 形状 43">
              <a:extLst>
                <a:ext uri="{FF2B5EF4-FFF2-40B4-BE49-F238E27FC236}">
                  <a16:creationId xmlns:a16="http://schemas.microsoft.com/office/drawing/2014/main" id="{99AC7181-4159-4F14-B6AF-A2558F194D2B}"/>
                </a:ext>
              </a:extLst>
            </p:cNvPr>
            <p:cNvSpPr/>
            <p:nvPr/>
          </p:nvSpPr>
          <p:spPr bwMode="auto">
            <a:xfrm>
              <a:off x="9473801" y="2282769"/>
              <a:ext cx="1152747" cy="1280400"/>
            </a:xfrm>
            <a:custGeom>
              <a:gdLst>
                <a:gd fmla="*/ 408 w 596" name="T0"/>
                <a:gd fmla="*/ 488 h 662" name="T1"/>
                <a:gd fmla="*/ 294 w 596" name="T2"/>
                <a:gd fmla="*/ 646 h 662" name="T3"/>
                <a:gd fmla="*/ 174 w 596" name="T4"/>
                <a:gd fmla="*/ 474 h 662" name="T5"/>
                <a:gd fmla="*/ 232 w 596" name="T6"/>
                <a:gd fmla="*/ 432 h 662" name="T7"/>
                <a:gd fmla="*/ 278 w 596" name="T8"/>
                <a:gd fmla="*/ 410 h 662" name="T9"/>
                <a:gd fmla="*/ 310 w 596" name="T10"/>
                <a:gd fmla="*/ 412 h 662" name="T11"/>
                <a:gd fmla="*/ 358 w 596" name="T12"/>
                <a:gd fmla="*/ 438 h 662" name="T13"/>
                <a:gd fmla="*/ 398 w 596" name="T14"/>
                <a:gd fmla="*/ 478 h 662" name="T15"/>
                <a:gd fmla="*/ 370 w 596" name="T16"/>
                <a:gd fmla="*/ 458 h 662" name="T17"/>
                <a:gd fmla="*/ 382 w 596" name="T18"/>
                <a:gd fmla="*/ 344 h 662" name="T19"/>
                <a:gd fmla="*/ 424 w 596" name="T20"/>
                <a:gd fmla="*/ 384 h 662" name="T21"/>
                <a:gd fmla="*/ 404 w 596" name="T22"/>
                <a:gd fmla="*/ 336 h 662" name="T23"/>
                <a:gd fmla="*/ 448 w 596" name="T24"/>
                <a:gd fmla="*/ 352 h 662" name="T25"/>
                <a:gd fmla="*/ 434 w 596" name="T26"/>
                <a:gd fmla="*/ 338 h 662" name="T27"/>
                <a:gd fmla="*/ 444 w 596" name="T28"/>
                <a:gd fmla="*/ 332 h 662" name="T29"/>
                <a:gd fmla="*/ 436 w 596" name="T30"/>
                <a:gd fmla="*/ 308 h 662" name="T31"/>
                <a:gd fmla="*/ 486 w 596" name="T32"/>
                <a:gd fmla="*/ 318 h 662" name="T33"/>
                <a:gd fmla="*/ 448 w 596" name="T34"/>
                <a:gd fmla="*/ 278 h 662" name="T35"/>
                <a:gd fmla="*/ 478 w 596" name="T36"/>
                <a:gd fmla="*/ 188 h 662" name="T37"/>
                <a:gd fmla="*/ 458 w 596" name="T38"/>
                <a:gd fmla="*/ 106 h 662" name="T39"/>
                <a:gd fmla="*/ 378 w 596" name="T40"/>
                <a:gd fmla="*/ 44 h 662" name="T41"/>
                <a:gd fmla="*/ 306 w 596" name="T42"/>
                <a:gd fmla="*/ 6 h 662" name="T43"/>
                <a:gd fmla="*/ 204 w 596" name="T44"/>
                <a:gd fmla="*/ 20 h 662" name="T45"/>
                <a:gd fmla="*/ 148 w 596" name="T46"/>
                <a:gd fmla="*/ 68 h 662" name="T47"/>
                <a:gd fmla="*/ 106 w 596" name="T48"/>
                <a:gd fmla="*/ 122 h 662" name="T49"/>
                <a:gd fmla="*/ 114 w 596" name="T50"/>
                <a:gd fmla="*/ 198 h 662" name="T51"/>
                <a:gd fmla="*/ 84 w 596" name="T52"/>
                <a:gd fmla="*/ 232 h 662" name="T53"/>
                <a:gd fmla="*/ 114 w 596" name="T54"/>
                <a:gd fmla="*/ 234 h 662" name="T55"/>
                <a:gd fmla="*/ 146 w 596" name="T56"/>
                <a:gd fmla="*/ 308 h 662" name="T57"/>
                <a:gd fmla="*/ 136 w 596" name="T58"/>
                <a:gd fmla="*/ 338 h 662" name="T59"/>
                <a:gd fmla="*/ 162 w 596" name="T60"/>
                <a:gd fmla="*/ 334 h 662" name="T61"/>
                <a:gd fmla="*/ 182 w 596" name="T62"/>
                <a:gd fmla="*/ 298 h 662" name="T63"/>
                <a:gd fmla="*/ 168 w 596" name="T64"/>
                <a:gd fmla="*/ 356 h 662" name="T65"/>
                <a:gd fmla="*/ 194 w 596" name="T66"/>
                <a:gd fmla="*/ 346 h 662" name="T67"/>
                <a:gd fmla="*/ 152 w 596" name="T68"/>
                <a:gd fmla="*/ 362 h 662" name="T69"/>
                <a:gd fmla="*/ 196 w 596" name="T70"/>
                <a:gd fmla="*/ 358 h 662" name="T71"/>
                <a:gd fmla="*/ 226 w 596" name="T72"/>
                <a:gd fmla="*/ 366 h 662" name="T73"/>
                <a:gd fmla="*/ 218 w 596" name="T74"/>
                <a:gd fmla="*/ 448 h 662" name="T75"/>
                <a:gd fmla="*/ 150 w 596" name="T76"/>
                <a:gd fmla="*/ 474 h 662" name="T77"/>
                <a:gd fmla="*/ 38 w 596" name="T78"/>
                <a:gd fmla="*/ 544 h 662" name="T79"/>
                <a:gd fmla="*/ 572 w 596" name="T80"/>
                <a:gd fmla="*/ 582 h 662" name="T81"/>
                <a:gd fmla="*/ 206 w 596" name="T82"/>
                <a:gd fmla="*/ 324 h 662" name="T83"/>
                <a:gd fmla="*/ 174 w 596" name="T84"/>
                <a:gd fmla="*/ 214 h 662" name="T85"/>
                <a:gd fmla="*/ 220 w 596" name="T86"/>
                <a:gd fmla="*/ 142 h 662" name="T87"/>
                <a:gd fmla="*/ 192 w 596" name="T88"/>
                <a:gd fmla="*/ 198 h 662" name="T89"/>
                <a:gd fmla="*/ 248 w 596" name="T90"/>
                <a:gd fmla="*/ 152 h 662" name="T91"/>
                <a:gd fmla="*/ 274 w 596" name="T92"/>
                <a:gd fmla="*/ 160 h 662" name="T93"/>
                <a:gd fmla="*/ 316 w 596" name="T94"/>
                <a:gd fmla="*/ 116 h 662" name="T95"/>
                <a:gd fmla="*/ 278 w 596" name="T96"/>
                <a:gd fmla="*/ 212 h 662" name="T97"/>
                <a:gd fmla="*/ 356 w 596" name="T98"/>
                <a:gd fmla="*/ 116 h 662" name="T99"/>
                <a:gd fmla="*/ 374 w 596" name="T100"/>
                <a:gd fmla="*/ 148 h 662" name="T101"/>
                <a:gd fmla="*/ 414 w 596" name="T102"/>
                <a:gd fmla="*/ 180 h 662" name="T103"/>
                <a:gd fmla="*/ 396 w 596" name="T104"/>
                <a:gd fmla="*/ 224 h 662" name="T105"/>
                <a:gd fmla="*/ 404 w 596" name="T106"/>
                <a:gd fmla="*/ 282 h 662" name="T107"/>
                <a:gd fmla="*/ 380 w 596" name="T108"/>
                <a:gd fmla="*/ 338 h 662" name="T109"/>
                <a:gd fmla="*/ 294 w 596" name="T110"/>
                <a:gd fmla="*/ 408 h 662" name="T111"/>
                <a:gd fmla="*/ 212 w 596" name="T112"/>
                <a:gd fmla="*/ 336 h 662"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662" w="596">
                  <a:moveTo>
                    <a:pt x="548" y="538"/>
                  </a:moveTo>
                  <a:lnTo>
                    <a:pt x="548" y="538"/>
                  </a:lnTo>
                  <a:lnTo>
                    <a:pt x="520" y="522"/>
                  </a:lnTo>
                  <a:lnTo>
                    <a:pt x="476" y="502"/>
                  </a:lnTo>
                  <a:lnTo>
                    <a:pt x="414" y="472"/>
                  </a:lnTo>
                  <a:lnTo>
                    <a:pt x="414" y="472"/>
                  </a:lnTo>
                  <a:lnTo>
                    <a:pt x="408" y="488"/>
                  </a:lnTo>
                  <a:lnTo>
                    <a:pt x="400" y="506"/>
                  </a:lnTo>
                  <a:lnTo>
                    <a:pt x="382" y="536"/>
                  </a:lnTo>
                  <a:lnTo>
                    <a:pt x="364" y="566"/>
                  </a:lnTo>
                  <a:lnTo>
                    <a:pt x="344" y="592"/>
                  </a:lnTo>
                  <a:lnTo>
                    <a:pt x="324" y="614"/>
                  </a:lnTo>
                  <a:lnTo>
                    <a:pt x="308" y="632"/>
                  </a:lnTo>
                  <a:lnTo>
                    <a:pt x="294" y="646"/>
                  </a:lnTo>
                  <a:lnTo>
                    <a:pt x="294" y="646"/>
                  </a:lnTo>
                  <a:lnTo>
                    <a:pt x="276" y="628"/>
                  </a:lnTo>
                  <a:lnTo>
                    <a:pt x="256" y="604"/>
                  </a:lnTo>
                  <a:lnTo>
                    <a:pt x="238" y="580"/>
                  </a:lnTo>
                  <a:lnTo>
                    <a:pt x="220" y="554"/>
                  </a:lnTo>
                  <a:lnTo>
                    <a:pt x="192" y="508"/>
                  </a:lnTo>
                  <a:lnTo>
                    <a:pt x="174" y="474"/>
                  </a:lnTo>
                  <a:lnTo>
                    <a:pt x="174" y="474"/>
                  </a:lnTo>
                  <a:lnTo>
                    <a:pt x="212" y="464"/>
                  </a:lnTo>
                  <a:lnTo>
                    <a:pt x="214" y="462"/>
                  </a:lnTo>
                  <a:lnTo>
                    <a:pt x="214" y="462"/>
                  </a:lnTo>
                  <a:lnTo>
                    <a:pt x="222" y="454"/>
                  </a:lnTo>
                  <a:lnTo>
                    <a:pt x="228" y="444"/>
                  </a:lnTo>
                  <a:lnTo>
                    <a:pt x="232" y="432"/>
                  </a:lnTo>
                  <a:lnTo>
                    <a:pt x="234" y="420"/>
                  </a:lnTo>
                  <a:lnTo>
                    <a:pt x="234" y="394"/>
                  </a:lnTo>
                  <a:lnTo>
                    <a:pt x="234" y="374"/>
                  </a:lnTo>
                  <a:lnTo>
                    <a:pt x="234" y="374"/>
                  </a:lnTo>
                  <a:lnTo>
                    <a:pt x="248" y="388"/>
                  </a:lnTo>
                  <a:lnTo>
                    <a:pt x="264" y="402"/>
                  </a:lnTo>
                  <a:lnTo>
                    <a:pt x="278" y="410"/>
                  </a:lnTo>
                  <a:lnTo>
                    <a:pt x="286" y="414"/>
                  </a:lnTo>
                  <a:lnTo>
                    <a:pt x="294" y="414"/>
                  </a:lnTo>
                  <a:lnTo>
                    <a:pt x="294" y="414"/>
                  </a:lnTo>
                  <a:lnTo>
                    <a:pt x="296" y="414"/>
                  </a:lnTo>
                  <a:lnTo>
                    <a:pt x="296" y="414"/>
                  </a:lnTo>
                  <a:lnTo>
                    <a:pt x="302" y="414"/>
                  </a:lnTo>
                  <a:lnTo>
                    <a:pt x="310" y="412"/>
                  </a:lnTo>
                  <a:lnTo>
                    <a:pt x="326" y="404"/>
                  </a:lnTo>
                  <a:lnTo>
                    <a:pt x="342" y="390"/>
                  </a:lnTo>
                  <a:lnTo>
                    <a:pt x="356" y="376"/>
                  </a:lnTo>
                  <a:lnTo>
                    <a:pt x="356" y="376"/>
                  </a:lnTo>
                  <a:lnTo>
                    <a:pt x="356" y="396"/>
                  </a:lnTo>
                  <a:lnTo>
                    <a:pt x="356" y="424"/>
                  </a:lnTo>
                  <a:lnTo>
                    <a:pt x="358" y="438"/>
                  </a:lnTo>
                  <a:lnTo>
                    <a:pt x="360" y="450"/>
                  </a:lnTo>
                  <a:lnTo>
                    <a:pt x="364" y="460"/>
                  </a:lnTo>
                  <a:lnTo>
                    <a:pt x="370" y="468"/>
                  </a:lnTo>
                  <a:lnTo>
                    <a:pt x="370" y="470"/>
                  </a:lnTo>
                  <a:lnTo>
                    <a:pt x="370" y="470"/>
                  </a:lnTo>
                  <a:lnTo>
                    <a:pt x="370" y="470"/>
                  </a:lnTo>
                  <a:lnTo>
                    <a:pt x="398" y="478"/>
                  </a:lnTo>
                  <a:lnTo>
                    <a:pt x="410" y="480"/>
                  </a:lnTo>
                  <a:lnTo>
                    <a:pt x="412" y="474"/>
                  </a:lnTo>
                  <a:lnTo>
                    <a:pt x="412" y="474"/>
                  </a:lnTo>
                  <a:lnTo>
                    <a:pt x="400" y="472"/>
                  </a:lnTo>
                  <a:lnTo>
                    <a:pt x="374" y="464"/>
                  </a:lnTo>
                  <a:lnTo>
                    <a:pt x="374" y="464"/>
                  </a:lnTo>
                  <a:lnTo>
                    <a:pt x="370" y="458"/>
                  </a:lnTo>
                  <a:lnTo>
                    <a:pt x="366" y="448"/>
                  </a:lnTo>
                  <a:lnTo>
                    <a:pt x="362" y="424"/>
                  </a:lnTo>
                  <a:lnTo>
                    <a:pt x="362" y="396"/>
                  </a:lnTo>
                  <a:lnTo>
                    <a:pt x="362" y="368"/>
                  </a:lnTo>
                  <a:lnTo>
                    <a:pt x="362" y="368"/>
                  </a:lnTo>
                  <a:lnTo>
                    <a:pt x="382" y="344"/>
                  </a:lnTo>
                  <a:lnTo>
                    <a:pt x="382" y="344"/>
                  </a:lnTo>
                  <a:lnTo>
                    <a:pt x="384" y="352"/>
                  </a:lnTo>
                  <a:lnTo>
                    <a:pt x="388" y="360"/>
                  </a:lnTo>
                  <a:lnTo>
                    <a:pt x="392" y="366"/>
                  </a:lnTo>
                  <a:lnTo>
                    <a:pt x="398" y="370"/>
                  </a:lnTo>
                  <a:lnTo>
                    <a:pt x="412" y="380"/>
                  </a:lnTo>
                  <a:lnTo>
                    <a:pt x="424" y="384"/>
                  </a:lnTo>
                  <a:lnTo>
                    <a:pt x="424" y="384"/>
                  </a:lnTo>
                  <a:lnTo>
                    <a:pt x="414" y="378"/>
                  </a:lnTo>
                  <a:lnTo>
                    <a:pt x="408" y="370"/>
                  </a:lnTo>
                  <a:lnTo>
                    <a:pt x="404" y="362"/>
                  </a:lnTo>
                  <a:lnTo>
                    <a:pt x="400" y="356"/>
                  </a:lnTo>
                  <a:lnTo>
                    <a:pt x="400" y="348"/>
                  </a:lnTo>
                  <a:lnTo>
                    <a:pt x="402" y="342"/>
                  </a:lnTo>
                  <a:lnTo>
                    <a:pt x="404" y="336"/>
                  </a:lnTo>
                  <a:lnTo>
                    <a:pt x="408" y="332"/>
                  </a:lnTo>
                  <a:lnTo>
                    <a:pt x="408" y="332"/>
                  </a:lnTo>
                  <a:lnTo>
                    <a:pt x="412" y="336"/>
                  </a:lnTo>
                  <a:lnTo>
                    <a:pt x="418" y="342"/>
                  </a:lnTo>
                  <a:lnTo>
                    <a:pt x="424" y="346"/>
                  </a:lnTo>
                  <a:lnTo>
                    <a:pt x="432" y="348"/>
                  </a:lnTo>
                  <a:lnTo>
                    <a:pt x="448" y="352"/>
                  </a:lnTo>
                  <a:lnTo>
                    <a:pt x="454" y="350"/>
                  </a:lnTo>
                  <a:lnTo>
                    <a:pt x="458" y="350"/>
                  </a:lnTo>
                  <a:lnTo>
                    <a:pt x="458" y="350"/>
                  </a:lnTo>
                  <a:lnTo>
                    <a:pt x="448" y="348"/>
                  </a:lnTo>
                  <a:lnTo>
                    <a:pt x="442" y="346"/>
                  </a:lnTo>
                  <a:lnTo>
                    <a:pt x="438" y="342"/>
                  </a:lnTo>
                  <a:lnTo>
                    <a:pt x="434" y="338"/>
                  </a:lnTo>
                  <a:lnTo>
                    <a:pt x="434" y="338"/>
                  </a:lnTo>
                  <a:lnTo>
                    <a:pt x="442" y="340"/>
                  </a:lnTo>
                  <a:lnTo>
                    <a:pt x="450" y="340"/>
                  </a:lnTo>
                  <a:lnTo>
                    <a:pt x="456" y="336"/>
                  </a:lnTo>
                  <a:lnTo>
                    <a:pt x="456" y="336"/>
                  </a:lnTo>
                  <a:lnTo>
                    <a:pt x="450" y="336"/>
                  </a:lnTo>
                  <a:lnTo>
                    <a:pt x="444" y="332"/>
                  </a:lnTo>
                  <a:lnTo>
                    <a:pt x="440" y="328"/>
                  </a:lnTo>
                  <a:lnTo>
                    <a:pt x="436" y="324"/>
                  </a:lnTo>
                  <a:lnTo>
                    <a:pt x="432" y="312"/>
                  </a:lnTo>
                  <a:lnTo>
                    <a:pt x="432" y="306"/>
                  </a:lnTo>
                  <a:lnTo>
                    <a:pt x="434" y="302"/>
                  </a:lnTo>
                  <a:lnTo>
                    <a:pt x="434" y="302"/>
                  </a:lnTo>
                  <a:lnTo>
                    <a:pt x="436" y="308"/>
                  </a:lnTo>
                  <a:lnTo>
                    <a:pt x="442" y="314"/>
                  </a:lnTo>
                  <a:lnTo>
                    <a:pt x="448" y="318"/>
                  </a:lnTo>
                  <a:lnTo>
                    <a:pt x="456" y="320"/>
                  </a:lnTo>
                  <a:lnTo>
                    <a:pt x="466" y="322"/>
                  </a:lnTo>
                  <a:lnTo>
                    <a:pt x="474" y="322"/>
                  </a:lnTo>
                  <a:lnTo>
                    <a:pt x="480" y="320"/>
                  </a:lnTo>
                  <a:lnTo>
                    <a:pt x="486" y="318"/>
                  </a:lnTo>
                  <a:lnTo>
                    <a:pt x="486" y="318"/>
                  </a:lnTo>
                  <a:lnTo>
                    <a:pt x="472" y="316"/>
                  </a:lnTo>
                  <a:lnTo>
                    <a:pt x="462" y="310"/>
                  </a:lnTo>
                  <a:lnTo>
                    <a:pt x="454" y="304"/>
                  </a:lnTo>
                  <a:lnTo>
                    <a:pt x="450" y="296"/>
                  </a:lnTo>
                  <a:lnTo>
                    <a:pt x="448" y="286"/>
                  </a:lnTo>
                  <a:lnTo>
                    <a:pt x="448" y="278"/>
                  </a:lnTo>
                  <a:lnTo>
                    <a:pt x="450" y="272"/>
                  </a:lnTo>
                  <a:lnTo>
                    <a:pt x="450" y="268"/>
                  </a:lnTo>
                  <a:lnTo>
                    <a:pt x="450" y="268"/>
                  </a:lnTo>
                  <a:lnTo>
                    <a:pt x="456" y="260"/>
                  </a:lnTo>
                  <a:lnTo>
                    <a:pt x="462" y="250"/>
                  </a:lnTo>
                  <a:lnTo>
                    <a:pt x="468" y="228"/>
                  </a:lnTo>
                  <a:lnTo>
                    <a:pt x="478" y="188"/>
                  </a:lnTo>
                  <a:lnTo>
                    <a:pt x="478" y="188"/>
                  </a:lnTo>
                  <a:lnTo>
                    <a:pt x="478" y="176"/>
                  </a:lnTo>
                  <a:lnTo>
                    <a:pt x="480" y="166"/>
                  </a:lnTo>
                  <a:lnTo>
                    <a:pt x="478" y="154"/>
                  </a:lnTo>
                  <a:lnTo>
                    <a:pt x="476" y="144"/>
                  </a:lnTo>
                  <a:lnTo>
                    <a:pt x="468" y="124"/>
                  </a:lnTo>
                  <a:lnTo>
                    <a:pt x="458" y="106"/>
                  </a:lnTo>
                  <a:lnTo>
                    <a:pt x="448" y="92"/>
                  </a:lnTo>
                  <a:lnTo>
                    <a:pt x="436" y="78"/>
                  </a:lnTo>
                  <a:lnTo>
                    <a:pt x="420" y="64"/>
                  </a:lnTo>
                  <a:lnTo>
                    <a:pt x="420" y="64"/>
                  </a:lnTo>
                  <a:lnTo>
                    <a:pt x="408" y="56"/>
                  </a:lnTo>
                  <a:lnTo>
                    <a:pt x="394" y="50"/>
                  </a:lnTo>
                  <a:lnTo>
                    <a:pt x="378" y="44"/>
                  </a:lnTo>
                  <a:lnTo>
                    <a:pt x="360" y="40"/>
                  </a:lnTo>
                  <a:lnTo>
                    <a:pt x="360" y="40"/>
                  </a:lnTo>
                  <a:lnTo>
                    <a:pt x="356" y="32"/>
                  </a:lnTo>
                  <a:lnTo>
                    <a:pt x="348" y="24"/>
                  </a:lnTo>
                  <a:lnTo>
                    <a:pt x="336" y="16"/>
                  </a:lnTo>
                  <a:lnTo>
                    <a:pt x="322" y="10"/>
                  </a:lnTo>
                  <a:lnTo>
                    <a:pt x="306" y="6"/>
                  </a:lnTo>
                  <a:lnTo>
                    <a:pt x="286" y="2"/>
                  </a:lnTo>
                  <a:lnTo>
                    <a:pt x="268" y="0"/>
                  </a:lnTo>
                  <a:lnTo>
                    <a:pt x="250" y="2"/>
                  </a:lnTo>
                  <a:lnTo>
                    <a:pt x="250" y="2"/>
                  </a:lnTo>
                  <a:lnTo>
                    <a:pt x="232" y="6"/>
                  </a:lnTo>
                  <a:lnTo>
                    <a:pt x="218" y="12"/>
                  </a:lnTo>
                  <a:lnTo>
                    <a:pt x="204" y="20"/>
                  </a:lnTo>
                  <a:lnTo>
                    <a:pt x="192" y="30"/>
                  </a:lnTo>
                  <a:lnTo>
                    <a:pt x="184" y="38"/>
                  </a:lnTo>
                  <a:lnTo>
                    <a:pt x="176" y="46"/>
                  </a:lnTo>
                  <a:lnTo>
                    <a:pt x="164" y="62"/>
                  </a:lnTo>
                  <a:lnTo>
                    <a:pt x="164" y="62"/>
                  </a:lnTo>
                  <a:lnTo>
                    <a:pt x="158" y="64"/>
                  </a:lnTo>
                  <a:lnTo>
                    <a:pt x="148" y="68"/>
                  </a:lnTo>
                  <a:lnTo>
                    <a:pt x="138" y="76"/>
                  </a:lnTo>
                  <a:lnTo>
                    <a:pt x="132" y="82"/>
                  </a:lnTo>
                  <a:lnTo>
                    <a:pt x="128" y="90"/>
                  </a:lnTo>
                  <a:lnTo>
                    <a:pt x="128" y="90"/>
                  </a:lnTo>
                  <a:lnTo>
                    <a:pt x="118" y="98"/>
                  </a:lnTo>
                  <a:lnTo>
                    <a:pt x="110" y="110"/>
                  </a:lnTo>
                  <a:lnTo>
                    <a:pt x="106" y="122"/>
                  </a:lnTo>
                  <a:lnTo>
                    <a:pt x="104" y="136"/>
                  </a:lnTo>
                  <a:lnTo>
                    <a:pt x="104" y="150"/>
                  </a:lnTo>
                  <a:lnTo>
                    <a:pt x="106" y="164"/>
                  </a:lnTo>
                  <a:lnTo>
                    <a:pt x="112" y="176"/>
                  </a:lnTo>
                  <a:lnTo>
                    <a:pt x="120" y="186"/>
                  </a:lnTo>
                  <a:lnTo>
                    <a:pt x="120" y="186"/>
                  </a:lnTo>
                  <a:lnTo>
                    <a:pt x="114" y="198"/>
                  </a:lnTo>
                  <a:lnTo>
                    <a:pt x="106" y="212"/>
                  </a:lnTo>
                  <a:lnTo>
                    <a:pt x="100" y="218"/>
                  </a:lnTo>
                  <a:lnTo>
                    <a:pt x="92" y="224"/>
                  </a:lnTo>
                  <a:lnTo>
                    <a:pt x="86" y="226"/>
                  </a:lnTo>
                  <a:lnTo>
                    <a:pt x="78" y="228"/>
                  </a:lnTo>
                  <a:lnTo>
                    <a:pt x="78" y="228"/>
                  </a:lnTo>
                  <a:lnTo>
                    <a:pt x="84" y="232"/>
                  </a:lnTo>
                  <a:lnTo>
                    <a:pt x="92" y="234"/>
                  </a:lnTo>
                  <a:lnTo>
                    <a:pt x="98" y="234"/>
                  </a:lnTo>
                  <a:lnTo>
                    <a:pt x="104" y="232"/>
                  </a:lnTo>
                  <a:lnTo>
                    <a:pt x="110" y="228"/>
                  </a:lnTo>
                  <a:lnTo>
                    <a:pt x="116" y="224"/>
                  </a:lnTo>
                  <a:lnTo>
                    <a:pt x="116" y="224"/>
                  </a:lnTo>
                  <a:lnTo>
                    <a:pt x="114" y="234"/>
                  </a:lnTo>
                  <a:lnTo>
                    <a:pt x="114" y="246"/>
                  </a:lnTo>
                  <a:lnTo>
                    <a:pt x="116" y="260"/>
                  </a:lnTo>
                  <a:lnTo>
                    <a:pt x="120" y="272"/>
                  </a:lnTo>
                  <a:lnTo>
                    <a:pt x="126" y="282"/>
                  </a:lnTo>
                  <a:lnTo>
                    <a:pt x="134" y="292"/>
                  </a:lnTo>
                  <a:lnTo>
                    <a:pt x="146" y="308"/>
                  </a:lnTo>
                  <a:lnTo>
                    <a:pt x="146" y="308"/>
                  </a:lnTo>
                  <a:lnTo>
                    <a:pt x="144" y="320"/>
                  </a:lnTo>
                  <a:lnTo>
                    <a:pt x="138" y="328"/>
                  </a:lnTo>
                  <a:lnTo>
                    <a:pt x="132" y="334"/>
                  </a:lnTo>
                  <a:lnTo>
                    <a:pt x="120" y="336"/>
                  </a:lnTo>
                  <a:lnTo>
                    <a:pt x="120" y="336"/>
                  </a:lnTo>
                  <a:lnTo>
                    <a:pt x="128" y="338"/>
                  </a:lnTo>
                  <a:lnTo>
                    <a:pt x="136" y="338"/>
                  </a:lnTo>
                  <a:lnTo>
                    <a:pt x="142" y="338"/>
                  </a:lnTo>
                  <a:lnTo>
                    <a:pt x="148" y="336"/>
                  </a:lnTo>
                  <a:lnTo>
                    <a:pt x="156" y="328"/>
                  </a:lnTo>
                  <a:lnTo>
                    <a:pt x="164" y="320"/>
                  </a:lnTo>
                  <a:lnTo>
                    <a:pt x="164" y="320"/>
                  </a:lnTo>
                  <a:lnTo>
                    <a:pt x="164" y="328"/>
                  </a:lnTo>
                  <a:lnTo>
                    <a:pt x="162" y="334"/>
                  </a:lnTo>
                  <a:lnTo>
                    <a:pt x="162" y="334"/>
                  </a:lnTo>
                  <a:lnTo>
                    <a:pt x="168" y="328"/>
                  </a:lnTo>
                  <a:lnTo>
                    <a:pt x="174" y="318"/>
                  </a:lnTo>
                  <a:lnTo>
                    <a:pt x="176" y="304"/>
                  </a:lnTo>
                  <a:lnTo>
                    <a:pt x="176" y="288"/>
                  </a:lnTo>
                  <a:lnTo>
                    <a:pt x="176" y="288"/>
                  </a:lnTo>
                  <a:lnTo>
                    <a:pt x="182" y="298"/>
                  </a:lnTo>
                  <a:lnTo>
                    <a:pt x="184" y="310"/>
                  </a:lnTo>
                  <a:lnTo>
                    <a:pt x="184" y="320"/>
                  </a:lnTo>
                  <a:lnTo>
                    <a:pt x="182" y="330"/>
                  </a:lnTo>
                  <a:lnTo>
                    <a:pt x="180" y="338"/>
                  </a:lnTo>
                  <a:lnTo>
                    <a:pt x="176" y="346"/>
                  </a:lnTo>
                  <a:lnTo>
                    <a:pt x="172" y="352"/>
                  </a:lnTo>
                  <a:lnTo>
                    <a:pt x="168" y="356"/>
                  </a:lnTo>
                  <a:lnTo>
                    <a:pt x="168" y="356"/>
                  </a:lnTo>
                  <a:lnTo>
                    <a:pt x="176" y="352"/>
                  </a:lnTo>
                  <a:lnTo>
                    <a:pt x="184" y="346"/>
                  </a:lnTo>
                  <a:lnTo>
                    <a:pt x="190" y="338"/>
                  </a:lnTo>
                  <a:lnTo>
                    <a:pt x="196" y="332"/>
                  </a:lnTo>
                  <a:lnTo>
                    <a:pt x="196" y="332"/>
                  </a:lnTo>
                  <a:lnTo>
                    <a:pt x="194" y="346"/>
                  </a:lnTo>
                  <a:lnTo>
                    <a:pt x="190" y="356"/>
                  </a:lnTo>
                  <a:lnTo>
                    <a:pt x="186" y="362"/>
                  </a:lnTo>
                  <a:lnTo>
                    <a:pt x="178" y="366"/>
                  </a:lnTo>
                  <a:lnTo>
                    <a:pt x="172" y="366"/>
                  </a:lnTo>
                  <a:lnTo>
                    <a:pt x="164" y="366"/>
                  </a:lnTo>
                  <a:lnTo>
                    <a:pt x="152" y="362"/>
                  </a:lnTo>
                  <a:lnTo>
                    <a:pt x="152" y="362"/>
                  </a:lnTo>
                  <a:lnTo>
                    <a:pt x="156" y="366"/>
                  </a:lnTo>
                  <a:lnTo>
                    <a:pt x="162" y="368"/>
                  </a:lnTo>
                  <a:lnTo>
                    <a:pt x="168" y="370"/>
                  </a:lnTo>
                  <a:lnTo>
                    <a:pt x="176" y="370"/>
                  </a:lnTo>
                  <a:lnTo>
                    <a:pt x="184" y="368"/>
                  </a:lnTo>
                  <a:lnTo>
                    <a:pt x="190" y="364"/>
                  </a:lnTo>
                  <a:lnTo>
                    <a:pt x="196" y="358"/>
                  </a:lnTo>
                  <a:lnTo>
                    <a:pt x="202" y="348"/>
                  </a:lnTo>
                  <a:lnTo>
                    <a:pt x="202" y="348"/>
                  </a:lnTo>
                  <a:lnTo>
                    <a:pt x="204" y="334"/>
                  </a:lnTo>
                  <a:lnTo>
                    <a:pt x="204" y="334"/>
                  </a:lnTo>
                  <a:lnTo>
                    <a:pt x="206" y="338"/>
                  </a:lnTo>
                  <a:lnTo>
                    <a:pt x="206" y="338"/>
                  </a:lnTo>
                  <a:lnTo>
                    <a:pt x="226" y="366"/>
                  </a:lnTo>
                  <a:lnTo>
                    <a:pt x="226" y="366"/>
                  </a:lnTo>
                  <a:lnTo>
                    <a:pt x="226" y="366"/>
                  </a:lnTo>
                  <a:lnTo>
                    <a:pt x="228" y="384"/>
                  </a:lnTo>
                  <a:lnTo>
                    <a:pt x="228" y="410"/>
                  </a:lnTo>
                  <a:lnTo>
                    <a:pt x="228" y="424"/>
                  </a:lnTo>
                  <a:lnTo>
                    <a:pt x="224" y="436"/>
                  </a:lnTo>
                  <a:lnTo>
                    <a:pt x="218" y="448"/>
                  </a:lnTo>
                  <a:lnTo>
                    <a:pt x="210" y="458"/>
                  </a:lnTo>
                  <a:lnTo>
                    <a:pt x="210" y="458"/>
                  </a:lnTo>
                  <a:lnTo>
                    <a:pt x="172" y="470"/>
                  </a:lnTo>
                  <a:lnTo>
                    <a:pt x="172" y="470"/>
                  </a:lnTo>
                  <a:lnTo>
                    <a:pt x="170" y="466"/>
                  </a:lnTo>
                  <a:lnTo>
                    <a:pt x="170" y="466"/>
                  </a:lnTo>
                  <a:lnTo>
                    <a:pt x="150" y="474"/>
                  </a:lnTo>
                  <a:lnTo>
                    <a:pt x="108" y="494"/>
                  </a:lnTo>
                  <a:lnTo>
                    <a:pt x="84" y="506"/>
                  </a:lnTo>
                  <a:lnTo>
                    <a:pt x="62" y="520"/>
                  </a:lnTo>
                  <a:lnTo>
                    <a:pt x="46" y="532"/>
                  </a:lnTo>
                  <a:lnTo>
                    <a:pt x="42" y="540"/>
                  </a:lnTo>
                  <a:lnTo>
                    <a:pt x="38" y="544"/>
                  </a:lnTo>
                  <a:lnTo>
                    <a:pt x="38" y="544"/>
                  </a:lnTo>
                  <a:lnTo>
                    <a:pt x="16" y="614"/>
                  </a:lnTo>
                  <a:lnTo>
                    <a:pt x="0" y="662"/>
                  </a:lnTo>
                  <a:lnTo>
                    <a:pt x="596" y="662"/>
                  </a:lnTo>
                  <a:lnTo>
                    <a:pt x="596" y="662"/>
                  </a:lnTo>
                  <a:lnTo>
                    <a:pt x="592" y="644"/>
                  </a:lnTo>
                  <a:lnTo>
                    <a:pt x="580" y="604"/>
                  </a:lnTo>
                  <a:lnTo>
                    <a:pt x="572" y="582"/>
                  </a:lnTo>
                  <a:lnTo>
                    <a:pt x="564" y="562"/>
                  </a:lnTo>
                  <a:lnTo>
                    <a:pt x="556" y="546"/>
                  </a:lnTo>
                  <a:lnTo>
                    <a:pt x="552" y="540"/>
                  </a:lnTo>
                  <a:lnTo>
                    <a:pt x="548" y="538"/>
                  </a:lnTo>
                  <a:lnTo>
                    <a:pt x="548" y="538"/>
                  </a:lnTo>
                  <a:close/>
                  <a:moveTo>
                    <a:pt x="206" y="324"/>
                  </a:moveTo>
                  <a:lnTo>
                    <a:pt x="206" y="324"/>
                  </a:lnTo>
                  <a:lnTo>
                    <a:pt x="204" y="308"/>
                  </a:lnTo>
                  <a:lnTo>
                    <a:pt x="202" y="294"/>
                  </a:lnTo>
                  <a:lnTo>
                    <a:pt x="194" y="266"/>
                  </a:lnTo>
                  <a:lnTo>
                    <a:pt x="194" y="266"/>
                  </a:lnTo>
                  <a:lnTo>
                    <a:pt x="188" y="248"/>
                  </a:lnTo>
                  <a:lnTo>
                    <a:pt x="182" y="230"/>
                  </a:lnTo>
                  <a:lnTo>
                    <a:pt x="174" y="214"/>
                  </a:lnTo>
                  <a:lnTo>
                    <a:pt x="166" y="206"/>
                  </a:lnTo>
                  <a:lnTo>
                    <a:pt x="166" y="206"/>
                  </a:lnTo>
                  <a:lnTo>
                    <a:pt x="174" y="198"/>
                  </a:lnTo>
                  <a:lnTo>
                    <a:pt x="188" y="184"/>
                  </a:lnTo>
                  <a:lnTo>
                    <a:pt x="204" y="164"/>
                  </a:lnTo>
                  <a:lnTo>
                    <a:pt x="220" y="142"/>
                  </a:lnTo>
                  <a:lnTo>
                    <a:pt x="220" y="142"/>
                  </a:lnTo>
                  <a:lnTo>
                    <a:pt x="212" y="158"/>
                  </a:lnTo>
                  <a:lnTo>
                    <a:pt x="204" y="176"/>
                  </a:lnTo>
                  <a:lnTo>
                    <a:pt x="194" y="192"/>
                  </a:lnTo>
                  <a:lnTo>
                    <a:pt x="188" y="198"/>
                  </a:lnTo>
                  <a:lnTo>
                    <a:pt x="180" y="204"/>
                  </a:lnTo>
                  <a:lnTo>
                    <a:pt x="180" y="204"/>
                  </a:lnTo>
                  <a:lnTo>
                    <a:pt x="192" y="198"/>
                  </a:lnTo>
                  <a:lnTo>
                    <a:pt x="202" y="192"/>
                  </a:lnTo>
                  <a:lnTo>
                    <a:pt x="212" y="184"/>
                  </a:lnTo>
                  <a:lnTo>
                    <a:pt x="222" y="174"/>
                  </a:lnTo>
                  <a:lnTo>
                    <a:pt x="238" y="154"/>
                  </a:lnTo>
                  <a:lnTo>
                    <a:pt x="256" y="132"/>
                  </a:lnTo>
                  <a:lnTo>
                    <a:pt x="256" y="132"/>
                  </a:lnTo>
                  <a:lnTo>
                    <a:pt x="248" y="152"/>
                  </a:lnTo>
                  <a:lnTo>
                    <a:pt x="242" y="174"/>
                  </a:lnTo>
                  <a:lnTo>
                    <a:pt x="234" y="214"/>
                  </a:lnTo>
                  <a:lnTo>
                    <a:pt x="234" y="214"/>
                  </a:lnTo>
                  <a:lnTo>
                    <a:pt x="248" y="200"/>
                  </a:lnTo>
                  <a:lnTo>
                    <a:pt x="260" y="188"/>
                  </a:lnTo>
                  <a:lnTo>
                    <a:pt x="268" y="174"/>
                  </a:lnTo>
                  <a:lnTo>
                    <a:pt x="274" y="160"/>
                  </a:lnTo>
                  <a:lnTo>
                    <a:pt x="274" y="160"/>
                  </a:lnTo>
                  <a:lnTo>
                    <a:pt x="282" y="148"/>
                  </a:lnTo>
                  <a:lnTo>
                    <a:pt x="290" y="134"/>
                  </a:lnTo>
                  <a:lnTo>
                    <a:pt x="304" y="118"/>
                  </a:lnTo>
                  <a:lnTo>
                    <a:pt x="320" y="102"/>
                  </a:lnTo>
                  <a:lnTo>
                    <a:pt x="320" y="102"/>
                  </a:lnTo>
                  <a:lnTo>
                    <a:pt x="316" y="116"/>
                  </a:lnTo>
                  <a:lnTo>
                    <a:pt x="314" y="128"/>
                  </a:lnTo>
                  <a:lnTo>
                    <a:pt x="312" y="152"/>
                  </a:lnTo>
                  <a:lnTo>
                    <a:pt x="310" y="166"/>
                  </a:lnTo>
                  <a:lnTo>
                    <a:pt x="304" y="180"/>
                  </a:lnTo>
                  <a:lnTo>
                    <a:pt x="294" y="194"/>
                  </a:lnTo>
                  <a:lnTo>
                    <a:pt x="278" y="212"/>
                  </a:lnTo>
                  <a:lnTo>
                    <a:pt x="278" y="212"/>
                  </a:lnTo>
                  <a:lnTo>
                    <a:pt x="294" y="204"/>
                  </a:lnTo>
                  <a:lnTo>
                    <a:pt x="308" y="194"/>
                  </a:lnTo>
                  <a:lnTo>
                    <a:pt x="322" y="180"/>
                  </a:lnTo>
                  <a:lnTo>
                    <a:pt x="334" y="166"/>
                  </a:lnTo>
                  <a:lnTo>
                    <a:pt x="344" y="148"/>
                  </a:lnTo>
                  <a:lnTo>
                    <a:pt x="350" y="132"/>
                  </a:lnTo>
                  <a:lnTo>
                    <a:pt x="356" y="116"/>
                  </a:lnTo>
                  <a:lnTo>
                    <a:pt x="358" y="100"/>
                  </a:lnTo>
                  <a:lnTo>
                    <a:pt x="358" y="100"/>
                  </a:lnTo>
                  <a:lnTo>
                    <a:pt x="360" y="126"/>
                  </a:lnTo>
                  <a:lnTo>
                    <a:pt x="360" y="126"/>
                  </a:lnTo>
                  <a:lnTo>
                    <a:pt x="360" y="132"/>
                  </a:lnTo>
                  <a:lnTo>
                    <a:pt x="364" y="138"/>
                  </a:lnTo>
                  <a:lnTo>
                    <a:pt x="374" y="148"/>
                  </a:lnTo>
                  <a:lnTo>
                    <a:pt x="386" y="156"/>
                  </a:lnTo>
                  <a:lnTo>
                    <a:pt x="398" y="162"/>
                  </a:lnTo>
                  <a:lnTo>
                    <a:pt x="398" y="162"/>
                  </a:lnTo>
                  <a:lnTo>
                    <a:pt x="402" y="164"/>
                  </a:lnTo>
                  <a:lnTo>
                    <a:pt x="408" y="170"/>
                  </a:lnTo>
                  <a:lnTo>
                    <a:pt x="410" y="174"/>
                  </a:lnTo>
                  <a:lnTo>
                    <a:pt x="414" y="180"/>
                  </a:lnTo>
                  <a:lnTo>
                    <a:pt x="414" y="188"/>
                  </a:lnTo>
                  <a:lnTo>
                    <a:pt x="414" y="194"/>
                  </a:lnTo>
                  <a:lnTo>
                    <a:pt x="412" y="202"/>
                  </a:lnTo>
                  <a:lnTo>
                    <a:pt x="406" y="208"/>
                  </a:lnTo>
                  <a:lnTo>
                    <a:pt x="406" y="208"/>
                  </a:lnTo>
                  <a:lnTo>
                    <a:pt x="400" y="216"/>
                  </a:lnTo>
                  <a:lnTo>
                    <a:pt x="396" y="224"/>
                  </a:lnTo>
                  <a:lnTo>
                    <a:pt x="392" y="234"/>
                  </a:lnTo>
                  <a:lnTo>
                    <a:pt x="392" y="244"/>
                  </a:lnTo>
                  <a:lnTo>
                    <a:pt x="392" y="254"/>
                  </a:lnTo>
                  <a:lnTo>
                    <a:pt x="394" y="264"/>
                  </a:lnTo>
                  <a:lnTo>
                    <a:pt x="398" y="274"/>
                  </a:lnTo>
                  <a:lnTo>
                    <a:pt x="404" y="282"/>
                  </a:lnTo>
                  <a:lnTo>
                    <a:pt x="404" y="282"/>
                  </a:lnTo>
                  <a:lnTo>
                    <a:pt x="398" y="292"/>
                  </a:lnTo>
                  <a:lnTo>
                    <a:pt x="390" y="306"/>
                  </a:lnTo>
                  <a:lnTo>
                    <a:pt x="384" y="328"/>
                  </a:lnTo>
                  <a:lnTo>
                    <a:pt x="384" y="328"/>
                  </a:lnTo>
                  <a:lnTo>
                    <a:pt x="382" y="334"/>
                  </a:lnTo>
                  <a:lnTo>
                    <a:pt x="382" y="334"/>
                  </a:lnTo>
                  <a:lnTo>
                    <a:pt x="380" y="338"/>
                  </a:lnTo>
                  <a:lnTo>
                    <a:pt x="380" y="338"/>
                  </a:lnTo>
                  <a:lnTo>
                    <a:pt x="358" y="364"/>
                  </a:lnTo>
                  <a:lnTo>
                    <a:pt x="338" y="386"/>
                  </a:lnTo>
                  <a:lnTo>
                    <a:pt x="326" y="396"/>
                  </a:lnTo>
                  <a:lnTo>
                    <a:pt x="316" y="404"/>
                  </a:lnTo>
                  <a:lnTo>
                    <a:pt x="304" y="408"/>
                  </a:lnTo>
                  <a:lnTo>
                    <a:pt x="294" y="408"/>
                  </a:lnTo>
                  <a:lnTo>
                    <a:pt x="294" y="408"/>
                  </a:lnTo>
                  <a:lnTo>
                    <a:pt x="284" y="406"/>
                  </a:lnTo>
                  <a:lnTo>
                    <a:pt x="272" y="402"/>
                  </a:lnTo>
                  <a:lnTo>
                    <a:pt x="260" y="394"/>
                  </a:lnTo>
                  <a:lnTo>
                    <a:pt x="250" y="384"/>
                  </a:lnTo>
                  <a:lnTo>
                    <a:pt x="228" y="360"/>
                  </a:lnTo>
                  <a:lnTo>
                    <a:pt x="212" y="336"/>
                  </a:lnTo>
                  <a:lnTo>
                    <a:pt x="212" y="336"/>
                  </a:lnTo>
                  <a:lnTo>
                    <a:pt x="206" y="324"/>
                  </a:lnTo>
                  <a:lnTo>
                    <a:pt x="206" y="324"/>
                  </a:lnTo>
                  <a:close/>
                </a:path>
              </a:pathLst>
            </a:custGeom>
            <a:solidFill>
              <a:schemeClr val="accent4">
                <a:lumMod val="100000"/>
              </a:schemeClr>
            </a:solidFill>
            <a:ln>
              <a:noFill/>
            </a:ln>
          </p:spPr>
          <p:txBody>
            <a:bodyPr anchor="ctr"/>
            <a:lstStyle/>
            <a:p>
              <a:pPr algn="ctr"/>
              <a:endParaRPr>
                <a:cs typeface="+mn-ea"/>
                <a:sym typeface="+mn-lt"/>
              </a:endParaRPr>
            </a:p>
          </p:txBody>
        </p:sp>
        <p:sp>
          <p:nvSpPr>
            <p:cNvPr id="44" name="任意多边形: 形状 44">
              <a:extLst>
                <a:ext uri="{FF2B5EF4-FFF2-40B4-BE49-F238E27FC236}">
                  <a16:creationId xmlns:a16="http://schemas.microsoft.com/office/drawing/2014/main" id="{4EBC1FB0-C0BE-4FA2-80FB-8E7BFA1DB61F}"/>
                </a:ext>
              </a:extLst>
            </p:cNvPr>
            <p:cNvSpPr/>
            <p:nvPr/>
          </p:nvSpPr>
          <p:spPr bwMode="auto">
            <a:xfrm>
              <a:off x="6733207" y="2317702"/>
              <a:ext cx="1364399" cy="1245468"/>
            </a:xfrm>
            <a:custGeom>
              <a:gdLst>
                <a:gd fmla="*/ 514 w 826" name="T0"/>
                <a:gd fmla="*/ 482 h 754" name="T1"/>
                <a:gd fmla="*/ 550 w 826" name="T2"/>
                <a:gd fmla="*/ 356 h 754" name="T3"/>
                <a:gd fmla="*/ 586 w 826" name="T4"/>
                <a:gd fmla="*/ 306 h 754" name="T5"/>
                <a:gd fmla="*/ 584 w 826" name="T6"/>
                <a:gd fmla="*/ 226 h 754" name="T7"/>
                <a:gd fmla="*/ 562 w 826" name="T8"/>
                <a:gd fmla="*/ 218 h 754" name="T9"/>
                <a:gd fmla="*/ 560 w 826" name="T10"/>
                <a:gd fmla="*/ 176 h 754" name="T11"/>
                <a:gd fmla="*/ 560 w 826" name="T12"/>
                <a:gd fmla="*/ 148 h 754" name="T13"/>
                <a:gd fmla="*/ 564 w 826" name="T14"/>
                <a:gd fmla="*/ 114 h 754" name="T15"/>
                <a:gd fmla="*/ 548 w 826" name="T16"/>
                <a:gd fmla="*/ 82 h 754" name="T17"/>
                <a:gd fmla="*/ 536 w 826" name="T18"/>
                <a:gd fmla="*/ 62 h 754" name="T19"/>
                <a:gd fmla="*/ 524 w 826" name="T20"/>
                <a:gd fmla="*/ 50 h 754" name="T21"/>
                <a:gd fmla="*/ 466 w 826" name="T22"/>
                <a:gd fmla="*/ 14 h 754" name="T23"/>
                <a:gd fmla="*/ 428 w 826" name="T24"/>
                <a:gd fmla="*/ 2 h 754" name="T25"/>
                <a:gd fmla="*/ 380 w 826" name="T26"/>
                <a:gd fmla="*/ 2 h 754" name="T27"/>
                <a:gd fmla="*/ 354 w 826" name="T28"/>
                <a:gd fmla="*/ 6 h 754" name="T29"/>
                <a:gd fmla="*/ 306 w 826" name="T30"/>
                <a:gd fmla="*/ 40 h 754" name="T31"/>
                <a:gd fmla="*/ 288 w 826" name="T32"/>
                <a:gd fmla="*/ 66 h 754" name="T33"/>
                <a:gd fmla="*/ 272 w 826" name="T34"/>
                <a:gd fmla="*/ 88 h 754" name="T35"/>
                <a:gd fmla="*/ 254 w 826" name="T36"/>
                <a:gd fmla="*/ 130 h 754" name="T37"/>
                <a:gd fmla="*/ 254 w 826" name="T38"/>
                <a:gd fmla="*/ 174 h 754" name="T39"/>
                <a:gd fmla="*/ 254 w 826" name="T40"/>
                <a:gd fmla="*/ 224 h 754" name="T41"/>
                <a:gd fmla="*/ 220 w 826" name="T42"/>
                <a:gd fmla="*/ 278 h 754" name="T43"/>
                <a:gd fmla="*/ 244 w 826" name="T44"/>
                <a:gd fmla="*/ 338 h 754" name="T45"/>
                <a:gd fmla="*/ 274 w 826" name="T46"/>
                <a:gd fmla="*/ 366 h 754" name="T47"/>
                <a:gd fmla="*/ 248 w 826" name="T48"/>
                <a:gd fmla="*/ 494 h 754" name="T49"/>
                <a:gd fmla="*/ 4 w 826" name="T50"/>
                <a:gd fmla="*/ 728 h 754" name="T51"/>
                <a:gd fmla="*/ 772 w 826" name="T52"/>
                <a:gd fmla="*/ 588 h 754" name="T53"/>
                <a:gd fmla="*/ 558 w 826" name="T54"/>
                <a:gd fmla="*/ 234 h 754" name="T55"/>
                <a:gd fmla="*/ 584 w 826" name="T56"/>
                <a:gd fmla="*/ 234 h 754" name="T57"/>
                <a:gd fmla="*/ 574 w 826" name="T58"/>
                <a:gd fmla="*/ 316 h 754" name="T59"/>
                <a:gd fmla="*/ 548 w 826" name="T60"/>
                <a:gd fmla="*/ 348 h 754" name="T61"/>
                <a:gd fmla="*/ 550 w 826" name="T62"/>
                <a:gd fmla="*/ 266 h 754" name="T63"/>
                <a:gd fmla="*/ 252 w 826" name="T64"/>
                <a:gd fmla="*/ 344 h 754" name="T65"/>
                <a:gd fmla="*/ 226 w 826" name="T66"/>
                <a:gd fmla="*/ 278 h 754" name="T67"/>
                <a:gd fmla="*/ 248 w 826" name="T68"/>
                <a:gd fmla="*/ 228 h 754" name="T69"/>
                <a:gd fmla="*/ 268 w 826" name="T70"/>
                <a:gd fmla="*/ 246 h 754" name="T71"/>
                <a:gd fmla="*/ 262 w 826" name="T72"/>
                <a:gd fmla="*/ 330 h 754" name="T73"/>
                <a:gd fmla="*/ 276 w 826" name="T74"/>
                <a:gd fmla="*/ 262 h 754" name="T75"/>
                <a:gd fmla="*/ 282 w 826" name="T76"/>
                <a:gd fmla="*/ 174 h 754" name="T77"/>
                <a:gd fmla="*/ 306 w 826" name="T78"/>
                <a:gd fmla="*/ 92 h 754" name="T79"/>
                <a:gd fmla="*/ 410 w 826" name="T80"/>
                <a:gd fmla="*/ 88 h 754" name="T81"/>
                <a:gd fmla="*/ 522 w 826" name="T82"/>
                <a:gd fmla="*/ 96 h 754" name="T83"/>
                <a:gd fmla="*/ 534 w 826" name="T84"/>
                <a:gd fmla="*/ 182 h 754" name="T85"/>
                <a:gd fmla="*/ 542 w 826" name="T86"/>
                <a:gd fmla="*/ 278 h 754" name="T87"/>
                <a:gd fmla="*/ 522 w 826" name="T88"/>
                <a:gd fmla="*/ 380 h 754" name="T89"/>
                <a:gd fmla="*/ 448 w 826" name="T90"/>
                <a:gd fmla="*/ 492 h 754" name="T91"/>
                <a:gd fmla="*/ 356 w 826" name="T92"/>
                <a:gd fmla="*/ 490 h 754" name="T93"/>
                <a:gd fmla="*/ 284 w 826" name="T94"/>
                <a:gd fmla="*/ 374 h 754" name="T95"/>
                <a:gd fmla="*/ 272 w 826" name="T96"/>
                <a:gd fmla="*/ 280 h 754" name="T97"/>
                <a:gd fmla="*/ 310 w 826" name="T98"/>
                <a:gd fmla="*/ 636 h 754" name="T99"/>
                <a:gd fmla="*/ 272 w 826" name="T100"/>
                <a:gd fmla="*/ 522 h 754" name="T101"/>
                <a:gd fmla="*/ 298 w 826" name="T102"/>
                <a:gd fmla="*/ 400 h 754" name="T103"/>
                <a:gd fmla="*/ 360 w 826" name="T104"/>
                <a:gd fmla="*/ 502 h 754" name="T105"/>
                <a:gd fmla="*/ 444 w 826" name="T106"/>
                <a:gd fmla="*/ 502 h 754" name="T107"/>
                <a:gd fmla="*/ 510 w 826" name="T108"/>
                <a:gd fmla="*/ 406 h 754" name="T109"/>
                <a:gd fmla="*/ 526 w 826" name="T110"/>
                <a:gd fmla="*/ 514 h 754" name="T111"/>
                <a:gd fmla="*/ 482 w 826" name="T112"/>
                <a:gd fmla="*/ 640 h 754"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754" w="825">
                  <a:moveTo>
                    <a:pt x="754" y="572"/>
                  </a:moveTo>
                  <a:lnTo>
                    <a:pt x="754" y="572"/>
                  </a:lnTo>
                  <a:lnTo>
                    <a:pt x="736" y="566"/>
                  </a:lnTo>
                  <a:lnTo>
                    <a:pt x="708" y="556"/>
                  </a:lnTo>
                  <a:lnTo>
                    <a:pt x="632" y="526"/>
                  </a:lnTo>
                  <a:lnTo>
                    <a:pt x="558" y="498"/>
                  </a:lnTo>
                  <a:lnTo>
                    <a:pt x="530" y="488"/>
                  </a:lnTo>
                  <a:lnTo>
                    <a:pt x="514" y="482"/>
                  </a:lnTo>
                  <a:lnTo>
                    <a:pt x="514" y="482"/>
                  </a:lnTo>
                  <a:lnTo>
                    <a:pt x="516" y="398"/>
                  </a:lnTo>
                  <a:lnTo>
                    <a:pt x="516" y="398"/>
                  </a:lnTo>
                  <a:lnTo>
                    <a:pt x="526" y="384"/>
                  </a:lnTo>
                  <a:lnTo>
                    <a:pt x="526" y="384"/>
                  </a:lnTo>
                  <a:lnTo>
                    <a:pt x="536" y="370"/>
                  </a:lnTo>
                  <a:lnTo>
                    <a:pt x="546" y="354"/>
                  </a:lnTo>
                  <a:lnTo>
                    <a:pt x="546" y="354"/>
                  </a:lnTo>
                  <a:lnTo>
                    <a:pt x="550" y="356"/>
                  </a:lnTo>
                  <a:lnTo>
                    <a:pt x="550" y="356"/>
                  </a:lnTo>
                  <a:lnTo>
                    <a:pt x="554" y="356"/>
                  </a:lnTo>
                  <a:lnTo>
                    <a:pt x="554" y="356"/>
                  </a:lnTo>
                  <a:lnTo>
                    <a:pt x="562" y="352"/>
                  </a:lnTo>
                  <a:lnTo>
                    <a:pt x="568" y="346"/>
                  </a:lnTo>
                  <a:lnTo>
                    <a:pt x="574" y="338"/>
                  </a:lnTo>
                  <a:lnTo>
                    <a:pt x="576" y="328"/>
                  </a:lnTo>
                  <a:lnTo>
                    <a:pt x="576" y="328"/>
                  </a:lnTo>
                  <a:lnTo>
                    <a:pt x="580" y="318"/>
                  </a:lnTo>
                  <a:lnTo>
                    <a:pt x="586" y="306"/>
                  </a:lnTo>
                  <a:lnTo>
                    <a:pt x="586" y="306"/>
                  </a:lnTo>
                  <a:lnTo>
                    <a:pt x="592" y="292"/>
                  </a:lnTo>
                  <a:lnTo>
                    <a:pt x="594" y="286"/>
                  </a:lnTo>
                  <a:lnTo>
                    <a:pt x="596" y="278"/>
                  </a:lnTo>
                  <a:lnTo>
                    <a:pt x="596" y="278"/>
                  </a:lnTo>
                  <a:lnTo>
                    <a:pt x="594" y="258"/>
                  </a:lnTo>
                  <a:lnTo>
                    <a:pt x="592" y="244"/>
                  </a:lnTo>
                  <a:lnTo>
                    <a:pt x="590" y="232"/>
                  </a:lnTo>
                  <a:lnTo>
                    <a:pt x="584" y="226"/>
                  </a:lnTo>
                  <a:lnTo>
                    <a:pt x="584" y="226"/>
                  </a:lnTo>
                  <a:lnTo>
                    <a:pt x="578" y="222"/>
                  </a:lnTo>
                  <a:lnTo>
                    <a:pt x="572" y="220"/>
                  </a:lnTo>
                  <a:lnTo>
                    <a:pt x="564" y="222"/>
                  </a:lnTo>
                  <a:lnTo>
                    <a:pt x="560" y="226"/>
                  </a:lnTo>
                  <a:lnTo>
                    <a:pt x="560" y="226"/>
                  </a:lnTo>
                  <a:lnTo>
                    <a:pt x="560" y="222"/>
                  </a:lnTo>
                  <a:lnTo>
                    <a:pt x="560" y="222"/>
                  </a:lnTo>
                  <a:lnTo>
                    <a:pt x="562" y="218"/>
                  </a:lnTo>
                  <a:lnTo>
                    <a:pt x="560" y="214"/>
                  </a:lnTo>
                  <a:lnTo>
                    <a:pt x="560" y="214"/>
                  </a:lnTo>
                  <a:lnTo>
                    <a:pt x="558" y="210"/>
                  </a:lnTo>
                  <a:lnTo>
                    <a:pt x="558" y="208"/>
                  </a:lnTo>
                  <a:lnTo>
                    <a:pt x="558" y="202"/>
                  </a:lnTo>
                  <a:lnTo>
                    <a:pt x="558" y="202"/>
                  </a:lnTo>
                  <a:lnTo>
                    <a:pt x="560" y="190"/>
                  </a:lnTo>
                  <a:lnTo>
                    <a:pt x="560" y="176"/>
                  </a:lnTo>
                  <a:lnTo>
                    <a:pt x="560" y="176"/>
                  </a:lnTo>
                  <a:lnTo>
                    <a:pt x="558" y="172"/>
                  </a:lnTo>
                  <a:lnTo>
                    <a:pt x="558" y="170"/>
                  </a:lnTo>
                  <a:lnTo>
                    <a:pt x="558" y="170"/>
                  </a:lnTo>
                  <a:lnTo>
                    <a:pt x="560" y="166"/>
                  </a:lnTo>
                  <a:lnTo>
                    <a:pt x="562" y="164"/>
                  </a:lnTo>
                  <a:lnTo>
                    <a:pt x="562" y="164"/>
                  </a:lnTo>
                  <a:lnTo>
                    <a:pt x="562" y="152"/>
                  </a:lnTo>
                  <a:lnTo>
                    <a:pt x="562" y="152"/>
                  </a:lnTo>
                  <a:lnTo>
                    <a:pt x="560" y="148"/>
                  </a:lnTo>
                  <a:lnTo>
                    <a:pt x="560" y="146"/>
                  </a:lnTo>
                  <a:lnTo>
                    <a:pt x="560" y="146"/>
                  </a:lnTo>
                  <a:lnTo>
                    <a:pt x="562" y="140"/>
                  </a:lnTo>
                  <a:lnTo>
                    <a:pt x="564" y="138"/>
                  </a:lnTo>
                  <a:lnTo>
                    <a:pt x="564" y="132"/>
                  </a:lnTo>
                  <a:lnTo>
                    <a:pt x="564" y="132"/>
                  </a:lnTo>
                  <a:lnTo>
                    <a:pt x="564" y="120"/>
                  </a:lnTo>
                  <a:lnTo>
                    <a:pt x="564" y="120"/>
                  </a:lnTo>
                  <a:lnTo>
                    <a:pt x="564" y="114"/>
                  </a:lnTo>
                  <a:lnTo>
                    <a:pt x="564" y="114"/>
                  </a:lnTo>
                  <a:lnTo>
                    <a:pt x="564" y="106"/>
                  </a:lnTo>
                  <a:lnTo>
                    <a:pt x="564" y="106"/>
                  </a:lnTo>
                  <a:lnTo>
                    <a:pt x="558" y="94"/>
                  </a:lnTo>
                  <a:lnTo>
                    <a:pt x="558" y="94"/>
                  </a:lnTo>
                  <a:lnTo>
                    <a:pt x="552" y="88"/>
                  </a:lnTo>
                  <a:lnTo>
                    <a:pt x="548" y="86"/>
                  </a:lnTo>
                  <a:lnTo>
                    <a:pt x="548" y="86"/>
                  </a:lnTo>
                  <a:lnTo>
                    <a:pt x="548" y="82"/>
                  </a:lnTo>
                  <a:lnTo>
                    <a:pt x="548" y="82"/>
                  </a:lnTo>
                  <a:lnTo>
                    <a:pt x="546" y="74"/>
                  </a:lnTo>
                  <a:lnTo>
                    <a:pt x="546" y="74"/>
                  </a:lnTo>
                  <a:lnTo>
                    <a:pt x="544" y="70"/>
                  </a:lnTo>
                  <a:lnTo>
                    <a:pt x="542" y="66"/>
                  </a:lnTo>
                  <a:lnTo>
                    <a:pt x="542" y="66"/>
                  </a:lnTo>
                  <a:lnTo>
                    <a:pt x="542" y="64"/>
                  </a:lnTo>
                  <a:lnTo>
                    <a:pt x="540" y="64"/>
                  </a:lnTo>
                  <a:lnTo>
                    <a:pt x="536" y="62"/>
                  </a:lnTo>
                  <a:lnTo>
                    <a:pt x="536" y="62"/>
                  </a:lnTo>
                  <a:lnTo>
                    <a:pt x="532" y="60"/>
                  </a:lnTo>
                  <a:lnTo>
                    <a:pt x="530" y="56"/>
                  </a:lnTo>
                  <a:lnTo>
                    <a:pt x="530" y="56"/>
                  </a:lnTo>
                  <a:lnTo>
                    <a:pt x="528" y="54"/>
                  </a:lnTo>
                  <a:lnTo>
                    <a:pt x="528" y="54"/>
                  </a:lnTo>
                  <a:lnTo>
                    <a:pt x="526" y="52"/>
                  </a:lnTo>
                  <a:lnTo>
                    <a:pt x="524" y="50"/>
                  </a:lnTo>
                  <a:lnTo>
                    <a:pt x="524" y="50"/>
                  </a:lnTo>
                  <a:lnTo>
                    <a:pt x="522" y="48"/>
                  </a:lnTo>
                  <a:lnTo>
                    <a:pt x="520" y="46"/>
                  </a:lnTo>
                  <a:lnTo>
                    <a:pt x="516" y="46"/>
                  </a:lnTo>
                  <a:lnTo>
                    <a:pt x="516" y="46"/>
                  </a:lnTo>
                  <a:lnTo>
                    <a:pt x="504" y="36"/>
                  </a:lnTo>
                  <a:lnTo>
                    <a:pt x="504" y="36"/>
                  </a:lnTo>
                  <a:lnTo>
                    <a:pt x="472" y="16"/>
                  </a:lnTo>
                  <a:lnTo>
                    <a:pt x="472" y="16"/>
                  </a:lnTo>
                  <a:lnTo>
                    <a:pt x="466" y="14"/>
                  </a:lnTo>
                  <a:lnTo>
                    <a:pt x="466" y="14"/>
                  </a:lnTo>
                  <a:lnTo>
                    <a:pt x="452" y="8"/>
                  </a:lnTo>
                  <a:lnTo>
                    <a:pt x="452" y="8"/>
                  </a:lnTo>
                  <a:lnTo>
                    <a:pt x="446" y="6"/>
                  </a:lnTo>
                  <a:lnTo>
                    <a:pt x="442" y="4"/>
                  </a:lnTo>
                  <a:lnTo>
                    <a:pt x="442" y="4"/>
                  </a:lnTo>
                  <a:lnTo>
                    <a:pt x="436" y="4"/>
                  </a:lnTo>
                  <a:lnTo>
                    <a:pt x="428" y="2"/>
                  </a:lnTo>
                  <a:lnTo>
                    <a:pt x="428" y="2"/>
                  </a:lnTo>
                  <a:lnTo>
                    <a:pt x="424" y="2"/>
                  </a:lnTo>
                  <a:lnTo>
                    <a:pt x="422" y="2"/>
                  </a:lnTo>
                  <a:lnTo>
                    <a:pt x="422" y="2"/>
                  </a:lnTo>
                  <a:lnTo>
                    <a:pt x="404" y="0"/>
                  </a:lnTo>
                  <a:lnTo>
                    <a:pt x="404" y="0"/>
                  </a:lnTo>
                  <a:lnTo>
                    <a:pt x="392" y="0"/>
                  </a:lnTo>
                  <a:lnTo>
                    <a:pt x="392" y="0"/>
                  </a:lnTo>
                  <a:lnTo>
                    <a:pt x="388" y="2"/>
                  </a:lnTo>
                  <a:lnTo>
                    <a:pt x="380" y="2"/>
                  </a:lnTo>
                  <a:lnTo>
                    <a:pt x="380" y="2"/>
                  </a:lnTo>
                  <a:lnTo>
                    <a:pt x="376" y="2"/>
                  </a:lnTo>
                  <a:lnTo>
                    <a:pt x="372" y="2"/>
                  </a:lnTo>
                  <a:lnTo>
                    <a:pt x="368" y="4"/>
                  </a:lnTo>
                  <a:lnTo>
                    <a:pt x="364" y="4"/>
                  </a:lnTo>
                  <a:lnTo>
                    <a:pt x="364" y="4"/>
                  </a:lnTo>
                  <a:lnTo>
                    <a:pt x="358" y="4"/>
                  </a:lnTo>
                  <a:lnTo>
                    <a:pt x="354" y="6"/>
                  </a:lnTo>
                  <a:lnTo>
                    <a:pt x="354" y="6"/>
                  </a:lnTo>
                  <a:lnTo>
                    <a:pt x="346" y="10"/>
                  </a:lnTo>
                  <a:lnTo>
                    <a:pt x="338" y="14"/>
                  </a:lnTo>
                  <a:lnTo>
                    <a:pt x="338" y="14"/>
                  </a:lnTo>
                  <a:lnTo>
                    <a:pt x="326" y="22"/>
                  </a:lnTo>
                  <a:lnTo>
                    <a:pt x="316" y="28"/>
                  </a:lnTo>
                  <a:lnTo>
                    <a:pt x="316" y="28"/>
                  </a:lnTo>
                  <a:lnTo>
                    <a:pt x="312" y="32"/>
                  </a:lnTo>
                  <a:lnTo>
                    <a:pt x="310" y="36"/>
                  </a:lnTo>
                  <a:lnTo>
                    <a:pt x="306" y="40"/>
                  </a:lnTo>
                  <a:lnTo>
                    <a:pt x="302" y="42"/>
                  </a:lnTo>
                  <a:lnTo>
                    <a:pt x="302" y="42"/>
                  </a:lnTo>
                  <a:lnTo>
                    <a:pt x="300" y="44"/>
                  </a:lnTo>
                  <a:lnTo>
                    <a:pt x="298" y="50"/>
                  </a:lnTo>
                  <a:lnTo>
                    <a:pt x="296" y="54"/>
                  </a:lnTo>
                  <a:lnTo>
                    <a:pt x="292" y="56"/>
                  </a:lnTo>
                  <a:lnTo>
                    <a:pt x="292" y="56"/>
                  </a:lnTo>
                  <a:lnTo>
                    <a:pt x="290" y="60"/>
                  </a:lnTo>
                  <a:lnTo>
                    <a:pt x="288" y="66"/>
                  </a:lnTo>
                  <a:lnTo>
                    <a:pt x="286" y="74"/>
                  </a:lnTo>
                  <a:lnTo>
                    <a:pt x="286" y="74"/>
                  </a:lnTo>
                  <a:lnTo>
                    <a:pt x="284" y="76"/>
                  </a:lnTo>
                  <a:lnTo>
                    <a:pt x="278" y="78"/>
                  </a:lnTo>
                  <a:lnTo>
                    <a:pt x="278" y="78"/>
                  </a:lnTo>
                  <a:lnTo>
                    <a:pt x="276" y="80"/>
                  </a:lnTo>
                  <a:lnTo>
                    <a:pt x="274" y="84"/>
                  </a:lnTo>
                  <a:lnTo>
                    <a:pt x="272" y="88"/>
                  </a:lnTo>
                  <a:lnTo>
                    <a:pt x="272" y="88"/>
                  </a:lnTo>
                  <a:lnTo>
                    <a:pt x="264" y="96"/>
                  </a:lnTo>
                  <a:lnTo>
                    <a:pt x="264" y="96"/>
                  </a:lnTo>
                  <a:lnTo>
                    <a:pt x="262" y="100"/>
                  </a:lnTo>
                  <a:lnTo>
                    <a:pt x="262" y="106"/>
                  </a:lnTo>
                  <a:lnTo>
                    <a:pt x="260" y="112"/>
                  </a:lnTo>
                  <a:lnTo>
                    <a:pt x="260" y="116"/>
                  </a:lnTo>
                  <a:lnTo>
                    <a:pt x="260" y="116"/>
                  </a:lnTo>
                  <a:lnTo>
                    <a:pt x="258" y="122"/>
                  </a:lnTo>
                  <a:lnTo>
                    <a:pt x="254" y="130"/>
                  </a:lnTo>
                  <a:lnTo>
                    <a:pt x="254" y="130"/>
                  </a:lnTo>
                  <a:lnTo>
                    <a:pt x="254" y="134"/>
                  </a:lnTo>
                  <a:lnTo>
                    <a:pt x="254" y="136"/>
                  </a:lnTo>
                  <a:lnTo>
                    <a:pt x="254" y="142"/>
                  </a:lnTo>
                  <a:lnTo>
                    <a:pt x="254" y="142"/>
                  </a:lnTo>
                  <a:lnTo>
                    <a:pt x="252" y="152"/>
                  </a:lnTo>
                  <a:lnTo>
                    <a:pt x="254" y="162"/>
                  </a:lnTo>
                  <a:lnTo>
                    <a:pt x="254" y="162"/>
                  </a:lnTo>
                  <a:lnTo>
                    <a:pt x="254" y="174"/>
                  </a:lnTo>
                  <a:lnTo>
                    <a:pt x="254" y="180"/>
                  </a:lnTo>
                  <a:lnTo>
                    <a:pt x="252" y="186"/>
                  </a:lnTo>
                  <a:lnTo>
                    <a:pt x="252" y="186"/>
                  </a:lnTo>
                  <a:lnTo>
                    <a:pt x="250" y="194"/>
                  </a:lnTo>
                  <a:lnTo>
                    <a:pt x="250" y="202"/>
                  </a:lnTo>
                  <a:lnTo>
                    <a:pt x="252" y="216"/>
                  </a:lnTo>
                  <a:lnTo>
                    <a:pt x="252" y="216"/>
                  </a:lnTo>
                  <a:lnTo>
                    <a:pt x="254" y="224"/>
                  </a:lnTo>
                  <a:lnTo>
                    <a:pt x="254" y="224"/>
                  </a:lnTo>
                  <a:lnTo>
                    <a:pt x="250" y="222"/>
                  </a:lnTo>
                  <a:lnTo>
                    <a:pt x="244" y="220"/>
                  </a:lnTo>
                  <a:lnTo>
                    <a:pt x="236" y="222"/>
                  </a:lnTo>
                  <a:lnTo>
                    <a:pt x="232" y="226"/>
                  </a:lnTo>
                  <a:lnTo>
                    <a:pt x="232" y="226"/>
                  </a:lnTo>
                  <a:lnTo>
                    <a:pt x="226" y="232"/>
                  </a:lnTo>
                  <a:lnTo>
                    <a:pt x="224" y="244"/>
                  </a:lnTo>
                  <a:lnTo>
                    <a:pt x="222" y="258"/>
                  </a:lnTo>
                  <a:lnTo>
                    <a:pt x="220" y="278"/>
                  </a:lnTo>
                  <a:lnTo>
                    <a:pt x="220" y="278"/>
                  </a:lnTo>
                  <a:lnTo>
                    <a:pt x="222" y="286"/>
                  </a:lnTo>
                  <a:lnTo>
                    <a:pt x="224" y="292"/>
                  </a:lnTo>
                  <a:lnTo>
                    <a:pt x="230" y="306"/>
                  </a:lnTo>
                  <a:lnTo>
                    <a:pt x="230" y="306"/>
                  </a:lnTo>
                  <a:lnTo>
                    <a:pt x="236" y="318"/>
                  </a:lnTo>
                  <a:lnTo>
                    <a:pt x="240" y="328"/>
                  </a:lnTo>
                  <a:lnTo>
                    <a:pt x="240" y="328"/>
                  </a:lnTo>
                  <a:lnTo>
                    <a:pt x="244" y="338"/>
                  </a:lnTo>
                  <a:lnTo>
                    <a:pt x="248" y="346"/>
                  </a:lnTo>
                  <a:lnTo>
                    <a:pt x="254" y="354"/>
                  </a:lnTo>
                  <a:lnTo>
                    <a:pt x="260" y="356"/>
                  </a:lnTo>
                  <a:lnTo>
                    <a:pt x="260" y="356"/>
                  </a:lnTo>
                  <a:lnTo>
                    <a:pt x="264" y="356"/>
                  </a:lnTo>
                  <a:lnTo>
                    <a:pt x="264" y="356"/>
                  </a:lnTo>
                  <a:lnTo>
                    <a:pt x="268" y="356"/>
                  </a:lnTo>
                  <a:lnTo>
                    <a:pt x="268" y="356"/>
                  </a:lnTo>
                  <a:lnTo>
                    <a:pt x="274" y="366"/>
                  </a:lnTo>
                  <a:lnTo>
                    <a:pt x="280" y="376"/>
                  </a:lnTo>
                  <a:lnTo>
                    <a:pt x="292" y="394"/>
                  </a:lnTo>
                  <a:lnTo>
                    <a:pt x="292" y="394"/>
                  </a:lnTo>
                  <a:lnTo>
                    <a:pt x="292" y="394"/>
                  </a:lnTo>
                  <a:lnTo>
                    <a:pt x="294" y="426"/>
                  </a:lnTo>
                  <a:lnTo>
                    <a:pt x="292" y="482"/>
                  </a:lnTo>
                  <a:lnTo>
                    <a:pt x="292" y="482"/>
                  </a:lnTo>
                  <a:lnTo>
                    <a:pt x="276" y="486"/>
                  </a:lnTo>
                  <a:lnTo>
                    <a:pt x="248" y="494"/>
                  </a:lnTo>
                  <a:lnTo>
                    <a:pt x="172" y="524"/>
                  </a:lnTo>
                  <a:lnTo>
                    <a:pt x="46" y="578"/>
                  </a:lnTo>
                  <a:lnTo>
                    <a:pt x="46" y="578"/>
                  </a:lnTo>
                  <a:lnTo>
                    <a:pt x="40" y="582"/>
                  </a:lnTo>
                  <a:lnTo>
                    <a:pt x="36" y="588"/>
                  </a:lnTo>
                  <a:lnTo>
                    <a:pt x="26" y="610"/>
                  </a:lnTo>
                  <a:lnTo>
                    <a:pt x="18" y="638"/>
                  </a:lnTo>
                  <a:lnTo>
                    <a:pt x="12" y="670"/>
                  </a:lnTo>
                  <a:lnTo>
                    <a:pt x="4" y="728"/>
                  </a:lnTo>
                  <a:lnTo>
                    <a:pt x="0" y="754"/>
                  </a:lnTo>
                  <a:lnTo>
                    <a:pt x="826" y="754"/>
                  </a:lnTo>
                  <a:lnTo>
                    <a:pt x="826" y="754"/>
                  </a:lnTo>
                  <a:lnTo>
                    <a:pt x="818" y="732"/>
                  </a:lnTo>
                  <a:lnTo>
                    <a:pt x="810" y="706"/>
                  </a:lnTo>
                  <a:lnTo>
                    <a:pt x="794" y="646"/>
                  </a:lnTo>
                  <a:lnTo>
                    <a:pt x="786" y="620"/>
                  </a:lnTo>
                  <a:lnTo>
                    <a:pt x="776" y="596"/>
                  </a:lnTo>
                  <a:lnTo>
                    <a:pt x="772" y="588"/>
                  </a:lnTo>
                  <a:lnTo>
                    <a:pt x="766" y="580"/>
                  </a:lnTo>
                  <a:lnTo>
                    <a:pt x="760" y="574"/>
                  </a:lnTo>
                  <a:lnTo>
                    <a:pt x="754" y="572"/>
                  </a:lnTo>
                  <a:lnTo>
                    <a:pt x="754" y="572"/>
                  </a:lnTo>
                  <a:close/>
                  <a:moveTo>
                    <a:pt x="558" y="246"/>
                  </a:moveTo>
                  <a:lnTo>
                    <a:pt x="558" y="246"/>
                  </a:lnTo>
                  <a:lnTo>
                    <a:pt x="558" y="242"/>
                  </a:lnTo>
                  <a:lnTo>
                    <a:pt x="558" y="234"/>
                  </a:lnTo>
                  <a:lnTo>
                    <a:pt x="558" y="234"/>
                  </a:lnTo>
                  <a:lnTo>
                    <a:pt x="558" y="230"/>
                  </a:lnTo>
                  <a:lnTo>
                    <a:pt x="560" y="232"/>
                  </a:lnTo>
                  <a:lnTo>
                    <a:pt x="560" y="232"/>
                  </a:lnTo>
                  <a:lnTo>
                    <a:pt x="564" y="230"/>
                  </a:lnTo>
                  <a:lnTo>
                    <a:pt x="570" y="228"/>
                  </a:lnTo>
                  <a:lnTo>
                    <a:pt x="574" y="226"/>
                  </a:lnTo>
                  <a:lnTo>
                    <a:pt x="580" y="230"/>
                  </a:lnTo>
                  <a:lnTo>
                    <a:pt x="580" y="230"/>
                  </a:lnTo>
                  <a:lnTo>
                    <a:pt x="584" y="234"/>
                  </a:lnTo>
                  <a:lnTo>
                    <a:pt x="586" y="242"/>
                  </a:lnTo>
                  <a:lnTo>
                    <a:pt x="588" y="256"/>
                  </a:lnTo>
                  <a:lnTo>
                    <a:pt x="590" y="278"/>
                  </a:lnTo>
                  <a:lnTo>
                    <a:pt x="590" y="278"/>
                  </a:lnTo>
                  <a:lnTo>
                    <a:pt x="588" y="284"/>
                  </a:lnTo>
                  <a:lnTo>
                    <a:pt x="586" y="290"/>
                  </a:lnTo>
                  <a:lnTo>
                    <a:pt x="580" y="304"/>
                  </a:lnTo>
                  <a:lnTo>
                    <a:pt x="580" y="304"/>
                  </a:lnTo>
                  <a:lnTo>
                    <a:pt x="574" y="316"/>
                  </a:lnTo>
                  <a:lnTo>
                    <a:pt x="570" y="328"/>
                  </a:lnTo>
                  <a:lnTo>
                    <a:pt x="570" y="328"/>
                  </a:lnTo>
                  <a:lnTo>
                    <a:pt x="568" y="336"/>
                  </a:lnTo>
                  <a:lnTo>
                    <a:pt x="564" y="342"/>
                  </a:lnTo>
                  <a:lnTo>
                    <a:pt x="558" y="346"/>
                  </a:lnTo>
                  <a:lnTo>
                    <a:pt x="554" y="350"/>
                  </a:lnTo>
                  <a:lnTo>
                    <a:pt x="554" y="350"/>
                  </a:lnTo>
                  <a:lnTo>
                    <a:pt x="550" y="350"/>
                  </a:lnTo>
                  <a:lnTo>
                    <a:pt x="548" y="348"/>
                  </a:lnTo>
                  <a:lnTo>
                    <a:pt x="548" y="348"/>
                  </a:lnTo>
                  <a:lnTo>
                    <a:pt x="552" y="332"/>
                  </a:lnTo>
                  <a:lnTo>
                    <a:pt x="554" y="318"/>
                  </a:lnTo>
                  <a:lnTo>
                    <a:pt x="552" y="304"/>
                  </a:lnTo>
                  <a:lnTo>
                    <a:pt x="550" y="294"/>
                  </a:lnTo>
                  <a:lnTo>
                    <a:pt x="550" y="294"/>
                  </a:lnTo>
                  <a:lnTo>
                    <a:pt x="548" y="278"/>
                  </a:lnTo>
                  <a:lnTo>
                    <a:pt x="548" y="272"/>
                  </a:lnTo>
                  <a:lnTo>
                    <a:pt x="550" y="266"/>
                  </a:lnTo>
                  <a:lnTo>
                    <a:pt x="550" y="266"/>
                  </a:lnTo>
                  <a:lnTo>
                    <a:pt x="552" y="250"/>
                  </a:lnTo>
                  <a:lnTo>
                    <a:pt x="552" y="250"/>
                  </a:lnTo>
                  <a:lnTo>
                    <a:pt x="558" y="246"/>
                  </a:lnTo>
                  <a:lnTo>
                    <a:pt x="558" y="246"/>
                  </a:lnTo>
                  <a:close/>
                  <a:moveTo>
                    <a:pt x="262" y="350"/>
                  </a:moveTo>
                  <a:lnTo>
                    <a:pt x="262" y="350"/>
                  </a:lnTo>
                  <a:lnTo>
                    <a:pt x="258" y="348"/>
                  </a:lnTo>
                  <a:lnTo>
                    <a:pt x="252" y="344"/>
                  </a:lnTo>
                  <a:lnTo>
                    <a:pt x="248" y="336"/>
                  </a:lnTo>
                  <a:lnTo>
                    <a:pt x="246" y="328"/>
                  </a:lnTo>
                  <a:lnTo>
                    <a:pt x="246" y="328"/>
                  </a:lnTo>
                  <a:lnTo>
                    <a:pt x="242" y="316"/>
                  </a:lnTo>
                  <a:lnTo>
                    <a:pt x="236" y="304"/>
                  </a:lnTo>
                  <a:lnTo>
                    <a:pt x="236" y="304"/>
                  </a:lnTo>
                  <a:lnTo>
                    <a:pt x="230" y="290"/>
                  </a:lnTo>
                  <a:lnTo>
                    <a:pt x="228" y="284"/>
                  </a:lnTo>
                  <a:lnTo>
                    <a:pt x="226" y="278"/>
                  </a:lnTo>
                  <a:lnTo>
                    <a:pt x="226" y="278"/>
                  </a:lnTo>
                  <a:lnTo>
                    <a:pt x="228" y="256"/>
                  </a:lnTo>
                  <a:lnTo>
                    <a:pt x="230" y="242"/>
                  </a:lnTo>
                  <a:lnTo>
                    <a:pt x="232" y="234"/>
                  </a:lnTo>
                  <a:lnTo>
                    <a:pt x="236" y="230"/>
                  </a:lnTo>
                  <a:lnTo>
                    <a:pt x="236" y="230"/>
                  </a:lnTo>
                  <a:lnTo>
                    <a:pt x="238" y="228"/>
                  </a:lnTo>
                  <a:lnTo>
                    <a:pt x="242" y="226"/>
                  </a:lnTo>
                  <a:lnTo>
                    <a:pt x="248" y="228"/>
                  </a:lnTo>
                  <a:lnTo>
                    <a:pt x="254" y="230"/>
                  </a:lnTo>
                  <a:lnTo>
                    <a:pt x="256" y="232"/>
                  </a:lnTo>
                  <a:lnTo>
                    <a:pt x="258" y="230"/>
                  </a:lnTo>
                  <a:lnTo>
                    <a:pt x="258" y="230"/>
                  </a:lnTo>
                  <a:lnTo>
                    <a:pt x="262" y="240"/>
                  </a:lnTo>
                  <a:lnTo>
                    <a:pt x="266" y="238"/>
                  </a:lnTo>
                  <a:lnTo>
                    <a:pt x="266" y="238"/>
                  </a:lnTo>
                  <a:lnTo>
                    <a:pt x="268" y="246"/>
                  </a:lnTo>
                  <a:lnTo>
                    <a:pt x="268" y="246"/>
                  </a:lnTo>
                  <a:lnTo>
                    <a:pt x="270" y="254"/>
                  </a:lnTo>
                  <a:lnTo>
                    <a:pt x="270" y="262"/>
                  </a:lnTo>
                  <a:lnTo>
                    <a:pt x="270" y="262"/>
                  </a:lnTo>
                  <a:lnTo>
                    <a:pt x="268" y="270"/>
                  </a:lnTo>
                  <a:lnTo>
                    <a:pt x="266" y="280"/>
                  </a:lnTo>
                  <a:lnTo>
                    <a:pt x="266" y="280"/>
                  </a:lnTo>
                  <a:lnTo>
                    <a:pt x="262" y="294"/>
                  </a:lnTo>
                  <a:lnTo>
                    <a:pt x="260" y="310"/>
                  </a:lnTo>
                  <a:lnTo>
                    <a:pt x="262" y="330"/>
                  </a:lnTo>
                  <a:lnTo>
                    <a:pt x="262" y="340"/>
                  </a:lnTo>
                  <a:lnTo>
                    <a:pt x="266" y="350"/>
                  </a:lnTo>
                  <a:lnTo>
                    <a:pt x="266" y="350"/>
                  </a:lnTo>
                  <a:lnTo>
                    <a:pt x="262" y="350"/>
                  </a:lnTo>
                  <a:lnTo>
                    <a:pt x="262" y="350"/>
                  </a:lnTo>
                  <a:close/>
                  <a:moveTo>
                    <a:pt x="272" y="280"/>
                  </a:moveTo>
                  <a:lnTo>
                    <a:pt x="272" y="280"/>
                  </a:lnTo>
                  <a:lnTo>
                    <a:pt x="274" y="270"/>
                  </a:lnTo>
                  <a:lnTo>
                    <a:pt x="276" y="262"/>
                  </a:lnTo>
                  <a:lnTo>
                    <a:pt x="276" y="262"/>
                  </a:lnTo>
                  <a:lnTo>
                    <a:pt x="274" y="252"/>
                  </a:lnTo>
                  <a:lnTo>
                    <a:pt x="274" y="244"/>
                  </a:lnTo>
                  <a:lnTo>
                    <a:pt x="274" y="244"/>
                  </a:lnTo>
                  <a:lnTo>
                    <a:pt x="270" y="232"/>
                  </a:lnTo>
                  <a:lnTo>
                    <a:pt x="270" y="214"/>
                  </a:lnTo>
                  <a:lnTo>
                    <a:pt x="270" y="214"/>
                  </a:lnTo>
                  <a:lnTo>
                    <a:pt x="276" y="194"/>
                  </a:lnTo>
                  <a:lnTo>
                    <a:pt x="282" y="174"/>
                  </a:lnTo>
                  <a:lnTo>
                    <a:pt x="282" y="174"/>
                  </a:lnTo>
                  <a:lnTo>
                    <a:pt x="282" y="160"/>
                  </a:lnTo>
                  <a:lnTo>
                    <a:pt x="284" y="146"/>
                  </a:lnTo>
                  <a:lnTo>
                    <a:pt x="288" y="118"/>
                  </a:lnTo>
                  <a:lnTo>
                    <a:pt x="288" y="118"/>
                  </a:lnTo>
                  <a:lnTo>
                    <a:pt x="290" y="110"/>
                  </a:lnTo>
                  <a:lnTo>
                    <a:pt x="294" y="104"/>
                  </a:lnTo>
                  <a:lnTo>
                    <a:pt x="300" y="98"/>
                  </a:lnTo>
                  <a:lnTo>
                    <a:pt x="306" y="92"/>
                  </a:lnTo>
                  <a:lnTo>
                    <a:pt x="322" y="84"/>
                  </a:lnTo>
                  <a:lnTo>
                    <a:pt x="336" y="80"/>
                  </a:lnTo>
                  <a:lnTo>
                    <a:pt x="336" y="80"/>
                  </a:lnTo>
                  <a:lnTo>
                    <a:pt x="346" y="80"/>
                  </a:lnTo>
                  <a:lnTo>
                    <a:pt x="356" y="80"/>
                  </a:lnTo>
                  <a:lnTo>
                    <a:pt x="374" y="84"/>
                  </a:lnTo>
                  <a:lnTo>
                    <a:pt x="390" y="86"/>
                  </a:lnTo>
                  <a:lnTo>
                    <a:pt x="410" y="88"/>
                  </a:lnTo>
                  <a:lnTo>
                    <a:pt x="410" y="88"/>
                  </a:lnTo>
                  <a:lnTo>
                    <a:pt x="430" y="86"/>
                  </a:lnTo>
                  <a:lnTo>
                    <a:pt x="446" y="84"/>
                  </a:lnTo>
                  <a:lnTo>
                    <a:pt x="462" y="80"/>
                  </a:lnTo>
                  <a:lnTo>
                    <a:pt x="484" y="80"/>
                  </a:lnTo>
                  <a:lnTo>
                    <a:pt x="484" y="80"/>
                  </a:lnTo>
                  <a:lnTo>
                    <a:pt x="496" y="80"/>
                  </a:lnTo>
                  <a:lnTo>
                    <a:pt x="506" y="84"/>
                  </a:lnTo>
                  <a:lnTo>
                    <a:pt x="516" y="88"/>
                  </a:lnTo>
                  <a:lnTo>
                    <a:pt x="522" y="96"/>
                  </a:lnTo>
                  <a:lnTo>
                    <a:pt x="528" y="102"/>
                  </a:lnTo>
                  <a:lnTo>
                    <a:pt x="532" y="108"/>
                  </a:lnTo>
                  <a:lnTo>
                    <a:pt x="536" y="120"/>
                  </a:lnTo>
                  <a:lnTo>
                    <a:pt x="536" y="120"/>
                  </a:lnTo>
                  <a:lnTo>
                    <a:pt x="538" y="132"/>
                  </a:lnTo>
                  <a:lnTo>
                    <a:pt x="538" y="150"/>
                  </a:lnTo>
                  <a:lnTo>
                    <a:pt x="536" y="170"/>
                  </a:lnTo>
                  <a:lnTo>
                    <a:pt x="534" y="182"/>
                  </a:lnTo>
                  <a:lnTo>
                    <a:pt x="534" y="182"/>
                  </a:lnTo>
                  <a:lnTo>
                    <a:pt x="540" y="202"/>
                  </a:lnTo>
                  <a:lnTo>
                    <a:pt x="546" y="224"/>
                  </a:lnTo>
                  <a:lnTo>
                    <a:pt x="546" y="224"/>
                  </a:lnTo>
                  <a:lnTo>
                    <a:pt x="546" y="250"/>
                  </a:lnTo>
                  <a:lnTo>
                    <a:pt x="546" y="250"/>
                  </a:lnTo>
                  <a:lnTo>
                    <a:pt x="544" y="264"/>
                  </a:lnTo>
                  <a:lnTo>
                    <a:pt x="544" y="264"/>
                  </a:lnTo>
                  <a:lnTo>
                    <a:pt x="542" y="272"/>
                  </a:lnTo>
                  <a:lnTo>
                    <a:pt x="542" y="278"/>
                  </a:lnTo>
                  <a:lnTo>
                    <a:pt x="544" y="294"/>
                  </a:lnTo>
                  <a:lnTo>
                    <a:pt x="544" y="294"/>
                  </a:lnTo>
                  <a:lnTo>
                    <a:pt x="546" y="306"/>
                  </a:lnTo>
                  <a:lnTo>
                    <a:pt x="548" y="320"/>
                  </a:lnTo>
                  <a:lnTo>
                    <a:pt x="546" y="334"/>
                  </a:lnTo>
                  <a:lnTo>
                    <a:pt x="540" y="350"/>
                  </a:lnTo>
                  <a:lnTo>
                    <a:pt x="540" y="350"/>
                  </a:lnTo>
                  <a:lnTo>
                    <a:pt x="532" y="364"/>
                  </a:lnTo>
                  <a:lnTo>
                    <a:pt x="522" y="380"/>
                  </a:lnTo>
                  <a:lnTo>
                    <a:pt x="522" y="380"/>
                  </a:lnTo>
                  <a:lnTo>
                    <a:pt x="504" y="404"/>
                  </a:lnTo>
                  <a:lnTo>
                    <a:pt x="494" y="420"/>
                  </a:lnTo>
                  <a:lnTo>
                    <a:pt x="486" y="440"/>
                  </a:lnTo>
                  <a:lnTo>
                    <a:pt x="486" y="440"/>
                  </a:lnTo>
                  <a:lnTo>
                    <a:pt x="478" y="458"/>
                  </a:lnTo>
                  <a:lnTo>
                    <a:pt x="468" y="472"/>
                  </a:lnTo>
                  <a:lnTo>
                    <a:pt x="458" y="484"/>
                  </a:lnTo>
                  <a:lnTo>
                    <a:pt x="448" y="492"/>
                  </a:lnTo>
                  <a:lnTo>
                    <a:pt x="438" y="498"/>
                  </a:lnTo>
                  <a:lnTo>
                    <a:pt x="426" y="502"/>
                  </a:lnTo>
                  <a:lnTo>
                    <a:pt x="412" y="504"/>
                  </a:lnTo>
                  <a:lnTo>
                    <a:pt x="400" y="506"/>
                  </a:lnTo>
                  <a:lnTo>
                    <a:pt x="400" y="506"/>
                  </a:lnTo>
                  <a:lnTo>
                    <a:pt x="386" y="504"/>
                  </a:lnTo>
                  <a:lnTo>
                    <a:pt x="374" y="502"/>
                  </a:lnTo>
                  <a:lnTo>
                    <a:pt x="364" y="498"/>
                  </a:lnTo>
                  <a:lnTo>
                    <a:pt x="356" y="490"/>
                  </a:lnTo>
                  <a:lnTo>
                    <a:pt x="348" y="482"/>
                  </a:lnTo>
                  <a:lnTo>
                    <a:pt x="342" y="470"/>
                  </a:lnTo>
                  <a:lnTo>
                    <a:pt x="330" y="442"/>
                  </a:lnTo>
                  <a:lnTo>
                    <a:pt x="330" y="442"/>
                  </a:lnTo>
                  <a:lnTo>
                    <a:pt x="322" y="426"/>
                  </a:lnTo>
                  <a:lnTo>
                    <a:pt x="316" y="412"/>
                  </a:lnTo>
                  <a:lnTo>
                    <a:pt x="298" y="392"/>
                  </a:lnTo>
                  <a:lnTo>
                    <a:pt x="298" y="392"/>
                  </a:lnTo>
                  <a:lnTo>
                    <a:pt x="284" y="374"/>
                  </a:lnTo>
                  <a:lnTo>
                    <a:pt x="278" y="362"/>
                  </a:lnTo>
                  <a:lnTo>
                    <a:pt x="272" y="350"/>
                  </a:lnTo>
                  <a:lnTo>
                    <a:pt x="272" y="350"/>
                  </a:lnTo>
                  <a:lnTo>
                    <a:pt x="270" y="340"/>
                  </a:lnTo>
                  <a:lnTo>
                    <a:pt x="268" y="330"/>
                  </a:lnTo>
                  <a:lnTo>
                    <a:pt x="266" y="312"/>
                  </a:lnTo>
                  <a:lnTo>
                    <a:pt x="268" y="296"/>
                  </a:lnTo>
                  <a:lnTo>
                    <a:pt x="272" y="280"/>
                  </a:lnTo>
                  <a:lnTo>
                    <a:pt x="272" y="280"/>
                  </a:lnTo>
                  <a:close/>
                  <a:moveTo>
                    <a:pt x="400" y="666"/>
                  </a:moveTo>
                  <a:lnTo>
                    <a:pt x="400" y="666"/>
                  </a:lnTo>
                  <a:lnTo>
                    <a:pt x="382" y="666"/>
                  </a:lnTo>
                  <a:lnTo>
                    <a:pt x="366" y="664"/>
                  </a:lnTo>
                  <a:lnTo>
                    <a:pt x="352" y="660"/>
                  </a:lnTo>
                  <a:lnTo>
                    <a:pt x="340" y="656"/>
                  </a:lnTo>
                  <a:lnTo>
                    <a:pt x="328" y="650"/>
                  </a:lnTo>
                  <a:lnTo>
                    <a:pt x="318" y="642"/>
                  </a:lnTo>
                  <a:lnTo>
                    <a:pt x="310" y="636"/>
                  </a:lnTo>
                  <a:lnTo>
                    <a:pt x="302" y="628"/>
                  </a:lnTo>
                  <a:lnTo>
                    <a:pt x="290" y="610"/>
                  </a:lnTo>
                  <a:lnTo>
                    <a:pt x="282" y="592"/>
                  </a:lnTo>
                  <a:lnTo>
                    <a:pt x="276" y="576"/>
                  </a:lnTo>
                  <a:lnTo>
                    <a:pt x="272" y="560"/>
                  </a:lnTo>
                  <a:lnTo>
                    <a:pt x="272" y="560"/>
                  </a:lnTo>
                  <a:lnTo>
                    <a:pt x="270" y="546"/>
                  </a:lnTo>
                  <a:lnTo>
                    <a:pt x="270" y="534"/>
                  </a:lnTo>
                  <a:lnTo>
                    <a:pt x="272" y="522"/>
                  </a:lnTo>
                  <a:lnTo>
                    <a:pt x="276" y="512"/>
                  </a:lnTo>
                  <a:lnTo>
                    <a:pt x="284" y="494"/>
                  </a:lnTo>
                  <a:lnTo>
                    <a:pt x="292" y="482"/>
                  </a:lnTo>
                  <a:lnTo>
                    <a:pt x="292" y="482"/>
                  </a:lnTo>
                  <a:lnTo>
                    <a:pt x="292" y="518"/>
                  </a:lnTo>
                  <a:lnTo>
                    <a:pt x="298" y="518"/>
                  </a:lnTo>
                  <a:lnTo>
                    <a:pt x="298" y="518"/>
                  </a:lnTo>
                  <a:lnTo>
                    <a:pt x="298" y="470"/>
                  </a:lnTo>
                  <a:lnTo>
                    <a:pt x="298" y="400"/>
                  </a:lnTo>
                  <a:lnTo>
                    <a:pt x="298" y="400"/>
                  </a:lnTo>
                  <a:lnTo>
                    <a:pt x="312" y="420"/>
                  </a:lnTo>
                  <a:lnTo>
                    <a:pt x="318" y="430"/>
                  </a:lnTo>
                  <a:lnTo>
                    <a:pt x="324" y="444"/>
                  </a:lnTo>
                  <a:lnTo>
                    <a:pt x="324" y="444"/>
                  </a:lnTo>
                  <a:lnTo>
                    <a:pt x="336" y="474"/>
                  </a:lnTo>
                  <a:lnTo>
                    <a:pt x="344" y="484"/>
                  </a:lnTo>
                  <a:lnTo>
                    <a:pt x="350" y="494"/>
                  </a:lnTo>
                  <a:lnTo>
                    <a:pt x="360" y="502"/>
                  </a:lnTo>
                  <a:lnTo>
                    <a:pt x="370" y="508"/>
                  </a:lnTo>
                  <a:lnTo>
                    <a:pt x="382" y="510"/>
                  </a:lnTo>
                  <a:lnTo>
                    <a:pt x="396" y="512"/>
                  </a:lnTo>
                  <a:lnTo>
                    <a:pt x="396" y="512"/>
                  </a:lnTo>
                  <a:lnTo>
                    <a:pt x="400" y="512"/>
                  </a:lnTo>
                  <a:lnTo>
                    <a:pt x="400" y="512"/>
                  </a:lnTo>
                  <a:lnTo>
                    <a:pt x="416" y="510"/>
                  </a:lnTo>
                  <a:lnTo>
                    <a:pt x="430" y="506"/>
                  </a:lnTo>
                  <a:lnTo>
                    <a:pt x="444" y="502"/>
                  </a:lnTo>
                  <a:lnTo>
                    <a:pt x="456" y="494"/>
                  </a:lnTo>
                  <a:lnTo>
                    <a:pt x="466" y="486"/>
                  </a:lnTo>
                  <a:lnTo>
                    <a:pt x="474" y="474"/>
                  </a:lnTo>
                  <a:lnTo>
                    <a:pt x="484" y="460"/>
                  </a:lnTo>
                  <a:lnTo>
                    <a:pt x="492" y="442"/>
                  </a:lnTo>
                  <a:lnTo>
                    <a:pt x="492" y="442"/>
                  </a:lnTo>
                  <a:lnTo>
                    <a:pt x="500" y="422"/>
                  </a:lnTo>
                  <a:lnTo>
                    <a:pt x="510" y="406"/>
                  </a:lnTo>
                  <a:lnTo>
                    <a:pt x="510" y="406"/>
                  </a:lnTo>
                  <a:lnTo>
                    <a:pt x="508" y="468"/>
                  </a:lnTo>
                  <a:lnTo>
                    <a:pt x="508" y="526"/>
                  </a:lnTo>
                  <a:lnTo>
                    <a:pt x="514" y="526"/>
                  </a:lnTo>
                  <a:lnTo>
                    <a:pt x="514" y="526"/>
                  </a:lnTo>
                  <a:lnTo>
                    <a:pt x="514" y="486"/>
                  </a:lnTo>
                  <a:lnTo>
                    <a:pt x="514" y="486"/>
                  </a:lnTo>
                  <a:lnTo>
                    <a:pt x="518" y="490"/>
                  </a:lnTo>
                  <a:lnTo>
                    <a:pt x="520" y="496"/>
                  </a:lnTo>
                  <a:lnTo>
                    <a:pt x="526" y="514"/>
                  </a:lnTo>
                  <a:lnTo>
                    <a:pt x="528" y="536"/>
                  </a:lnTo>
                  <a:lnTo>
                    <a:pt x="530" y="558"/>
                  </a:lnTo>
                  <a:lnTo>
                    <a:pt x="530" y="558"/>
                  </a:lnTo>
                  <a:lnTo>
                    <a:pt x="528" y="572"/>
                  </a:lnTo>
                  <a:lnTo>
                    <a:pt x="522" y="588"/>
                  </a:lnTo>
                  <a:lnTo>
                    <a:pt x="514" y="606"/>
                  </a:lnTo>
                  <a:lnTo>
                    <a:pt x="500" y="624"/>
                  </a:lnTo>
                  <a:lnTo>
                    <a:pt x="492" y="632"/>
                  </a:lnTo>
                  <a:lnTo>
                    <a:pt x="482" y="640"/>
                  </a:lnTo>
                  <a:lnTo>
                    <a:pt x="472" y="648"/>
                  </a:lnTo>
                  <a:lnTo>
                    <a:pt x="460" y="654"/>
                  </a:lnTo>
                  <a:lnTo>
                    <a:pt x="446" y="660"/>
                  </a:lnTo>
                  <a:lnTo>
                    <a:pt x="432" y="664"/>
                  </a:lnTo>
                  <a:lnTo>
                    <a:pt x="416" y="666"/>
                  </a:lnTo>
                  <a:lnTo>
                    <a:pt x="400" y="666"/>
                  </a:lnTo>
                  <a:lnTo>
                    <a:pt x="400" y="666"/>
                  </a:lnTo>
                  <a:close/>
                </a:path>
              </a:pathLst>
            </a:custGeom>
            <a:solidFill>
              <a:schemeClr val="accent3">
                <a:lumMod val="100000"/>
              </a:schemeClr>
            </a:solidFill>
            <a:ln>
              <a:noFill/>
            </a:ln>
          </p:spPr>
          <p:txBody>
            <a:bodyPr anchor="ctr"/>
            <a:lstStyle/>
            <a:p>
              <a:pPr algn="ctr"/>
              <a:endParaRPr>
                <a:cs typeface="+mn-ea"/>
                <a:sym typeface="+mn-lt"/>
              </a:endParaRPr>
            </a:p>
          </p:txBody>
        </p:sp>
      </p:grpSp>
    </p:spTree>
    <p:extLst>
      <p:ext uri="{BB962C8B-B14F-4D97-AF65-F5344CB8AC3E}">
        <p14:creationId val="3302284165"/>
      </p:ext>
    </p:extLst>
  </p:cSld>
  <p:clrMapOvr>
    <a:masterClrMapping/>
  </p:clrMapOvr>
  <mc:AlternateContent>
    <mc:Choice Requires="p14">
      <p:transition advTm="2000" p14:dur="1600" spd="slow">
        <p:blinds dir="vert"/>
      </p:transition>
    </mc:Choice>
    <mc:Fallback>
      <p:transition advTm="2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 presetSubtype="16">
                                  <p:stCondLst>
                                    <p:cond delay="0"/>
                                  </p:stCondLst>
                                  <p:childTnLst>
                                    <p:set>
                                      <p:cBhvr>
                                        <p:cTn dur="1" fill="hold" id="6">
                                          <p:stCondLst>
                                            <p:cond delay="0"/>
                                          </p:stCondLst>
                                        </p:cTn>
                                        <p:tgtEl>
                                          <p:spTgt spid="5"/>
                                        </p:tgtEl>
                                        <p:attrNameLst>
                                          <p:attrName>style.visibility</p:attrName>
                                        </p:attrNameLst>
                                      </p:cBhvr>
                                      <p:to>
                                        <p:strVal val="visible"/>
                                      </p:to>
                                    </p:set>
                                    <p:animEffect filter="box(in)" transition="in">
                                      <p:cBhvr>
                                        <p:cTn dur="2000" id="7"/>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0" y="325120"/>
            <a:ext cx="3586480" cy="589280"/>
            <a:chOff x="0" y="416560"/>
            <a:chExt cx="3586480" cy="589280"/>
          </a:xfrm>
        </p:grpSpPr>
        <p:sp>
          <p:nvSpPr>
            <p:cNvPr id="9" name="五边形 8"/>
            <p:cNvSpPr/>
            <p:nvPr/>
          </p:nvSpPr>
          <p:spPr>
            <a:xfrm>
              <a:off x="0" y="416560"/>
              <a:ext cx="2997200" cy="5892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pc="600" sz="2400">
                  <a:cs typeface="+mn-ea"/>
                  <a:sym typeface="+mn-lt"/>
                </a:rPr>
                <a:t>产品经营</a:t>
              </a:r>
            </a:p>
          </p:txBody>
        </p:sp>
        <p:sp>
          <p:nvSpPr>
            <p:cNvPr id="10" name="燕尾形 9"/>
            <p:cNvSpPr/>
            <p:nvPr/>
          </p:nvSpPr>
          <p:spPr>
            <a:xfrm>
              <a:off x="2997200" y="416560"/>
              <a:ext cx="589280" cy="5892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grpSp>
      <p:grpSp>
        <p:nvGrpSpPr>
          <p:cNvPr id="5" name="PA_f191f848-82d3-424e-912e-0c3ea535267a">
            <a:extLst>
              <a:ext uri="{FF2B5EF4-FFF2-40B4-BE49-F238E27FC236}">
                <a16:creationId xmlns:a16="http://schemas.microsoft.com/office/drawing/2014/main" id="{88EB9BD2-CA79-4834-A1D3-14518F221139}"/>
              </a:ext>
            </a:extLst>
          </p:cNvPr>
          <p:cNvGrpSpPr>
            <a:grpSpLocks noChangeAspect="1"/>
          </p:cNvGrpSpPr>
          <p:nvPr>
            <p:custDataLst>
              <p:tags r:id="rId4"/>
            </p:custDataLst>
          </p:nvPr>
        </p:nvGrpSpPr>
        <p:grpSpPr>
          <a:xfrm>
            <a:off x="1143069" y="1844824"/>
            <a:ext cx="9905862" cy="3825964"/>
            <a:chOff x="2275394" y="2341298"/>
            <a:chExt cx="8221156" cy="3175277"/>
          </a:xfrm>
        </p:grpSpPr>
        <p:sp>
          <p:nvSpPr>
            <p:cNvPr id="6" name="任意多边形: 形状 1">
              <a:extLst>
                <a:ext uri="{FF2B5EF4-FFF2-40B4-BE49-F238E27FC236}">
                  <a16:creationId xmlns:a16="http://schemas.microsoft.com/office/drawing/2014/main" id="{69EBA65D-14C2-4C29-BDFB-2B580793F77B}"/>
                </a:ext>
              </a:extLst>
            </p:cNvPr>
            <p:cNvSpPr/>
            <p:nvPr/>
          </p:nvSpPr>
          <p:spPr>
            <a:xfrm>
              <a:off x="4011376" y="2752239"/>
              <a:ext cx="2158248" cy="882885"/>
            </a:xfrm>
            <a:custGeom>
              <a:cxnLst>
                <a:cxn ang="0">
                  <a:pos x="wd2" y="hd2"/>
                </a:cxn>
                <a:cxn ang="5400000">
                  <a:pos x="wd2" y="hd2"/>
                </a:cxn>
                <a:cxn ang="10800000">
                  <a:pos x="wd2" y="hd2"/>
                </a:cxn>
                <a:cxn ang="16200000">
                  <a:pos x="wd2" y="hd2"/>
                </a:cxn>
              </a:cxnLst>
              <a:rect b="b" l="0" r="r" t="0"/>
              <a:pathLst>
                <a:path extrusionOk="0" h="21600" w="21600">
                  <a:moveTo>
                    <a:pt x="21600" y="0"/>
                  </a:moveTo>
                  <a:lnTo>
                    <a:pt x="8760" y="0"/>
                  </a:lnTo>
                  <a:lnTo>
                    <a:pt x="0" y="21600"/>
                  </a:lnTo>
                  <a:lnTo>
                    <a:pt x="13172" y="21600"/>
                  </a:lnTo>
                  <a:cubicBezTo>
                    <a:pt x="14174" y="18627"/>
                    <a:pt x="15207" y="15731"/>
                    <a:pt x="16266" y="12900"/>
                  </a:cubicBezTo>
                  <a:cubicBezTo>
                    <a:pt x="17950" y="8401"/>
                    <a:pt x="19728" y="4093"/>
                    <a:pt x="21600" y="0"/>
                  </a:cubicBezTo>
                  <a:close/>
                </a:path>
              </a:pathLst>
            </a:custGeom>
            <a:solidFill>
              <a:schemeClr val="accent1">
                <a:alpha val="93405"/>
              </a:schemeClr>
            </a:solidFill>
            <a:ln w="12700">
              <a:miter lim="400000"/>
            </a:ln>
          </p:spPr>
          <p:txBody>
            <a:bodyPr anchor="ctr"/>
            <a:lstStyle/>
            <a:p>
              <a:pPr algn="ctr"/>
              <a:endParaRPr>
                <a:cs typeface="+mn-ea"/>
                <a:sym typeface="+mn-lt"/>
              </a:endParaRPr>
            </a:p>
          </p:txBody>
        </p:sp>
        <p:sp>
          <p:nvSpPr>
            <p:cNvPr id="7" name="任意多边形: 形状 2">
              <a:extLst>
                <a:ext uri="{FF2B5EF4-FFF2-40B4-BE49-F238E27FC236}">
                  <a16:creationId xmlns:a16="http://schemas.microsoft.com/office/drawing/2014/main" id="{E4C32EE0-A4BE-410C-90BA-2C37BB818BED}"/>
                </a:ext>
              </a:extLst>
            </p:cNvPr>
            <p:cNvSpPr/>
            <p:nvPr/>
          </p:nvSpPr>
          <p:spPr>
            <a:xfrm>
              <a:off x="5456124" y="2341298"/>
              <a:ext cx="2171073" cy="1175324"/>
            </a:xfrm>
            <a:custGeom>
              <a:cxnLst>
                <a:cxn ang="0">
                  <a:pos x="wd2" y="hd2"/>
                </a:cxn>
                <a:cxn ang="5400000">
                  <a:pos x="wd2" y="hd2"/>
                </a:cxn>
                <a:cxn ang="10800000">
                  <a:pos x="wd2" y="hd2"/>
                </a:cxn>
                <a:cxn ang="16200000">
                  <a:pos x="wd2" y="hd2"/>
                </a:cxn>
              </a:cxnLst>
              <a:rect b="b" l="0" r="r" t="0"/>
              <a:pathLst>
                <a:path extrusionOk="0" h="21600" w="21600">
                  <a:moveTo>
                    <a:pt x="15865" y="21600"/>
                  </a:moveTo>
                  <a:cubicBezTo>
                    <a:pt x="15986" y="21600"/>
                    <a:pt x="16105" y="21513"/>
                    <a:pt x="16210" y="21347"/>
                  </a:cubicBezTo>
                  <a:lnTo>
                    <a:pt x="21600" y="10793"/>
                  </a:lnTo>
                  <a:lnTo>
                    <a:pt x="16208" y="237"/>
                  </a:lnTo>
                  <a:cubicBezTo>
                    <a:pt x="16110" y="83"/>
                    <a:pt x="15996" y="0"/>
                    <a:pt x="15880" y="0"/>
                  </a:cubicBezTo>
                  <a:cubicBezTo>
                    <a:pt x="15616" y="0"/>
                    <a:pt x="15391" y="416"/>
                    <a:pt x="15377" y="920"/>
                  </a:cubicBezTo>
                  <a:lnTo>
                    <a:pt x="15382" y="3373"/>
                  </a:lnTo>
                  <a:lnTo>
                    <a:pt x="10620" y="3373"/>
                  </a:lnTo>
                  <a:cubicBezTo>
                    <a:pt x="10261" y="3372"/>
                    <a:pt x="9818" y="3433"/>
                    <a:pt x="9416" y="3585"/>
                  </a:cubicBezTo>
                  <a:cubicBezTo>
                    <a:pt x="9014" y="3737"/>
                    <a:pt x="8652" y="3981"/>
                    <a:pt x="8455" y="4347"/>
                  </a:cubicBezTo>
                  <a:cubicBezTo>
                    <a:pt x="8387" y="4483"/>
                    <a:pt x="834" y="18287"/>
                    <a:pt x="517" y="19016"/>
                  </a:cubicBezTo>
                  <a:cubicBezTo>
                    <a:pt x="224" y="19690"/>
                    <a:pt x="48" y="20667"/>
                    <a:pt x="0" y="21293"/>
                  </a:cubicBezTo>
                  <a:cubicBezTo>
                    <a:pt x="181" y="20284"/>
                    <a:pt x="554" y="19528"/>
                    <a:pt x="1048" y="19024"/>
                  </a:cubicBezTo>
                  <a:cubicBezTo>
                    <a:pt x="1541" y="18521"/>
                    <a:pt x="2154" y="18269"/>
                    <a:pt x="2814" y="18269"/>
                  </a:cubicBezTo>
                  <a:lnTo>
                    <a:pt x="15383" y="18257"/>
                  </a:lnTo>
                  <a:lnTo>
                    <a:pt x="15377" y="20664"/>
                  </a:lnTo>
                  <a:cubicBezTo>
                    <a:pt x="15390" y="21192"/>
                    <a:pt x="15600" y="21600"/>
                    <a:pt x="15865" y="21600"/>
                  </a:cubicBezTo>
                  <a:close/>
                </a:path>
              </a:pathLst>
            </a:custGeom>
            <a:solidFill>
              <a:schemeClr val="accent1"/>
            </a:solidFill>
            <a:ln w="12700">
              <a:miter lim="400000"/>
            </a:ln>
          </p:spPr>
          <p:txBody>
            <a:bodyPr anchor="ctr"/>
            <a:lstStyle/>
            <a:p>
              <a:pPr algn="ctr"/>
              <a:endParaRPr>
                <a:cs typeface="+mn-ea"/>
                <a:sym typeface="+mn-lt"/>
              </a:endParaRPr>
            </a:p>
          </p:txBody>
        </p:sp>
        <p:sp>
          <p:nvSpPr>
            <p:cNvPr id="8" name="任意多边形: 形状 3">
              <a:extLst>
                <a:ext uri="{FF2B5EF4-FFF2-40B4-BE49-F238E27FC236}">
                  <a16:creationId xmlns:a16="http://schemas.microsoft.com/office/drawing/2014/main" id="{A727DC76-422C-41CD-AAF7-414D05DA6302}"/>
                </a:ext>
              </a:extLst>
            </p:cNvPr>
            <p:cNvSpPr/>
            <p:nvPr/>
          </p:nvSpPr>
          <p:spPr>
            <a:xfrm>
              <a:off x="3146511" y="3629230"/>
              <a:ext cx="2157873" cy="882885"/>
            </a:xfrm>
            <a:custGeom>
              <a:cxnLst>
                <a:cxn ang="0">
                  <a:pos x="wd2" y="hd2"/>
                </a:cxn>
                <a:cxn ang="5400000">
                  <a:pos x="wd2" y="hd2"/>
                </a:cxn>
                <a:cxn ang="10800000">
                  <a:pos x="wd2" y="hd2"/>
                </a:cxn>
                <a:cxn ang="16200000">
                  <a:pos x="wd2" y="hd2"/>
                </a:cxn>
              </a:cxnLst>
              <a:rect b="b" l="0" r="r" t="0"/>
              <a:pathLst>
                <a:path extrusionOk="0" h="21600" w="21600">
                  <a:moveTo>
                    <a:pt x="21600" y="0"/>
                  </a:moveTo>
                  <a:lnTo>
                    <a:pt x="8762" y="0"/>
                  </a:lnTo>
                  <a:lnTo>
                    <a:pt x="0" y="21600"/>
                  </a:lnTo>
                  <a:lnTo>
                    <a:pt x="12689" y="21600"/>
                  </a:lnTo>
                  <a:lnTo>
                    <a:pt x="21600" y="0"/>
                  </a:lnTo>
                  <a:close/>
                </a:path>
              </a:pathLst>
            </a:custGeom>
            <a:solidFill>
              <a:schemeClr val="accent2">
                <a:alpha val="93405"/>
              </a:schemeClr>
            </a:solidFill>
            <a:ln w="12700">
              <a:miter lim="400000"/>
            </a:ln>
          </p:spPr>
          <p:txBody>
            <a:bodyPr anchor="ctr"/>
            <a:lstStyle/>
            <a:p>
              <a:pPr algn="ctr"/>
              <a:endParaRPr>
                <a:cs typeface="+mn-ea"/>
                <a:sym typeface="+mn-lt"/>
              </a:endParaRPr>
            </a:p>
          </p:txBody>
        </p:sp>
        <p:sp>
          <p:nvSpPr>
            <p:cNvPr id="12" name="任意多边形: 形状 4">
              <a:extLst>
                <a:ext uri="{FF2B5EF4-FFF2-40B4-BE49-F238E27FC236}">
                  <a16:creationId xmlns:a16="http://schemas.microsoft.com/office/drawing/2014/main" id="{3AE344F0-3B67-486E-A8D2-A3F26A12C9BF}"/>
                </a:ext>
              </a:extLst>
            </p:cNvPr>
            <p:cNvSpPr/>
            <p:nvPr/>
          </p:nvSpPr>
          <p:spPr>
            <a:xfrm>
              <a:off x="4571834" y="3218289"/>
              <a:ext cx="2171073" cy="1175324"/>
            </a:xfrm>
            <a:custGeom>
              <a:cxnLst>
                <a:cxn ang="0">
                  <a:pos x="wd2" y="hd2"/>
                </a:cxn>
                <a:cxn ang="5400000">
                  <a:pos x="wd2" y="hd2"/>
                </a:cxn>
                <a:cxn ang="10800000">
                  <a:pos x="wd2" y="hd2"/>
                </a:cxn>
                <a:cxn ang="16200000">
                  <a:pos x="wd2" y="hd2"/>
                </a:cxn>
              </a:cxnLst>
              <a:rect b="b" l="0" r="r" t="0"/>
              <a:pathLst>
                <a:path extrusionOk="0" h="21600" w="21600">
                  <a:moveTo>
                    <a:pt x="15865" y="21600"/>
                  </a:moveTo>
                  <a:cubicBezTo>
                    <a:pt x="15986" y="21600"/>
                    <a:pt x="16105" y="21513"/>
                    <a:pt x="16210" y="21347"/>
                  </a:cubicBezTo>
                  <a:lnTo>
                    <a:pt x="21600" y="10793"/>
                  </a:lnTo>
                  <a:lnTo>
                    <a:pt x="16208" y="237"/>
                  </a:lnTo>
                  <a:cubicBezTo>
                    <a:pt x="16110" y="83"/>
                    <a:pt x="15996" y="0"/>
                    <a:pt x="15880" y="0"/>
                  </a:cubicBezTo>
                  <a:cubicBezTo>
                    <a:pt x="15616" y="0"/>
                    <a:pt x="15391" y="416"/>
                    <a:pt x="15377" y="920"/>
                  </a:cubicBezTo>
                  <a:lnTo>
                    <a:pt x="15382" y="3373"/>
                  </a:lnTo>
                  <a:lnTo>
                    <a:pt x="10620" y="3373"/>
                  </a:lnTo>
                  <a:cubicBezTo>
                    <a:pt x="10261" y="3372"/>
                    <a:pt x="9818" y="3433"/>
                    <a:pt x="9416" y="3585"/>
                  </a:cubicBezTo>
                  <a:cubicBezTo>
                    <a:pt x="9014" y="3737"/>
                    <a:pt x="8652" y="3981"/>
                    <a:pt x="8455" y="4347"/>
                  </a:cubicBezTo>
                  <a:cubicBezTo>
                    <a:pt x="8387" y="4483"/>
                    <a:pt x="834" y="18287"/>
                    <a:pt x="517" y="19016"/>
                  </a:cubicBezTo>
                  <a:cubicBezTo>
                    <a:pt x="224" y="19690"/>
                    <a:pt x="48" y="20667"/>
                    <a:pt x="0" y="21293"/>
                  </a:cubicBezTo>
                  <a:cubicBezTo>
                    <a:pt x="181" y="20284"/>
                    <a:pt x="554" y="19528"/>
                    <a:pt x="1048" y="19024"/>
                  </a:cubicBezTo>
                  <a:cubicBezTo>
                    <a:pt x="1541" y="18521"/>
                    <a:pt x="2154" y="18269"/>
                    <a:pt x="2814" y="18269"/>
                  </a:cubicBezTo>
                  <a:lnTo>
                    <a:pt x="15383" y="18257"/>
                  </a:lnTo>
                  <a:lnTo>
                    <a:pt x="15377" y="20664"/>
                  </a:lnTo>
                  <a:cubicBezTo>
                    <a:pt x="15390" y="21192"/>
                    <a:pt x="15600" y="21600"/>
                    <a:pt x="15865" y="21600"/>
                  </a:cubicBezTo>
                  <a:close/>
                </a:path>
              </a:pathLst>
            </a:custGeom>
            <a:solidFill>
              <a:schemeClr val="accent2"/>
            </a:solidFill>
            <a:ln w="12700">
              <a:miter lim="400000"/>
            </a:ln>
          </p:spPr>
          <p:txBody>
            <a:bodyPr anchor="ctr"/>
            <a:lstStyle/>
            <a:p>
              <a:pPr algn="ctr"/>
              <a:endParaRPr>
                <a:cs typeface="+mn-ea"/>
                <a:sym typeface="+mn-lt"/>
              </a:endParaRPr>
            </a:p>
          </p:txBody>
        </p:sp>
        <p:sp>
          <p:nvSpPr>
            <p:cNvPr id="13" name="任意多边形: 形状 5">
              <a:extLst>
                <a:ext uri="{FF2B5EF4-FFF2-40B4-BE49-F238E27FC236}">
                  <a16:creationId xmlns:a16="http://schemas.microsoft.com/office/drawing/2014/main" id="{7AA54ED0-5CAD-49A9-8632-C6AEE58908DD}"/>
                </a:ext>
              </a:extLst>
            </p:cNvPr>
            <p:cNvSpPr/>
            <p:nvPr/>
          </p:nvSpPr>
          <p:spPr>
            <a:xfrm>
              <a:off x="2275394" y="4509615"/>
              <a:ext cx="2160355" cy="882885"/>
            </a:xfrm>
            <a:custGeom>
              <a:cxnLst>
                <a:cxn ang="0">
                  <a:pos x="wd2" y="hd2"/>
                </a:cxn>
                <a:cxn ang="5400000">
                  <a:pos x="wd2" y="hd2"/>
                </a:cxn>
                <a:cxn ang="10800000">
                  <a:pos x="wd2" y="hd2"/>
                </a:cxn>
                <a:cxn ang="16200000">
                  <a:pos x="wd2" y="hd2"/>
                </a:cxn>
              </a:cxnLst>
              <a:rect b="b" l="0" r="r" t="0"/>
              <a:pathLst>
                <a:path extrusionOk="0" h="21600" w="21600">
                  <a:moveTo>
                    <a:pt x="21600" y="0"/>
                  </a:moveTo>
                  <a:lnTo>
                    <a:pt x="8751" y="0"/>
                  </a:lnTo>
                  <a:lnTo>
                    <a:pt x="0" y="21600"/>
                  </a:lnTo>
                  <a:lnTo>
                    <a:pt x="14029" y="21600"/>
                  </a:lnTo>
                  <a:lnTo>
                    <a:pt x="21600" y="0"/>
                  </a:lnTo>
                  <a:close/>
                </a:path>
              </a:pathLst>
            </a:custGeom>
            <a:solidFill>
              <a:schemeClr val="accent3">
                <a:alpha val="93405"/>
              </a:schemeClr>
            </a:solidFill>
            <a:ln w="12700">
              <a:miter lim="400000"/>
            </a:ln>
          </p:spPr>
          <p:txBody>
            <a:bodyPr anchor="ctr"/>
            <a:lstStyle/>
            <a:p>
              <a:pPr algn="ctr"/>
              <a:endParaRPr>
                <a:cs typeface="+mn-ea"/>
                <a:sym typeface="+mn-lt"/>
              </a:endParaRPr>
            </a:p>
          </p:txBody>
        </p:sp>
        <p:sp>
          <p:nvSpPr>
            <p:cNvPr id="14" name="任意多边形: 形状 6">
              <a:extLst>
                <a:ext uri="{FF2B5EF4-FFF2-40B4-BE49-F238E27FC236}">
                  <a16:creationId xmlns:a16="http://schemas.microsoft.com/office/drawing/2014/main" id="{382FF65D-8B32-43F1-9C8A-C12A7E9D5352}"/>
                </a:ext>
              </a:extLst>
            </p:cNvPr>
            <p:cNvSpPr/>
            <p:nvPr/>
          </p:nvSpPr>
          <p:spPr>
            <a:xfrm>
              <a:off x="3684149" y="4098674"/>
              <a:ext cx="2171073" cy="1175324"/>
            </a:xfrm>
            <a:custGeom>
              <a:cxnLst>
                <a:cxn ang="0">
                  <a:pos x="wd2" y="hd2"/>
                </a:cxn>
                <a:cxn ang="5400000">
                  <a:pos x="wd2" y="hd2"/>
                </a:cxn>
                <a:cxn ang="10800000">
                  <a:pos x="wd2" y="hd2"/>
                </a:cxn>
                <a:cxn ang="16200000">
                  <a:pos x="wd2" y="hd2"/>
                </a:cxn>
              </a:cxnLst>
              <a:rect b="b" l="0" r="r" t="0"/>
              <a:pathLst>
                <a:path extrusionOk="0" h="21600" w="21600">
                  <a:moveTo>
                    <a:pt x="15865" y="21600"/>
                  </a:moveTo>
                  <a:cubicBezTo>
                    <a:pt x="15986" y="21600"/>
                    <a:pt x="16105" y="21513"/>
                    <a:pt x="16210" y="21347"/>
                  </a:cubicBezTo>
                  <a:lnTo>
                    <a:pt x="21600" y="10793"/>
                  </a:lnTo>
                  <a:lnTo>
                    <a:pt x="16208" y="237"/>
                  </a:lnTo>
                  <a:cubicBezTo>
                    <a:pt x="16110" y="83"/>
                    <a:pt x="15996" y="0"/>
                    <a:pt x="15880" y="0"/>
                  </a:cubicBezTo>
                  <a:cubicBezTo>
                    <a:pt x="15616" y="0"/>
                    <a:pt x="15391" y="416"/>
                    <a:pt x="15377" y="920"/>
                  </a:cubicBezTo>
                  <a:lnTo>
                    <a:pt x="15382" y="3373"/>
                  </a:lnTo>
                  <a:lnTo>
                    <a:pt x="10620" y="3373"/>
                  </a:lnTo>
                  <a:cubicBezTo>
                    <a:pt x="10261" y="3372"/>
                    <a:pt x="9818" y="3433"/>
                    <a:pt x="9416" y="3585"/>
                  </a:cubicBezTo>
                  <a:cubicBezTo>
                    <a:pt x="9014" y="3737"/>
                    <a:pt x="8652" y="3981"/>
                    <a:pt x="8455" y="4347"/>
                  </a:cubicBezTo>
                  <a:cubicBezTo>
                    <a:pt x="8387" y="4483"/>
                    <a:pt x="834" y="18287"/>
                    <a:pt x="517" y="19016"/>
                  </a:cubicBezTo>
                  <a:cubicBezTo>
                    <a:pt x="224" y="19690"/>
                    <a:pt x="48" y="20667"/>
                    <a:pt x="0" y="21293"/>
                  </a:cubicBezTo>
                  <a:cubicBezTo>
                    <a:pt x="181" y="20284"/>
                    <a:pt x="554" y="19528"/>
                    <a:pt x="1048" y="19024"/>
                  </a:cubicBezTo>
                  <a:cubicBezTo>
                    <a:pt x="1541" y="18521"/>
                    <a:pt x="2154" y="18269"/>
                    <a:pt x="2814" y="18269"/>
                  </a:cubicBezTo>
                  <a:lnTo>
                    <a:pt x="15383" y="18257"/>
                  </a:lnTo>
                  <a:lnTo>
                    <a:pt x="15377" y="20664"/>
                  </a:lnTo>
                  <a:cubicBezTo>
                    <a:pt x="15390" y="21192"/>
                    <a:pt x="15600" y="21600"/>
                    <a:pt x="15865" y="21600"/>
                  </a:cubicBezTo>
                  <a:close/>
                </a:path>
              </a:pathLst>
            </a:custGeom>
            <a:solidFill>
              <a:schemeClr val="accent3"/>
            </a:solidFill>
            <a:ln w="12700">
              <a:miter lim="400000"/>
            </a:ln>
          </p:spPr>
          <p:txBody>
            <a:bodyPr anchor="ctr"/>
            <a:lstStyle/>
            <a:p>
              <a:pPr algn="ctr"/>
              <a:endParaRPr>
                <a:cs typeface="+mn-ea"/>
                <a:sym typeface="+mn-lt"/>
              </a:endParaRPr>
            </a:p>
          </p:txBody>
        </p:sp>
        <p:sp>
          <p:nvSpPr>
            <p:cNvPr id="15" name="矩形 14">
              <a:extLst>
                <a:ext uri="{FF2B5EF4-FFF2-40B4-BE49-F238E27FC236}">
                  <a16:creationId xmlns:a16="http://schemas.microsoft.com/office/drawing/2014/main" id="{DF0D3660-0ABD-4EB0-A840-233E87FCDEE8}"/>
                </a:ext>
              </a:extLst>
            </p:cNvPr>
            <p:cNvSpPr/>
            <p:nvPr/>
          </p:nvSpPr>
          <p:spPr>
            <a:xfrm>
              <a:off x="4612931" y="4541350"/>
              <a:ext cx="403462" cy="291979"/>
            </a:xfrm>
            <a:prstGeom prst="rect">
              <a:avLst/>
            </a:prstGeom>
            <a:ln w="12700">
              <a:miter lim="400000"/>
            </a:ln>
            <a:extLst>
              <a:ext uri="{C572A759-6A51-4108-AA02-DFA0A04FC94B}">
                <ma14:wrappingTextBoxFlag xmlns:a16="http://schemas.microsoft.com/office/drawing/2014/main" xmlns:lc="http://schemas.openxmlformats.org/drawingml/2006/lockedCanvas" xmlns:ma14="http://schemas.microsoft.com/office/mac/drawingml/2011/main" val="1"/>
              </a:ext>
            </a:extLst>
          </p:spPr>
          <p:txBody>
            <a:bodyPr anchor="ctr" bIns="25400" lIns="25400" rIns="25400" tIns="25400">
              <a:normAutofit fontScale="70000" lnSpcReduction="20000"/>
            </a:bodyPr>
            <a:lstStyle/>
            <a:p>
              <a:pPr algn="ctr"/>
              <a:r>
                <a:rPr altLang="zh-CN" lang="en-US" sz="3200">
                  <a:solidFill>
                    <a:schemeClr val="bg1"/>
                  </a:solidFill>
                  <a:cs typeface="+mn-ea"/>
                  <a:sym typeface="+mn-lt"/>
                </a:rPr>
                <a:t>1</a:t>
              </a:r>
            </a:p>
          </p:txBody>
        </p:sp>
        <p:sp>
          <p:nvSpPr>
            <p:cNvPr id="16" name="矩形 15">
              <a:extLst>
                <a:ext uri="{FF2B5EF4-FFF2-40B4-BE49-F238E27FC236}">
                  <a16:creationId xmlns:a16="http://schemas.microsoft.com/office/drawing/2014/main" id="{FDAE6059-14CF-4F0B-8499-DD9E0741DF3C}"/>
                </a:ext>
              </a:extLst>
            </p:cNvPr>
            <p:cNvSpPr/>
            <p:nvPr/>
          </p:nvSpPr>
          <p:spPr>
            <a:xfrm>
              <a:off x="5609794" y="3672580"/>
              <a:ext cx="403462" cy="291979"/>
            </a:xfrm>
            <a:prstGeom prst="rect">
              <a:avLst/>
            </a:prstGeom>
            <a:ln w="12700">
              <a:miter lim="400000"/>
            </a:ln>
            <a:extLst>
              <a:ext uri="{C572A759-6A51-4108-AA02-DFA0A04FC94B}">
                <ma14:wrappingTextBoxFlag xmlns:a16="http://schemas.microsoft.com/office/drawing/2014/main" xmlns:lc="http://schemas.openxmlformats.org/drawingml/2006/lockedCanvas" xmlns:ma14="http://schemas.microsoft.com/office/mac/drawingml/2011/main" val="1"/>
              </a:ext>
            </a:extLst>
          </p:spPr>
          <p:txBody>
            <a:bodyPr anchor="ctr" bIns="25400" lIns="25400" rIns="25400" tIns="25400">
              <a:normAutofit fontScale="70000" lnSpcReduction="20000"/>
            </a:bodyPr>
            <a:lstStyle/>
            <a:p>
              <a:pPr algn="ctr"/>
              <a:r>
                <a:rPr altLang="zh-CN" lang="en-US" sz="3200">
                  <a:solidFill>
                    <a:schemeClr val="bg1"/>
                  </a:solidFill>
                  <a:cs typeface="+mn-ea"/>
                  <a:sym typeface="+mn-lt"/>
                </a:rPr>
                <a:t>2</a:t>
              </a:r>
            </a:p>
          </p:txBody>
        </p:sp>
        <p:sp>
          <p:nvSpPr>
            <p:cNvPr id="17" name="矩形 16">
              <a:extLst>
                <a:ext uri="{FF2B5EF4-FFF2-40B4-BE49-F238E27FC236}">
                  <a16:creationId xmlns:a16="http://schemas.microsoft.com/office/drawing/2014/main" id="{28538A27-3527-4D63-8B0F-B8AB4591421F}"/>
                </a:ext>
              </a:extLst>
            </p:cNvPr>
            <p:cNvSpPr/>
            <p:nvPr/>
          </p:nvSpPr>
          <p:spPr>
            <a:xfrm>
              <a:off x="6541901" y="2776747"/>
              <a:ext cx="403462" cy="291979"/>
            </a:xfrm>
            <a:prstGeom prst="rect">
              <a:avLst/>
            </a:prstGeom>
            <a:ln w="12700">
              <a:miter lim="400000"/>
            </a:ln>
            <a:extLst>
              <a:ext uri="{C572A759-6A51-4108-AA02-DFA0A04FC94B}">
                <ma14:wrappingTextBoxFlag xmlns:a16="http://schemas.microsoft.com/office/drawing/2014/main" xmlns:lc="http://schemas.openxmlformats.org/drawingml/2006/lockedCanvas" xmlns:ma14="http://schemas.microsoft.com/office/mac/drawingml/2011/main" val="1"/>
              </a:ext>
            </a:extLst>
          </p:spPr>
          <p:txBody>
            <a:bodyPr anchor="ctr" bIns="25400" lIns="25400" rIns="25400" tIns="25400">
              <a:normAutofit fontScale="70000" lnSpcReduction="20000"/>
            </a:bodyPr>
            <a:lstStyle/>
            <a:p>
              <a:pPr algn="ctr"/>
              <a:r>
                <a:rPr altLang="zh-CN" lang="en-US" sz="3200">
                  <a:solidFill>
                    <a:schemeClr val="bg1"/>
                  </a:solidFill>
                  <a:cs typeface="+mn-ea"/>
                  <a:sym typeface="+mn-lt"/>
                </a:rPr>
                <a:t>3</a:t>
              </a:r>
            </a:p>
          </p:txBody>
        </p:sp>
        <p:sp>
          <p:nvSpPr>
            <p:cNvPr id="18" name="椭圆 17">
              <a:extLst>
                <a:ext uri="{FF2B5EF4-FFF2-40B4-BE49-F238E27FC236}">
                  <a16:creationId xmlns:a16="http://schemas.microsoft.com/office/drawing/2014/main" id="{36C058BC-B8A3-48F7-B357-BDA751C69C96}"/>
                </a:ext>
              </a:extLst>
            </p:cNvPr>
            <p:cNvSpPr/>
            <p:nvPr/>
          </p:nvSpPr>
          <p:spPr>
            <a:xfrm flipH="1">
              <a:off x="4724607" y="2828311"/>
              <a:ext cx="662158" cy="662158"/>
            </a:xfrm>
            <a:prstGeom prst="ellipse">
              <a:avLst/>
            </a:prstGeom>
            <a:solidFill>
              <a:srgbClr val="FFFFFF"/>
            </a:solidFill>
            <a:ln w="12700">
              <a:miter lim="400000"/>
            </a:ln>
          </p:spPr>
          <p:txBody>
            <a:bodyPr anchor="ctr"/>
            <a:lstStyle/>
            <a:p>
              <a:pPr algn="ctr"/>
              <a:endParaRPr>
                <a:cs typeface="+mn-ea"/>
                <a:sym typeface="+mn-lt"/>
              </a:endParaRPr>
            </a:p>
          </p:txBody>
        </p:sp>
        <p:sp>
          <p:nvSpPr>
            <p:cNvPr id="19" name="椭圆 18">
              <a:extLst>
                <a:ext uri="{FF2B5EF4-FFF2-40B4-BE49-F238E27FC236}">
                  <a16:creationId xmlns:a16="http://schemas.microsoft.com/office/drawing/2014/main" id="{1905AF0C-5900-494A-AFDC-034485AA0B0F}"/>
                </a:ext>
              </a:extLst>
            </p:cNvPr>
            <p:cNvSpPr/>
            <p:nvPr/>
          </p:nvSpPr>
          <p:spPr>
            <a:xfrm flipH="1">
              <a:off x="3037142" y="4619979"/>
              <a:ext cx="662158" cy="662158"/>
            </a:xfrm>
            <a:prstGeom prst="ellipse">
              <a:avLst/>
            </a:prstGeom>
            <a:solidFill>
              <a:srgbClr val="FFFFFF"/>
            </a:solidFill>
            <a:ln w="12700">
              <a:miter lim="400000"/>
            </a:ln>
          </p:spPr>
          <p:txBody>
            <a:bodyPr anchor="ctr"/>
            <a:lstStyle/>
            <a:p>
              <a:pPr algn="ctr"/>
              <a:endParaRPr>
                <a:cs typeface="+mn-ea"/>
                <a:sym typeface="+mn-lt"/>
              </a:endParaRPr>
            </a:p>
          </p:txBody>
        </p:sp>
        <p:sp>
          <p:nvSpPr>
            <p:cNvPr id="20" name="任意多边形: 形状 12">
              <a:extLst>
                <a:ext uri="{FF2B5EF4-FFF2-40B4-BE49-F238E27FC236}">
                  <a16:creationId xmlns:a16="http://schemas.microsoft.com/office/drawing/2014/main" id="{427C14D5-8DDD-4F00-A26E-E1B966C79494}"/>
                </a:ext>
              </a:extLst>
            </p:cNvPr>
            <p:cNvSpPr/>
            <p:nvPr/>
          </p:nvSpPr>
          <p:spPr>
            <a:xfrm>
              <a:off x="3249871" y="4866382"/>
              <a:ext cx="216279" cy="189772"/>
            </a:xfrm>
            <a:custGeom>
              <a:cxnLst>
                <a:cxn ang="0">
                  <a:pos x="wd2" y="hd2"/>
                </a:cxn>
                <a:cxn ang="5400000">
                  <a:pos x="wd2" y="hd2"/>
                </a:cxn>
                <a:cxn ang="10800000">
                  <a:pos x="wd2" y="hd2"/>
                </a:cxn>
                <a:cxn ang="16200000">
                  <a:pos x="wd2" y="hd2"/>
                </a:cxn>
              </a:cxnLst>
              <a:rect b="b" l="0" r="r" t="0"/>
              <a:pathLst>
                <a:path extrusionOk="0" h="21600" w="21600">
                  <a:moveTo>
                    <a:pt x="10800" y="20706"/>
                  </a:moveTo>
                  <a:cubicBezTo>
                    <a:pt x="9461" y="19774"/>
                    <a:pt x="675" y="13396"/>
                    <a:pt x="675" y="6539"/>
                  </a:cubicBezTo>
                  <a:cubicBezTo>
                    <a:pt x="675" y="3703"/>
                    <a:pt x="2442" y="769"/>
                    <a:pt x="5400" y="769"/>
                  </a:cubicBezTo>
                  <a:cubicBezTo>
                    <a:pt x="7835" y="769"/>
                    <a:pt x="10462" y="2681"/>
                    <a:pt x="10462" y="5770"/>
                  </a:cubicBezTo>
                  <a:lnTo>
                    <a:pt x="11138" y="5770"/>
                  </a:lnTo>
                  <a:cubicBezTo>
                    <a:pt x="11138" y="2681"/>
                    <a:pt x="13765" y="769"/>
                    <a:pt x="16200" y="769"/>
                  </a:cubicBezTo>
                  <a:cubicBezTo>
                    <a:pt x="19158" y="769"/>
                    <a:pt x="20925" y="3703"/>
                    <a:pt x="20925" y="6539"/>
                  </a:cubicBezTo>
                  <a:cubicBezTo>
                    <a:pt x="20925" y="13393"/>
                    <a:pt x="12139" y="19774"/>
                    <a:pt x="10800" y="20706"/>
                  </a:cubicBezTo>
                  <a:close/>
                  <a:moveTo>
                    <a:pt x="16200" y="0"/>
                  </a:moveTo>
                  <a:cubicBezTo>
                    <a:pt x="13717" y="0"/>
                    <a:pt x="11597" y="1595"/>
                    <a:pt x="10800" y="3819"/>
                  </a:cubicBezTo>
                  <a:cubicBezTo>
                    <a:pt x="10003" y="1595"/>
                    <a:pt x="7883" y="0"/>
                    <a:pt x="5400" y="0"/>
                  </a:cubicBezTo>
                  <a:cubicBezTo>
                    <a:pt x="2020" y="0"/>
                    <a:pt x="0" y="3325"/>
                    <a:pt x="0" y="6539"/>
                  </a:cubicBezTo>
                  <a:cubicBezTo>
                    <a:pt x="0" y="9843"/>
                    <a:pt x="1798" y="13368"/>
                    <a:pt x="5343" y="17017"/>
                  </a:cubicBezTo>
                  <a:cubicBezTo>
                    <a:pt x="7954" y="19705"/>
                    <a:pt x="10604" y="21470"/>
                    <a:pt x="10631" y="21488"/>
                  </a:cubicBezTo>
                  <a:lnTo>
                    <a:pt x="10800" y="21600"/>
                  </a:lnTo>
                  <a:lnTo>
                    <a:pt x="10969" y="21488"/>
                  </a:lnTo>
                  <a:cubicBezTo>
                    <a:pt x="10996" y="21470"/>
                    <a:pt x="13646" y="19705"/>
                    <a:pt x="16257" y="17017"/>
                  </a:cubicBezTo>
                  <a:cubicBezTo>
                    <a:pt x="19802" y="13368"/>
                    <a:pt x="21600" y="9843"/>
                    <a:pt x="21600" y="6539"/>
                  </a:cubicBezTo>
                  <a:cubicBezTo>
                    <a:pt x="21600" y="3325"/>
                    <a:pt x="19580" y="0"/>
                    <a:pt x="16200" y="0"/>
                  </a:cubicBezTo>
                  <a:close/>
                </a:path>
              </a:pathLst>
            </a:custGeom>
            <a:solidFill>
              <a:srgbClr val="282828"/>
            </a:solidFill>
            <a:ln w="12700">
              <a:miter lim="400000"/>
            </a:ln>
          </p:spPr>
          <p:txBody>
            <a:bodyPr anchor="ctr"/>
            <a:lstStyle/>
            <a:p>
              <a:pPr algn="ctr"/>
              <a:endParaRPr>
                <a:cs typeface="+mn-ea"/>
                <a:sym typeface="+mn-lt"/>
              </a:endParaRPr>
            </a:p>
          </p:txBody>
        </p:sp>
        <p:sp>
          <p:nvSpPr>
            <p:cNvPr id="21" name="椭圆 20">
              <a:extLst>
                <a:ext uri="{FF2B5EF4-FFF2-40B4-BE49-F238E27FC236}">
                  <a16:creationId xmlns:a16="http://schemas.microsoft.com/office/drawing/2014/main" id="{6542FFBB-9BE7-42D9-A51F-93A47B8005B1}"/>
                </a:ext>
              </a:extLst>
            </p:cNvPr>
            <p:cNvSpPr/>
            <p:nvPr/>
          </p:nvSpPr>
          <p:spPr>
            <a:xfrm flipH="1">
              <a:off x="3896760" y="3741986"/>
              <a:ext cx="657374" cy="657374"/>
            </a:xfrm>
            <a:prstGeom prst="ellipse">
              <a:avLst/>
            </a:prstGeom>
            <a:solidFill>
              <a:srgbClr val="FFFFFF"/>
            </a:solidFill>
            <a:ln w="12700">
              <a:miter lim="400000"/>
            </a:ln>
          </p:spPr>
          <p:txBody>
            <a:bodyPr anchor="ctr"/>
            <a:lstStyle/>
            <a:p>
              <a:pPr algn="ctr"/>
              <a:endParaRPr>
                <a:cs typeface="+mn-ea"/>
                <a:sym typeface="+mn-lt"/>
              </a:endParaRPr>
            </a:p>
          </p:txBody>
        </p:sp>
        <p:sp>
          <p:nvSpPr>
            <p:cNvPr id="22" name="任意多边形: 形状 14">
              <a:extLst>
                <a:ext uri="{FF2B5EF4-FFF2-40B4-BE49-F238E27FC236}">
                  <a16:creationId xmlns:a16="http://schemas.microsoft.com/office/drawing/2014/main" id="{FA1BFC80-0CD8-48A2-861D-5FE39F857FE5}"/>
                </a:ext>
              </a:extLst>
            </p:cNvPr>
            <p:cNvSpPr/>
            <p:nvPr/>
          </p:nvSpPr>
          <p:spPr>
            <a:xfrm>
              <a:off x="4102418" y="3947644"/>
              <a:ext cx="246057" cy="246057"/>
            </a:xfrm>
            <a:custGeom>
              <a:cxnLst>
                <a:cxn ang="0">
                  <a:pos x="wd2" y="hd2"/>
                </a:cxn>
                <a:cxn ang="5400000">
                  <a:pos x="wd2" y="hd2"/>
                </a:cxn>
                <a:cxn ang="10800000">
                  <a:pos x="wd2" y="hd2"/>
                </a:cxn>
                <a:cxn ang="16200000">
                  <a:pos x="wd2" y="hd2"/>
                </a:cxn>
              </a:cxnLst>
              <a:rect b="b" l="0" r="r" t="0"/>
              <a:pathLst>
                <a:path extrusionOk="0" h="21600" w="21600">
                  <a:moveTo>
                    <a:pt x="10800" y="0"/>
                  </a:moveTo>
                  <a:cubicBezTo>
                    <a:pt x="7915" y="0"/>
                    <a:pt x="5204" y="1124"/>
                    <a:pt x="3164" y="3164"/>
                  </a:cubicBezTo>
                  <a:cubicBezTo>
                    <a:pt x="1124" y="5203"/>
                    <a:pt x="0" y="7915"/>
                    <a:pt x="0" y="10800"/>
                  </a:cubicBezTo>
                  <a:cubicBezTo>
                    <a:pt x="0" y="13685"/>
                    <a:pt x="1124" y="16396"/>
                    <a:pt x="3164" y="18436"/>
                  </a:cubicBezTo>
                  <a:cubicBezTo>
                    <a:pt x="5204" y="20476"/>
                    <a:pt x="7915" y="21600"/>
                    <a:pt x="10800" y="21600"/>
                  </a:cubicBezTo>
                  <a:cubicBezTo>
                    <a:pt x="13685" y="21600"/>
                    <a:pt x="16396" y="20476"/>
                    <a:pt x="18436" y="18436"/>
                  </a:cubicBezTo>
                  <a:cubicBezTo>
                    <a:pt x="20476" y="16397"/>
                    <a:pt x="21600" y="13685"/>
                    <a:pt x="21600" y="10800"/>
                  </a:cubicBezTo>
                  <a:cubicBezTo>
                    <a:pt x="21600" y="7915"/>
                    <a:pt x="20476" y="5204"/>
                    <a:pt x="18436" y="3164"/>
                  </a:cubicBezTo>
                  <a:cubicBezTo>
                    <a:pt x="16396" y="1124"/>
                    <a:pt x="13685" y="0"/>
                    <a:pt x="10800" y="0"/>
                  </a:cubicBezTo>
                  <a:close/>
                  <a:moveTo>
                    <a:pt x="10800" y="675"/>
                  </a:moveTo>
                  <a:cubicBezTo>
                    <a:pt x="13505" y="675"/>
                    <a:pt x="16049" y="1726"/>
                    <a:pt x="17961" y="3639"/>
                  </a:cubicBezTo>
                  <a:cubicBezTo>
                    <a:pt x="19874" y="5551"/>
                    <a:pt x="20925" y="8096"/>
                    <a:pt x="20925" y="10800"/>
                  </a:cubicBezTo>
                  <a:cubicBezTo>
                    <a:pt x="20925" y="13505"/>
                    <a:pt x="19874" y="16049"/>
                    <a:pt x="17961" y="17961"/>
                  </a:cubicBezTo>
                  <a:cubicBezTo>
                    <a:pt x="16049" y="19874"/>
                    <a:pt x="13505" y="20925"/>
                    <a:pt x="10800" y="20925"/>
                  </a:cubicBezTo>
                  <a:cubicBezTo>
                    <a:pt x="8096" y="20925"/>
                    <a:pt x="5551" y="19874"/>
                    <a:pt x="3639" y="17961"/>
                  </a:cubicBezTo>
                  <a:cubicBezTo>
                    <a:pt x="1726" y="16049"/>
                    <a:pt x="675" y="13505"/>
                    <a:pt x="675" y="10800"/>
                  </a:cubicBezTo>
                  <a:cubicBezTo>
                    <a:pt x="675" y="8096"/>
                    <a:pt x="1726" y="5551"/>
                    <a:pt x="3639" y="3639"/>
                  </a:cubicBezTo>
                  <a:cubicBezTo>
                    <a:pt x="5551" y="1726"/>
                    <a:pt x="8095" y="675"/>
                    <a:pt x="10800" y="675"/>
                  </a:cubicBezTo>
                  <a:close/>
                  <a:moveTo>
                    <a:pt x="10462" y="1350"/>
                  </a:moveTo>
                  <a:cubicBezTo>
                    <a:pt x="10462" y="1350"/>
                    <a:pt x="10462" y="2700"/>
                    <a:pt x="10462" y="2700"/>
                  </a:cubicBezTo>
                  <a:lnTo>
                    <a:pt x="11138" y="2700"/>
                  </a:lnTo>
                  <a:lnTo>
                    <a:pt x="11138" y="1350"/>
                  </a:lnTo>
                  <a:lnTo>
                    <a:pt x="10462" y="1350"/>
                  </a:lnTo>
                  <a:close/>
                  <a:moveTo>
                    <a:pt x="10462" y="4050"/>
                  </a:moveTo>
                  <a:lnTo>
                    <a:pt x="10462" y="10937"/>
                  </a:lnTo>
                  <a:lnTo>
                    <a:pt x="13595" y="14080"/>
                  </a:lnTo>
                  <a:lnTo>
                    <a:pt x="14080" y="13595"/>
                  </a:lnTo>
                  <a:lnTo>
                    <a:pt x="11138" y="10663"/>
                  </a:lnTo>
                  <a:cubicBezTo>
                    <a:pt x="11138" y="10663"/>
                    <a:pt x="11138" y="4050"/>
                    <a:pt x="11138" y="4050"/>
                  </a:cubicBezTo>
                  <a:lnTo>
                    <a:pt x="10462" y="4050"/>
                  </a:lnTo>
                  <a:close/>
                  <a:moveTo>
                    <a:pt x="1350" y="10462"/>
                  </a:moveTo>
                  <a:cubicBezTo>
                    <a:pt x="1350" y="10462"/>
                    <a:pt x="1350" y="11138"/>
                    <a:pt x="1350" y="11138"/>
                  </a:cubicBezTo>
                  <a:lnTo>
                    <a:pt x="2700" y="11138"/>
                  </a:lnTo>
                  <a:lnTo>
                    <a:pt x="2700" y="10462"/>
                  </a:lnTo>
                  <a:lnTo>
                    <a:pt x="1350" y="10462"/>
                  </a:lnTo>
                  <a:close/>
                  <a:moveTo>
                    <a:pt x="18900" y="10462"/>
                  </a:moveTo>
                  <a:cubicBezTo>
                    <a:pt x="18900" y="10462"/>
                    <a:pt x="18900" y="11138"/>
                    <a:pt x="18900" y="11138"/>
                  </a:cubicBezTo>
                  <a:lnTo>
                    <a:pt x="20250" y="11138"/>
                  </a:lnTo>
                  <a:lnTo>
                    <a:pt x="20250" y="10462"/>
                  </a:lnTo>
                  <a:lnTo>
                    <a:pt x="18900" y="10462"/>
                  </a:lnTo>
                  <a:close/>
                  <a:moveTo>
                    <a:pt x="10462" y="18900"/>
                  </a:moveTo>
                  <a:cubicBezTo>
                    <a:pt x="10462" y="18900"/>
                    <a:pt x="10462" y="20250"/>
                    <a:pt x="10462" y="20250"/>
                  </a:cubicBezTo>
                  <a:lnTo>
                    <a:pt x="11138" y="20250"/>
                  </a:lnTo>
                  <a:lnTo>
                    <a:pt x="11138" y="18900"/>
                  </a:lnTo>
                  <a:lnTo>
                    <a:pt x="10462" y="18900"/>
                  </a:lnTo>
                  <a:close/>
                </a:path>
              </a:pathLst>
            </a:custGeom>
            <a:solidFill>
              <a:srgbClr val="282828"/>
            </a:solidFill>
            <a:ln w="12700">
              <a:miter lim="400000"/>
            </a:ln>
          </p:spPr>
          <p:txBody>
            <a:bodyPr anchor="ctr"/>
            <a:lstStyle/>
            <a:p>
              <a:pPr algn="ctr"/>
              <a:endParaRPr>
                <a:cs typeface="+mn-ea"/>
                <a:sym typeface="+mn-lt"/>
              </a:endParaRPr>
            </a:p>
          </p:txBody>
        </p:sp>
        <p:sp>
          <p:nvSpPr>
            <p:cNvPr id="23" name="任意多边形: 形状 15">
              <a:extLst>
                <a:ext uri="{FF2B5EF4-FFF2-40B4-BE49-F238E27FC236}">
                  <a16:creationId xmlns:a16="http://schemas.microsoft.com/office/drawing/2014/main" id="{82BD3B64-2DEA-4469-9ABC-3795C0CE1EC3}"/>
                </a:ext>
              </a:extLst>
            </p:cNvPr>
            <p:cNvSpPr/>
            <p:nvPr/>
          </p:nvSpPr>
          <p:spPr>
            <a:xfrm>
              <a:off x="4932657" y="3086341"/>
              <a:ext cx="246057" cy="146097"/>
            </a:xfrm>
            <a:custGeom>
              <a:cxnLst>
                <a:cxn ang="0">
                  <a:pos x="wd2" y="hd2"/>
                </a:cxn>
                <a:cxn ang="5400000">
                  <a:pos x="wd2" y="hd2"/>
                </a:cxn>
                <a:cxn ang="10800000">
                  <a:pos x="wd2" y="hd2"/>
                </a:cxn>
                <a:cxn ang="16200000">
                  <a:pos x="wd2" y="hd2"/>
                </a:cxn>
              </a:cxnLst>
              <a:rect b="b" l="0" r="r" t="0"/>
              <a:pathLst>
                <a:path extrusionOk="0" h="21600" w="21600">
                  <a:moveTo>
                    <a:pt x="18563" y="20463"/>
                  </a:moveTo>
                  <a:lnTo>
                    <a:pt x="3712" y="20463"/>
                  </a:lnTo>
                  <a:cubicBezTo>
                    <a:pt x="2009" y="20463"/>
                    <a:pt x="675" y="18216"/>
                    <a:pt x="675" y="15347"/>
                  </a:cubicBezTo>
                  <a:cubicBezTo>
                    <a:pt x="675" y="12526"/>
                    <a:pt x="2088" y="10232"/>
                    <a:pt x="3825" y="10232"/>
                  </a:cubicBezTo>
                  <a:lnTo>
                    <a:pt x="4666" y="10232"/>
                  </a:lnTo>
                  <a:lnTo>
                    <a:pt x="4719" y="9771"/>
                  </a:lnTo>
                  <a:cubicBezTo>
                    <a:pt x="5287" y="4849"/>
                    <a:pt x="8201" y="1137"/>
                    <a:pt x="11497" y="1137"/>
                  </a:cubicBezTo>
                  <a:cubicBezTo>
                    <a:pt x="15207" y="1137"/>
                    <a:pt x="18225" y="5981"/>
                    <a:pt x="18225" y="11937"/>
                  </a:cubicBezTo>
                  <a:lnTo>
                    <a:pt x="18225" y="12505"/>
                  </a:lnTo>
                  <a:lnTo>
                    <a:pt x="18563" y="12505"/>
                  </a:lnTo>
                  <a:cubicBezTo>
                    <a:pt x="19887" y="12505"/>
                    <a:pt x="20925" y="14253"/>
                    <a:pt x="20925" y="16484"/>
                  </a:cubicBezTo>
                  <a:cubicBezTo>
                    <a:pt x="20925" y="18715"/>
                    <a:pt x="19887" y="20463"/>
                    <a:pt x="18563" y="20463"/>
                  </a:cubicBezTo>
                  <a:close/>
                  <a:moveTo>
                    <a:pt x="18893" y="11397"/>
                  </a:moveTo>
                  <a:cubicBezTo>
                    <a:pt x="18717" y="5064"/>
                    <a:pt x="15467" y="0"/>
                    <a:pt x="11497" y="0"/>
                  </a:cubicBezTo>
                  <a:cubicBezTo>
                    <a:pt x="7986" y="0"/>
                    <a:pt x="4866" y="3878"/>
                    <a:pt x="4115" y="9095"/>
                  </a:cubicBezTo>
                  <a:lnTo>
                    <a:pt x="3825" y="9095"/>
                  </a:lnTo>
                  <a:cubicBezTo>
                    <a:pt x="1716" y="9095"/>
                    <a:pt x="0" y="11900"/>
                    <a:pt x="0" y="15347"/>
                  </a:cubicBezTo>
                  <a:cubicBezTo>
                    <a:pt x="0" y="18853"/>
                    <a:pt x="1631" y="21600"/>
                    <a:pt x="3712" y="21600"/>
                  </a:cubicBezTo>
                  <a:lnTo>
                    <a:pt x="18563" y="21600"/>
                  </a:lnTo>
                  <a:cubicBezTo>
                    <a:pt x="20266" y="21600"/>
                    <a:pt x="21600" y="19353"/>
                    <a:pt x="21600" y="16484"/>
                  </a:cubicBezTo>
                  <a:cubicBezTo>
                    <a:pt x="21600" y="13804"/>
                    <a:pt x="20435" y="11666"/>
                    <a:pt x="18893" y="11397"/>
                  </a:cubicBezTo>
                  <a:close/>
                </a:path>
              </a:pathLst>
            </a:custGeom>
            <a:solidFill>
              <a:srgbClr val="282828"/>
            </a:solidFill>
            <a:ln w="12700">
              <a:miter lim="400000"/>
            </a:ln>
          </p:spPr>
          <p:txBody>
            <a:bodyPr anchor="ctr"/>
            <a:lstStyle/>
            <a:p>
              <a:pPr algn="ctr"/>
              <a:endParaRPr>
                <a:cs typeface="+mn-ea"/>
                <a:sym typeface="+mn-lt"/>
              </a:endParaRPr>
            </a:p>
          </p:txBody>
        </p:sp>
        <p:sp>
          <p:nvSpPr>
            <p:cNvPr id="24" name="文本框 16">
              <a:extLst>
                <a:ext uri="{FF2B5EF4-FFF2-40B4-BE49-F238E27FC236}">
                  <a16:creationId xmlns:a16="http://schemas.microsoft.com/office/drawing/2014/main" id="{DB54CE7A-E509-433C-9120-94F577E0B8FF}"/>
                </a:ext>
              </a:extLst>
            </p:cNvPr>
            <p:cNvSpPr txBox="1"/>
            <p:nvPr/>
          </p:nvSpPr>
          <p:spPr>
            <a:xfrm>
              <a:off x="8036246" y="2866978"/>
              <a:ext cx="2460304" cy="491948"/>
            </a:xfrm>
            <a:prstGeom prst="rect">
              <a:avLst/>
            </a:prstGeom>
            <a:noFill/>
          </p:spPr>
          <p:txBody>
            <a:bodyPr anchor="ctr" wrap="square">
              <a:noAutofit/>
            </a:bodyPr>
            <a:lstStyle/>
            <a:p>
              <a:pPr defTabSz="914378">
                <a:lnSpc>
                  <a:spcPct val="120000"/>
                </a:lnSpc>
                <a:spcBef>
                  <a:spcPct val="0"/>
                </a:spcBef>
                <a:defRPr/>
              </a:pPr>
              <a:r>
                <a:rPr altLang="en-US" lang="zh-CN" sz="1400">
                  <a:cs typeface="+mn-ea"/>
                  <a:sym typeface="+mn-lt"/>
                </a:rPr>
                <a:t>点击此处更换文本编辑文字，点击此处更换文本编辑文字</a:t>
              </a:r>
            </a:p>
          </p:txBody>
        </p:sp>
        <p:sp>
          <p:nvSpPr>
            <p:cNvPr id="25" name="文本框 17">
              <a:extLst>
                <a:ext uri="{FF2B5EF4-FFF2-40B4-BE49-F238E27FC236}">
                  <a16:creationId xmlns:a16="http://schemas.microsoft.com/office/drawing/2014/main" id="{0FA4C536-0FAB-4F7B-A2E8-AD098BAFF710}"/>
                </a:ext>
              </a:extLst>
            </p:cNvPr>
            <p:cNvSpPr txBox="1"/>
            <p:nvPr/>
          </p:nvSpPr>
          <p:spPr>
            <a:xfrm>
              <a:off x="8036246" y="2521938"/>
              <a:ext cx="1469592" cy="290349"/>
            </a:xfrm>
            <a:prstGeom prst="rect">
              <a:avLst/>
            </a:prstGeom>
            <a:noFill/>
          </p:spPr>
          <p:txBody>
            <a:bodyPr bIns="0" lIns="0" rIns="0" tIns="0" wrap="none">
              <a:noAutofit/>
            </a:bodyPr>
            <a:lstStyle/>
            <a:p>
              <a:pPr>
                <a:lnSpc>
                  <a:spcPct val="120000"/>
                </a:lnSpc>
              </a:pPr>
              <a:r>
                <a:rPr altLang="en-US" b="1" lang="zh-CN" sz="2000">
                  <a:solidFill>
                    <a:schemeClr val="accent1">
                      <a:lumMod val="100000"/>
                    </a:schemeClr>
                  </a:solidFill>
                  <a:cs typeface="+mn-ea"/>
                  <a:sym typeface="+mn-lt"/>
                </a:rPr>
                <a:t>标题文本预设</a:t>
              </a:r>
            </a:p>
          </p:txBody>
        </p:sp>
        <p:sp>
          <p:nvSpPr>
            <p:cNvPr id="26" name="文本框 18">
              <a:extLst>
                <a:ext uri="{FF2B5EF4-FFF2-40B4-BE49-F238E27FC236}">
                  <a16:creationId xmlns:a16="http://schemas.microsoft.com/office/drawing/2014/main" id="{C6B87BE8-744D-451E-A3C4-1086AD7B958E}"/>
                </a:ext>
              </a:extLst>
            </p:cNvPr>
            <p:cNvSpPr txBox="1"/>
            <p:nvPr/>
          </p:nvSpPr>
          <p:spPr>
            <a:xfrm>
              <a:off x="7150421" y="3911623"/>
              <a:ext cx="2460304" cy="491948"/>
            </a:xfrm>
            <a:prstGeom prst="rect">
              <a:avLst/>
            </a:prstGeom>
            <a:noFill/>
          </p:spPr>
          <p:txBody>
            <a:bodyPr anchor="ctr" wrap="square">
              <a:noAutofit/>
            </a:bodyPr>
            <a:lstStyle/>
            <a:p>
              <a:pPr defTabSz="914378">
                <a:lnSpc>
                  <a:spcPct val="120000"/>
                </a:lnSpc>
                <a:spcBef>
                  <a:spcPct val="0"/>
                </a:spcBef>
                <a:defRPr/>
              </a:pPr>
              <a:r>
                <a:rPr altLang="en-US" lang="zh-CN" sz="1400">
                  <a:cs typeface="+mn-ea"/>
                  <a:sym typeface="+mn-lt"/>
                </a:rPr>
                <a:t>点击此处更换文本编辑文字，点击此处更换文本编辑文字</a:t>
              </a:r>
            </a:p>
          </p:txBody>
        </p:sp>
        <p:sp>
          <p:nvSpPr>
            <p:cNvPr id="27" name="文本框 19">
              <a:extLst>
                <a:ext uri="{FF2B5EF4-FFF2-40B4-BE49-F238E27FC236}">
                  <a16:creationId xmlns:a16="http://schemas.microsoft.com/office/drawing/2014/main" id="{5949D83C-C3D8-4F4B-B5EB-52841BDF06E3}"/>
                </a:ext>
              </a:extLst>
            </p:cNvPr>
            <p:cNvSpPr txBox="1"/>
            <p:nvPr/>
          </p:nvSpPr>
          <p:spPr>
            <a:xfrm>
              <a:off x="7150421" y="3566582"/>
              <a:ext cx="1469592" cy="290349"/>
            </a:xfrm>
            <a:prstGeom prst="rect">
              <a:avLst/>
            </a:prstGeom>
            <a:noFill/>
          </p:spPr>
          <p:txBody>
            <a:bodyPr bIns="0" lIns="0" rIns="0" tIns="0" wrap="none">
              <a:noAutofit/>
            </a:bodyPr>
            <a:lstStyle/>
            <a:p>
              <a:pPr>
                <a:lnSpc>
                  <a:spcPct val="120000"/>
                </a:lnSpc>
              </a:pPr>
              <a:r>
                <a:rPr altLang="en-US" b="1" lang="zh-CN" sz="2000">
                  <a:solidFill>
                    <a:schemeClr val="accent2">
                      <a:lumMod val="100000"/>
                    </a:schemeClr>
                  </a:solidFill>
                  <a:cs typeface="+mn-ea"/>
                  <a:sym typeface="+mn-lt"/>
                </a:rPr>
                <a:t>标题文本预设</a:t>
              </a:r>
            </a:p>
          </p:txBody>
        </p:sp>
        <p:sp>
          <p:nvSpPr>
            <p:cNvPr id="28" name="文本框 20">
              <a:extLst>
                <a:ext uri="{FF2B5EF4-FFF2-40B4-BE49-F238E27FC236}">
                  <a16:creationId xmlns:a16="http://schemas.microsoft.com/office/drawing/2014/main" id="{61C29F02-D294-4230-A824-757E2FF29697}"/>
                </a:ext>
              </a:extLst>
            </p:cNvPr>
            <p:cNvSpPr txBox="1"/>
            <p:nvPr/>
          </p:nvSpPr>
          <p:spPr>
            <a:xfrm>
              <a:off x="6255034" y="5024627"/>
              <a:ext cx="2460304" cy="491948"/>
            </a:xfrm>
            <a:prstGeom prst="rect">
              <a:avLst/>
            </a:prstGeom>
            <a:noFill/>
          </p:spPr>
          <p:txBody>
            <a:bodyPr anchor="ctr" wrap="square">
              <a:noAutofit/>
            </a:bodyPr>
            <a:lstStyle/>
            <a:p>
              <a:pPr defTabSz="914378">
                <a:lnSpc>
                  <a:spcPct val="120000"/>
                </a:lnSpc>
                <a:spcBef>
                  <a:spcPct val="0"/>
                </a:spcBef>
                <a:defRPr/>
              </a:pPr>
              <a:r>
                <a:rPr altLang="en-US" lang="zh-CN" sz="1400">
                  <a:cs typeface="+mn-ea"/>
                  <a:sym typeface="+mn-lt"/>
                </a:rPr>
                <a:t>点击此处更换文本编辑文字，点击此处更换文本编辑文字</a:t>
              </a:r>
            </a:p>
          </p:txBody>
        </p:sp>
        <p:sp>
          <p:nvSpPr>
            <p:cNvPr id="29" name="文本框 21">
              <a:extLst>
                <a:ext uri="{FF2B5EF4-FFF2-40B4-BE49-F238E27FC236}">
                  <a16:creationId xmlns:a16="http://schemas.microsoft.com/office/drawing/2014/main" id="{147EAC1D-1366-4516-B91F-607906D06824}"/>
                </a:ext>
              </a:extLst>
            </p:cNvPr>
            <p:cNvSpPr txBox="1"/>
            <p:nvPr/>
          </p:nvSpPr>
          <p:spPr>
            <a:xfrm>
              <a:off x="6255034" y="4679586"/>
              <a:ext cx="1469592" cy="290349"/>
            </a:xfrm>
            <a:prstGeom prst="rect">
              <a:avLst/>
            </a:prstGeom>
            <a:noFill/>
          </p:spPr>
          <p:txBody>
            <a:bodyPr bIns="0" lIns="0" rIns="0" tIns="0" wrap="none">
              <a:noAutofit/>
            </a:bodyPr>
            <a:lstStyle/>
            <a:p>
              <a:pPr>
                <a:lnSpc>
                  <a:spcPct val="120000"/>
                </a:lnSpc>
              </a:pPr>
              <a:r>
                <a:rPr altLang="en-US" b="1" lang="zh-CN" sz="2000">
                  <a:solidFill>
                    <a:schemeClr val="accent3">
                      <a:lumMod val="100000"/>
                    </a:schemeClr>
                  </a:solidFill>
                  <a:cs typeface="+mn-ea"/>
                  <a:sym typeface="+mn-lt"/>
                </a:rPr>
                <a:t>标题文本预设</a:t>
              </a:r>
            </a:p>
          </p:txBody>
        </p:sp>
      </p:grpSp>
    </p:spTree>
    <p:extLst>
      <p:ext uri="{BB962C8B-B14F-4D97-AF65-F5344CB8AC3E}">
        <p14:creationId val="3572281970"/>
      </p:ext>
    </p:extLst>
  </p:cSld>
  <p:clrMapOvr>
    <a:masterClrMapping/>
  </p:clrMapOvr>
  <mc:AlternateContent>
    <mc:Choice Requires="p14">
      <p:transition advTm="2000" p14:dur="1600" spd="slow">
        <p:blinds dir="vert"/>
      </p:transition>
    </mc:Choice>
    <mc:Fallback>
      <p:transition advTm="2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 presetSubtype="10">
                                  <p:stCondLst>
                                    <p:cond delay="0"/>
                                  </p:stCondLst>
                                  <p:childTnLst>
                                    <p:set>
                                      <p:cBhvr>
                                        <p:cTn dur="1" fill="hold" id="6">
                                          <p:stCondLst>
                                            <p:cond delay="0"/>
                                          </p:stCondLst>
                                        </p:cTn>
                                        <p:tgtEl>
                                          <p:spTgt spid="5"/>
                                        </p:tgtEl>
                                        <p:attrNameLst>
                                          <p:attrName>style.visibility</p:attrName>
                                        </p:attrNameLst>
                                      </p:cBhvr>
                                      <p:to>
                                        <p:strVal val="visible"/>
                                      </p:to>
                                    </p:set>
                                    <p:animEffect filter="checkerboard(across)" transition="in">
                                      <p:cBhvr>
                                        <p:cTn dur="500" id="7"/>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9">
            <a:lum/>
          </a:blip>
          <a:tile algn="tl" flip="xy" sx="100000" sy="100000" tx="-11430000" ty="323850"/>
        </a:blipFill>
        <a:effectLst/>
      </p:bgPr>
    </p:bg>
    <p:spTree>
      <p:nvGrpSpPr>
        <p:cNvPr id="1" name=""/>
        <p:cNvGrpSpPr/>
        <p:nvPr/>
      </p:nvGrpSpPr>
      <p:grpSpPr>
        <a:xfrm>
          <a:off x="0" y="0"/>
          <a:ext cx="0" cy="0"/>
        </a:xfrm>
      </p:grpSpPr>
      <p:sp>
        <p:nvSpPr>
          <p:cNvPr id="88" name="MH_Number"/>
          <p:cNvSpPr/>
          <p:nvPr>
            <p:custDataLst>
              <p:tags r:id="rId4"/>
            </p:custDataLst>
          </p:nvPr>
        </p:nvSpPr>
        <p:spPr>
          <a:xfrm>
            <a:off x="5027135" y="2307181"/>
            <a:ext cx="1129618" cy="1129618"/>
          </a:xfrm>
          <a:prstGeom prst="ellipse">
            <a:avLst/>
          </a:prstGeom>
          <a:solidFill>
            <a:schemeClr val="accent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prstTxWarp prst="textNoShape">
              <a:avLst/>
            </a:prstTxWarp>
            <a:noAutofit/>
          </a:bodyPr>
          <a:lstStyle/>
          <a:p>
            <a:pPr algn="ctr"/>
            <a:r>
              <a:rPr altLang="zh-CN" b="1" lang="en-US" smtClean="0" sz="4800">
                <a:solidFill>
                  <a:srgbClr val="FFFFFF"/>
                </a:solidFill>
                <a:cs typeface="+mn-ea"/>
                <a:sym typeface="+mn-lt"/>
              </a:rPr>
              <a:t>4</a:t>
            </a:r>
          </a:p>
        </p:txBody>
      </p:sp>
      <p:sp>
        <p:nvSpPr>
          <p:cNvPr id="23" name="PA_MH_Title"/>
          <p:cNvSpPr txBox="1"/>
          <p:nvPr>
            <p:custDataLst>
              <p:tags r:id="rId5"/>
            </p:custDataLst>
          </p:nvPr>
        </p:nvSpPr>
        <p:spPr>
          <a:xfrm>
            <a:off x="6577668" y="2077501"/>
            <a:ext cx="4116459" cy="1286728"/>
          </a:xfrm>
          <a:prstGeom prst="rect">
            <a:avLst/>
          </a:prstGeom>
          <a:noFill/>
        </p:spPr>
        <p:txBody>
          <a:bodyPr anchor="ctr" anchorCtr="0" bIns="0" lIns="0" rIns="0" rtlCol="0" tIns="0" wrap="square">
            <a:normAutofit/>
          </a:bodyPr>
          <a:lstStyle/>
          <a:p>
            <a:pPr algn="just">
              <a:lnSpc>
                <a:spcPct val="130000"/>
              </a:lnSpc>
            </a:pPr>
            <a:r>
              <a:rPr altLang="en-US" lang="zh-CN" smtClean="0" spc="600" sz="3200">
                <a:cs typeface="+mn-ea"/>
                <a:sym typeface="+mn-lt"/>
              </a:rPr>
              <a:t>合作与目标</a:t>
            </a:r>
          </a:p>
        </p:txBody>
      </p:sp>
      <p:sp>
        <p:nvSpPr>
          <p:cNvPr id="16" name="MH_Others_1"/>
          <p:cNvSpPr txBox="1"/>
          <p:nvPr>
            <p:custDataLst>
              <p:tags r:id="rId6"/>
            </p:custDataLst>
          </p:nvPr>
        </p:nvSpPr>
        <p:spPr>
          <a:xfrm>
            <a:off x="4307842" y="1464491"/>
            <a:ext cx="883953" cy="1026952"/>
          </a:xfrm>
          <a:prstGeom prst="rect">
            <a:avLst/>
          </a:prstGeom>
          <a:noFill/>
        </p:spPr>
        <p:txBody>
          <a:bodyPr anchor="ctr" anchorCtr="0" bIns="0" lIns="0" rIns="0" rtlCol="0" tIns="0" wrap="square">
            <a:noAutofit/>
          </a:bodyPr>
          <a:lstStyle/>
          <a:p>
            <a:pPr algn="ctr">
              <a:lnSpc>
                <a:spcPct val="130000"/>
              </a:lnSpc>
            </a:pPr>
            <a:r>
              <a:rPr altLang="en-US" lang="zh-CN" spc="200" sz="5400">
                <a:solidFill>
                  <a:schemeClr val="accent1"/>
                </a:solidFill>
                <a:effectLst>
                  <a:innerShdw blurRad="63500" dir="13500000" dist="50800">
                    <a:prstClr val="black">
                      <a:alpha val="50000"/>
                    </a:prstClr>
                  </a:innerShdw>
                </a:effectLst>
                <a:cs typeface="+mn-ea"/>
                <a:sym typeface="+mn-lt"/>
              </a:rPr>
              <a:t>第</a:t>
            </a:r>
          </a:p>
        </p:txBody>
      </p:sp>
      <p:sp>
        <p:nvSpPr>
          <p:cNvPr id="17" name="MH_Others_2"/>
          <p:cNvSpPr txBox="1"/>
          <p:nvPr>
            <p:custDataLst>
              <p:tags r:id="rId7"/>
            </p:custDataLst>
          </p:nvPr>
        </p:nvSpPr>
        <p:spPr>
          <a:xfrm>
            <a:off x="5809975" y="3306169"/>
            <a:ext cx="631466" cy="756378"/>
          </a:xfrm>
          <a:prstGeom prst="rect">
            <a:avLst/>
          </a:prstGeom>
          <a:noFill/>
        </p:spPr>
        <p:txBody>
          <a:bodyPr anchor="ctr" anchorCtr="0" bIns="0" lIns="0" rIns="0" rtlCol="0" tIns="0" wrap="square">
            <a:normAutofit/>
          </a:bodyPr>
          <a:lstStyle/>
          <a:p>
            <a:pPr algn="ctr">
              <a:lnSpc>
                <a:spcPct val="130000"/>
              </a:lnSpc>
            </a:pPr>
            <a:r>
              <a:rPr altLang="en-US" lang="zh-CN" spc="200" sz="3200">
                <a:solidFill>
                  <a:schemeClr val="accent1"/>
                </a:solidFill>
                <a:effectLst>
                  <a:innerShdw blurRad="63500" dir="13500000" dist="50800">
                    <a:prstClr val="black">
                      <a:alpha val="50000"/>
                    </a:prstClr>
                  </a:innerShdw>
                </a:effectLst>
                <a:cs typeface="+mn-ea"/>
                <a:sym typeface="+mn-lt"/>
              </a:rPr>
              <a:t>章</a:t>
            </a:r>
          </a:p>
        </p:txBody>
      </p:sp>
      <p:sp>
        <p:nvSpPr>
          <p:cNvPr id="6" name="MH_Title"/>
          <p:cNvSpPr txBox="1">
            <a:spLocks noChangeArrowheads="1"/>
          </p:cNvSpPr>
          <p:nvPr>
            <p:custDataLst>
              <p:tags r:id="rId8"/>
            </p:custDataLst>
          </p:nvPr>
        </p:nvSpPr>
        <p:spPr bwMode="auto">
          <a:xfrm>
            <a:off x="6577668" y="3306169"/>
            <a:ext cx="4223535" cy="15352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lIns="0" rIns="0" tIns="0" wrap="square">
            <a:normAutofit/>
          </a:bodyPr>
          <a:lstStyle>
            <a:defPPr>
              <a:defRPr lang="zh-CN"/>
            </a:defPPr>
            <a:lvl1pPr>
              <a:defRPr>
                <a:latin charset="-122" panose="02010600040101010101" pitchFamily="2" typeface="华文细黑"/>
                <a:ea charset="-122" panose="02010600040101010101" pitchFamily="2" typeface="华文细黑"/>
              </a:defRPr>
            </a:lvl1pPr>
            <a:lvl2pPr indent="-285750" marL="742950">
              <a:defRPr>
                <a:latin charset="0" panose="020b0606020202030204" pitchFamily="34" typeface="Arial Narrow"/>
                <a:ea charset="-122" panose="02010600030101010101" pitchFamily="2" typeface="宋体"/>
              </a:defRPr>
            </a:lvl2pPr>
            <a:lvl3pPr indent="-228600" marL="1143000">
              <a:defRPr>
                <a:latin charset="0" panose="020b0606020202030204" pitchFamily="34" typeface="Arial Narrow"/>
                <a:ea charset="-122" panose="02010600030101010101" pitchFamily="2" typeface="宋体"/>
              </a:defRPr>
            </a:lvl3pPr>
            <a:lvl4pPr indent="-228600" marL="1600200">
              <a:defRPr>
                <a:latin charset="0" panose="020b0606020202030204" pitchFamily="34" typeface="Arial Narrow"/>
                <a:ea charset="-122" panose="02010600030101010101" pitchFamily="2" typeface="宋体"/>
              </a:defRPr>
            </a:lvl4pPr>
            <a:lvl5pPr indent="-228600" marL="2057400">
              <a:defRPr>
                <a:latin charset="0" panose="020b0606020202030204" pitchFamily="34" typeface="Arial Narrow"/>
                <a:ea charset="-122" panose="02010600030101010101" pitchFamily="2" typeface="宋体"/>
              </a:defRPr>
            </a:lvl5pPr>
            <a:lvl6pPr eaLnBrk="0" fontAlgn="base" hangingPunct="0" indent="-228600" marL="2514600">
              <a:spcBef>
                <a:spcPct val="0"/>
              </a:spcBef>
              <a:spcAft>
                <a:spcPct val="0"/>
              </a:spcAft>
              <a:defRPr>
                <a:latin charset="0" panose="020b0606020202030204" pitchFamily="34" typeface="Arial Narrow"/>
                <a:ea charset="-122" panose="02010600030101010101" pitchFamily="2" typeface="宋体"/>
              </a:defRPr>
            </a:lvl6pPr>
            <a:lvl7pPr eaLnBrk="0" fontAlgn="base" hangingPunct="0" indent="-228600" marL="2971800">
              <a:spcBef>
                <a:spcPct val="0"/>
              </a:spcBef>
              <a:spcAft>
                <a:spcPct val="0"/>
              </a:spcAft>
              <a:defRPr>
                <a:latin charset="0" panose="020b0606020202030204" pitchFamily="34" typeface="Arial Narrow"/>
                <a:ea charset="-122" panose="02010600030101010101" pitchFamily="2" typeface="宋体"/>
              </a:defRPr>
            </a:lvl7pPr>
            <a:lvl8pPr eaLnBrk="0" fontAlgn="base" hangingPunct="0" indent="-228600" marL="3429000">
              <a:spcBef>
                <a:spcPct val="0"/>
              </a:spcBef>
              <a:spcAft>
                <a:spcPct val="0"/>
              </a:spcAft>
              <a:defRPr>
                <a:latin charset="0" panose="020b0606020202030204" pitchFamily="34" typeface="Arial Narrow"/>
                <a:ea charset="-122" panose="02010600030101010101" pitchFamily="2" typeface="宋体"/>
              </a:defRPr>
            </a:lvl8pPr>
            <a:lvl9pPr eaLnBrk="0" fontAlgn="base" hangingPunct="0" indent="-228600" marL="3886200">
              <a:spcBef>
                <a:spcPct val="0"/>
              </a:spcBef>
              <a:spcAft>
                <a:spcPct val="0"/>
              </a:spcAft>
              <a:defRPr>
                <a:latin charset="0" panose="020b0606020202030204" pitchFamily="34" typeface="Arial Narrow"/>
                <a:ea charset="-122" panose="02010600030101010101" pitchFamily="2" typeface="宋体"/>
              </a:defRPr>
            </a:lvl9pPr>
          </a:lstStyle>
          <a:p>
            <a:pPr>
              <a:lnSpc>
                <a:spcPct val="150000"/>
              </a:lnSpc>
            </a:pPr>
            <a:r>
              <a:rPr altLang="en-US" lang="zh-CN" smtClean="0" sz="1600">
                <a:latin typeface="+mn-lt"/>
                <a:ea typeface="+mn-ea"/>
                <a:cs typeface="+mn-ea"/>
                <a:sym typeface="+mn-lt"/>
              </a:rPr>
              <a:t>点击此处更换文本编辑文字，点击此处更换文本编辑文字 ，点击此处更换文本编辑文字，点击此处更换文本点击此处更换文本点击此处更换文本点击此处更换文本</a:t>
            </a:r>
          </a:p>
        </p:txBody>
      </p:sp>
    </p:spTree>
    <p:custDataLst>
      <p:tags r:id="rId10"/>
    </p:custDataLst>
    <p:extLst>
      <p:ext uri="{BB962C8B-B14F-4D97-AF65-F5344CB8AC3E}">
        <p14:creationId val="637045251"/>
      </p:ext>
    </p:extLst>
  </p:cSld>
  <p:clrMapOvr>
    <a:masterClrMapping/>
  </p:clrMapOvr>
  <p:transition advTm="2000" spd="slow">
    <p:wheel spokes="1"/>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6"/>
                                        </p:tgtEl>
                                        <p:attrNameLst>
                                          <p:attrName>style.visibility</p:attrName>
                                        </p:attrNameLst>
                                      </p:cBhvr>
                                      <p:to>
                                        <p:strVal val="visible"/>
                                      </p:to>
                                    </p:set>
                                    <p:animEffect filter="fade" transition="in">
                                      <p:cBhvr>
                                        <p:cTn dur="500" id="7"/>
                                        <p:tgtEl>
                                          <p:spTgt spid="16"/>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88"/>
                                        </p:tgtEl>
                                        <p:attrNameLst>
                                          <p:attrName>style.visibility</p:attrName>
                                        </p:attrNameLst>
                                      </p:cBhvr>
                                      <p:to>
                                        <p:strVal val="visible"/>
                                      </p:to>
                                    </p:set>
                                    <p:animEffect filter="fade" transition="in">
                                      <p:cBhvr>
                                        <p:cTn dur="500" id="10"/>
                                        <p:tgtEl>
                                          <p:spTgt spid="88"/>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17"/>
                                        </p:tgtEl>
                                        <p:attrNameLst>
                                          <p:attrName>style.visibility</p:attrName>
                                        </p:attrNameLst>
                                      </p:cBhvr>
                                      <p:to>
                                        <p:strVal val="visible"/>
                                      </p:to>
                                    </p:set>
                                    <p:animEffect filter="fade" transition="in">
                                      <p:cBhvr>
                                        <p:cTn dur="500" id="13"/>
                                        <p:tgtEl>
                                          <p:spTgt spid="17"/>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56" presetSubtype="0">
                                  <p:stCondLst>
                                    <p:cond delay="0"/>
                                  </p:stCondLst>
                                  <p:iterate type="lt">
                                    <p:tmPct val="10000"/>
                                  </p:iterate>
                                  <p:childTnLst>
                                    <p:set>
                                      <p:cBhvr>
                                        <p:cTn dur="1" fill="hold" id="17">
                                          <p:stCondLst>
                                            <p:cond delay="0"/>
                                          </p:stCondLst>
                                        </p:cTn>
                                        <p:tgtEl>
                                          <p:spTgt spid="23"/>
                                        </p:tgtEl>
                                        <p:attrNameLst>
                                          <p:attrName>style.visibility</p:attrName>
                                        </p:attrNameLst>
                                      </p:cBhvr>
                                      <p:to>
                                        <p:strVal val="visible"/>
                                      </p:to>
                                    </p:set>
                                    <p:anim by="(-#ppt_w*2)" calcmode="lin" valueType="num">
                                      <p:cBhvr rctx="PPT">
                                        <p:cTn autoRev="1" dur="500" fill="hold" id="18">
                                          <p:stCondLst>
                                            <p:cond delay="0"/>
                                          </p:stCondLst>
                                        </p:cTn>
                                        <p:tgtEl>
                                          <p:spTgt spid="23"/>
                                        </p:tgtEl>
                                        <p:attrNameLst>
                                          <p:attrName>ppt_w</p:attrName>
                                        </p:attrNameLst>
                                      </p:cBhvr>
                                    </p:anim>
                                    <p:anim by="(#ppt_w*0.50)" calcmode="lin" valueType="num">
                                      <p:cBhvr>
                                        <p:cTn autoRev="1" decel="50000" dur="500" fill="hold" id="19">
                                          <p:stCondLst>
                                            <p:cond delay="0"/>
                                          </p:stCondLst>
                                        </p:cTn>
                                        <p:tgtEl>
                                          <p:spTgt spid="23"/>
                                        </p:tgtEl>
                                        <p:attrNameLst>
                                          <p:attrName>ppt_x</p:attrName>
                                        </p:attrNameLst>
                                      </p:cBhvr>
                                    </p:anim>
                                    <p:anim calcmode="lin" from="(-#ppt_h/2)" to="(#ppt_y)" valueType="num">
                                      <p:cBhvr>
                                        <p:cTn dur="1000" fill="hold" id="20">
                                          <p:stCondLst>
                                            <p:cond delay="0"/>
                                          </p:stCondLst>
                                        </p:cTn>
                                        <p:tgtEl>
                                          <p:spTgt spid="23"/>
                                        </p:tgtEl>
                                        <p:attrNameLst>
                                          <p:attrName>ppt_y</p:attrName>
                                        </p:attrNameLst>
                                      </p:cBhvr>
                                    </p:anim>
                                    <p:animRot by="21600000">
                                      <p:cBhvr>
                                        <p:cTn dur="1000" fill="hold" id="21">
                                          <p:stCondLst>
                                            <p:cond delay="0"/>
                                          </p:stCondLst>
                                        </p:cTn>
                                        <p:tgtEl>
                                          <p:spTgt spid="23"/>
                                        </p:tgtEl>
                                        <p:attrNameLst>
                                          <p:attrName>r</p:attrName>
                                        </p:attrNameLst>
                                      </p:cBhvr>
                                    </p:animRo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42" presetSubtype="0">
                                  <p:stCondLst>
                                    <p:cond delay="0"/>
                                  </p:stCondLst>
                                  <p:childTnLst>
                                    <p:set>
                                      <p:cBhvr>
                                        <p:cTn dur="1" fill="hold" id="25">
                                          <p:stCondLst>
                                            <p:cond delay="0"/>
                                          </p:stCondLst>
                                        </p:cTn>
                                        <p:tgtEl>
                                          <p:spTgt spid="6"/>
                                        </p:tgtEl>
                                        <p:attrNameLst>
                                          <p:attrName>style.visibility</p:attrName>
                                        </p:attrNameLst>
                                      </p:cBhvr>
                                      <p:to>
                                        <p:strVal val="visible"/>
                                      </p:to>
                                    </p:set>
                                    <p:animEffect filter="fade" transition="in">
                                      <p:cBhvr>
                                        <p:cTn dur="1000" id="26"/>
                                        <p:tgtEl>
                                          <p:spTgt spid="6"/>
                                        </p:tgtEl>
                                      </p:cBhvr>
                                    </p:animEffect>
                                    <p:anim calcmode="lin" valueType="num">
                                      <p:cBhvr>
                                        <p:cTn dur="1000" fill="hold" id="27"/>
                                        <p:tgtEl>
                                          <p:spTgt spid="6"/>
                                        </p:tgtEl>
                                        <p:attrNameLst>
                                          <p:attrName>ppt_x</p:attrName>
                                        </p:attrNameLst>
                                      </p:cBhvr>
                                      <p:tavLst>
                                        <p:tav tm="0">
                                          <p:val>
                                            <p:strVal val="#ppt_x"/>
                                          </p:val>
                                        </p:tav>
                                        <p:tav tm="100000">
                                          <p:val>
                                            <p:strVal val="#ppt_x"/>
                                          </p:val>
                                        </p:tav>
                                      </p:tavLst>
                                    </p:anim>
                                    <p:anim calcmode="lin" valueType="num">
                                      <p:cBhvr>
                                        <p:cTn dur="1000" fill="hold" id="28"/>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8"/>
      <p:bldP grpId="0" spid="23"/>
      <p:bldP grpId="0" spid="16"/>
      <p:bldP grpId="0" spid="17"/>
      <p:bldP grpId="0" spid="6"/>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0" y="325120"/>
            <a:ext cx="3586480" cy="589280"/>
            <a:chOff x="0" y="416560"/>
            <a:chExt cx="3586480" cy="589280"/>
          </a:xfrm>
        </p:grpSpPr>
        <p:sp>
          <p:nvSpPr>
            <p:cNvPr id="9" name="五边形 8"/>
            <p:cNvSpPr/>
            <p:nvPr/>
          </p:nvSpPr>
          <p:spPr>
            <a:xfrm>
              <a:off x="0" y="416560"/>
              <a:ext cx="2997200" cy="5892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pc="600" sz="2400">
                  <a:cs typeface="+mn-ea"/>
                  <a:sym typeface="+mn-lt"/>
                </a:rPr>
                <a:t>合作与目标</a:t>
              </a:r>
            </a:p>
          </p:txBody>
        </p:sp>
        <p:sp>
          <p:nvSpPr>
            <p:cNvPr id="10" name="燕尾形 9"/>
            <p:cNvSpPr/>
            <p:nvPr/>
          </p:nvSpPr>
          <p:spPr>
            <a:xfrm>
              <a:off x="2997200" y="416560"/>
              <a:ext cx="589280" cy="5892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grpSp>
      <p:grpSp>
        <p:nvGrpSpPr>
          <p:cNvPr id="5" name="PA_d95e91cf-58a4-4e71-b536-74e4c4e9b22d"/>
          <p:cNvGrpSpPr>
            <a:grpSpLocks noChangeAspect="1"/>
          </p:cNvGrpSpPr>
          <p:nvPr>
            <p:custDataLst>
              <p:tags r:id="rId4"/>
            </p:custDataLst>
          </p:nvPr>
        </p:nvGrpSpPr>
        <p:grpSpPr>
          <a:xfrm>
            <a:off x="1545094" y="1916832"/>
            <a:ext cx="9104982" cy="3374600"/>
            <a:chOff x="1544680" y="2312876"/>
            <a:chExt cx="9104982" cy="3374600"/>
          </a:xfrm>
        </p:grpSpPr>
        <p:grpSp>
          <p:nvGrpSpPr>
            <p:cNvPr id="6" name="组合 5"/>
            <p:cNvGrpSpPr/>
            <p:nvPr/>
          </p:nvGrpSpPr>
          <p:grpSpPr>
            <a:xfrm>
              <a:off x="2284887" y="2312876"/>
              <a:ext cx="1133154" cy="1133153"/>
              <a:chOff x="3561416" y="2805766"/>
              <a:chExt cx="1246469" cy="1246469"/>
            </a:xfrm>
          </p:grpSpPr>
          <p:sp>
            <p:nvSpPr>
              <p:cNvPr id="36" name="椭圆 35"/>
              <p:cNvSpPr/>
              <p:nvPr/>
            </p:nvSpPr>
            <p:spPr>
              <a:xfrm>
                <a:off x="3561416" y="2805766"/>
                <a:ext cx="1246469" cy="1246469"/>
              </a:xfrm>
              <a:prstGeom prst="ellipse">
                <a:avLst/>
              </a:prstGeom>
              <a:solidFill>
                <a:schemeClr val="tx2">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algn="ctr"/>
                <a:endParaRPr>
                  <a:cs typeface="+mn-ea"/>
                  <a:sym typeface="+mn-lt"/>
                </a:endParaRPr>
              </a:p>
            </p:txBody>
          </p:sp>
          <p:sp>
            <p:nvSpPr>
              <p:cNvPr id="37" name="弦形 36"/>
              <p:cNvSpPr/>
              <p:nvPr/>
            </p:nvSpPr>
            <p:spPr>
              <a:xfrm>
                <a:off x="3686064" y="2930413"/>
                <a:ext cx="997173" cy="997173"/>
              </a:xfrm>
              <a:prstGeom prst="chord">
                <a:avLst>
                  <a:gd fmla="val 1168272" name="adj1"/>
                  <a:gd fmla="val 9631728" name="adj2"/>
                </a:avLst>
              </a:prstGeom>
              <a:solidFill>
                <a:schemeClr val="accent1">
                  <a:lumMod val="10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cs typeface="+mn-ea"/>
                  <a:sym typeface="+mn-lt"/>
                </a:endParaRPr>
              </a:p>
            </p:txBody>
          </p:sp>
        </p:grpSp>
        <p:grpSp>
          <p:nvGrpSpPr>
            <p:cNvPr id="7" name="组合 6"/>
            <p:cNvGrpSpPr/>
            <p:nvPr/>
          </p:nvGrpSpPr>
          <p:grpSpPr>
            <a:xfrm>
              <a:off x="5553550" y="2312876"/>
              <a:ext cx="1133154" cy="1133153"/>
              <a:chOff x="5472766" y="2805766"/>
              <a:chExt cx="1246469" cy="1246469"/>
            </a:xfrm>
          </p:grpSpPr>
          <p:sp>
            <p:nvSpPr>
              <p:cNvPr id="34" name="椭圆 33"/>
              <p:cNvSpPr/>
              <p:nvPr/>
            </p:nvSpPr>
            <p:spPr>
              <a:xfrm>
                <a:off x="5472766" y="2805766"/>
                <a:ext cx="1246469" cy="1246469"/>
              </a:xfrm>
              <a:prstGeom prst="ellipse">
                <a:avLst/>
              </a:prstGeom>
              <a:solidFill>
                <a:schemeClr val="tx2">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algn="ctr"/>
                <a:endParaRPr>
                  <a:cs typeface="+mn-ea"/>
                  <a:sym typeface="+mn-lt"/>
                </a:endParaRPr>
              </a:p>
            </p:txBody>
          </p:sp>
          <p:sp>
            <p:nvSpPr>
              <p:cNvPr id="35" name="弦形 34"/>
              <p:cNvSpPr/>
              <p:nvPr/>
            </p:nvSpPr>
            <p:spPr>
              <a:xfrm>
                <a:off x="5597414" y="2930413"/>
                <a:ext cx="997173" cy="997173"/>
              </a:xfrm>
              <a:prstGeom prst="chord">
                <a:avLst>
                  <a:gd fmla="val 20431728" name="adj1"/>
                  <a:gd fmla="val 11968272" name="adj2"/>
                </a:avLst>
              </a:prstGeom>
              <a:solidFill>
                <a:schemeClr val="accent2">
                  <a:lumMod val="10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cs typeface="+mn-ea"/>
                  <a:sym typeface="+mn-lt"/>
                </a:endParaRPr>
              </a:p>
            </p:txBody>
          </p:sp>
        </p:grpSp>
        <p:grpSp>
          <p:nvGrpSpPr>
            <p:cNvPr id="8" name="组合 7"/>
            <p:cNvGrpSpPr/>
            <p:nvPr/>
          </p:nvGrpSpPr>
          <p:grpSpPr>
            <a:xfrm>
              <a:off x="8822211" y="2312876"/>
              <a:ext cx="1133154" cy="1133153"/>
              <a:chOff x="7384116" y="2805766"/>
              <a:chExt cx="1246469" cy="1246469"/>
            </a:xfrm>
          </p:grpSpPr>
          <p:sp>
            <p:nvSpPr>
              <p:cNvPr id="32" name="椭圆 31"/>
              <p:cNvSpPr/>
              <p:nvPr/>
            </p:nvSpPr>
            <p:spPr>
              <a:xfrm>
                <a:off x="7384116" y="2805766"/>
                <a:ext cx="1246469" cy="1246469"/>
              </a:xfrm>
              <a:prstGeom prst="ellipse">
                <a:avLst/>
              </a:prstGeom>
              <a:solidFill>
                <a:schemeClr val="tx2">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algn="ctr"/>
                <a:endParaRPr>
                  <a:cs typeface="+mn-ea"/>
                  <a:sym typeface="+mn-lt"/>
                </a:endParaRPr>
              </a:p>
            </p:txBody>
          </p:sp>
          <p:sp>
            <p:nvSpPr>
              <p:cNvPr id="33" name="弦形 32"/>
              <p:cNvSpPr/>
              <p:nvPr/>
            </p:nvSpPr>
            <p:spPr>
              <a:xfrm>
                <a:off x="7508764" y="2930413"/>
                <a:ext cx="997173" cy="997173"/>
              </a:xfrm>
              <a:prstGeom prst="chord">
                <a:avLst>
                  <a:gd fmla="val 16200000" name="adj1"/>
                  <a:gd fmla="val 16200000" name="adj2"/>
                </a:avLst>
              </a:prstGeom>
              <a:solidFill>
                <a:schemeClr val="accent3">
                  <a:lumMod val="10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cs typeface="+mn-ea"/>
                  <a:sym typeface="+mn-lt"/>
                </a:endParaRPr>
              </a:p>
            </p:txBody>
          </p:sp>
        </p:grpSp>
        <p:grpSp>
          <p:nvGrpSpPr>
            <p:cNvPr id="12" name="组合 11"/>
            <p:cNvGrpSpPr/>
            <p:nvPr/>
          </p:nvGrpSpPr>
          <p:grpSpPr>
            <a:xfrm>
              <a:off x="3514542" y="2879451"/>
              <a:ext cx="1942507" cy="1307831"/>
              <a:chOff x="3695790" y="4328050"/>
              <a:chExt cx="1942507" cy="1307831"/>
            </a:xfrm>
          </p:grpSpPr>
          <p:cxnSp>
            <p:nvCxnSpPr>
              <p:cNvPr id="29" name="直接连接符 28"/>
              <p:cNvCxnSpPr/>
              <p:nvPr/>
            </p:nvCxnSpPr>
            <p:spPr>
              <a:xfrm>
                <a:off x="3695790" y="4384928"/>
                <a:ext cx="541319" cy="671945"/>
              </a:xfrm>
              <a:prstGeom prst="line">
                <a:avLst/>
              </a:prstGeom>
              <a:ln>
                <a:solidFill>
                  <a:schemeClr val="tx2">
                    <a:lumMod val="60000"/>
                    <a:lumOff val="40000"/>
                  </a:schemeClr>
                </a:solidFill>
                <a:headEnd len="med" type="triangle" w="med"/>
                <a:tailEnd len="med" type="triangle" w="med"/>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5040802" y="4328050"/>
                <a:ext cx="597495" cy="742677"/>
              </a:xfrm>
              <a:prstGeom prst="line">
                <a:avLst/>
              </a:prstGeom>
              <a:ln>
                <a:solidFill>
                  <a:schemeClr val="tx2">
                    <a:lumMod val="60000"/>
                    <a:lumOff val="40000"/>
                  </a:schemeClr>
                </a:solidFill>
                <a:headEnd len="med" type="triangle" w="med"/>
                <a:tailEnd len="med" type="triangle" w="med"/>
              </a:ln>
            </p:spPr>
            <p:style>
              <a:lnRef idx="1">
                <a:schemeClr val="accent1"/>
              </a:lnRef>
              <a:fillRef idx="0">
                <a:schemeClr val="accent1"/>
              </a:fillRef>
              <a:effectRef idx="0">
                <a:schemeClr val="accent1"/>
              </a:effectRef>
              <a:fontRef idx="minor">
                <a:schemeClr val="tx1"/>
              </a:fontRef>
            </p:style>
          </p:cxnSp>
          <p:sp>
            <p:nvSpPr>
              <p:cNvPr id="31" name="椭圆 30"/>
              <p:cNvSpPr/>
              <p:nvPr/>
            </p:nvSpPr>
            <p:spPr>
              <a:xfrm>
                <a:off x="4319138" y="4996246"/>
                <a:ext cx="639635" cy="639635"/>
              </a:xfrm>
              <a:prstGeom prst="ellipse">
                <a:avLst/>
              </a:prstGeom>
              <a:solidFill>
                <a:schemeClr val="tx2"/>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algn="ctr"/>
                <a:endParaRPr>
                  <a:cs typeface="+mn-ea"/>
                  <a:sym typeface="+mn-lt"/>
                </a:endParaRPr>
              </a:p>
            </p:txBody>
          </p:sp>
        </p:grpSp>
        <p:grpSp>
          <p:nvGrpSpPr>
            <p:cNvPr id="13" name="组合 12"/>
            <p:cNvGrpSpPr/>
            <p:nvPr/>
          </p:nvGrpSpPr>
          <p:grpSpPr>
            <a:xfrm>
              <a:off x="6783205" y="2861646"/>
              <a:ext cx="1942507" cy="1307832"/>
              <a:chOff x="6623978" y="4052235"/>
              <a:chExt cx="2136758" cy="1438614"/>
            </a:xfrm>
          </p:grpSpPr>
          <p:cxnSp>
            <p:nvCxnSpPr>
              <p:cNvPr id="26" name="直接连接符 25"/>
              <p:cNvCxnSpPr/>
              <p:nvPr/>
            </p:nvCxnSpPr>
            <p:spPr>
              <a:xfrm>
                <a:off x="6623978" y="4114800"/>
                <a:ext cx="595451" cy="739140"/>
              </a:xfrm>
              <a:prstGeom prst="line">
                <a:avLst/>
              </a:prstGeom>
              <a:ln>
                <a:solidFill>
                  <a:schemeClr val="tx2">
                    <a:lumMod val="60000"/>
                    <a:lumOff val="40000"/>
                  </a:schemeClr>
                </a:solidFill>
                <a:headEnd len="med" type="triangle" w="med"/>
                <a:tailEnd len="med" type="triangle" w="med"/>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8103492" y="4052235"/>
                <a:ext cx="657244" cy="816945"/>
              </a:xfrm>
              <a:prstGeom prst="line">
                <a:avLst/>
              </a:prstGeom>
              <a:ln>
                <a:solidFill>
                  <a:schemeClr val="tx2">
                    <a:lumMod val="60000"/>
                    <a:lumOff val="40000"/>
                  </a:schemeClr>
                </a:solidFill>
                <a:headEnd len="med" type="triangle" w="med"/>
                <a:tailEnd len="med" type="triangle" w="med"/>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7309661" y="4787252"/>
                <a:ext cx="703599" cy="703597"/>
              </a:xfrm>
              <a:prstGeom prst="ellipse">
                <a:avLst/>
              </a:prstGeom>
              <a:solidFill>
                <a:schemeClr val="tx2"/>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algn="ctr"/>
                <a:endParaRPr>
                  <a:cs typeface="+mn-ea"/>
                  <a:sym typeface="+mn-lt"/>
                </a:endParaRPr>
              </a:p>
            </p:txBody>
          </p:sp>
        </p:grpSp>
        <p:sp>
          <p:nvSpPr>
            <p:cNvPr id="14" name="矩形 13"/>
            <p:cNvSpPr/>
            <p:nvPr/>
          </p:nvSpPr>
          <p:spPr>
            <a:xfrm>
              <a:off x="1613610" y="3659856"/>
              <a:ext cx="1844752" cy="338554"/>
            </a:xfrm>
            <a:prstGeom prst="rect">
              <a:avLst/>
            </a:prstGeom>
          </p:spPr>
          <p:txBody>
            <a:bodyPr wrap="none">
              <a:noAutofit/>
            </a:bodyPr>
            <a:lstStyle/>
            <a:p>
              <a:pPr algn="ctr">
                <a:buClr>
                  <a:srgbClr val="E24848"/>
                </a:buClr>
                <a:defRPr/>
              </a:pPr>
              <a:r>
                <a:rPr altLang="en-US" b="1" lang="zh-CN" noProof="1" sz="2000">
                  <a:cs typeface="+mn-ea"/>
                  <a:sym typeface="+mn-lt"/>
                </a:rPr>
                <a:t>标题文本预设</a:t>
              </a:r>
            </a:p>
          </p:txBody>
        </p:sp>
        <p:sp>
          <p:nvSpPr>
            <p:cNvPr id="15" name="矩形 14"/>
            <p:cNvSpPr/>
            <p:nvPr/>
          </p:nvSpPr>
          <p:spPr>
            <a:xfrm>
              <a:off x="1544680" y="4172316"/>
              <a:ext cx="1973940" cy="895150"/>
            </a:xfrm>
            <a:prstGeom prst="rect">
              <a:avLst/>
            </a:prstGeom>
          </p:spPr>
          <p:txBody>
            <a:bodyPr wrap="square">
              <a:noAutofit/>
            </a:bodyPr>
            <a:lstStyle/>
            <a:p>
              <a:pPr algn="ctr" defTabSz="914378">
                <a:lnSpc>
                  <a:spcPct val="120000"/>
                </a:lnSpc>
                <a:spcBef>
                  <a:spcPct val="0"/>
                </a:spcBef>
                <a:defRPr/>
              </a:pPr>
              <a:r>
                <a:rPr altLang="en-US" lang="zh-CN" sz="1400">
                  <a:cs typeface="+mn-ea"/>
                  <a:sym typeface="+mn-lt"/>
                </a:rPr>
                <a:t>点击此处更换文本编辑文字，点击此处更换文本编辑文字</a:t>
              </a:r>
            </a:p>
          </p:txBody>
        </p:sp>
        <p:grpSp>
          <p:nvGrpSpPr>
            <p:cNvPr id="16" name="组合 15"/>
            <p:cNvGrpSpPr/>
            <p:nvPr/>
          </p:nvGrpSpPr>
          <p:grpSpPr>
            <a:xfrm>
              <a:off x="5005854" y="3515561"/>
              <a:ext cx="2251788" cy="1444054"/>
              <a:chOff x="5572814" y="4397582"/>
              <a:chExt cx="1844755" cy="1444054"/>
            </a:xfrm>
          </p:grpSpPr>
          <p:sp>
            <p:nvSpPr>
              <p:cNvPr id="24" name="矩形 23"/>
              <p:cNvSpPr/>
              <p:nvPr/>
            </p:nvSpPr>
            <p:spPr>
              <a:xfrm>
                <a:off x="5572814" y="4397582"/>
                <a:ext cx="1844752" cy="338554"/>
              </a:xfrm>
              <a:prstGeom prst="rect">
                <a:avLst/>
              </a:prstGeom>
            </p:spPr>
            <p:txBody>
              <a:bodyPr wrap="none">
                <a:noAutofit/>
              </a:bodyPr>
              <a:lstStyle/>
              <a:p>
                <a:pPr algn="ctr">
                  <a:buClr>
                    <a:srgbClr val="E24848"/>
                  </a:buClr>
                  <a:defRPr/>
                </a:pPr>
                <a:r>
                  <a:rPr altLang="en-US" b="1" lang="zh-CN" noProof="1" sz="2000">
                    <a:cs typeface="+mn-ea"/>
                    <a:sym typeface="+mn-lt"/>
                  </a:rPr>
                  <a:t>标题文本预设</a:t>
                </a:r>
              </a:p>
            </p:txBody>
          </p:sp>
          <p:sp>
            <p:nvSpPr>
              <p:cNvPr id="25" name="矩形 24"/>
              <p:cNvSpPr/>
              <p:nvPr/>
            </p:nvSpPr>
            <p:spPr>
              <a:xfrm>
                <a:off x="5572814" y="4868647"/>
                <a:ext cx="1844755" cy="972989"/>
              </a:xfrm>
              <a:prstGeom prst="rect">
                <a:avLst/>
              </a:prstGeom>
            </p:spPr>
            <p:txBody>
              <a:bodyPr wrap="square">
                <a:noAutofit/>
              </a:bodyPr>
              <a:lstStyle/>
              <a:p>
                <a:pPr algn="ctr" defTabSz="914378">
                  <a:lnSpc>
                    <a:spcPct val="120000"/>
                  </a:lnSpc>
                  <a:spcBef>
                    <a:spcPct val="0"/>
                  </a:spcBef>
                  <a:defRPr/>
                </a:pPr>
                <a:r>
                  <a:rPr altLang="en-US" lang="zh-CN" sz="1400">
                    <a:cs typeface="+mn-ea"/>
                    <a:sym typeface="+mn-lt"/>
                  </a:rPr>
                  <a:t>点击此处更换文本编辑文字，点击此处更换文本编辑文字</a:t>
                </a:r>
              </a:p>
            </p:txBody>
          </p:sp>
        </p:grpSp>
        <p:sp>
          <p:nvSpPr>
            <p:cNvPr id="17" name="矩形 16"/>
            <p:cNvSpPr/>
            <p:nvPr/>
          </p:nvSpPr>
          <p:spPr>
            <a:xfrm>
              <a:off x="3997378" y="3201906"/>
              <a:ext cx="976832" cy="276999"/>
            </a:xfrm>
            <a:prstGeom prst="rect">
              <a:avLst/>
            </a:prstGeom>
          </p:spPr>
          <p:txBody>
            <a:bodyPr wrap="none">
              <a:normAutofit/>
            </a:bodyPr>
            <a:lstStyle/>
            <a:p>
              <a:pPr algn="ctr">
                <a:buClr>
                  <a:srgbClr val="E24848"/>
                </a:buClr>
                <a:defRPr/>
              </a:pPr>
              <a:r>
                <a:rPr altLang="en-US" lang="zh-CN" noProof="1" sz="1200">
                  <a:solidFill>
                    <a:sysClr lastClr="000000" val="windowText"/>
                  </a:solidFill>
                  <a:cs typeface="+mn-ea"/>
                  <a:sym typeface="+mn-lt"/>
                </a:rPr>
                <a:t>关键词</a:t>
              </a:r>
            </a:p>
          </p:txBody>
        </p:sp>
        <p:sp>
          <p:nvSpPr>
            <p:cNvPr id="18" name="矩形 17"/>
            <p:cNvSpPr/>
            <p:nvPr/>
          </p:nvSpPr>
          <p:spPr>
            <a:xfrm>
              <a:off x="8725712" y="3656955"/>
              <a:ext cx="1844752" cy="338554"/>
            </a:xfrm>
            <a:prstGeom prst="rect">
              <a:avLst/>
            </a:prstGeom>
          </p:spPr>
          <p:txBody>
            <a:bodyPr wrap="none">
              <a:noAutofit/>
            </a:bodyPr>
            <a:lstStyle/>
            <a:p>
              <a:pPr algn="ctr">
                <a:buClr>
                  <a:srgbClr val="E24848"/>
                </a:buClr>
                <a:defRPr/>
              </a:pPr>
              <a:r>
                <a:rPr altLang="en-US" b="1" lang="zh-CN" noProof="1" sz="2000">
                  <a:cs typeface="+mn-ea"/>
                  <a:sym typeface="+mn-lt"/>
                </a:rPr>
                <a:t>标题文本预设</a:t>
              </a:r>
            </a:p>
          </p:txBody>
        </p:sp>
        <p:sp>
          <p:nvSpPr>
            <p:cNvPr id="19" name="矩形 18"/>
            <p:cNvSpPr/>
            <p:nvPr/>
          </p:nvSpPr>
          <p:spPr>
            <a:xfrm>
              <a:off x="8676551" y="4176257"/>
              <a:ext cx="1973111" cy="895150"/>
            </a:xfrm>
            <a:prstGeom prst="rect">
              <a:avLst/>
            </a:prstGeom>
          </p:spPr>
          <p:txBody>
            <a:bodyPr wrap="square">
              <a:noAutofit/>
            </a:bodyPr>
            <a:lstStyle/>
            <a:p>
              <a:pPr algn="ctr" defTabSz="914378">
                <a:lnSpc>
                  <a:spcPct val="120000"/>
                </a:lnSpc>
                <a:spcBef>
                  <a:spcPct val="0"/>
                </a:spcBef>
                <a:defRPr/>
              </a:pPr>
              <a:r>
                <a:rPr altLang="en-US" lang="zh-CN" sz="1400">
                  <a:cs typeface="+mn-ea"/>
                  <a:sym typeface="+mn-lt"/>
                </a:rPr>
                <a:t>点击此处更换文本编辑文字，点击此处更换文本编辑文字</a:t>
              </a:r>
            </a:p>
          </p:txBody>
        </p:sp>
        <p:sp>
          <p:nvSpPr>
            <p:cNvPr id="20" name="矩形 19"/>
            <p:cNvSpPr/>
            <p:nvPr/>
          </p:nvSpPr>
          <p:spPr>
            <a:xfrm>
              <a:off x="7257641" y="3201906"/>
              <a:ext cx="976832" cy="276999"/>
            </a:xfrm>
            <a:prstGeom prst="rect">
              <a:avLst/>
            </a:prstGeom>
          </p:spPr>
          <p:txBody>
            <a:bodyPr wrap="none">
              <a:normAutofit/>
            </a:bodyPr>
            <a:lstStyle/>
            <a:p>
              <a:pPr algn="ctr">
                <a:buClr>
                  <a:srgbClr val="E24848"/>
                </a:buClr>
                <a:defRPr/>
              </a:pPr>
              <a:r>
                <a:rPr altLang="en-US" lang="zh-CN" noProof="1" sz="1200">
                  <a:solidFill>
                    <a:sysClr lastClr="000000" val="windowText"/>
                  </a:solidFill>
                  <a:cs typeface="+mn-ea"/>
                  <a:sym typeface="+mn-lt"/>
                </a:rPr>
                <a:t>关键词</a:t>
              </a:r>
            </a:p>
          </p:txBody>
        </p:sp>
        <p:sp>
          <p:nvSpPr>
            <p:cNvPr id="21" name="矩形 20"/>
            <p:cNvSpPr/>
            <p:nvPr/>
          </p:nvSpPr>
          <p:spPr>
            <a:xfrm>
              <a:off x="3281589" y="5151945"/>
              <a:ext cx="5627995" cy="535531"/>
            </a:xfrm>
            <a:prstGeom prst="rect">
              <a:avLst/>
            </a:prstGeom>
          </p:spPr>
          <p:txBody>
            <a:bodyPr wrap="square">
              <a:noAutofit/>
            </a:bodyPr>
            <a:lstStyle/>
            <a:p>
              <a:pPr algn="ctr" defTabSz="914378">
                <a:lnSpc>
                  <a:spcPct val="120000"/>
                </a:lnSpc>
                <a:spcBef>
                  <a:spcPct val="0"/>
                </a:spcBef>
                <a:defRPr/>
              </a:pPr>
              <a:r>
                <a:rPr altLang="en-US" lang="zh-CN" sz="1600">
                  <a:cs typeface="+mn-ea"/>
                  <a:sym typeface="+mn-lt"/>
                </a:rPr>
                <a:t>点击此处更换文本编辑文字，点击此处更换文本编辑文字点击此处更换文本编辑文字，点击此处更换文本编辑文字</a:t>
              </a:r>
            </a:p>
          </p:txBody>
        </p:sp>
        <p:sp>
          <p:nvSpPr>
            <p:cNvPr id="22" name="任意多边形: 形状 66"/>
            <p:cNvSpPr/>
            <p:nvPr/>
          </p:nvSpPr>
          <p:spPr bwMode="auto">
            <a:xfrm>
              <a:off x="7590396" y="3714082"/>
              <a:ext cx="271948" cy="271153"/>
            </a:xfrm>
            <a:custGeom>
              <a:gdLst>
                <a:gd fmla="*/ 15478 w 330200" name="connsiteX0"/>
                <a:gd fmla="*/ 259385 h 329235" name="connsiteY0"/>
                <a:gd fmla="*/ 314722 w 330200" name="connsiteX1"/>
                <a:gd fmla="*/ 259385 h 329235" name="connsiteY1"/>
                <a:gd fmla="*/ 330200 w 330200" name="connsiteX2"/>
                <a:gd fmla="*/ 274907 h 329235" name="connsiteY2"/>
                <a:gd fmla="*/ 330200 w 330200" name="connsiteX3"/>
                <a:gd fmla="*/ 313713 h 329235" name="connsiteY3"/>
                <a:gd fmla="*/ 314722 w 330200" name="connsiteX4"/>
                <a:gd fmla="*/ 329235 h 329235" name="connsiteY4"/>
                <a:gd fmla="*/ 15478 w 330200" name="connsiteX5"/>
                <a:gd fmla="*/ 329235 h 329235" name="connsiteY5"/>
                <a:gd fmla="*/ 0 w 330200" name="connsiteX6"/>
                <a:gd fmla="*/ 313713 h 329235" name="connsiteY6"/>
                <a:gd fmla="*/ 0 w 330200" name="connsiteX7"/>
                <a:gd fmla="*/ 274907 h 329235" name="connsiteY7"/>
                <a:gd fmla="*/ 15478 w 330200" name="connsiteX8"/>
                <a:gd fmla="*/ 259385 h 329235" name="connsiteY8"/>
                <a:gd fmla="*/ 157348 w 330200" name="connsiteX9"/>
                <a:gd fmla="*/ 2893 h 329235" name="connsiteY9"/>
                <a:gd fmla="*/ 172854 w 330200" name="connsiteX10"/>
                <a:gd fmla="*/ 2893 h 329235" name="connsiteY10"/>
                <a:gd fmla="*/ 322743 w 330200" name="connsiteX11"/>
                <a:gd fmla="*/ 101912 h 329235" name="connsiteY11"/>
                <a:gd fmla="*/ 329204 w 330200" name="connsiteX12"/>
                <a:gd fmla="*/ 118630 h 329235" name="connsiteY12"/>
                <a:gd fmla="*/ 314990 w 330200" name="connsiteX13"/>
                <a:gd fmla="*/ 128917 h 329235" name="connsiteY13"/>
                <a:gd fmla="*/ 299484 w 330200" name="connsiteX14"/>
                <a:gd fmla="*/ 128917 h 329235" name="connsiteY14"/>
                <a:gd fmla="*/ 299484 w 330200" name="connsiteX15"/>
                <a:gd fmla="*/ 229223 h 329235" name="connsiteY15"/>
                <a:gd fmla="*/ 269765 w 330200" name="connsiteX16"/>
                <a:gd fmla="*/ 229223 h 329235" name="connsiteY16"/>
                <a:gd fmla="*/ 269765 w 330200" name="connsiteX17"/>
                <a:gd fmla="*/ 128917 h 329235" name="connsiteY17"/>
                <a:gd fmla="*/ 220663 w 330200" name="connsiteX18"/>
                <a:gd fmla="*/ 128917 h 329235" name="connsiteY18"/>
                <a:gd fmla="*/ 220663 w 330200" name="connsiteX19"/>
                <a:gd fmla="*/ 229223 h 329235" name="connsiteY19"/>
                <a:gd fmla="*/ 189652 w 330200" name="connsiteX20"/>
                <a:gd fmla="*/ 229223 h 329235" name="connsiteY20"/>
                <a:gd fmla="*/ 189652 w 330200" name="connsiteX21"/>
                <a:gd fmla="*/ 128917 h 329235" name="connsiteY21"/>
                <a:gd fmla="*/ 140550 w 330200" name="connsiteX22"/>
                <a:gd fmla="*/ 128917 h 329235" name="connsiteY22"/>
                <a:gd fmla="*/ 140550 w 330200" name="connsiteX23"/>
                <a:gd fmla="*/ 229223 h 329235" name="connsiteY23"/>
                <a:gd fmla="*/ 109538 w 330200" name="connsiteX24"/>
                <a:gd fmla="*/ 229223 h 329235" name="connsiteY24"/>
                <a:gd fmla="*/ 109538 w 330200" name="connsiteX25"/>
                <a:gd fmla="*/ 128917 h 329235" name="connsiteY25"/>
                <a:gd fmla="*/ 60436 w 330200" name="connsiteX26"/>
                <a:gd fmla="*/ 128917 h 329235" name="connsiteY26"/>
                <a:gd fmla="*/ 60436 w 330200" name="connsiteX27"/>
                <a:gd fmla="*/ 229223 h 329235" name="connsiteY27"/>
                <a:gd fmla="*/ 30717 w 330200" name="connsiteX28"/>
                <a:gd fmla="*/ 229223 h 329235" name="connsiteY28"/>
                <a:gd fmla="*/ 30717 w 330200" name="connsiteX29"/>
                <a:gd fmla="*/ 128917 h 329235" name="connsiteY29"/>
                <a:gd fmla="*/ 15211 w 330200" name="connsiteX30"/>
                <a:gd fmla="*/ 128917 h 329235" name="connsiteY30"/>
                <a:gd fmla="*/ 997 w 330200" name="connsiteX31"/>
                <a:gd fmla="*/ 118630 h 329235" name="connsiteY31"/>
                <a:gd fmla="*/ 7458 w 330200" name="connsiteX32"/>
                <a:gd fmla="*/ 101912 h 329235" name="connsiteY32"/>
                <a:gd fmla="*/ 157348 w 330200" name="connsiteX33"/>
                <a:gd fmla="*/ 2893 h 329235" name="connsiteY3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b="b" l="l" r="r" t="t"/>
              <a:pathLst>
                <a:path h="329235" w="330200">
                  <a:moveTo>
                    <a:pt x="15478" y="259385"/>
                  </a:moveTo>
                  <a:cubicBezTo>
                    <a:pt x="15478" y="259385"/>
                    <a:pt x="15478" y="259385"/>
                    <a:pt x="314722" y="259385"/>
                  </a:cubicBezTo>
                  <a:cubicBezTo>
                    <a:pt x="322461" y="259385"/>
                    <a:pt x="330200" y="265853"/>
                    <a:pt x="330200" y="274907"/>
                  </a:cubicBezTo>
                  <a:cubicBezTo>
                    <a:pt x="330200" y="274907"/>
                    <a:pt x="330200" y="274907"/>
                    <a:pt x="330200" y="313713"/>
                  </a:cubicBezTo>
                  <a:cubicBezTo>
                    <a:pt x="330200" y="322768"/>
                    <a:pt x="322461" y="329235"/>
                    <a:pt x="314722" y="329235"/>
                  </a:cubicBezTo>
                  <a:cubicBezTo>
                    <a:pt x="314722" y="329235"/>
                    <a:pt x="314722" y="329235"/>
                    <a:pt x="15478" y="329235"/>
                  </a:cubicBezTo>
                  <a:cubicBezTo>
                    <a:pt x="7739" y="329235"/>
                    <a:pt x="0" y="322768"/>
                    <a:pt x="0" y="313713"/>
                  </a:cubicBezTo>
                  <a:cubicBezTo>
                    <a:pt x="0" y="313713"/>
                    <a:pt x="0" y="313713"/>
                    <a:pt x="0" y="274907"/>
                  </a:cubicBezTo>
                  <a:cubicBezTo>
                    <a:pt x="0" y="265853"/>
                    <a:pt x="7739" y="259385"/>
                    <a:pt x="15478" y="259385"/>
                  </a:cubicBezTo>
                  <a:close/>
                  <a:moveTo>
                    <a:pt x="157348" y="2893"/>
                  </a:moveTo>
                  <a:cubicBezTo>
                    <a:pt x="161224" y="-965"/>
                    <a:pt x="168977" y="-965"/>
                    <a:pt x="172854" y="2893"/>
                  </a:cubicBezTo>
                  <a:cubicBezTo>
                    <a:pt x="172854" y="2893"/>
                    <a:pt x="172854" y="2893"/>
                    <a:pt x="322743" y="101912"/>
                  </a:cubicBezTo>
                  <a:cubicBezTo>
                    <a:pt x="329204" y="105770"/>
                    <a:pt x="331788" y="112200"/>
                    <a:pt x="329204" y="118630"/>
                  </a:cubicBezTo>
                  <a:cubicBezTo>
                    <a:pt x="327912" y="125060"/>
                    <a:pt x="321451" y="128917"/>
                    <a:pt x="314990" y="128917"/>
                  </a:cubicBezTo>
                  <a:cubicBezTo>
                    <a:pt x="314990" y="128917"/>
                    <a:pt x="314990" y="128917"/>
                    <a:pt x="299484" y="128917"/>
                  </a:cubicBezTo>
                  <a:cubicBezTo>
                    <a:pt x="299484" y="128917"/>
                    <a:pt x="299484" y="128917"/>
                    <a:pt x="299484" y="229223"/>
                  </a:cubicBezTo>
                  <a:cubicBezTo>
                    <a:pt x="299484" y="229223"/>
                    <a:pt x="299484" y="229223"/>
                    <a:pt x="269765" y="229223"/>
                  </a:cubicBezTo>
                  <a:cubicBezTo>
                    <a:pt x="269765" y="229223"/>
                    <a:pt x="269765" y="229223"/>
                    <a:pt x="269765" y="128917"/>
                  </a:cubicBezTo>
                  <a:cubicBezTo>
                    <a:pt x="269765" y="128917"/>
                    <a:pt x="269765" y="128917"/>
                    <a:pt x="220663" y="128917"/>
                  </a:cubicBezTo>
                  <a:cubicBezTo>
                    <a:pt x="220663" y="128917"/>
                    <a:pt x="220663" y="128917"/>
                    <a:pt x="220663" y="229223"/>
                  </a:cubicBezTo>
                  <a:cubicBezTo>
                    <a:pt x="220663" y="229223"/>
                    <a:pt x="220663" y="229223"/>
                    <a:pt x="189652" y="229223"/>
                  </a:cubicBezTo>
                  <a:cubicBezTo>
                    <a:pt x="189652" y="229223"/>
                    <a:pt x="189652" y="229223"/>
                    <a:pt x="189652" y="128917"/>
                  </a:cubicBezTo>
                  <a:cubicBezTo>
                    <a:pt x="189652" y="128917"/>
                    <a:pt x="189652" y="128917"/>
                    <a:pt x="140550" y="128917"/>
                  </a:cubicBezTo>
                  <a:cubicBezTo>
                    <a:pt x="140550" y="128917"/>
                    <a:pt x="140550" y="128917"/>
                    <a:pt x="140550" y="229223"/>
                  </a:cubicBezTo>
                  <a:cubicBezTo>
                    <a:pt x="140550" y="229223"/>
                    <a:pt x="140550" y="229223"/>
                    <a:pt x="109538" y="229223"/>
                  </a:cubicBezTo>
                  <a:cubicBezTo>
                    <a:pt x="109538" y="229223"/>
                    <a:pt x="109538" y="229223"/>
                    <a:pt x="109538" y="128917"/>
                  </a:cubicBezTo>
                  <a:cubicBezTo>
                    <a:pt x="109538" y="128917"/>
                    <a:pt x="109538" y="128917"/>
                    <a:pt x="60436" y="128917"/>
                  </a:cubicBezTo>
                  <a:cubicBezTo>
                    <a:pt x="60436" y="128917"/>
                    <a:pt x="60436" y="128917"/>
                    <a:pt x="60436" y="229223"/>
                  </a:cubicBezTo>
                  <a:cubicBezTo>
                    <a:pt x="60436" y="229223"/>
                    <a:pt x="60436" y="229223"/>
                    <a:pt x="30717" y="229223"/>
                  </a:cubicBezTo>
                  <a:cubicBezTo>
                    <a:pt x="30717" y="229223"/>
                    <a:pt x="30717" y="229223"/>
                    <a:pt x="30717" y="128917"/>
                  </a:cubicBezTo>
                  <a:cubicBezTo>
                    <a:pt x="30717" y="128917"/>
                    <a:pt x="30717" y="128917"/>
                    <a:pt x="15211" y="128917"/>
                  </a:cubicBezTo>
                  <a:cubicBezTo>
                    <a:pt x="8750" y="128917"/>
                    <a:pt x="2290" y="125060"/>
                    <a:pt x="997" y="118630"/>
                  </a:cubicBezTo>
                  <a:cubicBezTo>
                    <a:pt x="-1587" y="112200"/>
                    <a:pt x="997" y="105770"/>
                    <a:pt x="7458" y="101912"/>
                  </a:cubicBezTo>
                  <a:cubicBezTo>
                    <a:pt x="7458" y="101912"/>
                    <a:pt x="7458" y="101912"/>
                    <a:pt x="157348" y="2893"/>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p>
              <a:pPr algn="ctr"/>
              <a:endParaRPr>
                <a:cs typeface="+mn-ea"/>
                <a:sym typeface="+mn-lt"/>
              </a:endParaRPr>
            </a:p>
          </p:txBody>
        </p:sp>
        <p:sp>
          <p:nvSpPr>
            <p:cNvPr id="23" name="任意多边形: 形状 81"/>
            <p:cNvSpPr/>
            <p:nvPr/>
          </p:nvSpPr>
          <p:spPr bwMode="auto">
            <a:xfrm>
              <a:off x="4321733" y="3714082"/>
              <a:ext cx="271948" cy="271153"/>
            </a:xfrm>
            <a:custGeom>
              <a:gdLst>
                <a:gd fmla="*/ 15478 w 330200" name="connsiteX0"/>
                <a:gd fmla="*/ 259385 h 329235" name="connsiteY0"/>
                <a:gd fmla="*/ 314722 w 330200" name="connsiteX1"/>
                <a:gd fmla="*/ 259385 h 329235" name="connsiteY1"/>
                <a:gd fmla="*/ 330200 w 330200" name="connsiteX2"/>
                <a:gd fmla="*/ 274907 h 329235" name="connsiteY2"/>
                <a:gd fmla="*/ 330200 w 330200" name="connsiteX3"/>
                <a:gd fmla="*/ 313713 h 329235" name="connsiteY3"/>
                <a:gd fmla="*/ 314722 w 330200" name="connsiteX4"/>
                <a:gd fmla="*/ 329235 h 329235" name="connsiteY4"/>
                <a:gd fmla="*/ 15478 w 330200" name="connsiteX5"/>
                <a:gd fmla="*/ 329235 h 329235" name="connsiteY5"/>
                <a:gd fmla="*/ 0 w 330200" name="connsiteX6"/>
                <a:gd fmla="*/ 313713 h 329235" name="connsiteY6"/>
                <a:gd fmla="*/ 0 w 330200" name="connsiteX7"/>
                <a:gd fmla="*/ 274907 h 329235" name="connsiteY7"/>
                <a:gd fmla="*/ 15478 w 330200" name="connsiteX8"/>
                <a:gd fmla="*/ 259385 h 329235" name="connsiteY8"/>
                <a:gd fmla="*/ 157348 w 330200" name="connsiteX9"/>
                <a:gd fmla="*/ 2893 h 329235" name="connsiteY9"/>
                <a:gd fmla="*/ 172854 w 330200" name="connsiteX10"/>
                <a:gd fmla="*/ 2893 h 329235" name="connsiteY10"/>
                <a:gd fmla="*/ 322743 w 330200" name="connsiteX11"/>
                <a:gd fmla="*/ 101912 h 329235" name="connsiteY11"/>
                <a:gd fmla="*/ 329204 w 330200" name="connsiteX12"/>
                <a:gd fmla="*/ 118630 h 329235" name="connsiteY12"/>
                <a:gd fmla="*/ 314990 w 330200" name="connsiteX13"/>
                <a:gd fmla="*/ 128917 h 329235" name="connsiteY13"/>
                <a:gd fmla="*/ 299484 w 330200" name="connsiteX14"/>
                <a:gd fmla="*/ 128917 h 329235" name="connsiteY14"/>
                <a:gd fmla="*/ 299484 w 330200" name="connsiteX15"/>
                <a:gd fmla="*/ 229223 h 329235" name="connsiteY15"/>
                <a:gd fmla="*/ 269765 w 330200" name="connsiteX16"/>
                <a:gd fmla="*/ 229223 h 329235" name="connsiteY16"/>
                <a:gd fmla="*/ 269765 w 330200" name="connsiteX17"/>
                <a:gd fmla="*/ 128917 h 329235" name="connsiteY17"/>
                <a:gd fmla="*/ 220663 w 330200" name="connsiteX18"/>
                <a:gd fmla="*/ 128917 h 329235" name="connsiteY18"/>
                <a:gd fmla="*/ 220663 w 330200" name="connsiteX19"/>
                <a:gd fmla="*/ 229223 h 329235" name="connsiteY19"/>
                <a:gd fmla="*/ 189652 w 330200" name="connsiteX20"/>
                <a:gd fmla="*/ 229223 h 329235" name="connsiteY20"/>
                <a:gd fmla="*/ 189652 w 330200" name="connsiteX21"/>
                <a:gd fmla="*/ 128917 h 329235" name="connsiteY21"/>
                <a:gd fmla="*/ 140550 w 330200" name="connsiteX22"/>
                <a:gd fmla="*/ 128917 h 329235" name="connsiteY22"/>
                <a:gd fmla="*/ 140550 w 330200" name="connsiteX23"/>
                <a:gd fmla="*/ 229223 h 329235" name="connsiteY23"/>
                <a:gd fmla="*/ 109538 w 330200" name="connsiteX24"/>
                <a:gd fmla="*/ 229223 h 329235" name="connsiteY24"/>
                <a:gd fmla="*/ 109538 w 330200" name="connsiteX25"/>
                <a:gd fmla="*/ 128917 h 329235" name="connsiteY25"/>
                <a:gd fmla="*/ 60436 w 330200" name="connsiteX26"/>
                <a:gd fmla="*/ 128917 h 329235" name="connsiteY26"/>
                <a:gd fmla="*/ 60436 w 330200" name="connsiteX27"/>
                <a:gd fmla="*/ 229223 h 329235" name="connsiteY27"/>
                <a:gd fmla="*/ 30717 w 330200" name="connsiteX28"/>
                <a:gd fmla="*/ 229223 h 329235" name="connsiteY28"/>
                <a:gd fmla="*/ 30717 w 330200" name="connsiteX29"/>
                <a:gd fmla="*/ 128917 h 329235" name="connsiteY29"/>
                <a:gd fmla="*/ 15211 w 330200" name="connsiteX30"/>
                <a:gd fmla="*/ 128917 h 329235" name="connsiteY30"/>
                <a:gd fmla="*/ 997 w 330200" name="connsiteX31"/>
                <a:gd fmla="*/ 118630 h 329235" name="connsiteY31"/>
                <a:gd fmla="*/ 7458 w 330200" name="connsiteX32"/>
                <a:gd fmla="*/ 101912 h 329235" name="connsiteY32"/>
                <a:gd fmla="*/ 157348 w 330200" name="connsiteX33"/>
                <a:gd fmla="*/ 2893 h 329235" name="connsiteY3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b="b" l="l" r="r" t="t"/>
              <a:pathLst>
                <a:path h="329235" w="330200">
                  <a:moveTo>
                    <a:pt x="15478" y="259385"/>
                  </a:moveTo>
                  <a:cubicBezTo>
                    <a:pt x="15478" y="259385"/>
                    <a:pt x="15478" y="259385"/>
                    <a:pt x="314722" y="259385"/>
                  </a:cubicBezTo>
                  <a:cubicBezTo>
                    <a:pt x="322461" y="259385"/>
                    <a:pt x="330200" y="265853"/>
                    <a:pt x="330200" y="274907"/>
                  </a:cubicBezTo>
                  <a:cubicBezTo>
                    <a:pt x="330200" y="274907"/>
                    <a:pt x="330200" y="274907"/>
                    <a:pt x="330200" y="313713"/>
                  </a:cubicBezTo>
                  <a:cubicBezTo>
                    <a:pt x="330200" y="322768"/>
                    <a:pt x="322461" y="329235"/>
                    <a:pt x="314722" y="329235"/>
                  </a:cubicBezTo>
                  <a:cubicBezTo>
                    <a:pt x="314722" y="329235"/>
                    <a:pt x="314722" y="329235"/>
                    <a:pt x="15478" y="329235"/>
                  </a:cubicBezTo>
                  <a:cubicBezTo>
                    <a:pt x="7739" y="329235"/>
                    <a:pt x="0" y="322768"/>
                    <a:pt x="0" y="313713"/>
                  </a:cubicBezTo>
                  <a:cubicBezTo>
                    <a:pt x="0" y="313713"/>
                    <a:pt x="0" y="313713"/>
                    <a:pt x="0" y="274907"/>
                  </a:cubicBezTo>
                  <a:cubicBezTo>
                    <a:pt x="0" y="265853"/>
                    <a:pt x="7739" y="259385"/>
                    <a:pt x="15478" y="259385"/>
                  </a:cubicBezTo>
                  <a:close/>
                  <a:moveTo>
                    <a:pt x="157348" y="2893"/>
                  </a:moveTo>
                  <a:cubicBezTo>
                    <a:pt x="161224" y="-965"/>
                    <a:pt x="168977" y="-965"/>
                    <a:pt x="172854" y="2893"/>
                  </a:cubicBezTo>
                  <a:cubicBezTo>
                    <a:pt x="172854" y="2893"/>
                    <a:pt x="172854" y="2893"/>
                    <a:pt x="322743" y="101912"/>
                  </a:cubicBezTo>
                  <a:cubicBezTo>
                    <a:pt x="329204" y="105770"/>
                    <a:pt x="331788" y="112200"/>
                    <a:pt x="329204" y="118630"/>
                  </a:cubicBezTo>
                  <a:cubicBezTo>
                    <a:pt x="327912" y="125060"/>
                    <a:pt x="321451" y="128917"/>
                    <a:pt x="314990" y="128917"/>
                  </a:cubicBezTo>
                  <a:cubicBezTo>
                    <a:pt x="314990" y="128917"/>
                    <a:pt x="314990" y="128917"/>
                    <a:pt x="299484" y="128917"/>
                  </a:cubicBezTo>
                  <a:cubicBezTo>
                    <a:pt x="299484" y="128917"/>
                    <a:pt x="299484" y="128917"/>
                    <a:pt x="299484" y="229223"/>
                  </a:cubicBezTo>
                  <a:cubicBezTo>
                    <a:pt x="299484" y="229223"/>
                    <a:pt x="299484" y="229223"/>
                    <a:pt x="269765" y="229223"/>
                  </a:cubicBezTo>
                  <a:cubicBezTo>
                    <a:pt x="269765" y="229223"/>
                    <a:pt x="269765" y="229223"/>
                    <a:pt x="269765" y="128917"/>
                  </a:cubicBezTo>
                  <a:cubicBezTo>
                    <a:pt x="269765" y="128917"/>
                    <a:pt x="269765" y="128917"/>
                    <a:pt x="220663" y="128917"/>
                  </a:cubicBezTo>
                  <a:cubicBezTo>
                    <a:pt x="220663" y="128917"/>
                    <a:pt x="220663" y="128917"/>
                    <a:pt x="220663" y="229223"/>
                  </a:cubicBezTo>
                  <a:cubicBezTo>
                    <a:pt x="220663" y="229223"/>
                    <a:pt x="220663" y="229223"/>
                    <a:pt x="189652" y="229223"/>
                  </a:cubicBezTo>
                  <a:cubicBezTo>
                    <a:pt x="189652" y="229223"/>
                    <a:pt x="189652" y="229223"/>
                    <a:pt x="189652" y="128917"/>
                  </a:cubicBezTo>
                  <a:cubicBezTo>
                    <a:pt x="189652" y="128917"/>
                    <a:pt x="189652" y="128917"/>
                    <a:pt x="140550" y="128917"/>
                  </a:cubicBezTo>
                  <a:cubicBezTo>
                    <a:pt x="140550" y="128917"/>
                    <a:pt x="140550" y="128917"/>
                    <a:pt x="140550" y="229223"/>
                  </a:cubicBezTo>
                  <a:cubicBezTo>
                    <a:pt x="140550" y="229223"/>
                    <a:pt x="140550" y="229223"/>
                    <a:pt x="109538" y="229223"/>
                  </a:cubicBezTo>
                  <a:cubicBezTo>
                    <a:pt x="109538" y="229223"/>
                    <a:pt x="109538" y="229223"/>
                    <a:pt x="109538" y="128917"/>
                  </a:cubicBezTo>
                  <a:cubicBezTo>
                    <a:pt x="109538" y="128917"/>
                    <a:pt x="109538" y="128917"/>
                    <a:pt x="60436" y="128917"/>
                  </a:cubicBezTo>
                  <a:cubicBezTo>
                    <a:pt x="60436" y="128917"/>
                    <a:pt x="60436" y="128917"/>
                    <a:pt x="60436" y="229223"/>
                  </a:cubicBezTo>
                  <a:cubicBezTo>
                    <a:pt x="60436" y="229223"/>
                    <a:pt x="60436" y="229223"/>
                    <a:pt x="30717" y="229223"/>
                  </a:cubicBezTo>
                  <a:cubicBezTo>
                    <a:pt x="30717" y="229223"/>
                    <a:pt x="30717" y="229223"/>
                    <a:pt x="30717" y="128917"/>
                  </a:cubicBezTo>
                  <a:cubicBezTo>
                    <a:pt x="30717" y="128917"/>
                    <a:pt x="30717" y="128917"/>
                    <a:pt x="15211" y="128917"/>
                  </a:cubicBezTo>
                  <a:cubicBezTo>
                    <a:pt x="8750" y="128917"/>
                    <a:pt x="2290" y="125060"/>
                    <a:pt x="997" y="118630"/>
                  </a:cubicBezTo>
                  <a:cubicBezTo>
                    <a:pt x="-1587" y="112200"/>
                    <a:pt x="997" y="105770"/>
                    <a:pt x="7458" y="101912"/>
                  </a:cubicBezTo>
                  <a:cubicBezTo>
                    <a:pt x="7458" y="101912"/>
                    <a:pt x="7458" y="101912"/>
                    <a:pt x="157348" y="2893"/>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p>
              <a:pPr algn="ctr"/>
              <a:endParaRPr>
                <a:cs typeface="+mn-ea"/>
                <a:sym typeface="+mn-lt"/>
              </a:endParaRPr>
            </a:p>
          </p:txBody>
        </p:sp>
      </p:grpSp>
    </p:spTree>
    <p:extLst>
      <p:ext uri="{BB962C8B-B14F-4D97-AF65-F5344CB8AC3E}">
        <p14:creationId val="1935603575"/>
      </p:ext>
    </p:extLst>
  </p:cSld>
  <p:clrMapOvr>
    <a:masterClrMapping/>
  </p:clrMapOvr>
  <mc:AlternateContent>
    <mc:Choice Requires="p14">
      <p:transition advTm="2000" p14:dur="1600" spd="slow">
        <p:blinds dir="vert"/>
      </p:transition>
    </mc:Choice>
    <mc:Fallback>
      <p:transition advTm="2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1" presetSubtype="1">
                                  <p:stCondLst>
                                    <p:cond delay="0"/>
                                  </p:stCondLst>
                                  <p:childTnLst>
                                    <p:set>
                                      <p:cBhvr>
                                        <p:cTn dur="1" fill="hold" id="6">
                                          <p:stCondLst>
                                            <p:cond delay="0"/>
                                          </p:stCondLst>
                                        </p:cTn>
                                        <p:tgtEl>
                                          <p:spTgt spid="5"/>
                                        </p:tgtEl>
                                        <p:attrNameLst>
                                          <p:attrName>style.visibility</p:attrName>
                                        </p:attrNameLst>
                                      </p:cBhvr>
                                      <p:to>
                                        <p:strVal val="visible"/>
                                      </p:to>
                                    </p:set>
                                    <p:animEffect filter="wheel(1)" transition="in">
                                      <p:cBhvr>
                                        <p:cTn dur="2000" id="7"/>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PA_组合 54"/>
          <p:cNvGrpSpPr/>
          <p:nvPr>
            <p:custDataLst>
              <p:tags r:id="rId4"/>
            </p:custDataLst>
          </p:nvPr>
        </p:nvGrpSpPr>
        <p:grpSpPr>
          <a:xfrm>
            <a:off x="6317743" y="1035896"/>
            <a:ext cx="5529625" cy="5813138"/>
            <a:chOff x="6230840" y="1044862"/>
            <a:chExt cx="5529625" cy="5813138"/>
          </a:xfrm>
        </p:grpSpPr>
        <p:sp>
          <p:nvSpPr>
            <p:cNvPr id="29" name="Freeform: Shape 55"/>
            <p:cNvSpPr/>
            <p:nvPr/>
          </p:nvSpPr>
          <p:spPr bwMode="auto">
            <a:xfrm>
              <a:off x="10947862" y="5008664"/>
              <a:ext cx="140513" cy="140513"/>
            </a:xfrm>
            <a:custGeom>
              <a:gdLst>
                <a:gd fmla="*/ 72 w 86" name="T0"/>
                <a:gd fmla="*/ 86 h 86" name="T1"/>
                <a:gd fmla="*/ 0 w 86" name="T2"/>
                <a:gd fmla="*/ 18 h 86" name="T3"/>
                <a:gd fmla="*/ 18 w 86" name="T4"/>
                <a:gd fmla="*/ 0 h 86" name="T5"/>
                <a:gd fmla="*/ 86 w 86" name="T6"/>
                <a:gd fmla="*/ 72 h 86" name="T7"/>
                <a:gd fmla="*/ 72 w 86" name="T8"/>
                <a:gd fmla="*/ 86 h 86" name="T9"/>
              </a:gdLst>
              <a:cxnLst>
                <a:cxn ang="0">
                  <a:pos x="T0" y="T1"/>
                </a:cxn>
                <a:cxn ang="0">
                  <a:pos x="T2" y="T3"/>
                </a:cxn>
                <a:cxn ang="0">
                  <a:pos x="T4" y="T5"/>
                </a:cxn>
                <a:cxn ang="0">
                  <a:pos x="T6" y="T7"/>
                </a:cxn>
                <a:cxn ang="0">
                  <a:pos x="T8" y="T9"/>
                </a:cxn>
              </a:cxnLst>
              <a:rect b="b" l="0" r="r" t="0"/>
              <a:pathLst>
                <a:path h="86" w="86">
                  <a:moveTo>
                    <a:pt x="72" y="86"/>
                  </a:moveTo>
                  <a:lnTo>
                    <a:pt x="0" y="18"/>
                  </a:lnTo>
                  <a:lnTo>
                    <a:pt x="18" y="0"/>
                  </a:lnTo>
                  <a:lnTo>
                    <a:pt x="86" y="72"/>
                  </a:lnTo>
                  <a:lnTo>
                    <a:pt x="72" y="86"/>
                  </a:lnTo>
                  <a:close/>
                </a:path>
              </a:pathLst>
            </a:custGeom>
            <a:solidFill>
              <a:srgbClr val="E2E2E2"/>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grpSp>
          <p:nvGrpSpPr>
            <p:cNvPr id="30" name="Group 56"/>
            <p:cNvGrpSpPr/>
            <p:nvPr/>
          </p:nvGrpSpPr>
          <p:grpSpPr>
            <a:xfrm>
              <a:off x="7072302" y="1851988"/>
              <a:ext cx="3803693" cy="3661505"/>
              <a:chOff x="3200445" y="1228386"/>
              <a:chExt cx="2852761" cy="2746150"/>
            </a:xfrm>
          </p:grpSpPr>
          <p:sp>
            <p:nvSpPr>
              <p:cNvPr id="191" name="Freeform: Shape 218"/>
              <p:cNvSpPr/>
              <p:nvPr/>
            </p:nvSpPr>
            <p:spPr bwMode="auto">
              <a:xfrm>
                <a:off x="3871972" y="1364407"/>
                <a:ext cx="162980" cy="164205"/>
              </a:xfrm>
              <a:custGeom>
                <a:gdLst>
                  <a:gd fmla="*/ 18 w 37" name="T0"/>
                  <a:gd fmla="*/ 37 h 37" name="T1"/>
                  <a:gd fmla="*/ 19 w 37" name="T2"/>
                  <a:gd fmla="*/ 37 h 37" name="T3"/>
                  <a:gd fmla="*/ 37 w 37" name="T4"/>
                  <a:gd fmla="*/ 18 h 37" name="T5"/>
                  <a:gd fmla="*/ 23 w 37" name="T6"/>
                  <a:gd fmla="*/ 0 h 37" name="T7"/>
                  <a:gd fmla="*/ 1 w 37" name="T8"/>
                  <a:gd fmla="*/ 12 h 37" name="T9"/>
                  <a:gd fmla="*/ 0 w 37" name="T10"/>
                  <a:gd fmla="*/ 18 h 37" name="T11"/>
                  <a:gd fmla="*/ 10 w 37" name="T12"/>
                  <a:gd fmla="*/ 24 h 37" name="T13"/>
                  <a:gd fmla="*/ 18 w 37" name="T14"/>
                  <a:gd fmla="*/ 37 h 3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7" w="37">
                    <a:moveTo>
                      <a:pt x="18" y="37"/>
                    </a:moveTo>
                    <a:cubicBezTo>
                      <a:pt x="18" y="37"/>
                      <a:pt x="18" y="37"/>
                      <a:pt x="19" y="37"/>
                    </a:cubicBezTo>
                    <a:cubicBezTo>
                      <a:pt x="29" y="37"/>
                      <a:pt x="37" y="29"/>
                      <a:pt x="37" y="18"/>
                    </a:cubicBezTo>
                    <a:cubicBezTo>
                      <a:pt x="37" y="10"/>
                      <a:pt x="31" y="2"/>
                      <a:pt x="23" y="0"/>
                    </a:cubicBezTo>
                    <a:cubicBezTo>
                      <a:pt x="16" y="4"/>
                      <a:pt x="8" y="8"/>
                      <a:pt x="1" y="12"/>
                    </a:cubicBezTo>
                    <a:cubicBezTo>
                      <a:pt x="1" y="14"/>
                      <a:pt x="0" y="16"/>
                      <a:pt x="0" y="18"/>
                    </a:cubicBezTo>
                    <a:cubicBezTo>
                      <a:pt x="4" y="19"/>
                      <a:pt x="7" y="21"/>
                      <a:pt x="10" y="24"/>
                    </a:cubicBezTo>
                    <a:cubicBezTo>
                      <a:pt x="14" y="28"/>
                      <a:pt x="16" y="32"/>
                      <a:pt x="18" y="37"/>
                    </a:cubicBezTo>
                    <a:close/>
                  </a:path>
                </a:pathLst>
              </a:custGeom>
              <a:solidFill>
                <a:schemeClr val="accent3"/>
              </a:solidFill>
              <a:ln>
                <a:noFill/>
              </a:ln>
            </p:spPr>
            <p:txBody>
              <a:bodyPr anchor="ctr"/>
              <a:lstStyle/>
              <a:p>
                <a:pPr algn="ctr"/>
                <a:endParaRPr>
                  <a:cs typeface="+mn-ea"/>
                  <a:sym typeface="+mn-lt"/>
                </a:endParaRPr>
              </a:p>
            </p:txBody>
          </p:sp>
          <p:sp>
            <p:nvSpPr>
              <p:cNvPr id="192" name="Freeform: Shape 219"/>
              <p:cNvSpPr/>
              <p:nvPr/>
            </p:nvSpPr>
            <p:spPr bwMode="auto">
              <a:xfrm>
                <a:off x="4048431" y="1422001"/>
                <a:ext cx="35537" cy="49017"/>
              </a:xfrm>
              <a:custGeom>
                <a:gdLst>
                  <a:gd fmla="*/ 0 w 29" name="T0"/>
                  <a:gd fmla="*/ 40 h 40" name="T1"/>
                  <a:gd fmla="*/ 29 w 29" name="T2"/>
                  <a:gd fmla="*/ 18 h 40" name="T3"/>
                  <a:gd fmla="*/ 0 w 29" name="T4"/>
                  <a:gd fmla="*/ 0 h 40" name="T5"/>
                  <a:gd fmla="*/ 0 w 29" name="T6"/>
                  <a:gd fmla="*/ 40 h 40" name="T7"/>
                </a:gdLst>
                <a:cxnLst>
                  <a:cxn ang="0">
                    <a:pos x="T0" y="T1"/>
                  </a:cxn>
                  <a:cxn ang="0">
                    <a:pos x="T2" y="T3"/>
                  </a:cxn>
                  <a:cxn ang="0">
                    <a:pos x="T4" y="T5"/>
                  </a:cxn>
                  <a:cxn ang="0">
                    <a:pos x="T6" y="T7"/>
                  </a:cxn>
                </a:cxnLst>
                <a:rect b="b" l="0" r="r" t="0"/>
                <a:pathLst>
                  <a:path h="40" w="28">
                    <a:moveTo>
                      <a:pt x="0" y="40"/>
                    </a:moveTo>
                    <a:lnTo>
                      <a:pt x="29" y="18"/>
                    </a:lnTo>
                    <a:lnTo>
                      <a:pt x="0" y="0"/>
                    </a:lnTo>
                    <a:lnTo>
                      <a:pt x="0" y="40"/>
                    </a:lnTo>
                    <a:close/>
                  </a:path>
                </a:pathLst>
              </a:custGeom>
              <a:solidFill>
                <a:schemeClr val="accent3"/>
              </a:solidFill>
              <a:ln>
                <a:noFill/>
              </a:ln>
            </p:spPr>
            <p:txBody>
              <a:bodyPr anchor="ctr"/>
              <a:lstStyle/>
              <a:p>
                <a:pPr algn="ctr"/>
                <a:endParaRPr>
                  <a:cs typeface="+mn-ea"/>
                  <a:sym typeface="+mn-lt"/>
                </a:endParaRPr>
              </a:p>
            </p:txBody>
          </p:sp>
          <p:sp>
            <p:nvSpPr>
              <p:cNvPr id="193" name="Freeform: Shape 220"/>
              <p:cNvSpPr/>
              <p:nvPr/>
            </p:nvSpPr>
            <p:spPr bwMode="auto">
              <a:xfrm>
                <a:off x="3845012" y="1426903"/>
                <a:ext cx="18381" cy="13480"/>
              </a:xfrm>
              <a:custGeom>
                <a:gdLst>
                  <a:gd fmla="*/ 0 w 4" name="T0"/>
                  <a:gd fmla="*/ 3 h 3" name="T1"/>
                  <a:gd fmla="*/ 4 w 4" name="T2"/>
                  <a:gd fmla="*/ 3 h 3" name="T3"/>
                  <a:gd fmla="*/ 4 w 4" name="T4"/>
                  <a:gd fmla="*/ 0 h 3" name="T5"/>
                  <a:gd fmla="*/ 0 w 4" name="T6"/>
                  <a:gd fmla="*/ 3 h 3" name="T7"/>
                </a:gdLst>
                <a:cxnLst>
                  <a:cxn ang="0">
                    <a:pos x="T0" y="T1"/>
                  </a:cxn>
                  <a:cxn ang="0">
                    <a:pos x="T2" y="T3"/>
                  </a:cxn>
                  <a:cxn ang="0">
                    <a:pos x="T4" y="T5"/>
                  </a:cxn>
                  <a:cxn ang="0">
                    <a:pos x="T6" y="T7"/>
                  </a:cxn>
                </a:cxnLst>
                <a:rect b="b" l="0" r="r" t="0"/>
                <a:pathLst>
                  <a:path h="3" w="4">
                    <a:moveTo>
                      <a:pt x="0" y="3"/>
                    </a:moveTo>
                    <a:cubicBezTo>
                      <a:pt x="1" y="3"/>
                      <a:pt x="2" y="3"/>
                      <a:pt x="4" y="3"/>
                    </a:cubicBezTo>
                    <a:cubicBezTo>
                      <a:pt x="4" y="0"/>
                      <a:pt x="4" y="0"/>
                      <a:pt x="4" y="0"/>
                    </a:cubicBezTo>
                    <a:cubicBezTo>
                      <a:pt x="2" y="1"/>
                      <a:pt x="1" y="2"/>
                      <a:pt x="0" y="3"/>
                    </a:cubicBezTo>
                    <a:close/>
                  </a:path>
                </a:pathLst>
              </a:custGeom>
              <a:solidFill>
                <a:schemeClr val="accent3"/>
              </a:solidFill>
              <a:ln>
                <a:noFill/>
              </a:ln>
            </p:spPr>
            <p:txBody>
              <a:bodyPr anchor="ctr"/>
              <a:lstStyle/>
              <a:p>
                <a:pPr algn="ctr"/>
                <a:endParaRPr>
                  <a:cs typeface="+mn-ea"/>
                  <a:sym typeface="+mn-lt"/>
                </a:endParaRPr>
              </a:p>
            </p:txBody>
          </p:sp>
          <p:sp>
            <p:nvSpPr>
              <p:cNvPr id="194" name="Freeform: Shape 221"/>
              <p:cNvSpPr/>
              <p:nvPr/>
            </p:nvSpPr>
            <p:spPr bwMode="auto">
              <a:xfrm>
                <a:off x="4004316" y="1355829"/>
                <a:ext cx="40439" cy="40439"/>
              </a:xfrm>
              <a:custGeom>
                <a:gdLst>
                  <a:gd fmla="*/ 0 w 33" name="T0"/>
                  <a:gd fmla="*/ 7 h 33" name="T1"/>
                  <a:gd fmla="*/ 25 w 33" name="T2"/>
                  <a:gd fmla="*/ 33 h 33" name="T3"/>
                  <a:gd fmla="*/ 33 w 33" name="T4"/>
                  <a:gd fmla="*/ 0 h 33" name="T5"/>
                  <a:gd fmla="*/ 0 w 33" name="T6"/>
                  <a:gd fmla="*/ 7 h 33" name="T7"/>
                </a:gdLst>
                <a:cxnLst>
                  <a:cxn ang="0">
                    <a:pos x="T0" y="T1"/>
                  </a:cxn>
                  <a:cxn ang="0">
                    <a:pos x="T2" y="T3"/>
                  </a:cxn>
                  <a:cxn ang="0">
                    <a:pos x="T4" y="T5"/>
                  </a:cxn>
                  <a:cxn ang="0">
                    <a:pos x="T6" y="T7"/>
                  </a:cxn>
                </a:cxnLst>
                <a:rect b="b" l="0" r="r" t="0"/>
                <a:pathLst>
                  <a:path h="33" w="33">
                    <a:moveTo>
                      <a:pt x="0" y="7"/>
                    </a:moveTo>
                    <a:lnTo>
                      <a:pt x="25" y="33"/>
                    </a:lnTo>
                    <a:lnTo>
                      <a:pt x="33" y="0"/>
                    </a:lnTo>
                    <a:lnTo>
                      <a:pt x="0" y="7"/>
                    </a:lnTo>
                    <a:close/>
                  </a:path>
                </a:pathLst>
              </a:custGeom>
              <a:solidFill>
                <a:schemeClr val="accent3"/>
              </a:solidFill>
              <a:ln>
                <a:noFill/>
              </a:ln>
            </p:spPr>
            <p:txBody>
              <a:bodyPr anchor="ctr"/>
              <a:lstStyle/>
              <a:p>
                <a:pPr algn="ctr"/>
                <a:endParaRPr>
                  <a:cs typeface="+mn-ea"/>
                  <a:sym typeface="+mn-lt"/>
                </a:endParaRPr>
              </a:p>
            </p:txBody>
          </p:sp>
          <p:sp>
            <p:nvSpPr>
              <p:cNvPr id="195" name="Freeform: Shape 222"/>
              <p:cNvSpPr/>
              <p:nvPr/>
            </p:nvSpPr>
            <p:spPr bwMode="auto">
              <a:xfrm>
                <a:off x="4004316" y="1493075"/>
                <a:ext cx="40439" cy="44115"/>
              </a:xfrm>
              <a:custGeom>
                <a:gdLst>
                  <a:gd fmla="*/ 25 w 33" name="T0"/>
                  <a:gd fmla="*/ 0 h 36" name="T1"/>
                  <a:gd fmla="*/ 0 w 33" name="T2"/>
                  <a:gd fmla="*/ 29 h 36" name="T3"/>
                  <a:gd fmla="*/ 33 w 33" name="T4"/>
                  <a:gd fmla="*/ 36 h 36" name="T5"/>
                  <a:gd fmla="*/ 25 w 33" name="T6"/>
                  <a:gd fmla="*/ 0 h 36" name="T7"/>
                </a:gdLst>
                <a:cxnLst>
                  <a:cxn ang="0">
                    <a:pos x="T0" y="T1"/>
                  </a:cxn>
                  <a:cxn ang="0">
                    <a:pos x="T2" y="T3"/>
                  </a:cxn>
                  <a:cxn ang="0">
                    <a:pos x="T4" y="T5"/>
                  </a:cxn>
                  <a:cxn ang="0">
                    <a:pos x="T6" y="T7"/>
                  </a:cxn>
                </a:cxnLst>
                <a:rect b="b" l="0" r="r" t="0"/>
                <a:pathLst>
                  <a:path h="36" w="33">
                    <a:moveTo>
                      <a:pt x="25" y="0"/>
                    </a:moveTo>
                    <a:lnTo>
                      <a:pt x="0" y="29"/>
                    </a:lnTo>
                    <a:lnTo>
                      <a:pt x="33" y="36"/>
                    </a:lnTo>
                    <a:lnTo>
                      <a:pt x="25" y="0"/>
                    </a:lnTo>
                    <a:close/>
                  </a:path>
                </a:pathLst>
              </a:custGeom>
              <a:solidFill>
                <a:schemeClr val="accent3"/>
              </a:solidFill>
              <a:ln>
                <a:noFill/>
              </a:ln>
            </p:spPr>
            <p:txBody>
              <a:bodyPr anchor="ctr"/>
              <a:lstStyle/>
              <a:p>
                <a:pPr algn="ctr"/>
                <a:endParaRPr>
                  <a:cs typeface="+mn-ea"/>
                  <a:sym typeface="+mn-lt"/>
                </a:endParaRPr>
              </a:p>
            </p:txBody>
          </p:sp>
          <p:sp>
            <p:nvSpPr>
              <p:cNvPr id="196" name="Freeform: Shape 223"/>
              <p:cNvSpPr/>
              <p:nvPr/>
            </p:nvSpPr>
            <p:spPr bwMode="auto">
              <a:xfrm>
                <a:off x="3690610" y="1448960"/>
                <a:ext cx="357820" cy="220574"/>
              </a:xfrm>
              <a:custGeom>
                <a:gdLst>
                  <a:gd fmla="*/ 66 w 81" name="T0"/>
                  <a:gd fmla="*/ 21 h 50" name="T1"/>
                  <a:gd fmla="*/ 64 w 81" name="T2"/>
                  <a:gd fmla="*/ 21 h 50" name="T3"/>
                  <a:gd fmla="*/ 57 w 81" name="T4"/>
                  <a:gd fmla="*/ 24 h 50" name="T5"/>
                  <a:gd fmla="*/ 57 w 81" name="T6"/>
                  <a:gd fmla="*/ 20 h 50" name="T7"/>
                  <a:gd fmla="*/ 56 w 81" name="T8"/>
                  <a:gd fmla="*/ 18 h 50" name="T9"/>
                  <a:gd fmla="*/ 41 w 81" name="T10"/>
                  <a:gd fmla="*/ 1 h 50" name="T11"/>
                  <a:gd fmla="*/ 39 w 81" name="T12"/>
                  <a:gd fmla="*/ 1 h 50" name="T13"/>
                  <a:gd fmla="*/ 32 w 81" name="T14"/>
                  <a:gd fmla="*/ 0 h 50" name="T15"/>
                  <a:gd fmla="*/ 31 w 81" name="T16"/>
                  <a:gd fmla="*/ 0 h 50" name="T17"/>
                  <a:gd fmla="*/ 31 w 81" name="T18"/>
                  <a:gd fmla="*/ 0 h 50" name="T19"/>
                  <a:gd fmla="*/ 9 w 81" name="T20"/>
                  <a:gd fmla="*/ 15 h 50" name="T21"/>
                  <a:gd fmla="*/ 7 w 81" name="T22"/>
                  <a:gd fmla="*/ 25 h 50" name="T23"/>
                  <a:gd fmla="*/ 8 w 81" name="T24"/>
                  <a:gd fmla="*/ 32 h 50" name="T25"/>
                  <a:gd fmla="*/ 0 w 81" name="T26"/>
                  <a:gd fmla="*/ 41 h 50" name="T27"/>
                  <a:gd fmla="*/ 9 w 81" name="T28"/>
                  <a:gd fmla="*/ 50 h 50" name="T29"/>
                  <a:gd fmla="*/ 32 w 81" name="T30"/>
                  <a:gd fmla="*/ 50 h 50" name="T31"/>
                  <a:gd fmla="*/ 33 w 81" name="T32"/>
                  <a:gd fmla="*/ 50 h 50" name="T33"/>
                  <a:gd fmla="*/ 66 w 81" name="T34"/>
                  <a:gd fmla="*/ 50 h 50" name="T35"/>
                  <a:gd fmla="*/ 81 w 81" name="T36"/>
                  <a:gd fmla="*/ 35 h 50" name="T37"/>
                  <a:gd fmla="*/ 66 w 81" name="T38"/>
                  <a:gd fmla="*/ 21 h 5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50" w="81">
                    <a:moveTo>
                      <a:pt x="66" y="21"/>
                    </a:moveTo>
                    <a:cubicBezTo>
                      <a:pt x="66" y="21"/>
                      <a:pt x="65" y="21"/>
                      <a:pt x="64" y="21"/>
                    </a:cubicBezTo>
                    <a:cubicBezTo>
                      <a:pt x="62" y="21"/>
                      <a:pt x="59" y="23"/>
                      <a:pt x="57" y="24"/>
                    </a:cubicBezTo>
                    <a:cubicBezTo>
                      <a:pt x="57" y="23"/>
                      <a:pt x="57" y="22"/>
                      <a:pt x="57" y="20"/>
                    </a:cubicBezTo>
                    <a:cubicBezTo>
                      <a:pt x="57" y="19"/>
                      <a:pt x="56" y="18"/>
                      <a:pt x="56" y="18"/>
                    </a:cubicBezTo>
                    <a:cubicBezTo>
                      <a:pt x="54" y="10"/>
                      <a:pt x="48" y="4"/>
                      <a:pt x="41" y="1"/>
                    </a:cubicBezTo>
                    <a:cubicBezTo>
                      <a:pt x="40" y="1"/>
                      <a:pt x="40" y="1"/>
                      <a:pt x="39" y="1"/>
                    </a:cubicBezTo>
                    <a:cubicBezTo>
                      <a:pt x="37" y="0"/>
                      <a:pt x="35" y="0"/>
                      <a:pt x="32" y="0"/>
                    </a:cubicBezTo>
                    <a:cubicBezTo>
                      <a:pt x="32" y="0"/>
                      <a:pt x="32" y="0"/>
                      <a:pt x="31" y="0"/>
                    </a:cubicBezTo>
                    <a:cubicBezTo>
                      <a:pt x="31" y="0"/>
                      <a:pt x="31" y="0"/>
                      <a:pt x="31" y="0"/>
                    </a:cubicBezTo>
                    <a:cubicBezTo>
                      <a:pt x="24" y="5"/>
                      <a:pt x="16" y="10"/>
                      <a:pt x="9" y="15"/>
                    </a:cubicBezTo>
                    <a:cubicBezTo>
                      <a:pt x="8" y="18"/>
                      <a:pt x="7" y="21"/>
                      <a:pt x="7" y="25"/>
                    </a:cubicBezTo>
                    <a:cubicBezTo>
                      <a:pt x="7" y="27"/>
                      <a:pt x="8" y="30"/>
                      <a:pt x="8" y="32"/>
                    </a:cubicBezTo>
                    <a:cubicBezTo>
                      <a:pt x="4" y="32"/>
                      <a:pt x="0" y="36"/>
                      <a:pt x="0" y="41"/>
                    </a:cubicBezTo>
                    <a:cubicBezTo>
                      <a:pt x="0" y="46"/>
                      <a:pt x="4" y="50"/>
                      <a:pt x="9" y="50"/>
                    </a:cubicBezTo>
                    <a:cubicBezTo>
                      <a:pt x="32" y="50"/>
                      <a:pt x="32" y="50"/>
                      <a:pt x="32" y="50"/>
                    </a:cubicBezTo>
                    <a:cubicBezTo>
                      <a:pt x="33" y="50"/>
                      <a:pt x="33" y="50"/>
                      <a:pt x="33" y="50"/>
                    </a:cubicBezTo>
                    <a:cubicBezTo>
                      <a:pt x="66" y="50"/>
                      <a:pt x="66" y="50"/>
                      <a:pt x="66" y="50"/>
                    </a:cubicBezTo>
                    <a:cubicBezTo>
                      <a:pt x="74" y="50"/>
                      <a:pt x="81" y="43"/>
                      <a:pt x="81" y="35"/>
                    </a:cubicBezTo>
                    <a:cubicBezTo>
                      <a:pt x="81" y="27"/>
                      <a:pt x="74" y="21"/>
                      <a:pt x="66" y="21"/>
                    </a:cubicBezTo>
                    <a:close/>
                  </a:path>
                </a:pathLst>
              </a:custGeom>
              <a:solidFill>
                <a:schemeClr val="accent3"/>
              </a:solidFill>
              <a:ln>
                <a:noFill/>
              </a:ln>
            </p:spPr>
            <p:txBody>
              <a:bodyPr anchor="ctr"/>
              <a:lstStyle/>
              <a:p>
                <a:pPr algn="ctr"/>
                <a:endParaRPr>
                  <a:cs typeface="+mn-ea"/>
                  <a:sym typeface="+mn-lt"/>
                </a:endParaRPr>
              </a:p>
            </p:txBody>
          </p:sp>
          <p:sp>
            <p:nvSpPr>
              <p:cNvPr id="197" name="Freeform: Shape 224"/>
              <p:cNvSpPr/>
              <p:nvPr/>
            </p:nvSpPr>
            <p:spPr bwMode="auto">
              <a:xfrm>
                <a:off x="5028761" y="3524809"/>
                <a:ext cx="318607" cy="344341"/>
              </a:xfrm>
              <a:custGeom>
                <a:gdLst>
                  <a:gd fmla="*/ 60 w 72" name="T0"/>
                  <a:gd fmla="*/ 2 h 78" name="T1"/>
                  <a:gd fmla="*/ 60 w 72" name="T2"/>
                  <a:gd fmla="*/ 26 h 78" name="T3"/>
                  <a:gd fmla="*/ 64 w 72" name="T4"/>
                  <a:gd fmla="*/ 37 h 78" name="T5"/>
                  <a:gd fmla="*/ 66 w 72" name="T6"/>
                  <a:gd fmla="*/ 43 h 78" name="T7"/>
                  <a:gd fmla="*/ 60 w 72" name="T8"/>
                  <a:gd fmla="*/ 50 h 78" name="T9"/>
                  <a:gd fmla="*/ 56 w 72" name="T10"/>
                  <a:gd fmla="*/ 53 h 78" name="T11"/>
                  <a:gd fmla="*/ 60 w 72" name="T12"/>
                  <a:gd fmla="*/ 50 h 78" name="T13"/>
                  <a:gd fmla="*/ 60 w 72" name="T14"/>
                  <a:gd fmla="*/ 44 h 78" name="T15"/>
                  <a:gd fmla="*/ 56 w 72" name="T16"/>
                  <a:gd fmla="*/ 33 h 78" name="T17"/>
                  <a:gd fmla="*/ 60 w 72" name="T18"/>
                  <a:gd fmla="*/ 26 h 78" name="T19"/>
                  <a:gd fmla="*/ 55 w 72" name="T20"/>
                  <a:gd fmla="*/ 46 h 78" name="T21"/>
                  <a:gd fmla="*/ 55 w 72" name="T22"/>
                  <a:gd fmla="*/ 53 h 78" name="T23"/>
                  <a:gd fmla="*/ 55 w 72" name="T24"/>
                  <a:gd fmla="*/ 1 h 78" name="T25"/>
                  <a:gd fmla="*/ 55 w 72" name="T26"/>
                  <a:gd fmla="*/ 9 h 78" name="T27"/>
                  <a:gd fmla="*/ 55 w 72" name="T28"/>
                  <a:gd fmla="*/ 16 h 78" name="T29"/>
                  <a:gd fmla="*/ 60 w 72" name="T30"/>
                  <a:gd fmla="*/ 21 h 78" name="T31"/>
                  <a:gd fmla="*/ 31 w 72" name="T32"/>
                  <a:gd fmla="*/ 71 h 78" name="T33"/>
                  <a:gd fmla="*/ 55 w 72" name="T34"/>
                  <a:gd fmla="*/ 46 h 78" name="T35"/>
                  <a:gd fmla="*/ 50 w 72" name="T36"/>
                  <a:gd fmla="*/ 28 h 78" name="T37"/>
                  <a:gd fmla="*/ 55 w 72" name="T38"/>
                  <a:gd fmla="*/ 27 h 78" name="T39"/>
                  <a:gd fmla="*/ 55 w 72" name="T40"/>
                  <a:gd fmla="*/ 21 h 78" name="T41"/>
                  <a:gd fmla="*/ 50 w 72" name="T42"/>
                  <a:gd fmla="*/ 10 h 78" name="T43"/>
                  <a:gd fmla="*/ 55 w 72" name="T44"/>
                  <a:gd fmla="*/ 4 h 78" name="T45"/>
                  <a:gd fmla="*/ 44 w 72" name="T46"/>
                  <a:gd fmla="*/ 4 h 78" name="T47"/>
                  <a:gd fmla="*/ 22 w 72" name="T48"/>
                  <a:gd fmla="*/ 55 h 78" name="T49"/>
                  <a:gd fmla="*/ 22 w 72" name="T50"/>
                  <a:gd fmla="*/ 60 h 78" name="T51"/>
                  <a:gd fmla="*/ 26 w 72" name="T52"/>
                  <a:gd fmla="*/ 71 h 78" name="T53"/>
                  <a:gd fmla="*/ 22 w 72" name="T54"/>
                  <a:gd fmla="*/ 76 h 78" name="T55"/>
                  <a:gd fmla="*/ 22 w 72" name="T56"/>
                  <a:gd fmla="*/ 72 h 78" name="T57"/>
                  <a:gd fmla="*/ 22 w 72" name="T58"/>
                  <a:gd fmla="*/ 66 h 78" name="T59"/>
                  <a:gd fmla="*/ 16 w 72" name="T60"/>
                  <a:gd fmla="*/ 61 h 78" name="T61"/>
                  <a:gd fmla="*/ 20 w 72" name="T62"/>
                  <a:gd fmla="*/ 29 h 78" name="T63"/>
                  <a:gd fmla="*/ 17 w 72" name="T64"/>
                  <a:gd fmla="*/ 37 h 78" name="T65"/>
                  <a:gd fmla="*/ 16 w 72" name="T66"/>
                  <a:gd fmla="*/ 43 h 78" name="T67"/>
                  <a:gd fmla="*/ 20 w 72" name="T68"/>
                  <a:gd fmla="*/ 49 h 78" name="T69"/>
                  <a:gd fmla="*/ 22 w 72" name="T70"/>
                  <a:gd fmla="*/ 54 h 78" name="T71"/>
                  <a:gd fmla="*/ 11 w 72" name="T72"/>
                  <a:gd fmla="*/ 12 h 78" name="T73"/>
                  <a:gd fmla="*/ 10 w 72" name="T74"/>
                  <a:gd fmla="*/ 20 h 78" name="T75"/>
                  <a:gd fmla="*/ 14 w 72" name="T76"/>
                  <a:gd fmla="*/ 26 h 78" name="T77"/>
                  <a:gd fmla="*/ 16 w 72" name="T78"/>
                  <a:gd fmla="*/ 31 h 78" name="T79"/>
                  <a:gd fmla="*/ 16 w 72" name="T80"/>
                  <a:gd fmla="*/ 11 h 78" name="T81"/>
                  <a:gd fmla="*/ 16 w 72" name="T82"/>
                  <a:gd fmla="*/ 78 h 78" name="T83"/>
                  <a:gd fmla="*/ 15 w 72" name="T84"/>
                  <a:gd fmla="*/ 55 h 78" name="T85"/>
                  <a:gd fmla="*/ 13 w 72" name="T86"/>
                  <a:gd fmla="*/ 50 h 78" name="T87"/>
                  <a:gd fmla="*/ 16 w 72" name="T88"/>
                  <a:gd fmla="*/ 37 h 78" name="T89"/>
                  <a:gd fmla="*/ 10 w 72" name="T90"/>
                  <a:gd fmla="*/ 56 h 78" name="T91"/>
                  <a:gd fmla="*/ 4 w 72" name="T92"/>
                  <a:gd fmla="*/ 14 h 78" name="T93"/>
                  <a:gd fmla="*/ 10 w 72" name="T94"/>
                  <a:gd fmla="*/ 38 h 78" name="T95"/>
                  <a:gd fmla="*/ 10 w 72" name="T96"/>
                  <a:gd fmla="*/ 27 h 78" name="T97"/>
                  <a:gd fmla="*/ 10 w 72" name="T98"/>
                  <a:gd fmla="*/ 20 h 78"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8" w="72">
                    <a:moveTo>
                      <a:pt x="60" y="55"/>
                    </a:moveTo>
                    <a:cubicBezTo>
                      <a:pt x="64" y="53"/>
                      <a:pt x="68" y="50"/>
                      <a:pt x="72" y="48"/>
                    </a:cubicBezTo>
                    <a:cubicBezTo>
                      <a:pt x="60" y="2"/>
                      <a:pt x="60" y="2"/>
                      <a:pt x="60" y="2"/>
                    </a:cubicBezTo>
                    <a:cubicBezTo>
                      <a:pt x="60" y="21"/>
                      <a:pt x="60" y="21"/>
                      <a:pt x="60" y="21"/>
                    </a:cubicBezTo>
                    <a:cubicBezTo>
                      <a:pt x="62" y="26"/>
                      <a:pt x="62" y="26"/>
                      <a:pt x="62" y="26"/>
                    </a:cubicBezTo>
                    <a:cubicBezTo>
                      <a:pt x="60" y="26"/>
                      <a:pt x="60" y="26"/>
                      <a:pt x="60" y="26"/>
                    </a:cubicBezTo>
                    <a:cubicBezTo>
                      <a:pt x="60" y="32"/>
                      <a:pt x="60" y="32"/>
                      <a:pt x="60" y="32"/>
                    </a:cubicBezTo>
                    <a:cubicBezTo>
                      <a:pt x="63" y="31"/>
                      <a:pt x="63" y="31"/>
                      <a:pt x="63" y="31"/>
                    </a:cubicBezTo>
                    <a:cubicBezTo>
                      <a:pt x="64" y="37"/>
                      <a:pt x="64" y="37"/>
                      <a:pt x="64" y="37"/>
                    </a:cubicBezTo>
                    <a:cubicBezTo>
                      <a:pt x="60" y="39"/>
                      <a:pt x="60" y="39"/>
                      <a:pt x="60" y="39"/>
                    </a:cubicBezTo>
                    <a:cubicBezTo>
                      <a:pt x="60" y="44"/>
                      <a:pt x="60" y="44"/>
                      <a:pt x="60" y="44"/>
                    </a:cubicBezTo>
                    <a:cubicBezTo>
                      <a:pt x="66" y="43"/>
                      <a:pt x="66" y="43"/>
                      <a:pt x="66" y="43"/>
                    </a:cubicBezTo>
                    <a:cubicBezTo>
                      <a:pt x="67" y="49"/>
                      <a:pt x="67" y="49"/>
                      <a:pt x="67" y="49"/>
                    </a:cubicBezTo>
                    <a:cubicBezTo>
                      <a:pt x="60" y="51"/>
                      <a:pt x="60" y="51"/>
                      <a:pt x="60" y="51"/>
                    </a:cubicBezTo>
                    <a:cubicBezTo>
                      <a:pt x="60" y="50"/>
                      <a:pt x="60" y="50"/>
                      <a:pt x="60" y="50"/>
                    </a:cubicBezTo>
                    <a:lnTo>
                      <a:pt x="60" y="55"/>
                    </a:lnTo>
                    <a:close/>
                    <a:moveTo>
                      <a:pt x="55" y="53"/>
                    </a:moveTo>
                    <a:cubicBezTo>
                      <a:pt x="56" y="53"/>
                      <a:pt x="56" y="53"/>
                      <a:pt x="56" y="53"/>
                    </a:cubicBezTo>
                    <a:cubicBezTo>
                      <a:pt x="57" y="57"/>
                      <a:pt x="57" y="57"/>
                      <a:pt x="57" y="57"/>
                    </a:cubicBezTo>
                    <a:cubicBezTo>
                      <a:pt x="58" y="56"/>
                      <a:pt x="59" y="56"/>
                      <a:pt x="60" y="55"/>
                    </a:cubicBezTo>
                    <a:cubicBezTo>
                      <a:pt x="60" y="50"/>
                      <a:pt x="60" y="50"/>
                      <a:pt x="60" y="50"/>
                    </a:cubicBezTo>
                    <a:cubicBezTo>
                      <a:pt x="59" y="44"/>
                      <a:pt x="59" y="44"/>
                      <a:pt x="59" y="44"/>
                    </a:cubicBezTo>
                    <a:cubicBezTo>
                      <a:pt x="59" y="44"/>
                      <a:pt x="59" y="44"/>
                      <a:pt x="59" y="44"/>
                    </a:cubicBezTo>
                    <a:cubicBezTo>
                      <a:pt x="60" y="44"/>
                      <a:pt x="60" y="44"/>
                      <a:pt x="60" y="44"/>
                    </a:cubicBezTo>
                    <a:cubicBezTo>
                      <a:pt x="60" y="39"/>
                      <a:pt x="60" y="39"/>
                      <a:pt x="60" y="39"/>
                    </a:cubicBezTo>
                    <a:cubicBezTo>
                      <a:pt x="58" y="39"/>
                      <a:pt x="58" y="39"/>
                      <a:pt x="58" y="39"/>
                    </a:cubicBezTo>
                    <a:cubicBezTo>
                      <a:pt x="56" y="33"/>
                      <a:pt x="56" y="33"/>
                      <a:pt x="56" y="33"/>
                    </a:cubicBezTo>
                    <a:cubicBezTo>
                      <a:pt x="56" y="33"/>
                      <a:pt x="56" y="33"/>
                      <a:pt x="56" y="33"/>
                    </a:cubicBezTo>
                    <a:cubicBezTo>
                      <a:pt x="60" y="32"/>
                      <a:pt x="60" y="32"/>
                      <a:pt x="60" y="32"/>
                    </a:cubicBezTo>
                    <a:cubicBezTo>
                      <a:pt x="60" y="26"/>
                      <a:pt x="60" y="26"/>
                      <a:pt x="60" y="26"/>
                    </a:cubicBezTo>
                    <a:cubicBezTo>
                      <a:pt x="55" y="28"/>
                      <a:pt x="55" y="28"/>
                      <a:pt x="55" y="28"/>
                    </a:cubicBezTo>
                    <a:cubicBezTo>
                      <a:pt x="55" y="27"/>
                      <a:pt x="55" y="27"/>
                      <a:pt x="55" y="27"/>
                    </a:cubicBezTo>
                    <a:cubicBezTo>
                      <a:pt x="55" y="46"/>
                      <a:pt x="55" y="46"/>
                      <a:pt x="55" y="46"/>
                    </a:cubicBezTo>
                    <a:cubicBezTo>
                      <a:pt x="55" y="46"/>
                      <a:pt x="55" y="46"/>
                      <a:pt x="55" y="46"/>
                    </a:cubicBezTo>
                    <a:cubicBezTo>
                      <a:pt x="55" y="46"/>
                      <a:pt x="55" y="46"/>
                      <a:pt x="55" y="46"/>
                    </a:cubicBezTo>
                    <a:cubicBezTo>
                      <a:pt x="55" y="53"/>
                      <a:pt x="55" y="53"/>
                      <a:pt x="55" y="53"/>
                    </a:cubicBezTo>
                    <a:close/>
                    <a:moveTo>
                      <a:pt x="60" y="2"/>
                    </a:moveTo>
                    <a:cubicBezTo>
                      <a:pt x="60" y="0"/>
                      <a:pt x="60" y="0"/>
                      <a:pt x="60" y="0"/>
                    </a:cubicBezTo>
                    <a:cubicBezTo>
                      <a:pt x="55" y="1"/>
                      <a:pt x="55" y="1"/>
                      <a:pt x="55" y="1"/>
                    </a:cubicBezTo>
                    <a:cubicBezTo>
                      <a:pt x="56" y="3"/>
                      <a:pt x="56" y="3"/>
                      <a:pt x="56" y="3"/>
                    </a:cubicBezTo>
                    <a:cubicBezTo>
                      <a:pt x="55" y="4"/>
                      <a:pt x="55" y="4"/>
                      <a:pt x="55" y="4"/>
                    </a:cubicBezTo>
                    <a:cubicBezTo>
                      <a:pt x="55" y="9"/>
                      <a:pt x="55" y="9"/>
                      <a:pt x="55" y="9"/>
                    </a:cubicBezTo>
                    <a:cubicBezTo>
                      <a:pt x="57" y="8"/>
                      <a:pt x="57" y="8"/>
                      <a:pt x="57" y="8"/>
                    </a:cubicBezTo>
                    <a:cubicBezTo>
                      <a:pt x="59" y="15"/>
                      <a:pt x="59" y="15"/>
                      <a:pt x="59" y="15"/>
                    </a:cubicBezTo>
                    <a:cubicBezTo>
                      <a:pt x="55" y="16"/>
                      <a:pt x="55" y="16"/>
                      <a:pt x="55" y="16"/>
                    </a:cubicBezTo>
                    <a:cubicBezTo>
                      <a:pt x="55" y="21"/>
                      <a:pt x="55" y="21"/>
                      <a:pt x="55" y="21"/>
                    </a:cubicBezTo>
                    <a:cubicBezTo>
                      <a:pt x="60" y="20"/>
                      <a:pt x="60" y="20"/>
                      <a:pt x="60" y="20"/>
                    </a:cubicBezTo>
                    <a:cubicBezTo>
                      <a:pt x="60" y="21"/>
                      <a:pt x="60" y="21"/>
                      <a:pt x="60" y="21"/>
                    </a:cubicBezTo>
                    <a:lnTo>
                      <a:pt x="60" y="2"/>
                    </a:lnTo>
                    <a:close/>
                    <a:moveTo>
                      <a:pt x="22" y="76"/>
                    </a:moveTo>
                    <a:cubicBezTo>
                      <a:pt x="25" y="74"/>
                      <a:pt x="28" y="73"/>
                      <a:pt x="31" y="71"/>
                    </a:cubicBezTo>
                    <a:cubicBezTo>
                      <a:pt x="28" y="60"/>
                      <a:pt x="28" y="60"/>
                      <a:pt x="28" y="60"/>
                    </a:cubicBezTo>
                    <a:cubicBezTo>
                      <a:pt x="55" y="53"/>
                      <a:pt x="55" y="53"/>
                      <a:pt x="55" y="53"/>
                    </a:cubicBezTo>
                    <a:cubicBezTo>
                      <a:pt x="55" y="46"/>
                      <a:pt x="55" y="46"/>
                      <a:pt x="55" y="46"/>
                    </a:cubicBezTo>
                    <a:cubicBezTo>
                      <a:pt x="26" y="53"/>
                      <a:pt x="26" y="53"/>
                      <a:pt x="26" y="53"/>
                    </a:cubicBezTo>
                    <a:cubicBezTo>
                      <a:pt x="22" y="35"/>
                      <a:pt x="22" y="35"/>
                      <a:pt x="22" y="35"/>
                    </a:cubicBezTo>
                    <a:cubicBezTo>
                      <a:pt x="50" y="28"/>
                      <a:pt x="50" y="28"/>
                      <a:pt x="50" y="28"/>
                    </a:cubicBezTo>
                    <a:cubicBezTo>
                      <a:pt x="50" y="28"/>
                      <a:pt x="50" y="28"/>
                      <a:pt x="50" y="28"/>
                    </a:cubicBezTo>
                    <a:cubicBezTo>
                      <a:pt x="55" y="46"/>
                      <a:pt x="55" y="46"/>
                      <a:pt x="55" y="46"/>
                    </a:cubicBezTo>
                    <a:cubicBezTo>
                      <a:pt x="55" y="27"/>
                      <a:pt x="55" y="27"/>
                      <a:pt x="55" y="27"/>
                    </a:cubicBezTo>
                    <a:cubicBezTo>
                      <a:pt x="53" y="22"/>
                      <a:pt x="53" y="22"/>
                      <a:pt x="53" y="22"/>
                    </a:cubicBezTo>
                    <a:cubicBezTo>
                      <a:pt x="53" y="22"/>
                      <a:pt x="53" y="22"/>
                      <a:pt x="53" y="22"/>
                    </a:cubicBezTo>
                    <a:cubicBezTo>
                      <a:pt x="55" y="21"/>
                      <a:pt x="55" y="21"/>
                      <a:pt x="55" y="21"/>
                    </a:cubicBezTo>
                    <a:cubicBezTo>
                      <a:pt x="55" y="16"/>
                      <a:pt x="55" y="16"/>
                      <a:pt x="55" y="16"/>
                    </a:cubicBezTo>
                    <a:cubicBezTo>
                      <a:pt x="52" y="16"/>
                      <a:pt x="52" y="16"/>
                      <a:pt x="52" y="16"/>
                    </a:cubicBezTo>
                    <a:cubicBezTo>
                      <a:pt x="50" y="10"/>
                      <a:pt x="50" y="10"/>
                      <a:pt x="50" y="10"/>
                    </a:cubicBezTo>
                    <a:cubicBezTo>
                      <a:pt x="50" y="10"/>
                      <a:pt x="50" y="10"/>
                      <a:pt x="50" y="10"/>
                    </a:cubicBezTo>
                    <a:cubicBezTo>
                      <a:pt x="55" y="9"/>
                      <a:pt x="55" y="9"/>
                      <a:pt x="55" y="9"/>
                    </a:cubicBezTo>
                    <a:cubicBezTo>
                      <a:pt x="55" y="4"/>
                      <a:pt x="55" y="4"/>
                      <a:pt x="55" y="4"/>
                    </a:cubicBezTo>
                    <a:cubicBezTo>
                      <a:pt x="49" y="5"/>
                      <a:pt x="49" y="5"/>
                      <a:pt x="49" y="5"/>
                    </a:cubicBezTo>
                    <a:cubicBezTo>
                      <a:pt x="48" y="3"/>
                      <a:pt x="48" y="3"/>
                      <a:pt x="48" y="3"/>
                    </a:cubicBezTo>
                    <a:cubicBezTo>
                      <a:pt x="44" y="4"/>
                      <a:pt x="44" y="4"/>
                      <a:pt x="44" y="4"/>
                    </a:cubicBezTo>
                    <a:cubicBezTo>
                      <a:pt x="48" y="22"/>
                      <a:pt x="48" y="22"/>
                      <a:pt x="48" y="22"/>
                    </a:cubicBezTo>
                    <a:cubicBezTo>
                      <a:pt x="22" y="28"/>
                      <a:pt x="22" y="28"/>
                      <a:pt x="22" y="28"/>
                    </a:cubicBezTo>
                    <a:cubicBezTo>
                      <a:pt x="22" y="55"/>
                      <a:pt x="22" y="55"/>
                      <a:pt x="22" y="55"/>
                    </a:cubicBezTo>
                    <a:cubicBezTo>
                      <a:pt x="23" y="60"/>
                      <a:pt x="23" y="60"/>
                      <a:pt x="23" y="60"/>
                    </a:cubicBezTo>
                    <a:cubicBezTo>
                      <a:pt x="23" y="60"/>
                      <a:pt x="23" y="60"/>
                      <a:pt x="23" y="60"/>
                    </a:cubicBezTo>
                    <a:cubicBezTo>
                      <a:pt x="22" y="60"/>
                      <a:pt x="22" y="60"/>
                      <a:pt x="22" y="60"/>
                    </a:cubicBezTo>
                    <a:cubicBezTo>
                      <a:pt x="22" y="66"/>
                      <a:pt x="22" y="66"/>
                      <a:pt x="22" y="66"/>
                    </a:cubicBezTo>
                    <a:cubicBezTo>
                      <a:pt x="24" y="65"/>
                      <a:pt x="24" y="65"/>
                      <a:pt x="24" y="65"/>
                    </a:cubicBezTo>
                    <a:cubicBezTo>
                      <a:pt x="26" y="71"/>
                      <a:pt x="26" y="71"/>
                      <a:pt x="26" y="71"/>
                    </a:cubicBezTo>
                    <a:cubicBezTo>
                      <a:pt x="26" y="71"/>
                      <a:pt x="26" y="71"/>
                      <a:pt x="26" y="71"/>
                    </a:cubicBezTo>
                    <a:cubicBezTo>
                      <a:pt x="22" y="72"/>
                      <a:pt x="22" y="72"/>
                      <a:pt x="22" y="72"/>
                    </a:cubicBezTo>
                    <a:lnTo>
                      <a:pt x="22" y="76"/>
                    </a:lnTo>
                    <a:close/>
                    <a:moveTo>
                      <a:pt x="16" y="78"/>
                    </a:moveTo>
                    <a:cubicBezTo>
                      <a:pt x="18" y="77"/>
                      <a:pt x="20" y="76"/>
                      <a:pt x="22" y="76"/>
                    </a:cubicBezTo>
                    <a:cubicBezTo>
                      <a:pt x="22" y="72"/>
                      <a:pt x="22" y="72"/>
                      <a:pt x="22" y="72"/>
                    </a:cubicBezTo>
                    <a:cubicBezTo>
                      <a:pt x="19" y="73"/>
                      <a:pt x="19" y="73"/>
                      <a:pt x="19" y="73"/>
                    </a:cubicBezTo>
                    <a:cubicBezTo>
                      <a:pt x="17" y="67"/>
                      <a:pt x="17" y="67"/>
                      <a:pt x="17" y="67"/>
                    </a:cubicBezTo>
                    <a:cubicBezTo>
                      <a:pt x="22" y="66"/>
                      <a:pt x="22" y="66"/>
                      <a:pt x="22" y="66"/>
                    </a:cubicBezTo>
                    <a:cubicBezTo>
                      <a:pt x="22" y="60"/>
                      <a:pt x="22" y="60"/>
                      <a:pt x="22" y="60"/>
                    </a:cubicBezTo>
                    <a:cubicBezTo>
                      <a:pt x="16" y="62"/>
                      <a:pt x="16" y="62"/>
                      <a:pt x="16" y="62"/>
                    </a:cubicBezTo>
                    <a:cubicBezTo>
                      <a:pt x="16" y="61"/>
                      <a:pt x="16" y="61"/>
                      <a:pt x="16" y="61"/>
                    </a:cubicBezTo>
                    <a:cubicBezTo>
                      <a:pt x="16" y="78"/>
                      <a:pt x="16" y="78"/>
                      <a:pt x="16" y="78"/>
                    </a:cubicBezTo>
                    <a:close/>
                    <a:moveTo>
                      <a:pt x="22" y="28"/>
                    </a:moveTo>
                    <a:cubicBezTo>
                      <a:pt x="20" y="29"/>
                      <a:pt x="20" y="29"/>
                      <a:pt x="20" y="29"/>
                    </a:cubicBezTo>
                    <a:cubicBezTo>
                      <a:pt x="16" y="12"/>
                      <a:pt x="16" y="12"/>
                      <a:pt x="16" y="12"/>
                    </a:cubicBezTo>
                    <a:cubicBezTo>
                      <a:pt x="16" y="32"/>
                      <a:pt x="16" y="32"/>
                      <a:pt x="16" y="32"/>
                    </a:cubicBezTo>
                    <a:cubicBezTo>
                      <a:pt x="17" y="37"/>
                      <a:pt x="17" y="37"/>
                      <a:pt x="17" y="37"/>
                    </a:cubicBezTo>
                    <a:cubicBezTo>
                      <a:pt x="17" y="37"/>
                      <a:pt x="17" y="37"/>
                      <a:pt x="17" y="37"/>
                    </a:cubicBezTo>
                    <a:cubicBezTo>
                      <a:pt x="16" y="37"/>
                      <a:pt x="16" y="37"/>
                      <a:pt x="16" y="37"/>
                    </a:cubicBezTo>
                    <a:cubicBezTo>
                      <a:pt x="16" y="43"/>
                      <a:pt x="16" y="43"/>
                      <a:pt x="16" y="43"/>
                    </a:cubicBezTo>
                    <a:cubicBezTo>
                      <a:pt x="19" y="42"/>
                      <a:pt x="19" y="42"/>
                      <a:pt x="19" y="42"/>
                    </a:cubicBezTo>
                    <a:cubicBezTo>
                      <a:pt x="20" y="49"/>
                      <a:pt x="20" y="49"/>
                      <a:pt x="20" y="49"/>
                    </a:cubicBezTo>
                    <a:cubicBezTo>
                      <a:pt x="20" y="49"/>
                      <a:pt x="20" y="49"/>
                      <a:pt x="20" y="49"/>
                    </a:cubicBezTo>
                    <a:cubicBezTo>
                      <a:pt x="16" y="50"/>
                      <a:pt x="16" y="50"/>
                      <a:pt x="16" y="50"/>
                    </a:cubicBezTo>
                    <a:cubicBezTo>
                      <a:pt x="16" y="55"/>
                      <a:pt x="16" y="55"/>
                      <a:pt x="16" y="55"/>
                    </a:cubicBezTo>
                    <a:cubicBezTo>
                      <a:pt x="22" y="54"/>
                      <a:pt x="22" y="54"/>
                      <a:pt x="22" y="54"/>
                    </a:cubicBezTo>
                    <a:cubicBezTo>
                      <a:pt x="22" y="55"/>
                      <a:pt x="22" y="55"/>
                      <a:pt x="22" y="55"/>
                    </a:cubicBezTo>
                    <a:lnTo>
                      <a:pt x="22" y="28"/>
                    </a:lnTo>
                    <a:close/>
                    <a:moveTo>
                      <a:pt x="11" y="12"/>
                    </a:moveTo>
                    <a:cubicBezTo>
                      <a:pt x="12" y="14"/>
                      <a:pt x="12" y="14"/>
                      <a:pt x="12" y="14"/>
                    </a:cubicBezTo>
                    <a:cubicBezTo>
                      <a:pt x="10" y="15"/>
                      <a:pt x="10" y="15"/>
                      <a:pt x="10" y="15"/>
                    </a:cubicBezTo>
                    <a:cubicBezTo>
                      <a:pt x="10" y="20"/>
                      <a:pt x="10" y="20"/>
                      <a:pt x="10" y="20"/>
                    </a:cubicBezTo>
                    <a:cubicBezTo>
                      <a:pt x="13" y="19"/>
                      <a:pt x="13" y="19"/>
                      <a:pt x="13" y="19"/>
                    </a:cubicBezTo>
                    <a:cubicBezTo>
                      <a:pt x="14" y="26"/>
                      <a:pt x="14" y="26"/>
                      <a:pt x="14" y="26"/>
                    </a:cubicBezTo>
                    <a:cubicBezTo>
                      <a:pt x="14" y="26"/>
                      <a:pt x="14" y="26"/>
                      <a:pt x="14" y="26"/>
                    </a:cubicBezTo>
                    <a:cubicBezTo>
                      <a:pt x="10" y="27"/>
                      <a:pt x="10" y="27"/>
                      <a:pt x="10" y="27"/>
                    </a:cubicBezTo>
                    <a:cubicBezTo>
                      <a:pt x="10" y="32"/>
                      <a:pt x="10" y="32"/>
                      <a:pt x="10" y="32"/>
                    </a:cubicBezTo>
                    <a:cubicBezTo>
                      <a:pt x="16" y="31"/>
                      <a:pt x="16" y="31"/>
                      <a:pt x="16" y="31"/>
                    </a:cubicBezTo>
                    <a:cubicBezTo>
                      <a:pt x="16" y="32"/>
                      <a:pt x="16" y="32"/>
                      <a:pt x="16" y="32"/>
                    </a:cubicBezTo>
                    <a:cubicBezTo>
                      <a:pt x="16" y="12"/>
                      <a:pt x="16" y="12"/>
                      <a:pt x="16" y="12"/>
                    </a:cubicBezTo>
                    <a:cubicBezTo>
                      <a:pt x="16" y="11"/>
                      <a:pt x="16" y="11"/>
                      <a:pt x="16" y="11"/>
                    </a:cubicBezTo>
                    <a:cubicBezTo>
                      <a:pt x="11" y="12"/>
                      <a:pt x="11" y="12"/>
                      <a:pt x="11" y="12"/>
                    </a:cubicBezTo>
                    <a:close/>
                    <a:moveTo>
                      <a:pt x="10" y="56"/>
                    </a:moveTo>
                    <a:cubicBezTo>
                      <a:pt x="16" y="78"/>
                      <a:pt x="16" y="78"/>
                      <a:pt x="16" y="78"/>
                    </a:cubicBezTo>
                    <a:cubicBezTo>
                      <a:pt x="16" y="78"/>
                      <a:pt x="16" y="78"/>
                      <a:pt x="16" y="78"/>
                    </a:cubicBezTo>
                    <a:cubicBezTo>
                      <a:pt x="16" y="61"/>
                      <a:pt x="16" y="61"/>
                      <a:pt x="16" y="61"/>
                    </a:cubicBezTo>
                    <a:cubicBezTo>
                      <a:pt x="15" y="55"/>
                      <a:pt x="15" y="55"/>
                      <a:pt x="15" y="55"/>
                    </a:cubicBezTo>
                    <a:cubicBezTo>
                      <a:pt x="16" y="55"/>
                      <a:pt x="16" y="55"/>
                      <a:pt x="16" y="55"/>
                    </a:cubicBezTo>
                    <a:cubicBezTo>
                      <a:pt x="16" y="50"/>
                      <a:pt x="16" y="50"/>
                      <a:pt x="16" y="50"/>
                    </a:cubicBezTo>
                    <a:cubicBezTo>
                      <a:pt x="13" y="50"/>
                      <a:pt x="13" y="50"/>
                      <a:pt x="13" y="50"/>
                    </a:cubicBezTo>
                    <a:cubicBezTo>
                      <a:pt x="12" y="44"/>
                      <a:pt x="12" y="44"/>
                      <a:pt x="12" y="44"/>
                    </a:cubicBezTo>
                    <a:cubicBezTo>
                      <a:pt x="16" y="43"/>
                      <a:pt x="16" y="43"/>
                      <a:pt x="16" y="43"/>
                    </a:cubicBezTo>
                    <a:cubicBezTo>
                      <a:pt x="16" y="37"/>
                      <a:pt x="16" y="37"/>
                      <a:pt x="16" y="37"/>
                    </a:cubicBezTo>
                    <a:cubicBezTo>
                      <a:pt x="10" y="39"/>
                      <a:pt x="10" y="39"/>
                      <a:pt x="10" y="39"/>
                    </a:cubicBezTo>
                    <a:cubicBezTo>
                      <a:pt x="10" y="38"/>
                      <a:pt x="10" y="38"/>
                      <a:pt x="10" y="38"/>
                    </a:cubicBezTo>
                    <a:lnTo>
                      <a:pt x="10" y="56"/>
                    </a:lnTo>
                    <a:close/>
                    <a:moveTo>
                      <a:pt x="10" y="15"/>
                    </a:moveTo>
                    <a:cubicBezTo>
                      <a:pt x="5" y="16"/>
                      <a:pt x="5" y="16"/>
                      <a:pt x="5" y="16"/>
                    </a:cubicBezTo>
                    <a:cubicBezTo>
                      <a:pt x="4" y="14"/>
                      <a:pt x="4" y="14"/>
                      <a:pt x="4" y="14"/>
                    </a:cubicBezTo>
                    <a:cubicBezTo>
                      <a:pt x="0" y="15"/>
                      <a:pt x="0" y="15"/>
                      <a:pt x="0" y="15"/>
                    </a:cubicBezTo>
                    <a:cubicBezTo>
                      <a:pt x="10" y="56"/>
                      <a:pt x="10" y="56"/>
                      <a:pt x="10" y="56"/>
                    </a:cubicBezTo>
                    <a:cubicBezTo>
                      <a:pt x="10" y="38"/>
                      <a:pt x="10" y="38"/>
                      <a:pt x="10" y="38"/>
                    </a:cubicBezTo>
                    <a:cubicBezTo>
                      <a:pt x="9" y="33"/>
                      <a:pt x="9" y="33"/>
                      <a:pt x="9" y="33"/>
                    </a:cubicBezTo>
                    <a:cubicBezTo>
                      <a:pt x="10" y="32"/>
                      <a:pt x="10" y="32"/>
                      <a:pt x="10" y="32"/>
                    </a:cubicBezTo>
                    <a:cubicBezTo>
                      <a:pt x="10" y="27"/>
                      <a:pt x="10" y="27"/>
                      <a:pt x="10" y="27"/>
                    </a:cubicBezTo>
                    <a:cubicBezTo>
                      <a:pt x="8" y="27"/>
                      <a:pt x="8" y="27"/>
                      <a:pt x="8" y="27"/>
                    </a:cubicBezTo>
                    <a:cubicBezTo>
                      <a:pt x="6" y="21"/>
                      <a:pt x="6" y="21"/>
                      <a:pt x="6" y="21"/>
                    </a:cubicBezTo>
                    <a:cubicBezTo>
                      <a:pt x="10" y="20"/>
                      <a:pt x="10" y="20"/>
                      <a:pt x="10" y="20"/>
                    </a:cubicBezTo>
                    <a:lnTo>
                      <a:pt x="10" y="15"/>
                    </a:lnTo>
                    <a:close/>
                  </a:path>
                </a:pathLst>
              </a:custGeom>
              <a:solidFill>
                <a:srgbClr val="497193"/>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98" name="Freeform: Shape 225"/>
              <p:cNvSpPr/>
              <p:nvPr/>
            </p:nvSpPr>
            <p:spPr bwMode="auto">
              <a:xfrm>
                <a:off x="4397674" y="3767441"/>
                <a:ext cx="283070" cy="207095"/>
              </a:xfrm>
              <a:custGeom>
                <a:gdLst>
                  <a:gd fmla="*/ 16 w 64" name="T0"/>
                  <a:gd fmla="*/ 46 h 47" name="T1"/>
                  <a:gd fmla="*/ 16 w 64" name="T2"/>
                  <a:gd fmla="*/ 16 h 47" name="T3"/>
                  <a:gd fmla="*/ 56 w 64" name="T4"/>
                  <a:gd fmla="*/ 16 h 47" name="T5"/>
                  <a:gd fmla="*/ 56 w 64" name="T6"/>
                  <a:gd fmla="*/ 45 h 47" name="T7"/>
                  <a:gd fmla="*/ 51 w 64" name="T8"/>
                  <a:gd fmla="*/ 44 h 47" name="T9"/>
                  <a:gd fmla="*/ 43 w 64" name="T10"/>
                  <a:gd fmla="*/ 47 h 47" name="T11"/>
                  <a:gd fmla="*/ 64 w 64" name="T12"/>
                  <a:gd fmla="*/ 46 h 47" name="T13"/>
                  <a:gd fmla="*/ 64 w 64" name="T14"/>
                  <a:gd fmla="*/ 16 h 47" name="T15"/>
                  <a:gd fmla="*/ 64 w 64" name="T16"/>
                  <a:gd fmla="*/ 0 h 47" name="T17"/>
                  <a:gd fmla="*/ 56 w 64" name="T18"/>
                  <a:gd fmla="*/ 0 h 47" name="T19"/>
                  <a:gd fmla="*/ 16 w 64" name="T20"/>
                  <a:gd fmla="*/ 0 h 47" name="T21"/>
                  <a:gd fmla="*/ 8 w 64" name="T22"/>
                  <a:gd fmla="*/ 0 h 47" name="T23"/>
                  <a:gd fmla="*/ 8 w 64" name="T24"/>
                  <a:gd fmla="*/ 16 h 47" name="T25"/>
                  <a:gd fmla="*/ 8 w 64" name="T26"/>
                  <a:gd fmla="*/ 45 h 47" name="T27"/>
                  <a:gd fmla="*/ 3 w 64" name="T28"/>
                  <a:gd fmla="*/ 44 h 47" name="T29"/>
                  <a:gd fmla="*/ 0 w 64" name="T30"/>
                  <a:gd fmla="*/ 44 h 47" name="T31"/>
                  <a:gd fmla="*/ 16 w 64" name="T32"/>
                  <a:gd fmla="*/ 46 h 4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7" w="64">
                    <a:moveTo>
                      <a:pt x="16" y="46"/>
                    </a:moveTo>
                    <a:cubicBezTo>
                      <a:pt x="16" y="16"/>
                      <a:pt x="16" y="16"/>
                      <a:pt x="16" y="16"/>
                    </a:cubicBezTo>
                    <a:cubicBezTo>
                      <a:pt x="56" y="16"/>
                      <a:pt x="56" y="16"/>
                      <a:pt x="56" y="16"/>
                    </a:cubicBezTo>
                    <a:cubicBezTo>
                      <a:pt x="56" y="45"/>
                      <a:pt x="56" y="45"/>
                      <a:pt x="56" y="45"/>
                    </a:cubicBezTo>
                    <a:cubicBezTo>
                      <a:pt x="54" y="44"/>
                      <a:pt x="53" y="44"/>
                      <a:pt x="51" y="44"/>
                    </a:cubicBezTo>
                    <a:cubicBezTo>
                      <a:pt x="48" y="44"/>
                      <a:pt x="45" y="45"/>
                      <a:pt x="43" y="47"/>
                    </a:cubicBezTo>
                    <a:cubicBezTo>
                      <a:pt x="50" y="47"/>
                      <a:pt x="57" y="47"/>
                      <a:pt x="64" y="46"/>
                    </a:cubicBezTo>
                    <a:cubicBezTo>
                      <a:pt x="64" y="16"/>
                      <a:pt x="64" y="16"/>
                      <a:pt x="64" y="16"/>
                    </a:cubicBezTo>
                    <a:cubicBezTo>
                      <a:pt x="64" y="0"/>
                      <a:pt x="64" y="0"/>
                      <a:pt x="64" y="0"/>
                    </a:cubicBezTo>
                    <a:cubicBezTo>
                      <a:pt x="56" y="0"/>
                      <a:pt x="56" y="0"/>
                      <a:pt x="56" y="0"/>
                    </a:cubicBezTo>
                    <a:cubicBezTo>
                      <a:pt x="16" y="0"/>
                      <a:pt x="16" y="0"/>
                      <a:pt x="16" y="0"/>
                    </a:cubicBezTo>
                    <a:cubicBezTo>
                      <a:pt x="8" y="0"/>
                      <a:pt x="8" y="0"/>
                      <a:pt x="8" y="0"/>
                    </a:cubicBezTo>
                    <a:cubicBezTo>
                      <a:pt x="8" y="16"/>
                      <a:pt x="8" y="16"/>
                      <a:pt x="8" y="16"/>
                    </a:cubicBezTo>
                    <a:cubicBezTo>
                      <a:pt x="8" y="45"/>
                      <a:pt x="8" y="45"/>
                      <a:pt x="8" y="45"/>
                    </a:cubicBezTo>
                    <a:cubicBezTo>
                      <a:pt x="6" y="44"/>
                      <a:pt x="5" y="44"/>
                      <a:pt x="3" y="44"/>
                    </a:cubicBezTo>
                    <a:cubicBezTo>
                      <a:pt x="2" y="44"/>
                      <a:pt x="1" y="44"/>
                      <a:pt x="0" y="44"/>
                    </a:cubicBezTo>
                    <a:cubicBezTo>
                      <a:pt x="5" y="45"/>
                      <a:pt x="10" y="46"/>
                      <a:pt x="16" y="46"/>
                    </a:cubicBezTo>
                    <a:close/>
                  </a:path>
                </a:pathLst>
              </a:custGeom>
              <a:solidFill>
                <a:srgbClr val="497193"/>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99" name="Freeform: Shape 226"/>
              <p:cNvSpPr/>
              <p:nvPr/>
            </p:nvSpPr>
            <p:spPr bwMode="auto">
              <a:xfrm>
                <a:off x="5333889" y="1660957"/>
                <a:ext cx="273267" cy="159304"/>
              </a:xfrm>
              <a:custGeom>
                <a:gdLst>
                  <a:gd fmla="*/ 35 w 62" name="T0"/>
                  <a:gd fmla="*/ 0 h 36" name="T1"/>
                  <a:gd fmla="*/ 35 w 62" name="T2"/>
                  <a:gd fmla="*/ 6 h 36" name="T3"/>
                  <a:gd fmla="*/ 0 w 62" name="T4"/>
                  <a:gd fmla="*/ 36 h 36" name="T5"/>
                  <a:gd fmla="*/ 35 w 62" name="T6"/>
                  <a:gd fmla="*/ 29 h 36" name="T7"/>
                  <a:gd fmla="*/ 35 w 62" name="T8"/>
                  <a:gd fmla="*/ 36 h 36" name="T9"/>
                  <a:gd fmla="*/ 62 w 62" name="T10"/>
                  <a:gd fmla="*/ 18 h 36" name="T11"/>
                  <a:gd fmla="*/ 35 w 62" name="T12"/>
                  <a:gd fmla="*/ 0 h 36" name="T13"/>
                </a:gdLst>
                <a:cxnLst>
                  <a:cxn ang="0">
                    <a:pos x="T0" y="T1"/>
                  </a:cxn>
                  <a:cxn ang="0">
                    <a:pos x="T2" y="T3"/>
                  </a:cxn>
                  <a:cxn ang="0">
                    <a:pos x="T4" y="T5"/>
                  </a:cxn>
                  <a:cxn ang="0">
                    <a:pos x="T6" y="T7"/>
                  </a:cxn>
                  <a:cxn ang="0">
                    <a:pos x="T8" y="T9"/>
                  </a:cxn>
                  <a:cxn ang="0">
                    <a:pos x="T10" y="T11"/>
                  </a:cxn>
                  <a:cxn ang="0">
                    <a:pos x="T12" y="T13"/>
                  </a:cxn>
                </a:cxnLst>
                <a:rect b="b" l="0" r="r" t="0"/>
                <a:pathLst>
                  <a:path h="36" w="62">
                    <a:moveTo>
                      <a:pt x="35" y="0"/>
                    </a:moveTo>
                    <a:cubicBezTo>
                      <a:pt x="35" y="6"/>
                      <a:pt x="35" y="6"/>
                      <a:pt x="35" y="6"/>
                    </a:cubicBezTo>
                    <a:cubicBezTo>
                      <a:pt x="4" y="6"/>
                      <a:pt x="0" y="36"/>
                      <a:pt x="0" y="36"/>
                    </a:cubicBezTo>
                    <a:cubicBezTo>
                      <a:pt x="0" y="36"/>
                      <a:pt x="10" y="29"/>
                      <a:pt x="35" y="29"/>
                    </a:cubicBezTo>
                    <a:cubicBezTo>
                      <a:pt x="35" y="36"/>
                      <a:pt x="35" y="36"/>
                      <a:pt x="35" y="36"/>
                    </a:cubicBezTo>
                    <a:cubicBezTo>
                      <a:pt x="62" y="18"/>
                      <a:pt x="62" y="18"/>
                      <a:pt x="62" y="18"/>
                    </a:cubicBezTo>
                    <a:lnTo>
                      <a:pt x="35" y="0"/>
                    </a:lnTo>
                    <a:close/>
                  </a:path>
                </a:pathLst>
              </a:custGeom>
              <a:solidFill>
                <a:srgbClr val="497193"/>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200" name="Freeform: Shape 227"/>
              <p:cNvSpPr/>
              <p:nvPr/>
            </p:nvSpPr>
            <p:spPr bwMode="auto">
              <a:xfrm>
                <a:off x="5306930" y="1801879"/>
                <a:ext cx="269591" cy="159304"/>
              </a:xfrm>
              <a:custGeom>
                <a:gdLst>
                  <a:gd fmla="*/ 27 w 61" name="T0"/>
                  <a:gd fmla="*/ 36 h 36" name="T1"/>
                  <a:gd fmla="*/ 27 w 61" name="T2"/>
                  <a:gd fmla="*/ 30 h 36" name="T3"/>
                  <a:gd fmla="*/ 61 w 61" name="T4"/>
                  <a:gd fmla="*/ 0 h 36" name="T5"/>
                  <a:gd fmla="*/ 27 w 61" name="T6"/>
                  <a:gd fmla="*/ 7 h 36" name="T7"/>
                  <a:gd fmla="*/ 27 w 61" name="T8"/>
                  <a:gd fmla="*/ 1 h 36" name="T9"/>
                  <a:gd fmla="*/ 0 w 61" name="T10"/>
                  <a:gd fmla="*/ 19 h 36" name="T11"/>
                  <a:gd fmla="*/ 27 w 61" name="T12"/>
                  <a:gd fmla="*/ 36 h 36" name="T13"/>
                </a:gdLst>
                <a:cxnLst>
                  <a:cxn ang="0">
                    <a:pos x="T0" y="T1"/>
                  </a:cxn>
                  <a:cxn ang="0">
                    <a:pos x="T2" y="T3"/>
                  </a:cxn>
                  <a:cxn ang="0">
                    <a:pos x="T4" y="T5"/>
                  </a:cxn>
                  <a:cxn ang="0">
                    <a:pos x="T6" y="T7"/>
                  </a:cxn>
                  <a:cxn ang="0">
                    <a:pos x="T8" y="T9"/>
                  </a:cxn>
                  <a:cxn ang="0">
                    <a:pos x="T10" y="T11"/>
                  </a:cxn>
                  <a:cxn ang="0">
                    <a:pos x="T12" y="T13"/>
                  </a:cxn>
                </a:cxnLst>
                <a:rect b="b" l="0" r="r" t="0"/>
                <a:pathLst>
                  <a:path h="36" w="61">
                    <a:moveTo>
                      <a:pt x="27" y="36"/>
                    </a:moveTo>
                    <a:cubicBezTo>
                      <a:pt x="27" y="30"/>
                      <a:pt x="27" y="30"/>
                      <a:pt x="27" y="30"/>
                    </a:cubicBezTo>
                    <a:cubicBezTo>
                      <a:pt x="58" y="30"/>
                      <a:pt x="61" y="0"/>
                      <a:pt x="61" y="0"/>
                    </a:cubicBezTo>
                    <a:cubicBezTo>
                      <a:pt x="61" y="0"/>
                      <a:pt x="52" y="7"/>
                      <a:pt x="27" y="7"/>
                    </a:cubicBezTo>
                    <a:cubicBezTo>
                      <a:pt x="27" y="1"/>
                      <a:pt x="27" y="1"/>
                      <a:pt x="27" y="1"/>
                    </a:cubicBezTo>
                    <a:cubicBezTo>
                      <a:pt x="0" y="19"/>
                      <a:pt x="0" y="19"/>
                      <a:pt x="0" y="19"/>
                    </a:cubicBezTo>
                    <a:lnTo>
                      <a:pt x="27" y="36"/>
                    </a:lnTo>
                    <a:close/>
                  </a:path>
                </a:pathLst>
              </a:custGeom>
              <a:solidFill>
                <a:srgbClr val="497193"/>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201" name="Freeform: Shape 228"/>
              <p:cNvSpPr/>
              <p:nvPr/>
            </p:nvSpPr>
            <p:spPr bwMode="auto">
              <a:xfrm>
                <a:off x="5885324" y="2977050"/>
                <a:ext cx="4902" cy="8578"/>
              </a:xfrm>
              <a:custGeom>
                <a:gdLst>
                  <a:gd fmla="*/ 0 w 1" name="T0"/>
                  <a:gd fmla="*/ 0 h 2" name="T1"/>
                  <a:gd fmla="*/ 1 w 1" name="T2"/>
                  <a:gd fmla="*/ 2 h 2" name="T3"/>
                  <a:gd fmla="*/ 1 w 1" name="T4"/>
                  <a:gd fmla="*/ 0 h 2" name="T5"/>
                  <a:gd fmla="*/ 0 w 1" name="T6"/>
                  <a:gd fmla="*/ 0 h 2" name="T7"/>
                </a:gdLst>
                <a:cxnLst>
                  <a:cxn ang="0">
                    <a:pos x="T0" y="T1"/>
                  </a:cxn>
                  <a:cxn ang="0">
                    <a:pos x="T2" y="T3"/>
                  </a:cxn>
                  <a:cxn ang="0">
                    <a:pos x="T4" y="T5"/>
                  </a:cxn>
                  <a:cxn ang="0">
                    <a:pos x="T6" y="T7"/>
                  </a:cxn>
                </a:cxnLst>
                <a:rect b="b" l="0" r="r" t="0"/>
                <a:pathLst>
                  <a:path h="2" w="1">
                    <a:moveTo>
                      <a:pt x="0" y="0"/>
                    </a:moveTo>
                    <a:cubicBezTo>
                      <a:pt x="0" y="1"/>
                      <a:pt x="1" y="2"/>
                      <a:pt x="1" y="2"/>
                    </a:cubicBezTo>
                    <a:cubicBezTo>
                      <a:pt x="1" y="2"/>
                      <a:pt x="1" y="1"/>
                      <a:pt x="1" y="0"/>
                    </a:cubicBezTo>
                    <a:lnTo>
                      <a:pt x="0" y="0"/>
                    </a:lnTo>
                    <a:close/>
                  </a:path>
                </a:pathLst>
              </a:custGeom>
              <a:solidFill>
                <a:srgbClr val="497193"/>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202" name="Freeform: Shape 229"/>
              <p:cNvSpPr/>
              <p:nvPr/>
            </p:nvSpPr>
            <p:spPr bwMode="auto">
              <a:xfrm>
                <a:off x="5885324" y="2880242"/>
                <a:ext cx="26959" cy="79652"/>
              </a:xfrm>
              <a:custGeom>
                <a:gdLst>
                  <a:gd fmla="*/ 6 w 6" name="T0"/>
                  <a:gd fmla="*/ 0 h 18" name="T1"/>
                  <a:gd fmla="*/ 0 w 6" name="T2"/>
                  <a:gd fmla="*/ 18 h 18" name="T3"/>
                  <a:gd fmla="*/ 2 w 6" name="T4"/>
                  <a:gd fmla="*/ 18 h 18" name="T5"/>
                  <a:gd fmla="*/ 6 w 6" name="T6"/>
                  <a:gd fmla="*/ 1 h 18" name="T7"/>
                  <a:gd fmla="*/ 6 w 6" name="T8"/>
                  <a:gd fmla="*/ 0 h 18" name="T9"/>
                </a:gdLst>
                <a:cxnLst>
                  <a:cxn ang="0">
                    <a:pos x="T0" y="T1"/>
                  </a:cxn>
                  <a:cxn ang="0">
                    <a:pos x="T2" y="T3"/>
                  </a:cxn>
                  <a:cxn ang="0">
                    <a:pos x="T4" y="T5"/>
                  </a:cxn>
                  <a:cxn ang="0">
                    <a:pos x="T6" y="T7"/>
                  </a:cxn>
                  <a:cxn ang="0">
                    <a:pos x="T8" y="T9"/>
                  </a:cxn>
                </a:cxnLst>
                <a:rect b="b" l="0" r="r" t="0"/>
                <a:pathLst>
                  <a:path h="18" w="6">
                    <a:moveTo>
                      <a:pt x="6" y="0"/>
                    </a:moveTo>
                    <a:cubicBezTo>
                      <a:pt x="3" y="5"/>
                      <a:pt x="1" y="11"/>
                      <a:pt x="0" y="18"/>
                    </a:cubicBezTo>
                    <a:cubicBezTo>
                      <a:pt x="2" y="18"/>
                      <a:pt x="2" y="18"/>
                      <a:pt x="2" y="18"/>
                    </a:cubicBezTo>
                    <a:cubicBezTo>
                      <a:pt x="4" y="12"/>
                      <a:pt x="5" y="7"/>
                      <a:pt x="6" y="1"/>
                    </a:cubicBezTo>
                    <a:cubicBezTo>
                      <a:pt x="6" y="1"/>
                      <a:pt x="6" y="0"/>
                      <a:pt x="6" y="0"/>
                    </a:cubicBezTo>
                    <a:close/>
                  </a:path>
                </a:pathLst>
              </a:custGeom>
              <a:solidFill>
                <a:srgbClr val="497193"/>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203" name="Freeform: Shape 230"/>
              <p:cNvSpPr/>
              <p:nvPr/>
            </p:nvSpPr>
            <p:spPr bwMode="auto">
              <a:xfrm>
                <a:off x="5841210" y="2848382"/>
                <a:ext cx="53918" cy="111513"/>
              </a:xfrm>
              <a:custGeom>
                <a:gdLst>
                  <a:gd fmla="*/ 0 w 12" name="T0"/>
                  <a:gd fmla="*/ 0 h 25" name="T1"/>
                  <a:gd fmla="*/ 0 w 12" name="T2"/>
                  <a:gd fmla="*/ 25 h 25" name="T3"/>
                  <a:gd fmla="*/ 6 w 12" name="T4"/>
                  <a:gd fmla="*/ 25 h 25" name="T5"/>
                  <a:gd fmla="*/ 12 w 12" name="T6"/>
                  <a:gd fmla="*/ 4 h 25" name="T7"/>
                  <a:gd fmla="*/ 0 w 12" name="T8"/>
                  <a:gd fmla="*/ 0 h 25" name="T9"/>
                </a:gdLst>
                <a:cxnLst>
                  <a:cxn ang="0">
                    <a:pos x="T0" y="T1"/>
                  </a:cxn>
                  <a:cxn ang="0">
                    <a:pos x="T2" y="T3"/>
                  </a:cxn>
                  <a:cxn ang="0">
                    <a:pos x="T4" y="T5"/>
                  </a:cxn>
                  <a:cxn ang="0">
                    <a:pos x="T6" y="T7"/>
                  </a:cxn>
                  <a:cxn ang="0">
                    <a:pos x="T8" y="T9"/>
                  </a:cxn>
                </a:cxnLst>
                <a:rect b="b" l="0" r="r" t="0"/>
                <a:pathLst>
                  <a:path h="25" w="12">
                    <a:moveTo>
                      <a:pt x="0" y="0"/>
                    </a:moveTo>
                    <a:cubicBezTo>
                      <a:pt x="0" y="25"/>
                      <a:pt x="0" y="25"/>
                      <a:pt x="0" y="25"/>
                    </a:cubicBezTo>
                    <a:cubicBezTo>
                      <a:pt x="6" y="25"/>
                      <a:pt x="6" y="25"/>
                      <a:pt x="6" y="25"/>
                    </a:cubicBezTo>
                    <a:cubicBezTo>
                      <a:pt x="6" y="17"/>
                      <a:pt x="9" y="10"/>
                      <a:pt x="12" y="4"/>
                    </a:cubicBezTo>
                    <a:cubicBezTo>
                      <a:pt x="9" y="2"/>
                      <a:pt x="4" y="1"/>
                      <a:pt x="0" y="0"/>
                    </a:cubicBezTo>
                    <a:close/>
                  </a:path>
                </a:pathLst>
              </a:custGeom>
              <a:solidFill>
                <a:srgbClr val="497193"/>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204" name="Freeform: Shape 231"/>
              <p:cNvSpPr/>
              <p:nvPr/>
            </p:nvSpPr>
            <p:spPr bwMode="auto">
              <a:xfrm>
                <a:off x="5766459" y="2977050"/>
                <a:ext cx="52693" cy="110287"/>
              </a:xfrm>
              <a:custGeom>
                <a:gdLst>
                  <a:gd fmla="*/ 12 w 12" name="T0"/>
                  <a:gd fmla="*/ 25 h 25" name="T1"/>
                  <a:gd fmla="*/ 12 w 12" name="T2"/>
                  <a:gd fmla="*/ 0 h 25" name="T3"/>
                  <a:gd fmla="*/ 6 w 12" name="T4"/>
                  <a:gd fmla="*/ 0 h 25" name="T5"/>
                  <a:gd fmla="*/ 0 w 12" name="T6"/>
                  <a:gd fmla="*/ 21 h 25" name="T7"/>
                  <a:gd fmla="*/ 12 w 12" name="T8"/>
                  <a:gd fmla="*/ 25 h 25" name="T9"/>
                </a:gdLst>
                <a:cxnLst>
                  <a:cxn ang="0">
                    <a:pos x="T0" y="T1"/>
                  </a:cxn>
                  <a:cxn ang="0">
                    <a:pos x="T2" y="T3"/>
                  </a:cxn>
                  <a:cxn ang="0">
                    <a:pos x="T4" y="T5"/>
                  </a:cxn>
                  <a:cxn ang="0">
                    <a:pos x="T6" y="T7"/>
                  </a:cxn>
                  <a:cxn ang="0">
                    <a:pos x="T8" y="T9"/>
                  </a:cxn>
                </a:cxnLst>
                <a:rect b="b" l="0" r="r" t="0"/>
                <a:pathLst>
                  <a:path h="25" w="12">
                    <a:moveTo>
                      <a:pt x="12" y="25"/>
                    </a:moveTo>
                    <a:cubicBezTo>
                      <a:pt x="12" y="0"/>
                      <a:pt x="12" y="0"/>
                      <a:pt x="12" y="0"/>
                    </a:cubicBezTo>
                    <a:cubicBezTo>
                      <a:pt x="6" y="0"/>
                      <a:pt x="6" y="0"/>
                      <a:pt x="6" y="0"/>
                    </a:cubicBezTo>
                    <a:cubicBezTo>
                      <a:pt x="6" y="9"/>
                      <a:pt x="3" y="16"/>
                      <a:pt x="0" y="21"/>
                    </a:cubicBezTo>
                    <a:cubicBezTo>
                      <a:pt x="3" y="23"/>
                      <a:pt x="8" y="25"/>
                      <a:pt x="12" y="25"/>
                    </a:cubicBezTo>
                    <a:close/>
                  </a:path>
                </a:pathLst>
              </a:custGeom>
              <a:solidFill>
                <a:srgbClr val="497193"/>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205" name="Freeform: Shape 232"/>
              <p:cNvSpPr/>
              <p:nvPr/>
            </p:nvSpPr>
            <p:spPr bwMode="auto">
              <a:xfrm>
                <a:off x="5766459" y="2848382"/>
                <a:ext cx="52693" cy="111513"/>
              </a:xfrm>
              <a:custGeom>
                <a:gdLst>
                  <a:gd fmla="*/ 6 w 12" name="T0"/>
                  <a:gd fmla="*/ 25 h 25" name="T1"/>
                  <a:gd fmla="*/ 12 w 12" name="T2"/>
                  <a:gd fmla="*/ 25 h 25" name="T3"/>
                  <a:gd fmla="*/ 12 w 12" name="T4"/>
                  <a:gd fmla="*/ 0 h 25" name="T5"/>
                  <a:gd fmla="*/ 0 w 12" name="T6"/>
                  <a:gd fmla="*/ 5 h 25" name="T7"/>
                  <a:gd fmla="*/ 6 w 12" name="T8"/>
                  <a:gd fmla="*/ 25 h 25" name="T9"/>
                </a:gdLst>
                <a:cxnLst>
                  <a:cxn ang="0">
                    <a:pos x="T0" y="T1"/>
                  </a:cxn>
                  <a:cxn ang="0">
                    <a:pos x="T2" y="T3"/>
                  </a:cxn>
                  <a:cxn ang="0">
                    <a:pos x="T4" y="T5"/>
                  </a:cxn>
                  <a:cxn ang="0">
                    <a:pos x="T6" y="T7"/>
                  </a:cxn>
                  <a:cxn ang="0">
                    <a:pos x="T8" y="T9"/>
                  </a:cxn>
                </a:cxnLst>
                <a:rect b="b" l="0" r="r" t="0"/>
                <a:pathLst>
                  <a:path h="25" w="12">
                    <a:moveTo>
                      <a:pt x="6" y="25"/>
                    </a:moveTo>
                    <a:cubicBezTo>
                      <a:pt x="12" y="25"/>
                      <a:pt x="12" y="25"/>
                      <a:pt x="12" y="25"/>
                    </a:cubicBezTo>
                    <a:cubicBezTo>
                      <a:pt x="12" y="0"/>
                      <a:pt x="12" y="0"/>
                      <a:pt x="12" y="0"/>
                    </a:cubicBezTo>
                    <a:cubicBezTo>
                      <a:pt x="8" y="1"/>
                      <a:pt x="3" y="2"/>
                      <a:pt x="0" y="5"/>
                    </a:cubicBezTo>
                    <a:cubicBezTo>
                      <a:pt x="3" y="10"/>
                      <a:pt x="6" y="17"/>
                      <a:pt x="6" y="25"/>
                    </a:cubicBezTo>
                    <a:close/>
                  </a:path>
                </a:pathLst>
              </a:custGeom>
              <a:solidFill>
                <a:srgbClr val="497193"/>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206" name="Freeform: Shape 233"/>
              <p:cNvSpPr/>
              <p:nvPr/>
            </p:nvSpPr>
            <p:spPr bwMode="auto">
              <a:xfrm>
                <a:off x="5713767" y="2977050"/>
                <a:ext cx="61271" cy="79652"/>
              </a:xfrm>
              <a:custGeom>
                <a:gdLst>
                  <a:gd fmla="*/ 8 w 14" name="T0"/>
                  <a:gd fmla="*/ 18 h 18" name="T1"/>
                  <a:gd fmla="*/ 14 w 14" name="T2"/>
                  <a:gd fmla="*/ 0 h 18" name="T3"/>
                  <a:gd fmla="*/ 0 w 14" name="T4"/>
                  <a:gd fmla="*/ 0 h 18" name="T5"/>
                  <a:gd fmla="*/ 8 w 14" name="T6"/>
                  <a:gd fmla="*/ 18 h 18" name="T7"/>
                </a:gdLst>
                <a:cxnLst>
                  <a:cxn ang="0">
                    <a:pos x="T0" y="T1"/>
                  </a:cxn>
                  <a:cxn ang="0">
                    <a:pos x="T2" y="T3"/>
                  </a:cxn>
                  <a:cxn ang="0">
                    <a:pos x="T4" y="T5"/>
                  </a:cxn>
                  <a:cxn ang="0">
                    <a:pos x="T6" y="T7"/>
                  </a:cxn>
                </a:cxnLst>
                <a:rect b="b" l="0" r="r" t="0"/>
                <a:pathLst>
                  <a:path h="18" w="14">
                    <a:moveTo>
                      <a:pt x="8" y="18"/>
                    </a:moveTo>
                    <a:cubicBezTo>
                      <a:pt x="11" y="14"/>
                      <a:pt x="13" y="7"/>
                      <a:pt x="14" y="0"/>
                    </a:cubicBezTo>
                    <a:cubicBezTo>
                      <a:pt x="0" y="0"/>
                      <a:pt x="0" y="0"/>
                      <a:pt x="0" y="0"/>
                    </a:cubicBezTo>
                    <a:cubicBezTo>
                      <a:pt x="0" y="7"/>
                      <a:pt x="3" y="13"/>
                      <a:pt x="8" y="18"/>
                    </a:cubicBezTo>
                    <a:close/>
                  </a:path>
                </a:pathLst>
              </a:custGeom>
              <a:solidFill>
                <a:srgbClr val="497193"/>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207" name="Freeform: Shape 234"/>
              <p:cNvSpPr/>
              <p:nvPr/>
            </p:nvSpPr>
            <p:spPr bwMode="auto">
              <a:xfrm>
                <a:off x="5713767" y="2880242"/>
                <a:ext cx="61271" cy="79652"/>
              </a:xfrm>
              <a:custGeom>
                <a:gdLst>
                  <a:gd fmla="*/ 8 w 14" name="T0"/>
                  <a:gd fmla="*/ 0 h 18" name="T1"/>
                  <a:gd fmla="*/ 0 w 14" name="T2"/>
                  <a:gd fmla="*/ 18 h 18" name="T3"/>
                  <a:gd fmla="*/ 14 w 14" name="T4"/>
                  <a:gd fmla="*/ 18 h 18" name="T5"/>
                  <a:gd fmla="*/ 8 w 14" name="T6"/>
                  <a:gd fmla="*/ 0 h 18" name="T7"/>
                </a:gdLst>
                <a:cxnLst>
                  <a:cxn ang="0">
                    <a:pos x="T0" y="T1"/>
                  </a:cxn>
                  <a:cxn ang="0">
                    <a:pos x="T2" y="T3"/>
                  </a:cxn>
                  <a:cxn ang="0">
                    <a:pos x="T4" y="T5"/>
                  </a:cxn>
                  <a:cxn ang="0">
                    <a:pos x="T6" y="T7"/>
                  </a:cxn>
                </a:cxnLst>
                <a:rect b="b" l="0" r="r" t="0"/>
                <a:pathLst>
                  <a:path h="18" w="14">
                    <a:moveTo>
                      <a:pt x="8" y="0"/>
                    </a:moveTo>
                    <a:cubicBezTo>
                      <a:pt x="3" y="5"/>
                      <a:pt x="0" y="11"/>
                      <a:pt x="0" y="18"/>
                    </a:cubicBezTo>
                    <a:cubicBezTo>
                      <a:pt x="14" y="18"/>
                      <a:pt x="14" y="18"/>
                      <a:pt x="14" y="18"/>
                    </a:cubicBezTo>
                    <a:cubicBezTo>
                      <a:pt x="13" y="11"/>
                      <a:pt x="11" y="5"/>
                      <a:pt x="8" y="0"/>
                    </a:cubicBezTo>
                    <a:close/>
                  </a:path>
                </a:pathLst>
              </a:custGeom>
              <a:solidFill>
                <a:srgbClr val="497193"/>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208" name="Freeform: Shape 235"/>
              <p:cNvSpPr/>
              <p:nvPr/>
            </p:nvSpPr>
            <p:spPr bwMode="auto">
              <a:xfrm>
                <a:off x="5841210" y="2977050"/>
                <a:ext cx="35537" cy="110287"/>
              </a:xfrm>
              <a:custGeom>
                <a:gdLst>
                  <a:gd fmla="*/ 0 w 8" name="T0"/>
                  <a:gd fmla="*/ 25 h 25" name="T1"/>
                  <a:gd fmla="*/ 3 w 8" name="T2"/>
                  <a:gd fmla="*/ 25 h 25" name="T3"/>
                  <a:gd fmla="*/ 8 w 8" name="T4"/>
                  <a:gd fmla="*/ 11 h 25" name="T5"/>
                  <a:gd fmla="*/ 6 w 8" name="T6"/>
                  <a:gd fmla="*/ 0 h 25" name="T7"/>
                  <a:gd fmla="*/ 0 w 8" name="T8"/>
                  <a:gd fmla="*/ 0 h 25" name="T9"/>
                  <a:gd fmla="*/ 0 w 8" name="T10"/>
                  <a:gd fmla="*/ 25 h 25" name="T11"/>
                </a:gdLst>
                <a:cxnLst>
                  <a:cxn ang="0">
                    <a:pos x="T0" y="T1"/>
                  </a:cxn>
                  <a:cxn ang="0">
                    <a:pos x="T2" y="T3"/>
                  </a:cxn>
                  <a:cxn ang="0">
                    <a:pos x="T4" y="T5"/>
                  </a:cxn>
                  <a:cxn ang="0">
                    <a:pos x="T6" y="T7"/>
                  </a:cxn>
                  <a:cxn ang="0">
                    <a:pos x="T8" y="T9"/>
                  </a:cxn>
                  <a:cxn ang="0">
                    <a:pos x="T10" y="T11"/>
                  </a:cxn>
                </a:cxnLst>
                <a:rect b="b" l="0" r="r" t="0"/>
                <a:pathLst>
                  <a:path h="25" w="8">
                    <a:moveTo>
                      <a:pt x="0" y="25"/>
                    </a:moveTo>
                    <a:cubicBezTo>
                      <a:pt x="1" y="25"/>
                      <a:pt x="2" y="25"/>
                      <a:pt x="3" y="25"/>
                    </a:cubicBezTo>
                    <a:cubicBezTo>
                      <a:pt x="5" y="20"/>
                      <a:pt x="6" y="16"/>
                      <a:pt x="8" y="11"/>
                    </a:cubicBezTo>
                    <a:cubicBezTo>
                      <a:pt x="7" y="8"/>
                      <a:pt x="6" y="4"/>
                      <a:pt x="6" y="0"/>
                    </a:cubicBezTo>
                    <a:cubicBezTo>
                      <a:pt x="0" y="0"/>
                      <a:pt x="0" y="0"/>
                      <a:pt x="0" y="0"/>
                    </a:cubicBezTo>
                    <a:lnTo>
                      <a:pt x="0" y="25"/>
                    </a:lnTo>
                    <a:close/>
                  </a:path>
                </a:pathLst>
              </a:custGeom>
              <a:solidFill>
                <a:srgbClr val="497193"/>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209" name="Oval 236"/>
              <p:cNvSpPr/>
              <p:nvPr/>
            </p:nvSpPr>
            <p:spPr bwMode="auto">
              <a:xfrm>
                <a:off x="4746916" y="3312813"/>
                <a:ext cx="61271" cy="61271"/>
              </a:xfrm>
              <a:prstGeom prst="ellipse">
                <a:avLst/>
              </a:prstGeom>
              <a:solidFill>
                <a:schemeClr val="accent3"/>
              </a:solidFill>
              <a:ln>
                <a:noFill/>
              </a:ln>
            </p:spPr>
            <p:txBody>
              <a:bodyPr anchor="ctr"/>
              <a:lstStyle/>
              <a:p>
                <a:pPr algn="ctr"/>
                <a:endParaRPr>
                  <a:cs typeface="+mn-ea"/>
                  <a:sym typeface="+mn-lt"/>
                </a:endParaRPr>
              </a:p>
            </p:txBody>
          </p:sp>
          <p:sp>
            <p:nvSpPr>
              <p:cNvPr id="210" name="Freeform: Shape 237"/>
              <p:cNvSpPr/>
              <p:nvPr/>
            </p:nvSpPr>
            <p:spPr bwMode="auto">
              <a:xfrm>
                <a:off x="4507961" y="3494174"/>
                <a:ext cx="132345" cy="132345"/>
              </a:xfrm>
              <a:custGeom>
                <a:gdLst>
                  <a:gd fmla="*/ 15 w 30" name="T0"/>
                  <a:gd fmla="*/ 30 h 30" name="T1"/>
                  <a:gd fmla="*/ 30 w 30" name="T2"/>
                  <a:gd fmla="*/ 15 h 30" name="T3"/>
                  <a:gd fmla="*/ 15 w 30" name="T4"/>
                  <a:gd fmla="*/ 0 h 30" name="T5"/>
                  <a:gd fmla="*/ 15 w 30" name="T6"/>
                  <a:gd fmla="*/ 7 h 30" name="T7"/>
                  <a:gd fmla="*/ 23 w 30" name="T8"/>
                  <a:gd fmla="*/ 15 h 30" name="T9"/>
                  <a:gd fmla="*/ 15 w 30" name="T10"/>
                  <a:gd fmla="*/ 23 h 30" name="T11"/>
                  <a:gd fmla="*/ 15 w 30" name="T12"/>
                  <a:gd fmla="*/ 30 h 30" name="T13"/>
                  <a:gd fmla="*/ 15 w 30" name="T14"/>
                  <a:gd fmla="*/ 0 h 30" name="T15"/>
                  <a:gd fmla="*/ 0 w 30" name="T16"/>
                  <a:gd fmla="*/ 15 h 30" name="T17"/>
                  <a:gd fmla="*/ 15 w 30" name="T18"/>
                  <a:gd fmla="*/ 30 h 30" name="T19"/>
                  <a:gd fmla="*/ 15 w 30" name="T20"/>
                  <a:gd fmla="*/ 30 h 30" name="T21"/>
                  <a:gd fmla="*/ 15 w 30" name="T22"/>
                  <a:gd fmla="*/ 23 h 30" name="T23"/>
                  <a:gd fmla="*/ 15 w 30" name="T24"/>
                  <a:gd fmla="*/ 23 h 30" name="T25"/>
                  <a:gd fmla="*/ 15 w 30" name="T26"/>
                  <a:gd fmla="*/ 23 h 30" name="T27"/>
                  <a:gd fmla="*/ 7 w 30" name="T28"/>
                  <a:gd fmla="*/ 15 h 30" name="T29"/>
                  <a:gd fmla="*/ 15 w 30" name="T30"/>
                  <a:gd fmla="*/ 7 h 30" name="T31"/>
                  <a:gd fmla="*/ 15 w 30" name="T32"/>
                  <a:gd fmla="*/ 7 h 30" name="T33"/>
                  <a:gd fmla="*/ 15 w 30" name="T34"/>
                  <a:gd fmla="*/ 0 h 3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0" w="30">
                    <a:moveTo>
                      <a:pt x="15" y="30"/>
                    </a:moveTo>
                    <a:cubicBezTo>
                      <a:pt x="23" y="30"/>
                      <a:pt x="30" y="23"/>
                      <a:pt x="30" y="15"/>
                    </a:cubicBezTo>
                    <a:cubicBezTo>
                      <a:pt x="30" y="7"/>
                      <a:pt x="23" y="0"/>
                      <a:pt x="15" y="0"/>
                    </a:cubicBezTo>
                    <a:cubicBezTo>
                      <a:pt x="15" y="7"/>
                      <a:pt x="15" y="7"/>
                      <a:pt x="15" y="7"/>
                    </a:cubicBezTo>
                    <a:cubicBezTo>
                      <a:pt x="19" y="7"/>
                      <a:pt x="23" y="10"/>
                      <a:pt x="23" y="15"/>
                    </a:cubicBezTo>
                    <a:cubicBezTo>
                      <a:pt x="23" y="20"/>
                      <a:pt x="19" y="23"/>
                      <a:pt x="15" y="23"/>
                    </a:cubicBezTo>
                    <a:lnTo>
                      <a:pt x="15" y="30"/>
                    </a:lnTo>
                    <a:close/>
                    <a:moveTo>
                      <a:pt x="15" y="0"/>
                    </a:moveTo>
                    <a:cubicBezTo>
                      <a:pt x="7" y="0"/>
                      <a:pt x="0" y="7"/>
                      <a:pt x="0" y="15"/>
                    </a:cubicBezTo>
                    <a:cubicBezTo>
                      <a:pt x="0" y="23"/>
                      <a:pt x="7" y="30"/>
                      <a:pt x="15" y="30"/>
                    </a:cubicBezTo>
                    <a:cubicBezTo>
                      <a:pt x="15" y="30"/>
                      <a:pt x="15" y="30"/>
                      <a:pt x="15" y="30"/>
                    </a:cubicBezTo>
                    <a:cubicBezTo>
                      <a:pt x="15" y="23"/>
                      <a:pt x="15" y="23"/>
                      <a:pt x="15" y="23"/>
                    </a:cubicBezTo>
                    <a:cubicBezTo>
                      <a:pt x="15" y="23"/>
                      <a:pt x="15" y="23"/>
                      <a:pt x="15" y="23"/>
                    </a:cubicBezTo>
                    <a:cubicBezTo>
                      <a:pt x="15" y="23"/>
                      <a:pt x="15" y="23"/>
                      <a:pt x="15" y="23"/>
                    </a:cubicBezTo>
                    <a:cubicBezTo>
                      <a:pt x="10" y="23"/>
                      <a:pt x="7" y="20"/>
                      <a:pt x="7" y="15"/>
                    </a:cubicBezTo>
                    <a:cubicBezTo>
                      <a:pt x="7" y="10"/>
                      <a:pt x="10" y="7"/>
                      <a:pt x="15" y="7"/>
                    </a:cubicBezTo>
                    <a:cubicBezTo>
                      <a:pt x="15" y="7"/>
                      <a:pt x="15" y="7"/>
                      <a:pt x="15" y="7"/>
                    </a:cubicBezTo>
                    <a:cubicBezTo>
                      <a:pt x="15" y="0"/>
                      <a:pt x="15" y="0"/>
                      <a:pt x="15" y="0"/>
                    </a:cubicBezTo>
                    <a:close/>
                  </a:path>
                </a:pathLst>
              </a:custGeom>
              <a:solidFill>
                <a:schemeClr val="accent3"/>
              </a:solidFill>
              <a:ln>
                <a:noFill/>
              </a:ln>
            </p:spPr>
            <p:txBody>
              <a:bodyPr anchor="ctr"/>
              <a:lstStyle/>
              <a:p>
                <a:pPr algn="ctr"/>
                <a:endParaRPr>
                  <a:cs typeface="+mn-ea"/>
                  <a:sym typeface="+mn-lt"/>
                </a:endParaRPr>
              </a:p>
            </p:txBody>
          </p:sp>
          <p:sp>
            <p:nvSpPr>
              <p:cNvPr id="211" name="Freeform: Shape 238"/>
              <p:cNvSpPr/>
              <p:nvPr/>
            </p:nvSpPr>
            <p:spPr bwMode="auto">
              <a:xfrm>
                <a:off x="4494481" y="3462313"/>
                <a:ext cx="159304" cy="57594"/>
              </a:xfrm>
              <a:custGeom>
                <a:gdLst>
                  <a:gd fmla="*/ 3 w 36" name="T0"/>
                  <a:gd fmla="*/ 13 h 13" name="T1"/>
                  <a:gd fmla="*/ 5 w 36" name="T2"/>
                  <a:gd fmla="*/ 12 h 13" name="T3"/>
                  <a:gd fmla="*/ 18 w 36" name="T4"/>
                  <a:gd fmla="*/ 4 h 13" name="T5"/>
                  <a:gd fmla="*/ 31 w 36" name="T6"/>
                  <a:gd fmla="*/ 12 h 13" name="T7"/>
                  <a:gd fmla="*/ 35 w 36" name="T8"/>
                  <a:gd fmla="*/ 12 h 13" name="T9"/>
                  <a:gd fmla="*/ 35 w 36" name="T10"/>
                  <a:gd fmla="*/ 9 h 13" name="T11"/>
                  <a:gd fmla="*/ 18 w 36" name="T12"/>
                  <a:gd fmla="*/ 0 h 13" name="T13"/>
                  <a:gd fmla="*/ 1 w 36" name="T14"/>
                  <a:gd fmla="*/ 9 h 13" name="T15"/>
                  <a:gd fmla="*/ 1 w 36" name="T16"/>
                  <a:gd fmla="*/ 12 h 13" name="T17"/>
                  <a:gd fmla="*/ 3 w 36" name="T18"/>
                  <a:gd fmla="*/ 13 h 1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 w="36">
                    <a:moveTo>
                      <a:pt x="3" y="13"/>
                    </a:moveTo>
                    <a:cubicBezTo>
                      <a:pt x="3" y="13"/>
                      <a:pt x="4" y="12"/>
                      <a:pt x="5" y="12"/>
                    </a:cubicBezTo>
                    <a:cubicBezTo>
                      <a:pt x="8" y="7"/>
                      <a:pt x="13" y="4"/>
                      <a:pt x="18" y="4"/>
                    </a:cubicBezTo>
                    <a:cubicBezTo>
                      <a:pt x="23" y="4"/>
                      <a:pt x="28" y="7"/>
                      <a:pt x="31" y="12"/>
                    </a:cubicBezTo>
                    <a:cubicBezTo>
                      <a:pt x="32" y="13"/>
                      <a:pt x="34" y="13"/>
                      <a:pt x="35" y="12"/>
                    </a:cubicBezTo>
                    <a:cubicBezTo>
                      <a:pt x="36" y="11"/>
                      <a:pt x="36" y="10"/>
                      <a:pt x="35" y="9"/>
                    </a:cubicBezTo>
                    <a:cubicBezTo>
                      <a:pt x="31" y="3"/>
                      <a:pt x="25" y="0"/>
                      <a:pt x="18" y="0"/>
                    </a:cubicBezTo>
                    <a:cubicBezTo>
                      <a:pt x="11" y="0"/>
                      <a:pt x="5" y="3"/>
                      <a:pt x="1" y="9"/>
                    </a:cubicBezTo>
                    <a:cubicBezTo>
                      <a:pt x="0" y="10"/>
                      <a:pt x="0" y="11"/>
                      <a:pt x="1" y="12"/>
                    </a:cubicBezTo>
                    <a:cubicBezTo>
                      <a:pt x="2" y="12"/>
                      <a:pt x="2" y="13"/>
                      <a:pt x="3" y="13"/>
                    </a:cubicBezTo>
                    <a:close/>
                  </a:path>
                </a:pathLst>
              </a:custGeom>
              <a:solidFill>
                <a:schemeClr val="accent3"/>
              </a:solidFill>
              <a:ln>
                <a:noFill/>
              </a:ln>
            </p:spPr>
            <p:txBody>
              <a:bodyPr anchor="ctr"/>
              <a:lstStyle/>
              <a:p>
                <a:pPr algn="ctr"/>
                <a:endParaRPr>
                  <a:cs typeface="+mn-ea"/>
                  <a:sym typeface="+mn-lt"/>
                </a:endParaRPr>
              </a:p>
            </p:txBody>
          </p:sp>
          <p:sp>
            <p:nvSpPr>
              <p:cNvPr id="212" name="Freeform: Shape 239"/>
              <p:cNvSpPr/>
              <p:nvPr/>
            </p:nvSpPr>
            <p:spPr bwMode="auto">
              <a:xfrm>
                <a:off x="4750592" y="3494174"/>
                <a:ext cx="132345" cy="132345"/>
              </a:xfrm>
              <a:custGeom>
                <a:gdLst>
                  <a:gd fmla="*/ 15 w 30" name="T0"/>
                  <a:gd fmla="*/ 0 h 30" name="T1"/>
                  <a:gd fmla="*/ 15 w 30" name="T2"/>
                  <a:gd fmla="*/ 0 h 30" name="T3"/>
                  <a:gd fmla="*/ 15 w 30" name="T4"/>
                  <a:gd fmla="*/ 7 h 30" name="T5"/>
                  <a:gd fmla="*/ 15 w 30" name="T6"/>
                  <a:gd fmla="*/ 7 h 30" name="T7"/>
                  <a:gd fmla="*/ 23 w 30" name="T8"/>
                  <a:gd fmla="*/ 15 h 30" name="T9"/>
                  <a:gd fmla="*/ 15 w 30" name="T10"/>
                  <a:gd fmla="*/ 23 h 30" name="T11"/>
                  <a:gd fmla="*/ 15 w 30" name="T12"/>
                  <a:gd fmla="*/ 23 h 30" name="T13"/>
                  <a:gd fmla="*/ 15 w 30" name="T14"/>
                  <a:gd fmla="*/ 23 h 30" name="T15"/>
                  <a:gd fmla="*/ 15 w 30" name="T16"/>
                  <a:gd fmla="*/ 30 h 30" name="T17"/>
                  <a:gd fmla="*/ 15 w 30" name="T18"/>
                  <a:gd fmla="*/ 30 h 30" name="T19"/>
                  <a:gd fmla="*/ 30 w 30" name="T20"/>
                  <a:gd fmla="*/ 15 h 30" name="T21"/>
                  <a:gd fmla="*/ 15 w 30" name="T22"/>
                  <a:gd fmla="*/ 0 h 30" name="T23"/>
                  <a:gd fmla="*/ 15 w 30" name="T24"/>
                  <a:gd fmla="*/ 0 h 30" name="T25"/>
                  <a:gd fmla="*/ 0 w 30" name="T26"/>
                  <a:gd fmla="*/ 15 h 30" name="T27"/>
                  <a:gd fmla="*/ 15 w 30" name="T28"/>
                  <a:gd fmla="*/ 30 h 30" name="T29"/>
                  <a:gd fmla="*/ 15 w 30" name="T30"/>
                  <a:gd fmla="*/ 23 h 30" name="T31"/>
                  <a:gd fmla="*/ 7 w 30" name="T32"/>
                  <a:gd fmla="*/ 15 h 30" name="T33"/>
                  <a:gd fmla="*/ 15 w 30" name="T34"/>
                  <a:gd fmla="*/ 7 h 30" name="T35"/>
                  <a:gd fmla="*/ 15 w 30" name="T36"/>
                  <a:gd fmla="*/ 0 h 3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0" w="30">
                    <a:moveTo>
                      <a:pt x="15" y="0"/>
                    </a:moveTo>
                    <a:cubicBezTo>
                      <a:pt x="15" y="0"/>
                      <a:pt x="15" y="0"/>
                      <a:pt x="15" y="0"/>
                    </a:cubicBezTo>
                    <a:cubicBezTo>
                      <a:pt x="15" y="7"/>
                      <a:pt x="15" y="7"/>
                      <a:pt x="15" y="7"/>
                    </a:cubicBezTo>
                    <a:cubicBezTo>
                      <a:pt x="15" y="7"/>
                      <a:pt x="15" y="7"/>
                      <a:pt x="15" y="7"/>
                    </a:cubicBezTo>
                    <a:cubicBezTo>
                      <a:pt x="19" y="7"/>
                      <a:pt x="23" y="10"/>
                      <a:pt x="23" y="15"/>
                    </a:cubicBezTo>
                    <a:cubicBezTo>
                      <a:pt x="23" y="20"/>
                      <a:pt x="19" y="23"/>
                      <a:pt x="15" y="23"/>
                    </a:cubicBezTo>
                    <a:cubicBezTo>
                      <a:pt x="15" y="23"/>
                      <a:pt x="15" y="23"/>
                      <a:pt x="15" y="23"/>
                    </a:cubicBezTo>
                    <a:cubicBezTo>
                      <a:pt x="15" y="23"/>
                      <a:pt x="15" y="23"/>
                      <a:pt x="15" y="23"/>
                    </a:cubicBezTo>
                    <a:cubicBezTo>
                      <a:pt x="15" y="30"/>
                      <a:pt x="15" y="30"/>
                      <a:pt x="15" y="30"/>
                    </a:cubicBezTo>
                    <a:cubicBezTo>
                      <a:pt x="15" y="30"/>
                      <a:pt x="15" y="30"/>
                      <a:pt x="15" y="30"/>
                    </a:cubicBezTo>
                    <a:cubicBezTo>
                      <a:pt x="23" y="30"/>
                      <a:pt x="30" y="23"/>
                      <a:pt x="30" y="15"/>
                    </a:cubicBezTo>
                    <a:cubicBezTo>
                      <a:pt x="30" y="7"/>
                      <a:pt x="23" y="0"/>
                      <a:pt x="15" y="0"/>
                    </a:cubicBezTo>
                    <a:close/>
                    <a:moveTo>
                      <a:pt x="15" y="0"/>
                    </a:moveTo>
                    <a:cubicBezTo>
                      <a:pt x="6" y="0"/>
                      <a:pt x="0" y="7"/>
                      <a:pt x="0" y="15"/>
                    </a:cubicBezTo>
                    <a:cubicBezTo>
                      <a:pt x="0" y="23"/>
                      <a:pt x="6" y="30"/>
                      <a:pt x="15" y="30"/>
                    </a:cubicBezTo>
                    <a:cubicBezTo>
                      <a:pt x="15" y="23"/>
                      <a:pt x="15" y="23"/>
                      <a:pt x="15" y="23"/>
                    </a:cubicBezTo>
                    <a:cubicBezTo>
                      <a:pt x="10" y="23"/>
                      <a:pt x="7" y="20"/>
                      <a:pt x="7" y="15"/>
                    </a:cubicBezTo>
                    <a:cubicBezTo>
                      <a:pt x="7" y="10"/>
                      <a:pt x="10" y="7"/>
                      <a:pt x="15" y="7"/>
                    </a:cubicBezTo>
                    <a:lnTo>
                      <a:pt x="15" y="0"/>
                    </a:lnTo>
                    <a:close/>
                  </a:path>
                </a:pathLst>
              </a:custGeom>
              <a:solidFill>
                <a:schemeClr val="accent3"/>
              </a:solidFill>
              <a:ln>
                <a:noFill/>
              </a:ln>
            </p:spPr>
            <p:txBody>
              <a:bodyPr anchor="ctr"/>
              <a:lstStyle/>
              <a:p>
                <a:pPr algn="ctr"/>
                <a:endParaRPr>
                  <a:cs typeface="+mn-ea"/>
                  <a:sym typeface="+mn-lt"/>
                </a:endParaRPr>
              </a:p>
            </p:txBody>
          </p:sp>
          <p:sp>
            <p:nvSpPr>
              <p:cNvPr id="213" name="Freeform: Shape 240"/>
              <p:cNvSpPr/>
              <p:nvPr/>
            </p:nvSpPr>
            <p:spPr bwMode="auto">
              <a:xfrm>
                <a:off x="4737113" y="3462313"/>
                <a:ext cx="159304" cy="57594"/>
              </a:xfrm>
              <a:custGeom>
                <a:gdLst>
                  <a:gd fmla="*/ 18 w 36" name="T0"/>
                  <a:gd fmla="*/ 0 h 13" name="T1"/>
                  <a:gd fmla="*/ 1 w 36" name="T2"/>
                  <a:gd fmla="*/ 9 h 13" name="T3"/>
                  <a:gd fmla="*/ 1 w 36" name="T4"/>
                  <a:gd fmla="*/ 12 h 13" name="T5"/>
                  <a:gd fmla="*/ 3 w 36" name="T6"/>
                  <a:gd fmla="*/ 13 h 13" name="T7"/>
                  <a:gd fmla="*/ 4 w 36" name="T8"/>
                  <a:gd fmla="*/ 12 h 13" name="T9"/>
                  <a:gd fmla="*/ 18 w 36" name="T10"/>
                  <a:gd fmla="*/ 4 h 13" name="T11"/>
                  <a:gd fmla="*/ 31 w 36" name="T12"/>
                  <a:gd fmla="*/ 12 h 13" name="T13"/>
                  <a:gd fmla="*/ 35 w 36" name="T14"/>
                  <a:gd fmla="*/ 12 h 13" name="T15"/>
                  <a:gd fmla="*/ 35 w 36" name="T16"/>
                  <a:gd fmla="*/ 9 h 13" name="T17"/>
                  <a:gd fmla="*/ 18 w 36" name="T18"/>
                  <a:gd fmla="*/ 0 h 1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 w="36">
                    <a:moveTo>
                      <a:pt x="18" y="0"/>
                    </a:moveTo>
                    <a:cubicBezTo>
                      <a:pt x="11" y="0"/>
                      <a:pt x="4" y="3"/>
                      <a:pt x="1" y="9"/>
                    </a:cubicBezTo>
                    <a:cubicBezTo>
                      <a:pt x="0" y="10"/>
                      <a:pt x="0" y="11"/>
                      <a:pt x="1" y="12"/>
                    </a:cubicBezTo>
                    <a:cubicBezTo>
                      <a:pt x="2" y="12"/>
                      <a:pt x="2" y="13"/>
                      <a:pt x="3" y="13"/>
                    </a:cubicBezTo>
                    <a:cubicBezTo>
                      <a:pt x="3" y="13"/>
                      <a:pt x="4" y="12"/>
                      <a:pt x="4" y="12"/>
                    </a:cubicBezTo>
                    <a:cubicBezTo>
                      <a:pt x="7" y="7"/>
                      <a:pt x="12" y="4"/>
                      <a:pt x="18" y="4"/>
                    </a:cubicBezTo>
                    <a:cubicBezTo>
                      <a:pt x="23" y="4"/>
                      <a:pt x="28" y="7"/>
                      <a:pt x="31" y="12"/>
                    </a:cubicBezTo>
                    <a:cubicBezTo>
                      <a:pt x="32" y="13"/>
                      <a:pt x="33" y="13"/>
                      <a:pt x="35" y="12"/>
                    </a:cubicBezTo>
                    <a:cubicBezTo>
                      <a:pt x="36" y="11"/>
                      <a:pt x="36" y="10"/>
                      <a:pt x="35" y="9"/>
                    </a:cubicBezTo>
                    <a:cubicBezTo>
                      <a:pt x="31" y="3"/>
                      <a:pt x="25" y="0"/>
                      <a:pt x="18" y="0"/>
                    </a:cubicBezTo>
                    <a:close/>
                  </a:path>
                </a:pathLst>
              </a:custGeom>
              <a:solidFill>
                <a:schemeClr val="accent3"/>
              </a:solidFill>
              <a:ln>
                <a:noFill/>
              </a:ln>
            </p:spPr>
            <p:txBody>
              <a:bodyPr anchor="ctr"/>
              <a:lstStyle/>
              <a:p>
                <a:pPr algn="ctr"/>
                <a:endParaRPr>
                  <a:cs typeface="+mn-ea"/>
                  <a:sym typeface="+mn-lt"/>
                </a:endParaRPr>
              </a:p>
            </p:txBody>
          </p:sp>
          <p:sp>
            <p:nvSpPr>
              <p:cNvPr id="214" name="Freeform: Shape 241"/>
              <p:cNvSpPr/>
              <p:nvPr/>
            </p:nvSpPr>
            <p:spPr bwMode="auto">
              <a:xfrm>
                <a:off x="4618248" y="3348350"/>
                <a:ext cx="234054" cy="273267"/>
              </a:xfrm>
              <a:custGeom>
                <a:gdLst>
                  <a:gd fmla="*/ 36 w 53" name="T0"/>
                  <a:gd fmla="*/ 22 h 62" name="T1"/>
                  <a:gd fmla="*/ 37 w 53" name="T2"/>
                  <a:gd fmla="*/ 23 h 62" name="T3"/>
                  <a:gd fmla="*/ 51 w 53" name="T4"/>
                  <a:gd fmla="*/ 17 h 62" name="T5"/>
                  <a:gd fmla="*/ 53 w 53" name="T6"/>
                  <a:gd fmla="*/ 12 h 62" name="T7"/>
                  <a:gd fmla="*/ 48 w 53" name="T8"/>
                  <a:gd fmla="*/ 11 h 62" name="T9"/>
                  <a:gd fmla="*/ 39 w 53" name="T10"/>
                  <a:gd fmla="*/ 15 h 62" name="T11"/>
                  <a:gd fmla="*/ 38 w 53" name="T12"/>
                  <a:gd fmla="*/ 15 h 62" name="T13"/>
                  <a:gd fmla="*/ 23 w 53" name="T14"/>
                  <a:gd fmla="*/ 0 h 62" name="T15"/>
                  <a:gd fmla="*/ 21 w 53" name="T16"/>
                  <a:gd fmla="*/ 0 h 62" name="T17"/>
                  <a:gd fmla="*/ 0 w 53" name="T18"/>
                  <a:gd fmla="*/ 21 h 62" name="T19"/>
                  <a:gd fmla="*/ 0 w 53" name="T20"/>
                  <a:gd fmla="*/ 22 h 62" name="T21"/>
                  <a:gd fmla="*/ 15 w 53" name="T22"/>
                  <a:gd fmla="*/ 35 h 62" name="T23"/>
                  <a:gd fmla="*/ 15 w 53" name="T24"/>
                  <a:gd fmla="*/ 36 h 62" name="T25"/>
                  <a:gd fmla="*/ 8 w 53" name="T26"/>
                  <a:gd fmla="*/ 52 h 62" name="T27"/>
                  <a:gd fmla="*/ 8 w 53" name="T28"/>
                  <a:gd fmla="*/ 54 h 62" name="T29"/>
                  <a:gd fmla="*/ 13 w 53" name="T30"/>
                  <a:gd fmla="*/ 60 h 62" name="T31"/>
                  <a:gd fmla="*/ 16 w 53" name="T32"/>
                  <a:gd fmla="*/ 62 h 62" name="T33"/>
                  <a:gd fmla="*/ 19 w 53" name="T34"/>
                  <a:gd fmla="*/ 61 h 62" name="T35"/>
                  <a:gd fmla="*/ 20 w 53" name="T36"/>
                  <a:gd fmla="*/ 55 h 62" name="T37"/>
                  <a:gd fmla="*/ 18 w 53" name="T38"/>
                  <a:gd fmla="*/ 53 h 62" name="T39"/>
                  <a:gd fmla="*/ 18 w 53" name="T40"/>
                  <a:gd fmla="*/ 51 h 62" name="T41"/>
                  <a:gd fmla="*/ 25 w 53" name="T42"/>
                  <a:gd fmla="*/ 34 h 62" name="T43"/>
                  <a:gd fmla="*/ 25 w 53" name="T44"/>
                  <a:gd fmla="*/ 32 h 62" name="T45"/>
                  <a:gd fmla="*/ 17 w 53" name="T46"/>
                  <a:gd fmla="*/ 25 h 62" name="T47"/>
                  <a:gd fmla="*/ 17 w 53" name="T48"/>
                  <a:gd fmla="*/ 23 h 62" name="T49"/>
                  <a:gd fmla="*/ 26 w 53" name="T50"/>
                  <a:gd fmla="*/ 14 h 62" name="T51"/>
                  <a:gd fmla="*/ 27 w 53" name="T52"/>
                  <a:gd fmla="*/ 15 h 62" name="T53"/>
                  <a:gd fmla="*/ 36 w 53" name="T54"/>
                  <a:gd fmla="*/ 22 h 62"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62" w="52">
                    <a:moveTo>
                      <a:pt x="36" y="22"/>
                    </a:moveTo>
                    <a:cubicBezTo>
                      <a:pt x="36" y="23"/>
                      <a:pt x="37" y="23"/>
                      <a:pt x="37" y="23"/>
                    </a:cubicBezTo>
                    <a:cubicBezTo>
                      <a:pt x="51" y="17"/>
                      <a:pt x="51" y="17"/>
                      <a:pt x="51" y="17"/>
                    </a:cubicBezTo>
                    <a:cubicBezTo>
                      <a:pt x="53" y="16"/>
                      <a:pt x="53" y="14"/>
                      <a:pt x="53" y="12"/>
                    </a:cubicBezTo>
                    <a:cubicBezTo>
                      <a:pt x="52" y="11"/>
                      <a:pt x="50" y="10"/>
                      <a:pt x="48" y="11"/>
                    </a:cubicBezTo>
                    <a:cubicBezTo>
                      <a:pt x="39" y="15"/>
                      <a:pt x="39" y="15"/>
                      <a:pt x="39" y="15"/>
                    </a:cubicBezTo>
                    <a:cubicBezTo>
                      <a:pt x="39" y="15"/>
                      <a:pt x="38" y="15"/>
                      <a:pt x="38" y="15"/>
                    </a:cubicBezTo>
                    <a:cubicBezTo>
                      <a:pt x="23" y="0"/>
                      <a:pt x="23" y="0"/>
                      <a:pt x="23" y="0"/>
                    </a:cubicBezTo>
                    <a:cubicBezTo>
                      <a:pt x="22" y="0"/>
                      <a:pt x="22" y="0"/>
                      <a:pt x="21" y="0"/>
                    </a:cubicBezTo>
                    <a:cubicBezTo>
                      <a:pt x="0" y="21"/>
                      <a:pt x="0" y="21"/>
                      <a:pt x="0" y="21"/>
                    </a:cubicBezTo>
                    <a:cubicBezTo>
                      <a:pt x="0" y="21"/>
                      <a:pt x="0" y="22"/>
                      <a:pt x="0" y="22"/>
                    </a:cubicBezTo>
                    <a:cubicBezTo>
                      <a:pt x="3" y="25"/>
                      <a:pt x="12" y="32"/>
                      <a:pt x="15" y="35"/>
                    </a:cubicBezTo>
                    <a:cubicBezTo>
                      <a:pt x="15" y="35"/>
                      <a:pt x="15" y="36"/>
                      <a:pt x="15" y="36"/>
                    </a:cubicBezTo>
                    <a:cubicBezTo>
                      <a:pt x="8" y="52"/>
                      <a:pt x="8" y="52"/>
                      <a:pt x="8" y="52"/>
                    </a:cubicBezTo>
                    <a:cubicBezTo>
                      <a:pt x="8" y="52"/>
                      <a:pt x="8" y="53"/>
                      <a:pt x="8" y="54"/>
                    </a:cubicBezTo>
                    <a:cubicBezTo>
                      <a:pt x="13" y="60"/>
                      <a:pt x="13" y="60"/>
                      <a:pt x="13" y="60"/>
                    </a:cubicBezTo>
                    <a:cubicBezTo>
                      <a:pt x="14" y="61"/>
                      <a:pt x="15" y="62"/>
                      <a:pt x="16" y="62"/>
                    </a:cubicBezTo>
                    <a:cubicBezTo>
                      <a:pt x="17" y="62"/>
                      <a:pt x="18" y="62"/>
                      <a:pt x="19" y="61"/>
                    </a:cubicBezTo>
                    <a:cubicBezTo>
                      <a:pt x="21" y="60"/>
                      <a:pt x="21" y="57"/>
                      <a:pt x="20" y="55"/>
                    </a:cubicBezTo>
                    <a:cubicBezTo>
                      <a:pt x="18" y="53"/>
                      <a:pt x="18" y="53"/>
                      <a:pt x="18" y="53"/>
                    </a:cubicBezTo>
                    <a:cubicBezTo>
                      <a:pt x="18" y="52"/>
                      <a:pt x="18" y="51"/>
                      <a:pt x="18" y="51"/>
                    </a:cubicBezTo>
                    <a:cubicBezTo>
                      <a:pt x="25" y="34"/>
                      <a:pt x="25" y="34"/>
                      <a:pt x="25" y="34"/>
                    </a:cubicBezTo>
                    <a:cubicBezTo>
                      <a:pt x="25" y="33"/>
                      <a:pt x="25" y="33"/>
                      <a:pt x="25" y="32"/>
                    </a:cubicBezTo>
                    <a:cubicBezTo>
                      <a:pt x="23" y="31"/>
                      <a:pt x="19" y="27"/>
                      <a:pt x="17" y="25"/>
                    </a:cubicBezTo>
                    <a:cubicBezTo>
                      <a:pt x="17" y="24"/>
                      <a:pt x="17" y="24"/>
                      <a:pt x="17" y="23"/>
                    </a:cubicBezTo>
                    <a:cubicBezTo>
                      <a:pt x="26" y="14"/>
                      <a:pt x="26" y="14"/>
                      <a:pt x="26" y="14"/>
                    </a:cubicBezTo>
                    <a:cubicBezTo>
                      <a:pt x="26" y="14"/>
                      <a:pt x="27" y="14"/>
                      <a:pt x="27" y="15"/>
                    </a:cubicBezTo>
                    <a:lnTo>
                      <a:pt x="36" y="22"/>
                    </a:lnTo>
                    <a:close/>
                  </a:path>
                </a:pathLst>
              </a:custGeom>
              <a:solidFill>
                <a:schemeClr val="accent3"/>
              </a:solidFill>
              <a:ln>
                <a:noFill/>
              </a:ln>
            </p:spPr>
            <p:txBody>
              <a:bodyPr anchor="ctr"/>
              <a:lstStyle/>
              <a:p>
                <a:pPr algn="ctr"/>
                <a:endParaRPr>
                  <a:cs typeface="+mn-ea"/>
                  <a:sym typeface="+mn-lt"/>
                </a:endParaRPr>
              </a:p>
            </p:txBody>
          </p:sp>
          <p:sp>
            <p:nvSpPr>
              <p:cNvPr id="215" name="Freeform: Shape 242"/>
              <p:cNvSpPr/>
              <p:nvPr/>
            </p:nvSpPr>
            <p:spPr bwMode="auto">
              <a:xfrm>
                <a:off x="3514151" y="1696494"/>
                <a:ext cx="26959" cy="30635"/>
              </a:xfrm>
              <a:custGeom>
                <a:gdLst>
                  <a:gd fmla="*/ 0 w 6" name="T0"/>
                  <a:gd fmla="*/ 7 h 7" name="T1"/>
                  <a:gd fmla="*/ 6 w 6" name="T2"/>
                  <a:gd fmla="*/ 7 h 7" name="T3"/>
                  <a:gd fmla="*/ 6 w 6" name="T4"/>
                  <a:gd fmla="*/ 0 h 7" name="T5"/>
                  <a:gd fmla="*/ 0 w 6" name="T6"/>
                  <a:gd fmla="*/ 7 h 7" name="T7"/>
                </a:gdLst>
                <a:cxnLst>
                  <a:cxn ang="0">
                    <a:pos x="T0" y="T1"/>
                  </a:cxn>
                  <a:cxn ang="0">
                    <a:pos x="T2" y="T3"/>
                  </a:cxn>
                  <a:cxn ang="0">
                    <a:pos x="T4" y="T5"/>
                  </a:cxn>
                  <a:cxn ang="0">
                    <a:pos x="T6" y="T7"/>
                  </a:cxn>
                </a:cxnLst>
                <a:rect b="b" l="0" r="r" t="0"/>
                <a:pathLst>
                  <a:path h="7" w="6">
                    <a:moveTo>
                      <a:pt x="0" y="7"/>
                    </a:moveTo>
                    <a:cubicBezTo>
                      <a:pt x="6" y="7"/>
                      <a:pt x="6" y="7"/>
                      <a:pt x="6" y="7"/>
                    </a:cubicBezTo>
                    <a:cubicBezTo>
                      <a:pt x="6" y="0"/>
                      <a:pt x="6" y="0"/>
                      <a:pt x="6" y="0"/>
                    </a:cubicBezTo>
                    <a:cubicBezTo>
                      <a:pt x="4" y="3"/>
                      <a:pt x="2" y="5"/>
                      <a:pt x="0" y="7"/>
                    </a:cubicBezTo>
                    <a:close/>
                  </a:path>
                </a:pathLst>
              </a:custGeom>
              <a:solidFill>
                <a:srgbClr val="497193"/>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216" name="Freeform: Shape 243"/>
              <p:cNvSpPr/>
              <p:nvPr/>
            </p:nvSpPr>
            <p:spPr bwMode="auto">
              <a:xfrm>
                <a:off x="4097447" y="3582404"/>
                <a:ext cx="145824" cy="145824"/>
              </a:xfrm>
              <a:custGeom>
                <a:gdLst>
                  <a:gd fmla="*/ 8 w 33" name="T0"/>
                  <a:gd fmla="*/ 30 h 33" name="T1"/>
                  <a:gd fmla="*/ 17 w 33" name="T2"/>
                  <a:gd fmla="*/ 33 h 33" name="T3"/>
                  <a:gd fmla="*/ 33 w 33" name="T4"/>
                  <a:gd fmla="*/ 17 h 33" name="T5"/>
                  <a:gd fmla="*/ 17 w 33" name="T6"/>
                  <a:gd fmla="*/ 0 h 33" name="T7"/>
                  <a:gd fmla="*/ 0 w 33" name="T8"/>
                  <a:gd fmla="*/ 14 h 33" name="T9"/>
                  <a:gd fmla="*/ 17 w 33" name="T10"/>
                  <a:gd fmla="*/ 14 h 33" name="T11"/>
                  <a:gd fmla="*/ 22 w 33" name="T12"/>
                  <a:gd fmla="*/ 14 h 33" name="T13"/>
                  <a:gd fmla="*/ 18 w 33" name="T14"/>
                  <a:gd fmla="*/ 18 h 33" name="T15"/>
                  <a:gd fmla="*/ 8 w 33" name="T16"/>
                  <a:gd fmla="*/ 30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33">
                    <a:moveTo>
                      <a:pt x="8" y="30"/>
                    </a:moveTo>
                    <a:cubicBezTo>
                      <a:pt x="10" y="32"/>
                      <a:pt x="13" y="33"/>
                      <a:pt x="17" y="33"/>
                    </a:cubicBezTo>
                    <a:cubicBezTo>
                      <a:pt x="26" y="33"/>
                      <a:pt x="33" y="26"/>
                      <a:pt x="33" y="17"/>
                    </a:cubicBezTo>
                    <a:cubicBezTo>
                      <a:pt x="33" y="7"/>
                      <a:pt x="26" y="0"/>
                      <a:pt x="17" y="0"/>
                    </a:cubicBezTo>
                    <a:cubicBezTo>
                      <a:pt x="8" y="0"/>
                      <a:pt x="1" y="6"/>
                      <a:pt x="0" y="14"/>
                    </a:cubicBezTo>
                    <a:cubicBezTo>
                      <a:pt x="17" y="14"/>
                      <a:pt x="17" y="14"/>
                      <a:pt x="17" y="14"/>
                    </a:cubicBezTo>
                    <a:cubicBezTo>
                      <a:pt x="22" y="14"/>
                      <a:pt x="22" y="14"/>
                      <a:pt x="22" y="14"/>
                    </a:cubicBezTo>
                    <a:cubicBezTo>
                      <a:pt x="18" y="18"/>
                      <a:pt x="18" y="18"/>
                      <a:pt x="18" y="18"/>
                    </a:cubicBezTo>
                    <a:lnTo>
                      <a:pt x="8" y="30"/>
                    </a:lnTo>
                    <a:close/>
                  </a:path>
                </a:pathLst>
              </a:custGeom>
              <a:solidFill>
                <a:schemeClr val="accent5"/>
              </a:solidFill>
              <a:ln>
                <a:noFill/>
              </a:ln>
            </p:spPr>
            <p:txBody>
              <a:bodyPr anchor="ctr"/>
              <a:lstStyle/>
              <a:p>
                <a:pPr algn="ctr"/>
                <a:endParaRPr>
                  <a:cs typeface="+mn-ea"/>
                  <a:sym typeface="+mn-lt"/>
                </a:endParaRPr>
              </a:p>
            </p:txBody>
          </p:sp>
          <p:sp>
            <p:nvSpPr>
              <p:cNvPr id="217" name="Freeform: Shape 244"/>
              <p:cNvSpPr/>
              <p:nvPr/>
            </p:nvSpPr>
            <p:spPr bwMode="auto">
              <a:xfrm>
                <a:off x="3871972" y="3657154"/>
                <a:ext cx="300226" cy="211996"/>
              </a:xfrm>
              <a:custGeom>
                <a:gdLst>
                  <a:gd fmla="*/ 30 w 68" name="T0"/>
                  <a:gd fmla="*/ 34 h 48" name="T1"/>
                  <a:gd fmla="*/ 30 w 68" name="T2"/>
                  <a:gd fmla="*/ 35 h 48" name="T3"/>
                  <a:gd fmla="*/ 30 w 68" name="T4"/>
                  <a:gd fmla="*/ 37 h 48" name="T5"/>
                  <a:gd fmla="*/ 30 w 68" name="T6"/>
                  <a:gd fmla="*/ 44 h 48" name="T7"/>
                  <a:gd fmla="*/ 37 w 68" name="T8"/>
                  <a:gd fmla="*/ 48 h 48" name="T9"/>
                  <a:gd fmla="*/ 37 w 68" name="T10"/>
                  <a:gd fmla="*/ 37 h 48" name="T11"/>
                  <a:gd fmla="*/ 37 w 68" name="T12"/>
                  <a:gd fmla="*/ 35 h 48" name="T13"/>
                  <a:gd fmla="*/ 37 w 68" name="T14"/>
                  <a:gd fmla="*/ 34 h 48" name="T15"/>
                  <a:gd fmla="*/ 57 w 68" name="T16"/>
                  <a:gd fmla="*/ 12 h 48" name="T17"/>
                  <a:gd fmla="*/ 68 w 68" name="T18"/>
                  <a:gd fmla="*/ 0 h 48" name="T19"/>
                  <a:gd fmla="*/ 51 w 68" name="T20"/>
                  <a:gd fmla="*/ 0 h 48" name="T21"/>
                  <a:gd fmla="*/ 0 w 68" name="T22"/>
                  <a:gd fmla="*/ 0 h 48" name="T23"/>
                  <a:gd fmla="*/ 30 w 68" name="T24"/>
                  <a:gd fmla="*/ 34 h 4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8" w="68">
                    <a:moveTo>
                      <a:pt x="30" y="34"/>
                    </a:moveTo>
                    <a:cubicBezTo>
                      <a:pt x="30" y="35"/>
                      <a:pt x="30" y="35"/>
                      <a:pt x="30" y="35"/>
                    </a:cubicBezTo>
                    <a:cubicBezTo>
                      <a:pt x="30" y="37"/>
                      <a:pt x="30" y="37"/>
                      <a:pt x="30" y="37"/>
                    </a:cubicBezTo>
                    <a:cubicBezTo>
                      <a:pt x="30" y="44"/>
                      <a:pt x="30" y="44"/>
                      <a:pt x="30" y="44"/>
                    </a:cubicBezTo>
                    <a:cubicBezTo>
                      <a:pt x="33" y="45"/>
                      <a:pt x="35" y="47"/>
                      <a:pt x="37" y="48"/>
                    </a:cubicBezTo>
                    <a:cubicBezTo>
                      <a:pt x="37" y="37"/>
                      <a:pt x="37" y="37"/>
                      <a:pt x="37" y="37"/>
                    </a:cubicBezTo>
                    <a:cubicBezTo>
                      <a:pt x="37" y="35"/>
                      <a:pt x="37" y="35"/>
                      <a:pt x="37" y="35"/>
                    </a:cubicBezTo>
                    <a:cubicBezTo>
                      <a:pt x="37" y="34"/>
                      <a:pt x="37" y="34"/>
                      <a:pt x="37" y="34"/>
                    </a:cubicBezTo>
                    <a:cubicBezTo>
                      <a:pt x="57" y="12"/>
                      <a:pt x="57" y="12"/>
                      <a:pt x="57" y="12"/>
                    </a:cubicBezTo>
                    <a:cubicBezTo>
                      <a:pt x="68" y="0"/>
                      <a:pt x="68" y="0"/>
                      <a:pt x="68" y="0"/>
                    </a:cubicBezTo>
                    <a:cubicBezTo>
                      <a:pt x="51" y="0"/>
                      <a:pt x="51" y="0"/>
                      <a:pt x="51" y="0"/>
                    </a:cubicBezTo>
                    <a:cubicBezTo>
                      <a:pt x="0" y="0"/>
                      <a:pt x="0" y="0"/>
                      <a:pt x="0" y="0"/>
                    </a:cubicBezTo>
                    <a:lnTo>
                      <a:pt x="30" y="34"/>
                    </a:lnTo>
                    <a:close/>
                  </a:path>
                </a:pathLst>
              </a:custGeom>
              <a:solidFill>
                <a:schemeClr val="accent5"/>
              </a:solidFill>
              <a:ln>
                <a:noFill/>
              </a:ln>
            </p:spPr>
            <p:txBody>
              <a:bodyPr anchor="ctr"/>
              <a:lstStyle/>
              <a:p>
                <a:pPr algn="ctr"/>
                <a:endParaRPr>
                  <a:cs typeface="+mn-ea"/>
                  <a:sym typeface="+mn-lt"/>
                </a:endParaRPr>
              </a:p>
            </p:txBody>
          </p:sp>
          <p:sp>
            <p:nvSpPr>
              <p:cNvPr id="218" name="Freeform: Shape 245"/>
              <p:cNvSpPr/>
              <p:nvPr/>
            </p:nvSpPr>
            <p:spPr bwMode="auto">
              <a:xfrm>
                <a:off x="3266618" y="1903588"/>
                <a:ext cx="238955" cy="269591"/>
              </a:xfrm>
              <a:custGeom>
                <a:gdLst>
                  <a:gd fmla="*/ 0 w 54" name="T0"/>
                  <a:gd fmla="*/ 61 h 61" name="T1"/>
                  <a:gd fmla="*/ 11 w 54" name="T2"/>
                  <a:gd fmla="*/ 50 h 61" name="T3"/>
                  <a:gd fmla="*/ 11 w 54" name="T4"/>
                  <a:gd fmla="*/ 50 h 61" name="T5"/>
                  <a:gd fmla="*/ 11 w 54" name="T6"/>
                  <a:gd fmla="*/ 32 h 61" name="T7"/>
                  <a:gd fmla="*/ 0 w 54" name="T8"/>
                  <a:gd fmla="*/ 61 h 61" name="T9"/>
                  <a:gd fmla="*/ 0 w 54" name="T10"/>
                  <a:gd fmla="*/ 61 h 61" name="T11"/>
                  <a:gd fmla="*/ 20 w 54" name="T12"/>
                  <a:gd fmla="*/ 14 h 61" name="T13"/>
                  <a:gd fmla="*/ 47 w 54" name="T14"/>
                  <a:gd fmla="*/ 14 h 61" name="T15"/>
                  <a:gd fmla="*/ 47 w 54" name="T16"/>
                  <a:gd fmla="*/ 40 h 61" name="T17"/>
                  <a:gd fmla="*/ 43 w 54" name="T18"/>
                  <a:gd fmla="*/ 39 h 61" name="T19"/>
                  <a:gd fmla="*/ 32 w 54" name="T20"/>
                  <a:gd fmla="*/ 50 h 61" name="T21"/>
                  <a:gd fmla="*/ 43 w 54" name="T22"/>
                  <a:gd fmla="*/ 61 h 61" name="T23"/>
                  <a:gd fmla="*/ 54 w 54" name="T24"/>
                  <a:gd fmla="*/ 50 h 61" name="T25"/>
                  <a:gd fmla="*/ 54 w 54" name="T26"/>
                  <a:gd fmla="*/ 50 h 61" name="T27"/>
                  <a:gd fmla="*/ 54 w 54" name="T28"/>
                  <a:gd fmla="*/ 50 h 61" name="T29"/>
                  <a:gd fmla="*/ 54 w 54" name="T30"/>
                  <a:gd fmla="*/ 14 h 61" name="T31"/>
                  <a:gd fmla="*/ 54 w 54" name="T32"/>
                  <a:gd fmla="*/ 0 h 61" name="T33"/>
                  <a:gd fmla="*/ 47 w 54" name="T34"/>
                  <a:gd fmla="*/ 0 h 61" name="T35"/>
                  <a:gd fmla="*/ 28 w 54" name="T36"/>
                  <a:gd fmla="*/ 0 h 61" name="T37"/>
                  <a:gd fmla="*/ 20 w 54" name="T38"/>
                  <a:gd fmla="*/ 14 h 61"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61" w="54">
                    <a:moveTo>
                      <a:pt x="0" y="61"/>
                    </a:moveTo>
                    <a:cubicBezTo>
                      <a:pt x="6" y="61"/>
                      <a:pt x="11" y="56"/>
                      <a:pt x="11" y="50"/>
                    </a:cubicBezTo>
                    <a:cubicBezTo>
                      <a:pt x="11" y="50"/>
                      <a:pt x="11" y="50"/>
                      <a:pt x="11" y="50"/>
                    </a:cubicBezTo>
                    <a:cubicBezTo>
                      <a:pt x="11" y="32"/>
                      <a:pt x="11" y="32"/>
                      <a:pt x="11" y="32"/>
                    </a:cubicBezTo>
                    <a:cubicBezTo>
                      <a:pt x="7" y="42"/>
                      <a:pt x="3" y="51"/>
                      <a:pt x="0" y="61"/>
                    </a:cubicBezTo>
                    <a:cubicBezTo>
                      <a:pt x="0" y="61"/>
                      <a:pt x="0" y="61"/>
                      <a:pt x="0" y="61"/>
                    </a:cubicBezTo>
                    <a:close/>
                    <a:moveTo>
                      <a:pt x="20" y="14"/>
                    </a:moveTo>
                    <a:cubicBezTo>
                      <a:pt x="47" y="14"/>
                      <a:pt x="47" y="14"/>
                      <a:pt x="47" y="14"/>
                    </a:cubicBezTo>
                    <a:cubicBezTo>
                      <a:pt x="47" y="40"/>
                      <a:pt x="47" y="40"/>
                      <a:pt x="47" y="40"/>
                    </a:cubicBezTo>
                    <a:cubicBezTo>
                      <a:pt x="46" y="39"/>
                      <a:pt x="44" y="39"/>
                      <a:pt x="43" y="39"/>
                    </a:cubicBezTo>
                    <a:cubicBezTo>
                      <a:pt x="37" y="39"/>
                      <a:pt x="32" y="44"/>
                      <a:pt x="32" y="50"/>
                    </a:cubicBezTo>
                    <a:cubicBezTo>
                      <a:pt x="32" y="56"/>
                      <a:pt x="37" y="61"/>
                      <a:pt x="43" y="61"/>
                    </a:cubicBezTo>
                    <a:cubicBezTo>
                      <a:pt x="49" y="61"/>
                      <a:pt x="54" y="56"/>
                      <a:pt x="54" y="50"/>
                    </a:cubicBezTo>
                    <a:cubicBezTo>
                      <a:pt x="54" y="50"/>
                      <a:pt x="54" y="50"/>
                      <a:pt x="54" y="50"/>
                    </a:cubicBezTo>
                    <a:cubicBezTo>
                      <a:pt x="54" y="50"/>
                      <a:pt x="54" y="50"/>
                      <a:pt x="54" y="50"/>
                    </a:cubicBezTo>
                    <a:cubicBezTo>
                      <a:pt x="54" y="14"/>
                      <a:pt x="54" y="14"/>
                      <a:pt x="54" y="14"/>
                    </a:cubicBezTo>
                    <a:cubicBezTo>
                      <a:pt x="54" y="0"/>
                      <a:pt x="54" y="0"/>
                      <a:pt x="54" y="0"/>
                    </a:cubicBezTo>
                    <a:cubicBezTo>
                      <a:pt x="47" y="0"/>
                      <a:pt x="47" y="0"/>
                      <a:pt x="47" y="0"/>
                    </a:cubicBezTo>
                    <a:cubicBezTo>
                      <a:pt x="28" y="0"/>
                      <a:pt x="28" y="0"/>
                      <a:pt x="28" y="0"/>
                    </a:cubicBezTo>
                    <a:cubicBezTo>
                      <a:pt x="25" y="5"/>
                      <a:pt x="22" y="9"/>
                      <a:pt x="20" y="14"/>
                    </a:cubicBezTo>
                    <a:close/>
                  </a:path>
                </a:pathLst>
              </a:custGeom>
              <a:solidFill>
                <a:schemeClr val="accent5"/>
              </a:solidFill>
              <a:ln>
                <a:noFill/>
              </a:ln>
            </p:spPr>
            <p:txBody>
              <a:bodyPr anchor="ctr"/>
              <a:lstStyle/>
              <a:p>
                <a:pPr algn="ctr"/>
                <a:endParaRPr>
                  <a:cs typeface="+mn-ea"/>
                  <a:sym typeface="+mn-lt"/>
                </a:endParaRPr>
              </a:p>
            </p:txBody>
          </p:sp>
          <p:sp>
            <p:nvSpPr>
              <p:cNvPr id="219" name="Freeform: Shape 246"/>
              <p:cNvSpPr/>
              <p:nvPr/>
            </p:nvSpPr>
            <p:spPr bwMode="auto">
              <a:xfrm>
                <a:off x="4838822" y="1276177"/>
                <a:ext cx="340665" cy="274492"/>
              </a:xfrm>
              <a:custGeom>
                <a:gdLst>
                  <a:gd fmla="*/ 11 w 77" name="T0"/>
                  <a:gd fmla="*/ 48 h 62" name="T1"/>
                  <a:gd fmla="*/ 32 w 77" name="T2"/>
                  <a:gd fmla="*/ 37 h 62" name="T3"/>
                  <a:gd fmla="*/ 36 w 77" name="T4"/>
                  <a:gd fmla="*/ 37 h 62" name="T5"/>
                  <a:gd fmla="*/ 36 w 77" name="T6"/>
                  <a:gd fmla="*/ 41 h 62" name="T7"/>
                  <a:gd fmla="*/ 36 w 77" name="T8"/>
                  <a:gd fmla="*/ 50 h 62" name="T9"/>
                  <a:gd fmla="*/ 35 w 77" name="T10"/>
                  <a:gd fmla="*/ 62 h 62" name="T11"/>
                  <a:gd fmla="*/ 42 w 77" name="T12"/>
                  <a:gd fmla="*/ 62 h 62" name="T13"/>
                  <a:gd fmla="*/ 41 w 77" name="T14"/>
                  <a:gd fmla="*/ 50 h 62" name="T15"/>
                  <a:gd fmla="*/ 41 w 77" name="T16"/>
                  <a:gd fmla="*/ 41 h 62" name="T17"/>
                  <a:gd fmla="*/ 41 w 77" name="T18"/>
                  <a:gd fmla="*/ 37 h 62" name="T19"/>
                  <a:gd fmla="*/ 45 w 77" name="T20"/>
                  <a:gd fmla="*/ 37 h 62" name="T21"/>
                  <a:gd fmla="*/ 66 w 77" name="T22"/>
                  <a:gd fmla="*/ 48 h 62" name="T23"/>
                  <a:gd fmla="*/ 74 w 77" name="T24"/>
                  <a:gd fmla="*/ 40 h 62" name="T25"/>
                  <a:gd fmla="*/ 74 w 77" name="T26"/>
                  <a:gd fmla="*/ 20 h 62" name="T27"/>
                  <a:gd fmla="*/ 60 w 77" name="T28"/>
                  <a:gd fmla="*/ 14 h 62" name="T29"/>
                  <a:gd fmla="*/ 43 w 77" name="T30"/>
                  <a:gd fmla="*/ 30 h 62" name="T31"/>
                  <a:gd fmla="*/ 42 w 77" name="T32"/>
                  <a:gd fmla="*/ 28 h 62" name="T33"/>
                  <a:gd fmla="*/ 46 w 77" name="T34"/>
                  <a:gd fmla="*/ 19 h 62" name="T35"/>
                  <a:gd fmla="*/ 52 w 77" name="T36"/>
                  <a:gd fmla="*/ 11 h 62" name="T37"/>
                  <a:gd fmla="*/ 22 w 77" name="T38"/>
                  <a:gd fmla="*/ 0 h 62" name="T39"/>
                  <a:gd fmla="*/ 30 w 77" name="T40"/>
                  <a:gd fmla="*/ 19 h 62" name="T41"/>
                  <a:gd fmla="*/ 35 w 77" name="T42"/>
                  <a:gd fmla="*/ 28 h 62" name="T43"/>
                  <a:gd fmla="*/ 34 w 77" name="T44"/>
                  <a:gd fmla="*/ 30 h 62" name="T45"/>
                  <a:gd fmla="*/ 8 w 77" name="T46"/>
                  <a:gd fmla="*/ 13 h 62" name="T47"/>
                  <a:gd fmla="*/ 2 w 77" name="T48"/>
                  <a:gd fmla="*/ 40 h 62" name="T49"/>
                  <a:gd fmla="*/ 11 w 77" name="T50"/>
                  <a:gd fmla="*/ 48 h 62"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62" w="77">
                    <a:moveTo>
                      <a:pt x="11" y="48"/>
                    </a:moveTo>
                    <a:cubicBezTo>
                      <a:pt x="19" y="49"/>
                      <a:pt x="25" y="41"/>
                      <a:pt x="32" y="37"/>
                    </a:cubicBezTo>
                    <a:cubicBezTo>
                      <a:pt x="33" y="37"/>
                      <a:pt x="35" y="35"/>
                      <a:pt x="36" y="37"/>
                    </a:cubicBezTo>
                    <a:cubicBezTo>
                      <a:pt x="36" y="38"/>
                      <a:pt x="36" y="40"/>
                      <a:pt x="36" y="41"/>
                    </a:cubicBezTo>
                    <a:cubicBezTo>
                      <a:pt x="36" y="44"/>
                      <a:pt x="36" y="47"/>
                      <a:pt x="36" y="50"/>
                    </a:cubicBezTo>
                    <a:cubicBezTo>
                      <a:pt x="36" y="53"/>
                      <a:pt x="35" y="59"/>
                      <a:pt x="35" y="62"/>
                    </a:cubicBezTo>
                    <a:cubicBezTo>
                      <a:pt x="42" y="62"/>
                      <a:pt x="42" y="62"/>
                      <a:pt x="42" y="62"/>
                    </a:cubicBezTo>
                    <a:cubicBezTo>
                      <a:pt x="41" y="59"/>
                      <a:pt x="41" y="53"/>
                      <a:pt x="41" y="50"/>
                    </a:cubicBezTo>
                    <a:cubicBezTo>
                      <a:pt x="41" y="47"/>
                      <a:pt x="41" y="44"/>
                      <a:pt x="41" y="41"/>
                    </a:cubicBezTo>
                    <a:cubicBezTo>
                      <a:pt x="41" y="40"/>
                      <a:pt x="40" y="38"/>
                      <a:pt x="41" y="37"/>
                    </a:cubicBezTo>
                    <a:cubicBezTo>
                      <a:pt x="42" y="35"/>
                      <a:pt x="44" y="37"/>
                      <a:pt x="45" y="37"/>
                    </a:cubicBezTo>
                    <a:cubicBezTo>
                      <a:pt x="51" y="41"/>
                      <a:pt x="58" y="49"/>
                      <a:pt x="66" y="48"/>
                    </a:cubicBezTo>
                    <a:cubicBezTo>
                      <a:pt x="70" y="48"/>
                      <a:pt x="73" y="44"/>
                      <a:pt x="74" y="40"/>
                    </a:cubicBezTo>
                    <a:cubicBezTo>
                      <a:pt x="76" y="35"/>
                      <a:pt x="77" y="26"/>
                      <a:pt x="74" y="20"/>
                    </a:cubicBezTo>
                    <a:cubicBezTo>
                      <a:pt x="70" y="18"/>
                      <a:pt x="65" y="16"/>
                      <a:pt x="60" y="14"/>
                    </a:cubicBezTo>
                    <a:cubicBezTo>
                      <a:pt x="54" y="18"/>
                      <a:pt x="50" y="29"/>
                      <a:pt x="43" y="30"/>
                    </a:cubicBezTo>
                    <a:cubicBezTo>
                      <a:pt x="41" y="30"/>
                      <a:pt x="41" y="29"/>
                      <a:pt x="42" y="28"/>
                    </a:cubicBezTo>
                    <a:cubicBezTo>
                      <a:pt x="43" y="24"/>
                      <a:pt x="44" y="21"/>
                      <a:pt x="46" y="19"/>
                    </a:cubicBezTo>
                    <a:cubicBezTo>
                      <a:pt x="48" y="16"/>
                      <a:pt x="50" y="14"/>
                      <a:pt x="52" y="11"/>
                    </a:cubicBezTo>
                    <a:cubicBezTo>
                      <a:pt x="42" y="7"/>
                      <a:pt x="32" y="3"/>
                      <a:pt x="22" y="0"/>
                    </a:cubicBezTo>
                    <a:cubicBezTo>
                      <a:pt x="21" y="7"/>
                      <a:pt x="27" y="14"/>
                      <a:pt x="30" y="19"/>
                    </a:cubicBezTo>
                    <a:cubicBezTo>
                      <a:pt x="32" y="21"/>
                      <a:pt x="34" y="24"/>
                      <a:pt x="35" y="28"/>
                    </a:cubicBezTo>
                    <a:cubicBezTo>
                      <a:pt x="36" y="29"/>
                      <a:pt x="36" y="30"/>
                      <a:pt x="34" y="30"/>
                    </a:cubicBezTo>
                    <a:cubicBezTo>
                      <a:pt x="24" y="29"/>
                      <a:pt x="20" y="6"/>
                      <a:pt x="8" y="13"/>
                    </a:cubicBezTo>
                    <a:cubicBezTo>
                      <a:pt x="0" y="18"/>
                      <a:pt x="0" y="32"/>
                      <a:pt x="2" y="40"/>
                    </a:cubicBezTo>
                    <a:cubicBezTo>
                      <a:pt x="4" y="44"/>
                      <a:pt x="6" y="48"/>
                      <a:pt x="11" y="48"/>
                    </a:cubicBezTo>
                    <a:close/>
                  </a:path>
                </a:pathLst>
              </a:custGeom>
              <a:solidFill>
                <a:schemeClr val="accent4"/>
              </a:solidFill>
              <a:ln>
                <a:noFill/>
              </a:ln>
            </p:spPr>
            <p:txBody>
              <a:bodyPr anchor="ctr"/>
              <a:lstStyle/>
              <a:p>
                <a:pPr algn="ctr"/>
                <a:endParaRPr>
                  <a:cs typeface="+mn-ea"/>
                  <a:sym typeface="+mn-lt"/>
                </a:endParaRPr>
              </a:p>
            </p:txBody>
          </p:sp>
          <p:sp>
            <p:nvSpPr>
              <p:cNvPr id="220" name="Freeform: Shape 247"/>
              <p:cNvSpPr/>
              <p:nvPr/>
            </p:nvSpPr>
            <p:spPr bwMode="auto">
              <a:xfrm>
                <a:off x="5832632" y="2464827"/>
                <a:ext cx="101709" cy="101709"/>
              </a:xfrm>
              <a:custGeom>
                <a:gdLst>
                  <a:gd fmla="*/ 11 w 23" name="T0"/>
                  <a:gd fmla="*/ 23 h 23" name="T1"/>
                  <a:gd fmla="*/ 11 w 23" name="T2"/>
                  <a:gd fmla="*/ 23 h 23" name="T3"/>
                  <a:gd fmla="*/ 23 w 23" name="T4"/>
                  <a:gd fmla="*/ 11 h 23" name="T5"/>
                  <a:gd fmla="*/ 11 w 23" name="T6"/>
                  <a:gd fmla="*/ 0 h 23" name="T7"/>
                  <a:gd fmla="*/ 0 w 23" name="T8"/>
                  <a:gd fmla="*/ 11 h 23" name="T9"/>
                  <a:gd fmla="*/ 6 w 23" name="T10"/>
                  <a:gd fmla="*/ 15 h 23" name="T11"/>
                  <a:gd fmla="*/ 11 w 23" name="T12"/>
                  <a:gd fmla="*/ 23 h 23" name="T13"/>
                </a:gdLst>
                <a:cxnLst>
                  <a:cxn ang="0">
                    <a:pos x="T0" y="T1"/>
                  </a:cxn>
                  <a:cxn ang="0">
                    <a:pos x="T2" y="T3"/>
                  </a:cxn>
                  <a:cxn ang="0">
                    <a:pos x="T4" y="T5"/>
                  </a:cxn>
                  <a:cxn ang="0">
                    <a:pos x="T6" y="T7"/>
                  </a:cxn>
                  <a:cxn ang="0">
                    <a:pos x="T8" y="T9"/>
                  </a:cxn>
                  <a:cxn ang="0">
                    <a:pos x="T10" y="T11"/>
                  </a:cxn>
                  <a:cxn ang="0">
                    <a:pos x="T12" y="T13"/>
                  </a:cxn>
                </a:cxnLst>
                <a:rect b="b" l="0" r="r" t="0"/>
                <a:pathLst>
                  <a:path h="23" w="23">
                    <a:moveTo>
                      <a:pt x="11" y="23"/>
                    </a:moveTo>
                    <a:cubicBezTo>
                      <a:pt x="11" y="23"/>
                      <a:pt x="11" y="23"/>
                      <a:pt x="11" y="23"/>
                    </a:cubicBezTo>
                    <a:cubicBezTo>
                      <a:pt x="18" y="23"/>
                      <a:pt x="23" y="17"/>
                      <a:pt x="23" y="11"/>
                    </a:cubicBezTo>
                    <a:cubicBezTo>
                      <a:pt x="23" y="5"/>
                      <a:pt x="18" y="0"/>
                      <a:pt x="11" y="0"/>
                    </a:cubicBezTo>
                    <a:cubicBezTo>
                      <a:pt x="5" y="0"/>
                      <a:pt x="0" y="5"/>
                      <a:pt x="0" y="11"/>
                    </a:cubicBezTo>
                    <a:cubicBezTo>
                      <a:pt x="2" y="12"/>
                      <a:pt x="4" y="13"/>
                      <a:pt x="6" y="15"/>
                    </a:cubicBezTo>
                    <a:cubicBezTo>
                      <a:pt x="8" y="17"/>
                      <a:pt x="10" y="20"/>
                      <a:pt x="11" y="23"/>
                    </a:cubicBezTo>
                    <a:close/>
                  </a:path>
                </a:pathLst>
              </a:custGeom>
              <a:solidFill>
                <a:schemeClr val="accent5"/>
              </a:solidFill>
              <a:ln>
                <a:noFill/>
              </a:ln>
            </p:spPr>
            <p:txBody>
              <a:bodyPr anchor="ctr"/>
              <a:lstStyle/>
              <a:p>
                <a:pPr algn="ctr"/>
                <a:endParaRPr>
                  <a:cs typeface="+mn-ea"/>
                  <a:sym typeface="+mn-lt"/>
                </a:endParaRPr>
              </a:p>
            </p:txBody>
          </p:sp>
          <p:sp>
            <p:nvSpPr>
              <p:cNvPr id="221" name="Freeform: Shape 248"/>
              <p:cNvSpPr/>
              <p:nvPr/>
            </p:nvSpPr>
            <p:spPr bwMode="auto">
              <a:xfrm>
                <a:off x="5868169" y="2434192"/>
                <a:ext cx="26959" cy="22057"/>
              </a:xfrm>
              <a:custGeom>
                <a:gdLst>
                  <a:gd fmla="*/ 22 w 22" name="T0"/>
                  <a:gd fmla="*/ 18 h 18" name="T1"/>
                  <a:gd fmla="*/ 11 w 22" name="T2"/>
                  <a:gd fmla="*/ 0 h 18" name="T3"/>
                  <a:gd fmla="*/ 0 w 22" name="T4"/>
                  <a:gd fmla="*/ 18 h 18" name="T5"/>
                  <a:gd fmla="*/ 22 w 22" name="T6"/>
                  <a:gd fmla="*/ 18 h 18" name="T7"/>
                </a:gdLst>
                <a:cxnLst>
                  <a:cxn ang="0">
                    <a:pos x="T0" y="T1"/>
                  </a:cxn>
                  <a:cxn ang="0">
                    <a:pos x="T2" y="T3"/>
                  </a:cxn>
                  <a:cxn ang="0">
                    <a:pos x="T4" y="T5"/>
                  </a:cxn>
                  <a:cxn ang="0">
                    <a:pos x="T6" y="T7"/>
                  </a:cxn>
                </a:cxnLst>
                <a:rect b="b" l="0" r="r" t="0"/>
                <a:pathLst>
                  <a:path h="18" w="22">
                    <a:moveTo>
                      <a:pt x="22" y="18"/>
                    </a:moveTo>
                    <a:lnTo>
                      <a:pt x="11" y="0"/>
                    </a:lnTo>
                    <a:lnTo>
                      <a:pt x="0" y="18"/>
                    </a:lnTo>
                    <a:lnTo>
                      <a:pt x="22" y="18"/>
                    </a:lnTo>
                    <a:close/>
                  </a:path>
                </a:pathLst>
              </a:custGeom>
              <a:solidFill>
                <a:schemeClr val="accent5"/>
              </a:solidFill>
              <a:ln>
                <a:noFill/>
              </a:ln>
            </p:spPr>
            <p:txBody>
              <a:bodyPr anchor="ctr"/>
              <a:lstStyle/>
              <a:p>
                <a:pPr algn="ctr"/>
                <a:endParaRPr>
                  <a:cs typeface="+mn-ea"/>
                  <a:sym typeface="+mn-lt"/>
                </a:endParaRPr>
              </a:p>
            </p:txBody>
          </p:sp>
          <p:sp>
            <p:nvSpPr>
              <p:cNvPr id="222" name="Freeform: Shape 249"/>
              <p:cNvSpPr/>
              <p:nvPr/>
            </p:nvSpPr>
            <p:spPr bwMode="auto">
              <a:xfrm>
                <a:off x="5939243" y="2500364"/>
                <a:ext cx="3676" cy="25734"/>
              </a:xfrm>
              <a:custGeom>
                <a:gdLst>
                  <a:gd fmla="*/ 0 w 1" name="T0"/>
                  <a:gd fmla="*/ 6 h 6" name="T1"/>
                  <a:gd fmla="*/ 1 w 1" name="T2"/>
                  <a:gd fmla="*/ 6 h 6" name="T3"/>
                  <a:gd fmla="*/ 0 w 1" name="T4"/>
                  <a:gd fmla="*/ 0 h 6" name="T5"/>
                  <a:gd fmla="*/ 0 w 1" name="T6"/>
                  <a:gd fmla="*/ 0 h 6" name="T7"/>
                  <a:gd fmla="*/ 0 w 1" name="T8"/>
                  <a:gd fmla="*/ 6 h 6" name="T9"/>
                </a:gdLst>
                <a:cxnLst>
                  <a:cxn ang="0">
                    <a:pos x="T0" y="T1"/>
                  </a:cxn>
                  <a:cxn ang="0">
                    <a:pos x="T2" y="T3"/>
                  </a:cxn>
                  <a:cxn ang="0">
                    <a:pos x="T4" y="T5"/>
                  </a:cxn>
                  <a:cxn ang="0">
                    <a:pos x="T6" y="T7"/>
                  </a:cxn>
                  <a:cxn ang="0">
                    <a:pos x="T8" y="T9"/>
                  </a:cxn>
                </a:cxnLst>
                <a:rect b="b" l="0" r="r" t="0"/>
                <a:pathLst>
                  <a:path h="6" w="1">
                    <a:moveTo>
                      <a:pt x="0" y="6"/>
                    </a:moveTo>
                    <a:cubicBezTo>
                      <a:pt x="1" y="6"/>
                      <a:pt x="1" y="6"/>
                      <a:pt x="1" y="6"/>
                    </a:cubicBezTo>
                    <a:cubicBezTo>
                      <a:pt x="1" y="4"/>
                      <a:pt x="1" y="2"/>
                      <a:pt x="0" y="0"/>
                    </a:cubicBezTo>
                    <a:cubicBezTo>
                      <a:pt x="0" y="0"/>
                      <a:pt x="0" y="0"/>
                      <a:pt x="0" y="0"/>
                    </a:cubicBezTo>
                    <a:lnTo>
                      <a:pt x="0" y="6"/>
                    </a:lnTo>
                    <a:close/>
                  </a:path>
                </a:pathLst>
              </a:custGeom>
              <a:solidFill>
                <a:schemeClr val="accent5"/>
              </a:solidFill>
              <a:ln>
                <a:noFill/>
              </a:ln>
            </p:spPr>
            <p:txBody>
              <a:bodyPr anchor="ctr"/>
              <a:lstStyle/>
              <a:p>
                <a:pPr algn="ctr"/>
                <a:endParaRPr>
                  <a:cs typeface="+mn-ea"/>
                  <a:sym typeface="+mn-lt"/>
                </a:endParaRPr>
              </a:p>
            </p:txBody>
          </p:sp>
          <p:sp>
            <p:nvSpPr>
              <p:cNvPr id="223" name="Freeform: Shape 250"/>
              <p:cNvSpPr/>
              <p:nvPr/>
            </p:nvSpPr>
            <p:spPr bwMode="auto">
              <a:xfrm>
                <a:off x="5810574" y="2500364"/>
                <a:ext cx="13480" cy="8578"/>
              </a:xfrm>
              <a:custGeom>
                <a:gdLst>
                  <a:gd fmla="*/ 3 w 3" name="T0"/>
                  <a:gd fmla="*/ 0 h 2" name="T1"/>
                  <a:gd fmla="*/ 0 w 3" name="T2"/>
                  <a:gd fmla="*/ 2 h 2" name="T3"/>
                  <a:gd fmla="*/ 3 w 3" name="T4"/>
                  <a:gd fmla="*/ 2 h 2" name="T5"/>
                  <a:gd fmla="*/ 3 w 3" name="T6"/>
                  <a:gd fmla="*/ 0 h 2" name="T7"/>
                </a:gdLst>
                <a:cxnLst>
                  <a:cxn ang="0">
                    <a:pos x="T0" y="T1"/>
                  </a:cxn>
                  <a:cxn ang="0">
                    <a:pos x="T2" y="T3"/>
                  </a:cxn>
                  <a:cxn ang="0">
                    <a:pos x="T4" y="T5"/>
                  </a:cxn>
                  <a:cxn ang="0">
                    <a:pos x="T6" y="T7"/>
                  </a:cxn>
                </a:cxnLst>
                <a:rect b="b" l="0" r="r" t="0"/>
                <a:pathLst>
                  <a:path h="2" w="3">
                    <a:moveTo>
                      <a:pt x="3" y="0"/>
                    </a:moveTo>
                    <a:cubicBezTo>
                      <a:pt x="0" y="2"/>
                      <a:pt x="0" y="2"/>
                      <a:pt x="0" y="2"/>
                    </a:cubicBezTo>
                    <a:cubicBezTo>
                      <a:pt x="1" y="2"/>
                      <a:pt x="2" y="2"/>
                      <a:pt x="3" y="2"/>
                    </a:cubicBezTo>
                    <a:lnTo>
                      <a:pt x="3" y="0"/>
                    </a:lnTo>
                    <a:close/>
                  </a:path>
                </a:pathLst>
              </a:custGeom>
              <a:solidFill>
                <a:schemeClr val="accent5"/>
              </a:solidFill>
              <a:ln>
                <a:noFill/>
              </a:ln>
            </p:spPr>
            <p:txBody>
              <a:bodyPr anchor="ctr"/>
              <a:lstStyle/>
              <a:p>
                <a:pPr algn="ctr"/>
                <a:endParaRPr>
                  <a:cs typeface="+mn-ea"/>
                  <a:sym typeface="+mn-lt"/>
                </a:endParaRPr>
              </a:p>
            </p:txBody>
          </p:sp>
          <p:sp>
            <p:nvSpPr>
              <p:cNvPr id="224" name="Freeform: Shape 251"/>
              <p:cNvSpPr/>
              <p:nvPr/>
            </p:nvSpPr>
            <p:spPr bwMode="auto">
              <a:xfrm>
                <a:off x="5912283" y="2456249"/>
                <a:ext cx="26959" cy="25734"/>
              </a:xfrm>
              <a:custGeom>
                <a:gdLst>
                  <a:gd fmla="*/ 0 w 6" name="T0"/>
                  <a:gd fmla="*/ 2 h 6" name="T1"/>
                  <a:gd fmla="*/ 5 w 6" name="T2"/>
                  <a:gd fmla="*/ 6 h 6" name="T3"/>
                  <a:gd fmla="*/ 6 w 6" name="T4"/>
                  <a:gd fmla="*/ 2 h 6" name="T5"/>
                  <a:gd fmla="*/ 6 w 6" name="T6"/>
                  <a:gd fmla="*/ 0 h 6" name="T7"/>
                  <a:gd fmla="*/ 0 w 6" name="T8"/>
                  <a:gd fmla="*/ 2 h 6" name="T9"/>
                </a:gdLst>
                <a:cxnLst>
                  <a:cxn ang="0">
                    <a:pos x="T0" y="T1"/>
                  </a:cxn>
                  <a:cxn ang="0">
                    <a:pos x="T2" y="T3"/>
                  </a:cxn>
                  <a:cxn ang="0">
                    <a:pos x="T4" y="T5"/>
                  </a:cxn>
                  <a:cxn ang="0">
                    <a:pos x="T6" y="T7"/>
                  </a:cxn>
                  <a:cxn ang="0">
                    <a:pos x="T8" y="T9"/>
                  </a:cxn>
                </a:cxnLst>
                <a:rect b="b" l="0" r="r" t="0"/>
                <a:pathLst>
                  <a:path h="6" w="6">
                    <a:moveTo>
                      <a:pt x="0" y="2"/>
                    </a:moveTo>
                    <a:cubicBezTo>
                      <a:pt x="5" y="6"/>
                      <a:pt x="5" y="6"/>
                      <a:pt x="5" y="6"/>
                    </a:cubicBezTo>
                    <a:cubicBezTo>
                      <a:pt x="6" y="2"/>
                      <a:pt x="6" y="2"/>
                      <a:pt x="6" y="2"/>
                    </a:cubicBezTo>
                    <a:cubicBezTo>
                      <a:pt x="6" y="1"/>
                      <a:pt x="6" y="1"/>
                      <a:pt x="6" y="0"/>
                    </a:cubicBezTo>
                    <a:lnTo>
                      <a:pt x="0" y="2"/>
                    </a:lnTo>
                    <a:close/>
                  </a:path>
                </a:pathLst>
              </a:custGeom>
              <a:solidFill>
                <a:schemeClr val="accent5"/>
              </a:solidFill>
              <a:ln>
                <a:noFill/>
              </a:ln>
            </p:spPr>
            <p:txBody>
              <a:bodyPr anchor="ctr"/>
              <a:lstStyle/>
              <a:p>
                <a:pPr algn="ctr"/>
                <a:endParaRPr>
                  <a:cs typeface="+mn-ea"/>
                  <a:sym typeface="+mn-lt"/>
                </a:endParaRPr>
              </a:p>
            </p:txBody>
          </p:sp>
          <p:sp>
            <p:nvSpPr>
              <p:cNvPr id="225" name="Freeform: Shape 252"/>
              <p:cNvSpPr/>
              <p:nvPr/>
            </p:nvSpPr>
            <p:spPr bwMode="auto">
              <a:xfrm>
                <a:off x="5912283" y="2544479"/>
                <a:ext cx="26959" cy="25734"/>
              </a:xfrm>
              <a:custGeom>
                <a:gdLst>
                  <a:gd fmla="*/ 18 w 22" name="T0"/>
                  <a:gd fmla="*/ 0 h 21" name="T1"/>
                  <a:gd fmla="*/ 0 w 22" name="T2"/>
                  <a:gd fmla="*/ 18 h 21" name="T3"/>
                  <a:gd fmla="*/ 22 w 22" name="T4"/>
                  <a:gd fmla="*/ 21 h 21" name="T5"/>
                  <a:gd fmla="*/ 18 w 22" name="T6"/>
                  <a:gd fmla="*/ 0 h 21" name="T7"/>
                </a:gdLst>
                <a:cxnLst>
                  <a:cxn ang="0">
                    <a:pos x="T0" y="T1"/>
                  </a:cxn>
                  <a:cxn ang="0">
                    <a:pos x="T2" y="T3"/>
                  </a:cxn>
                  <a:cxn ang="0">
                    <a:pos x="T4" y="T5"/>
                  </a:cxn>
                  <a:cxn ang="0">
                    <a:pos x="T6" y="T7"/>
                  </a:cxn>
                </a:cxnLst>
                <a:rect b="b" l="0" r="r" t="0"/>
                <a:pathLst>
                  <a:path h="21" w="22">
                    <a:moveTo>
                      <a:pt x="18" y="0"/>
                    </a:moveTo>
                    <a:lnTo>
                      <a:pt x="0" y="18"/>
                    </a:lnTo>
                    <a:lnTo>
                      <a:pt x="22" y="21"/>
                    </a:lnTo>
                    <a:lnTo>
                      <a:pt x="18" y="0"/>
                    </a:lnTo>
                    <a:close/>
                  </a:path>
                </a:pathLst>
              </a:custGeom>
              <a:solidFill>
                <a:schemeClr val="accent5"/>
              </a:solidFill>
              <a:ln>
                <a:noFill/>
              </a:ln>
            </p:spPr>
            <p:txBody>
              <a:bodyPr anchor="ctr"/>
              <a:lstStyle/>
              <a:p>
                <a:pPr algn="ctr"/>
                <a:endParaRPr>
                  <a:cs typeface="+mn-ea"/>
                  <a:sym typeface="+mn-lt"/>
                </a:endParaRPr>
              </a:p>
            </p:txBody>
          </p:sp>
          <p:sp>
            <p:nvSpPr>
              <p:cNvPr id="226" name="Freeform: Shape 253"/>
              <p:cNvSpPr/>
              <p:nvPr/>
            </p:nvSpPr>
            <p:spPr bwMode="auto">
              <a:xfrm>
                <a:off x="5824054" y="2456249"/>
                <a:ext cx="26959" cy="25734"/>
              </a:xfrm>
              <a:custGeom>
                <a:gdLst>
                  <a:gd fmla="*/ 7 w 22" name="T0"/>
                  <a:gd fmla="*/ 21 h 21" name="T1"/>
                  <a:gd fmla="*/ 22 w 22" name="T2"/>
                  <a:gd fmla="*/ 7 h 21" name="T3"/>
                  <a:gd fmla="*/ 0 w 22" name="T4"/>
                  <a:gd fmla="*/ 0 h 21" name="T5"/>
                  <a:gd fmla="*/ 7 w 22" name="T6"/>
                  <a:gd fmla="*/ 21 h 21" name="T7"/>
                </a:gdLst>
                <a:cxnLst>
                  <a:cxn ang="0">
                    <a:pos x="T0" y="T1"/>
                  </a:cxn>
                  <a:cxn ang="0">
                    <a:pos x="T2" y="T3"/>
                  </a:cxn>
                  <a:cxn ang="0">
                    <a:pos x="T4" y="T5"/>
                  </a:cxn>
                  <a:cxn ang="0">
                    <a:pos x="T6" y="T7"/>
                  </a:cxn>
                </a:cxnLst>
                <a:rect b="b" l="0" r="r" t="0"/>
                <a:pathLst>
                  <a:path h="21" w="22">
                    <a:moveTo>
                      <a:pt x="7" y="21"/>
                    </a:moveTo>
                    <a:lnTo>
                      <a:pt x="22" y="7"/>
                    </a:lnTo>
                    <a:lnTo>
                      <a:pt x="0" y="0"/>
                    </a:lnTo>
                    <a:lnTo>
                      <a:pt x="7" y="21"/>
                    </a:lnTo>
                    <a:close/>
                  </a:path>
                </a:pathLst>
              </a:custGeom>
              <a:solidFill>
                <a:schemeClr val="accent5"/>
              </a:solidFill>
              <a:ln>
                <a:noFill/>
              </a:ln>
            </p:spPr>
            <p:txBody>
              <a:bodyPr anchor="ctr"/>
              <a:lstStyle/>
              <a:p>
                <a:pPr algn="ctr"/>
                <a:endParaRPr>
                  <a:cs typeface="+mn-ea"/>
                  <a:sym typeface="+mn-lt"/>
                </a:endParaRPr>
              </a:p>
            </p:txBody>
          </p:sp>
          <p:sp>
            <p:nvSpPr>
              <p:cNvPr id="227" name="Freeform: Shape 254"/>
              <p:cNvSpPr/>
              <p:nvPr/>
            </p:nvSpPr>
            <p:spPr bwMode="auto">
              <a:xfrm>
                <a:off x="5717443" y="2513844"/>
                <a:ext cx="221800" cy="136021"/>
              </a:xfrm>
              <a:custGeom>
                <a:gdLst>
                  <a:gd fmla="*/ 41 w 50" name="T0"/>
                  <a:gd fmla="*/ 13 h 31" name="T1"/>
                  <a:gd fmla="*/ 40 w 50" name="T2"/>
                  <a:gd fmla="*/ 14 h 31" name="T3"/>
                  <a:gd fmla="*/ 36 w 50" name="T4"/>
                  <a:gd fmla="*/ 16 h 31" name="T5"/>
                  <a:gd fmla="*/ 35 w 50" name="T6"/>
                  <a:gd fmla="*/ 13 h 31" name="T7"/>
                  <a:gd fmla="*/ 35 w 50" name="T8"/>
                  <a:gd fmla="*/ 11 h 31" name="T9"/>
                  <a:gd fmla="*/ 26 w 50" name="T10"/>
                  <a:gd fmla="*/ 1 h 31" name="T11"/>
                  <a:gd fmla="*/ 24 w 50" name="T12"/>
                  <a:gd fmla="*/ 1 h 31" name="T13"/>
                  <a:gd fmla="*/ 20 w 50" name="T14"/>
                  <a:gd fmla="*/ 0 h 31" name="T15"/>
                  <a:gd fmla="*/ 19 w 50" name="T16"/>
                  <a:gd fmla="*/ 0 h 31" name="T17"/>
                  <a:gd fmla="*/ 5 w 50" name="T18"/>
                  <a:gd fmla="*/ 16 h 31" name="T19"/>
                  <a:gd fmla="*/ 5 w 50" name="T20"/>
                  <a:gd fmla="*/ 20 h 31" name="T21"/>
                  <a:gd fmla="*/ 0 w 50" name="T22"/>
                  <a:gd fmla="*/ 26 h 31" name="T23"/>
                  <a:gd fmla="*/ 5 w 50" name="T24"/>
                  <a:gd fmla="*/ 31 h 31" name="T25"/>
                  <a:gd fmla="*/ 20 w 50" name="T26"/>
                  <a:gd fmla="*/ 31 h 31" name="T27"/>
                  <a:gd fmla="*/ 21 w 50" name="T28"/>
                  <a:gd fmla="*/ 31 h 31" name="T29"/>
                  <a:gd fmla="*/ 41 w 50" name="T30"/>
                  <a:gd fmla="*/ 31 h 31" name="T31"/>
                  <a:gd fmla="*/ 50 w 50" name="T32"/>
                  <a:gd fmla="*/ 22 h 31" name="T33"/>
                  <a:gd fmla="*/ 41 w 50" name="T34"/>
                  <a:gd fmla="*/ 13 h 3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1" w="50">
                    <a:moveTo>
                      <a:pt x="41" y="13"/>
                    </a:moveTo>
                    <a:cubicBezTo>
                      <a:pt x="41" y="13"/>
                      <a:pt x="41" y="14"/>
                      <a:pt x="40" y="14"/>
                    </a:cubicBezTo>
                    <a:cubicBezTo>
                      <a:pt x="38" y="14"/>
                      <a:pt x="37" y="15"/>
                      <a:pt x="36" y="16"/>
                    </a:cubicBezTo>
                    <a:cubicBezTo>
                      <a:pt x="36" y="15"/>
                      <a:pt x="36" y="14"/>
                      <a:pt x="35" y="13"/>
                    </a:cubicBezTo>
                    <a:cubicBezTo>
                      <a:pt x="35" y="13"/>
                      <a:pt x="35" y="12"/>
                      <a:pt x="35" y="11"/>
                    </a:cubicBezTo>
                    <a:cubicBezTo>
                      <a:pt x="34" y="7"/>
                      <a:pt x="30" y="3"/>
                      <a:pt x="26" y="1"/>
                    </a:cubicBezTo>
                    <a:cubicBezTo>
                      <a:pt x="25" y="1"/>
                      <a:pt x="25" y="1"/>
                      <a:pt x="24" y="1"/>
                    </a:cubicBezTo>
                    <a:cubicBezTo>
                      <a:pt x="23" y="1"/>
                      <a:pt x="21" y="0"/>
                      <a:pt x="20" y="0"/>
                    </a:cubicBezTo>
                    <a:cubicBezTo>
                      <a:pt x="20" y="0"/>
                      <a:pt x="20" y="0"/>
                      <a:pt x="19" y="0"/>
                    </a:cubicBezTo>
                    <a:cubicBezTo>
                      <a:pt x="11" y="1"/>
                      <a:pt x="5" y="8"/>
                      <a:pt x="5" y="16"/>
                    </a:cubicBezTo>
                    <a:cubicBezTo>
                      <a:pt x="5" y="17"/>
                      <a:pt x="5" y="19"/>
                      <a:pt x="5" y="20"/>
                    </a:cubicBezTo>
                    <a:cubicBezTo>
                      <a:pt x="2" y="21"/>
                      <a:pt x="0" y="23"/>
                      <a:pt x="0" y="26"/>
                    </a:cubicBezTo>
                    <a:cubicBezTo>
                      <a:pt x="0" y="29"/>
                      <a:pt x="2" y="31"/>
                      <a:pt x="5" y="31"/>
                    </a:cubicBezTo>
                    <a:cubicBezTo>
                      <a:pt x="20" y="31"/>
                      <a:pt x="20" y="31"/>
                      <a:pt x="20" y="31"/>
                    </a:cubicBezTo>
                    <a:cubicBezTo>
                      <a:pt x="21" y="31"/>
                      <a:pt x="21" y="31"/>
                      <a:pt x="21" y="31"/>
                    </a:cubicBezTo>
                    <a:cubicBezTo>
                      <a:pt x="41" y="31"/>
                      <a:pt x="41" y="31"/>
                      <a:pt x="41" y="31"/>
                    </a:cubicBezTo>
                    <a:cubicBezTo>
                      <a:pt x="46" y="31"/>
                      <a:pt x="50" y="27"/>
                      <a:pt x="50" y="22"/>
                    </a:cubicBezTo>
                    <a:cubicBezTo>
                      <a:pt x="50" y="18"/>
                      <a:pt x="46" y="13"/>
                      <a:pt x="41" y="13"/>
                    </a:cubicBezTo>
                    <a:close/>
                  </a:path>
                </a:pathLst>
              </a:custGeom>
              <a:solidFill>
                <a:schemeClr val="accent5"/>
              </a:solidFill>
              <a:ln>
                <a:noFill/>
              </a:ln>
            </p:spPr>
            <p:txBody>
              <a:bodyPr anchor="ctr"/>
              <a:lstStyle/>
              <a:p>
                <a:pPr algn="ctr"/>
                <a:endParaRPr>
                  <a:cs typeface="+mn-ea"/>
                  <a:sym typeface="+mn-lt"/>
                </a:endParaRPr>
              </a:p>
            </p:txBody>
          </p:sp>
          <p:sp>
            <p:nvSpPr>
              <p:cNvPr id="228" name="Freeform: Shape 255"/>
              <p:cNvSpPr/>
              <p:nvPr/>
            </p:nvSpPr>
            <p:spPr bwMode="auto">
              <a:xfrm>
                <a:off x="3456557" y="3361830"/>
                <a:ext cx="150726" cy="215673"/>
              </a:xfrm>
              <a:custGeom>
                <a:gdLst>
                  <a:gd fmla="*/ 34 w 34" name="T0"/>
                  <a:gd fmla="*/ 49 h 49" name="T1"/>
                  <a:gd fmla="*/ 34 w 34" name="T2"/>
                  <a:gd fmla="*/ 21 h 49" name="T3"/>
                  <a:gd fmla="*/ 33 w 34" name="T4"/>
                  <a:gd fmla="*/ 13 h 49" name="T5"/>
                  <a:gd fmla="*/ 28 w 34" name="T6"/>
                  <a:gd fmla="*/ 7 h 49" name="T7"/>
                  <a:gd fmla="*/ 28 w 34" name="T8"/>
                  <a:gd fmla="*/ 2 h 49" name="T9"/>
                  <a:gd fmla="*/ 28 w 34" name="T10"/>
                  <a:gd fmla="*/ 0 h 49" name="T11"/>
                  <a:gd fmla="*/ 26 w 34" name="T12"/>
                  <a:gd fmla="*/ 0 h 49" name="T13"/>
                  <a:gd fmla="*/ 5 w 34" name="T14"/>
                  <a:gd fmla="*/ 0 h 49" name="T15"/>
                  <a:gd fmla="*/ 3 w 34" name="T16"/>
                  <a:gd fmla="*/ 0 h 49" name="T17"/>
                  <a:gd fmla="*/ 3 w 34" name="T18"/>
                  <a:gd fmla="*/ 2 h 49" name="T19"/>
                  <a:gd fmla="*/ 3 w 34" name="T20"/>
                  <a:gd fmla="*/ 7 h 49" name="T21"/>
                  <a:gd fmla="*/ 0 w 34" name="T22"/>
                  <a:gd fmla="*/ 9 h 49" name="T23"/>
                  <a:gd fmla="*/ 5 w 34" name="T24"/>
                  <a:gd fmla="*/ 17 h 49" name="T25"/>
                  <a:gd fmla="*/ 5 w 34" name="T26"/>
                  <a:gd fmla="*/ 6 h 49" name="T27"/>
                  <a:gd fmla="*/ 5 w 34" name="T28"/>
                  <a:gd fmla="*/ 6 h 49" name="T29"/>
                  <a:gd fmla="*/ 5 w 34" name="T30"/>
                  <a:gd fmla="*/ 6 h 49" name="T31"/>
                  <a:gd fmla="*/ 5 w 34" name="T32"/>
                  <a:gd fmla="*/ 2 h 49" name="T33"/>
                  <a:gd fmla="*/ 26 w 34" name="T34"/>
                  <a:gd fmla="*/ 2 h 49" name="T35"/>
                  <a:gd fmla="*/ 26 w 34" name="T36"/>
                  <a:gd fmla="*/ 6 h 49" name="T37"/>
                  <a:gd fmla="*/ 26 w 34" name="T38"/>
                  <a:gd fmla="*/ 34 h 49" name="T39"/>
                  <a:gd fmla="*/ 16 w 34" name="T40"/>
                  <a:gd fmla="*/ 24 h 49" name="T41"/>
                  <a:gd fmla="*/ 13 w 34" name="T42"/>
                  <a:gd fmla="*/ 26 h 49" name="T43"/>
                  <a:gd fmla="*/ 34 w 34" name="T44"/>
                  <a:gd fmla="*/ 49 h 49"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9" w="34">
                    <a:moveTo>
                      <a:pt x="34" y="49"/>
                    </a:moveTo>
                    <a:cubicBezTo>
                      <a:pt x="34" y="38"/>
                      <a:pt x="34" y="27"/>
                      <a:pt x="34" y="21"/>
                    </a:cubicBezTo>
                    <a:cubicBezTo>
                      <a:pt x="34" y="19"/>
                      <a:pt x="34" y="15"/>
                      <a:pt x="33" y="13"/>
                    </a:cubicBezTo>
                    <a:cubicBezTo>
                      <a:pt x="32" y="10"/>
                      <a:pt x="30" y="8"/>
                      <a:pt x="28" y="7"/>
                    </a:cubicBezTo>
                    <a:cubicBezTo>
                      <a:pt x="28" y="2"/>
                      <a:pt x="28" y="2"/>
                      <a:pt x="28" y="2"/>
                    </a:cubicBezTo>
                    <a:cubicBezTo>
                      <a:pt x="28" y="0"/>
                      <a:pt x="28" y="0"/>
                      <a:pt x="28" y="0"/>
                    </a:cubicBezTo>
                    <a:cubicBezTo>
                      <a:pt x="26" y="0"/>
                      <a:pt x="26" y="0"/>
                      <a:pt x="26" y="0"/>
                    </a:cubicBezTo>
                    <a:cubicBezTo>
                      <a:pt x="5" y="0"/>
                      <a:pt x="5" y="0"/>
                      <a:pt x="5" y="0"/>
                    </a:cubicBezTo>
                    <a:cubicBezTo>
                      <a:pt x="3" y="0"/>
                      <a:pt x="3" y="0"/>
                      <a:pt x="3" y="0"/>
                    </a:cubicBezTo>
                    <a:cubicBezTo>
                      <a:pt x="3" y="2"/>
                      <a:pt x="3" y="2"/>
                      <a:pt x="3" y="2"/>
                    </a:cubicBezTo>
                    <a:cubicBezTo>
                      <a:pt x="3" y="7"/>
                      <a:pt x="3" y="7"/>
                      <a:pt x="3" y="7"/>
                    </a:cubicBezTo>
                    <a:cubicBezTo>
                      <a:pt x="2" y="8"/>
                      <a:pt x="1" y="8"/>
                      <a:pt x="0" y="9"/>
                    </a:cubicBezTo>
                    <a:cubicBezTo>
                      <a:pt x="2" y="12"/>
                      <a:pt x="3" y="14"/>
                      <a:pt x="5" y="17"/>
                    </a:cubicBezTo>
                    <a:cubicBezTo>
                      <a:pt x="5" y="6"/>
                      <a:pt x="5" y="6"/>
                      <a:pt x="5" y="6"/>
                    </a:cubicBezTo>
                    <a:cubicBezTo>
                      <a:pt x="5" y="6"/>
                      <a:pt x="5" y="6"/>
                      <a:pt x="5" y="6"/>
                    </a:cubicBezTo>
                    <a:cubicBezTo>
                      <a:pt x="5" y="6"/>
                      <a:pt x="5" y="6"/>
                      <a:pt x="5" y="6"/>
                    </a:cubicBezTo>
                    <a:cubicBezTo>
                      <a:pt x="5" y="2"/>
                      <a:pt x="5" y="2"/>
                      <a:pt x="5" y="2"/>
                    </a:cubicBezTo>
                    <a:cubicBezTo>
                      <a:pt x="26" y="2"/>
                      <a:pt x="26" y="2"/>
                      <a:pt x="26" y="2"/>
                    </a:cubicBezTo>
                    <a:cubicBezTo>
                      <a:pt x="26" y="6"/>
                      <a:pt x="26" y="6"/>
                      <a:pt x="26" y="6"/>
                    </a:cubicBezTo>
                    <a:cubicBezTo>
                      <a:pt x="26" y="34"/>
                      <a:pt x="26" y="34"/>
                      <a:pt x="26" y="34"/>
                    </a:cubicBezTo>
                    <a:cubicBezTo>
                      <a:pt x="16" y="24"/>
                      <a:pt x="16" y="24"/>
                      <a:pt x="16" y="24"/>
                    </a:cubicBezTo>
                    <a:cubicBezTo>
                      <a:pt x="13" y="26"/>
                      <a:pt x="13" y="26"/>
                      <a:pt x="13" y="26"/>
                    </a:cubicBezTo>
                    <a:cubicBezTo>
                      <a:pt x="20" y="34"/>
                      <a:pt x="26" y="42"/>
                      <a:pt x="34" y="49"/>
                    </a:cubicBezTo>
                    <a:close/>
                  </a:path>
                </a:pathLst>
              </a:custGeom>
              <a:solidFill>
                <a:srgbClr val="497193"/>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229" name="Freeform: Shape 256"/>
              <p:cNvSpPr/>
              <p:nvPr/>
            </p:nvSpPr>
            <p:spPr bwMode="auto">
              <a:xfrm>
                <a:off x="3615860" y="3383887"/>
                <a:ext cx="162980" cy="339439"/>
              </a:xfrm>
              <a:custGeom>
                <a:gdLst>
                  <a:gd fmla="*/ 22 w 37" name="T0"/>
                  <a:gd fmla="*/ 66 h 77" name="T1"/>
                  <a:gd fmla="*/ 36 w 37" name="T2"/>
                  <a:gd fmla="*/ 74 h 77" name="T3"/>
                  <a:gd fmla="*/ 37 w 37" name="T4"/>
                  <a:gd fmla="*/ 74 h 77" name="T5"/>
                  <a:gd fmla="*/ 37 w 37" name="T6"/>
                  <a:gd fmla="*/ 16 h 77" name="T7"/>
                  <a:gd fmla="*/ 36 w 37" name="T8"/>
                  <a:gd fmla="*/ 8 h 77" name="T9"/>
                  <a:gd fmla="*/ 18 w 37" name="T10"/>
                  <a:gd fmla="*/ 0 h 77" name="T11"/>
                  <a:gd fmla="*/ 1 w 37" name="T12"/>
                  <a:gd fmla="*/ 8 h 77" name="T13"/>
                  <a:gd fmla="*/ 0 w 37" name="T14"/>
                  <a:gd fmla="*/ 16 h 77" name="T15"/>
                  <a:gd fmla="*/ 0 w 37" name="T16"/>
                  <a:gd fmla="*/ 46 h 77" name="T17"/>
                  <a:gd fmla="*/ 22 w 37" name="T18"/>
                  <a:gd fmla="*/ 66 h 7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7" w="37">
                    <a:moveTo>
                      <a:pt x="22" y="66"/>
                    </a:moveTo>
                    <a:cubicBezTo>
                      <a:pt x="29" y="66"/>
                      <a:pt x="34" y="69"/>
                      <a:pt x="36" y="74"/>
                    </a:cubicBezTo>
                    <a:cubicBezTo>
                      <a:pt x="37" y="77"/>
                      <a:pt x="37" y="77"/>
                      <a:pt x="37" y="74"/>
                    </a:cubicBezTo>
                    <a:cubicBezTo>
                      <a:pt x="37" y="62"/>
                      <a:pt x="37" y="28"/>
                      <a:pt x="37" y="16"/>
                    </a:cubicBezTo>
                    <a:cubicBezTo>
                      <a:pt x="37" y="14"/>
                      <a:pt x="37" y="10"/>
                      <a:pt x="36" y="8"/>
                    </a:cubicBezTo>
                    <a:cubicBezTo>
                      <a:pt x="34" y="1"/>
                      <a:pt x="27" y="0"/>
                      <a:pt x="18" y="0"/>
                    </a:cubicBezTo>
                    <a:cubicBezTo>
                      <a:pt x="10" y="0"/>
                      <a:pt x="3" y="1"/>
                      <a:pt x="1" y="8"/>
                    </a:cubicBezTo>
                    <a:cubicBezTo>
                      <a:pt x="0" y="10"/>
                      <a:pt x="0" y="14"/>
                      <a:pt x="0" y="16"/>
                    </a:cubicBezTo>
                    <a:cubicBezTo>
                      <a:pt x="0" y="46"/>
                      <a:pt x="0" y="46"/>
                      <a:pt x="0" y="46"/>
                    </a:cubicBezTo>
                    <a:cubicBezTo>
                      <a:pt x="7" y="53"/>
                      <a:pt x="15" y="60"/>
                      <a:pt x="22" y="66"/>
                    </a:cubicBezTo>
                    <a:close/>
                  </a:path>
                </a:pathLst>
              </a:custGeom>
              <a:solidFill>
                <a:srgbClr val="497193"/>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230" name="Freeform: Shape 257"/>
              <p:cNvSpPr/>
              <p:nvPr/>
            </p:nvSpPr>
            <p:spPr bwMode="auto">
              <a:xfrm>
                <a:off x="5550787" y="3472117"/>
                <a:ext cx="25734" cy="91906"/>
              </a:xfrm>
              <a:custGeom>
                <a:gdLst>
                  <a:gd fmla="*/ 6 w 6" name="T0"/>
                  <a:gd fmla="*/ 1 h 21" name="T1"/>
                  <a:gd fmla="*/ 3 w 6" name="T2"/>
                  <a:gd fmla="*/ 0 h 21" name="T3"/>
                  <a:gd fmla="*/ 3 w 6" name="T4"/>
                  <a:gd fmla="*/ 0 h 21" name="T5"/>
                  <a:gd fmla="*/ 0 w 6" name="T6"/>
                  <a:gd fmla="*/ 1 h 21" name="T7"/>
                  <a:gd fmla="*/ 0 w 6" name="T8"/>
                  <a:gd fmla="*/ 21 h 21" name="T9"/>
                  <a:gd fmla="*/ 6 w 6" name="T10"/>
                  <a:gd fmla="*/ 15 h 21" name="T11"/>
                  <a:gd fmla="*/ 6 w 6" name="T12"/>
                  <a:gd fmla="*/ 1 h 21" name="T13"/>
                </a:gdLst>
                <a:cxnLst>
                  <a:cxn ang="0">
                    <a:pos x="T0" y="T1"/>
                  </a:cxn>
                  <a:cxn ang="0">
                    <a:pos x="T2" y="T3"/>
                  </a:cxn>
                  <a:cxn ang="0">
                    <a:pos x="T4" y="T5"/>
                  </a:cxn>
                  <a:cxn ang="0">
                    <a:pos x="T6" y="T7"/>
                  </a:cxn>
                  <a:cxn ang="0">
                    <a:pos x="T8" y="T9"/>
                  </a:cxn>
                  <a:cxn ang="0">
                    <a:pos x="T10" y="T11"/>
                  </a:cxn>
                  <a:cxn ang="0">
                    <a:pos x="T12" y="T13"/>
                  </a:cxn>
                </a:cxnLst>
                <a:rect b="b" l="0" r="r" t="0"/>
                <a:pathLst>
                  <a:path h="21" w="6">
                    <a:moveTo>
                      <a:pt x="6" y="1"/>
                    </a:moveTo>
                    <a:cubicBezTo>
                      <a:pt x="5" y="1"/>
                      <a:pt x="4" y="0"/>
                      <a:pt x="3" y="0"/>
                    </a:cubicBezTo>
                    <a:cubicBezTo>
                      <a:pt x="3" y="0"/>
                      <a:pt x="3" y="0"/>
                      <a:pt x="3" y="0"/>
                    </a:cubicBezTo>
                    <a:cubicBezTo>
                      <a:pt x="2" y="0"/>
                      <a:pt x="1" y="1"/>
                      <a:pt x="0" y="1"/>
                    </a:cubicBezTo>
                    <a:cubicBezTo>
                      <a:pt x="0" y="21"/>
                      <a:pt x="0" y="21"/>
                      <a:pt x="0" y="21"/>
                    </a:cubicBezTo>
                    <a:cubicBezTo>
                      <a:pt x="2" y="19"/>
                      <a:pt x="4" y="17"/>
                      <a:pt x="6" y="15"/>
                    </a:cubicBezTo>
                    <a:lnTo>
                      <a:pt x="6" y="1"/>
                    </a:lnTo>
                    <a:close/>
                  </a:path>
                </a:pathLst>
              </a:custGeom>
              <a:solidFill>
                <a:schemeClr val="accent4"/>
              </a:solidFill>
              <a:ln>
                <a:noFill/>
              </a:ln>
            </p:spPr>
            <p:txBody>
              <a:bodyPr anchor="ctr"/>
              <a:lstStyle/>
              <a:p>
                <a:pPr algn="ctr"/>
                <a:endParaRPr>
                  <a:cs typeface="+mn-ea"/>
                  <a:sym typeface="+mn-lt"/>
                </a:endParaRPr>
              </a:p>
            </p:txBody>
          </p:sp>
          <p:sp>
            <p:nvSpPr>
              <p:cNvPr id="231" name="Freeform: Shape 258"/>
              <p:cNvSpPr/>
              <p:nvPr/>
            </p:nvSpPr>
            <p:spPr bwMode="auto">
              <a:xfrm>
                <a:off x="5550787" y="3290756"/>
                <a:ext cx="25734" cy="17156"/>
              </a:xfrm>
              <a:custGeom>
                <a:gdLst>
                  <a:gd fmla="*/ 4 w 6" name="T0"/>
                  <a:gd fmla="*/ 4 h 4" name="T1"/>
                  <a:gd fmla="*/ 4 w 6" name="T2"/>
                  <a:gd fmla="*/ 4 h 4" name="T3"/>
                  <a:gd fmla="*/ 6 w 6" name="T4"/>
                  <a:gd fmla="*/ 4 h 4" name="T5"/>
                  <a:gd fmla="*/ 6 w 6" name="T6"/>
                  <a:gd fmla="*/ 0 h 4" name="T7"/>
                  <a:gd fmla="*/ 0 w 6" name="T8"/>
                  <a:gd fmla="*/ 0 h 4" name="T9"/>
                  <a:gd fmla="*/ 0 w 6" name="T10"/>
                  <a:gd fmla="*/ 4 h 4" name="T11"/>
                  <a:gd fmla="*/ 4 w 6" name="T12"/>
                  <a:gd fmla="*/ 4 h 4" name="T13"/>
                </a:gdLst>
                <a:cxnLst>
                  <a:cxn ang="0">
                    <a:pos x="T0" y="T1"/>
                  </a:cxn>
                  <a:cxn ang="0">
                    <a:pos x="T2" y="T3"/>
                  </a:cxn>
                  <a:cxn ang="0">
                    <a:pos x="T4" y="T5"/>
                  </a:cxn>
                  <a:cxn ang="0">
                    <a:pos x="T6" y="T7"/>
                  </a:cxn>
                  <a:cxn ang="0">
                    <a:pos x="T8" y="T9"/>
                  </a:cxn>
                  <a:cxn ang="0">
                    <a:pos x="T10" y="T11"/>
                  </a:cxn>
                  <a:cxn ang="0">
                    <a:pos x="T12" y="T13"/>
                  </a:cxn>
                </a:cxnLst>
                <a:rect b="b" l="0" r="r" t="0"/>
                <a:pathLst>
                  <a:path h="4" w="6">
                    <a:moveTo>
                      <a:pt x="4" y="4"/>
                    </a:moveTo>
                    <a:cubicBezTo>
                      <a:pt x="4" y="4"/>
                      <a:pt x="4" y="4"/>
                      <a:pt x="4" y="4"/>
                    </a:cubicBezTo>
                    <a:cubicBezTo>
                      <a:pt x="5" y="4"/>
                      <a:pt x="5" y="4"/>
                      <a:pt x="6" y="4"/>
                    </a:cubicBezTo>
                    <a:cubicBezTo>
                      <a:pt x="6" y="0"/>
                      <a:pt x="6" y="0"/>
                      <a:pt x="6" y="0"/>
                    </a:cubicBezTo>
                    <a:cubicBezTo>
                      <a:pt x="0" y="0"/>
                      <a:pt x="0" y="0"/>
                      <a:pt x="0" y="0"/>
                    </a:cubicBezTo>
                    <a:cubicBezTo>
                      <a:pt x="0" y="4"/>
                      <a:pt x="0" y="4"/>
                      <a:pt x="0" y="4"/>
                    </a:cubicBezTo>
                    <a:cubicBezTo>
                      <a:pt x="1" y="4"/>
                      <a:pt x="2" y="4"/>
                      <a:pt x="4" y="4"/>
                    </a:cubicBezTo>
                    <a:close/>
                  </a:path>
                </a:pathLst>
              </a:custGeom>
              <a:solidFill>
                <a:schemeClr val="accent4"/>
              </a:solidFill>
              <a:ln>
                <a:noFill/>
              </a:ln>
            </p:spPr>
            <p:txBody>
              <a:bodyPr anchor="ctr"/>
              <a:lstStyle/>
              <a:p>
                <a:pPr algn="ctr"/>
                <a:endParaRPr>
                  <a:cs typeface="+mn-ea"/>
                  <a:sym typeface="+mn-lt"/>
                </a:endParaRPr>
              </a:p>
            </p:txBody>
          </p:sp>
          <p:sp>
            <p:nvSpPr>
              <p:cNvPr id="232" name="Freeform: Shape 259"/>
              <p:cNvSpPr/>
              <p:nvPr/>
            </p:nvSpPr>
            <p:spPr bwMode="auto">
              <a:xfrm>
                <a:off x="5439274" y="3316489"/>
                <a:ext cx="243857" cy="177685"/>
              </a:xfrm>
              <a:custGeom>
                <a:gdLst>
                  <a:gd fmla="*/ 31 w 55" name="T0"/>
                  <a:gd fmla="*/ 0 h 40" name="T1"/>
                  <a:gd fmla="*/ 29 w 55" name="T2"/>
                  <a:gd fmla="*/ 0 h 40" name="T3"/>
                  <a:gd fmla="*/ 29 w 55" name="T4"/>
                  <a:gd fmla="*/ 0 h 40" name="T5"/>
                  <a:gd fmla="*/ 25 w 55" name="T6"/>
                  <a:gd fmla="*/ 0 h 40" name="T7"/>
                  <a:gd fmla="*/ 0 w 55" name="T8"/>
                  <a:gd fmla="*/ 27 h 40" name="T9"/>
                  <a:gd fmla="*/ 2 w 55" name="T10"/>
                  <a:gd fmla="*/ 38 h 40" name="T11"/>
                  <a:gd fmla="*/ 3 w 55" name="T12"/>
                  <a:gd fmla="*/ 39 h 40" name="T13"/>
                  <a:gd fmla="*/ 5 w 55" name="T14"/>
                  <a:gd fmla="*/ 37 h 40" name="T15"/>
                  <a:gd fmla="*/ 12 w 55" name="T16"/>
                  <a:gd fmla="*/ 33 h 40" name="T17"/>
                  <a:gd fmla="*/ 12 w 55" name="T18"/>
                  <a:gd fmla="*/ 33 h 40" name="T19"/>
                  <a:gd fmla="*/ 19 w 55" name="T20"/>
                  <a:gd fmla="*/ 38 h 40" name="T21"/>
                  <a:gd fmla="*/ 20 w 55" name="T22"/>
                  <a:gd fmla="*/ 39 h 40" name="T23"/>
                  <a:gd fmla="*/ 21 w 55" name="T24"/>
                  <a:gd fmla="*/ 38 h 40" name="T25"/>
                  <a:gd fmla="*/ 25 w 55" name="T26"/>
                  <a:gd fmla="*/ 34 h 40" name="T27"/>
                  <a:gd fmla="*/ 28 w 55" name="T28"/>
                  <a:gd fmla="*/ 33 h 40" name="T29"/>
                  <a:gd fmla="*/ 28 w 55" name="T30"/>
                  <a:gd fmla="*/ 33 h 40" name="T31"/>
                  <a:gd fmla="*/ 31 w 55" name="T32"/>
                  <a:gd fmla="*/ 34 h 40" name="T33"/>
                  <a:gd fmla="*/ 36 w 55" name="T34"/>
                  <a:gd fmla="*/ 38 h 40" name="T35"/>
                  <a:gd fmla="*/ 36 w 55" name="T36"/>
                  <a:gd fmla="*/ 40 h 40" name="T37"/>
                  <a:gd fmla="*/ 37 w 55" name="T38"/>
                  <a:gd fmla="*/ 38 h 40" name="T39"/>
                  <a:gd fmla="*/ 44 w 55" name="T40"/>
                  <a:gd fmla="*/ 34 h 40" name="T41"/>
                  <a:gd fmla="*/ 44 w 55" name="T42"/>
                  <a:gd fmla="*/ 34 h 40" name="T43"/>
                  <a:gd fmla="*/ 45 w 55" name="T44"/>
                  <a:gd fmla="*/ 34 h 40" name="T45"/>
                  <a:gd fmla="*/ 55 w 55" name="T46"/>
                  <a:gd fmla="*/ 20 h 40" name="T47"/>
                  <a:gd fmla="*/ 31 w 55" name="T48"/>
                  <a:gd fmla="*/ 0 h 4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40" w="55">
                    <a:moveTo>
                      <a:pt x="31" y="0"/>
                    </a:moveTo>
                    <a:cubicBezTo>
                      <a:pt x="30" y="0"/>
                      <a:pt x="30" y="0"/>
                      <a:pt x="29" y="0"/>
                    </a:cubicBezTo>
                    <a:cubicBezTo>
                      <a:pt x="29" y="0"/>
                      <a:pt x="29" y="0"/>
                      <a:pt x="29" y="0"/>
                    </a:cubicBezTo>
                    <a:cubicBezTo>
                      <a:pt x="27" y="0"/>
                      <a:pt x="26" y="0"/>
                      <a:pt x="25" y="0"/>
                    </a:cubicBezTo>
                    <a:cubicBezTo>
                      <a:pt x="11" y="2"/>
                      <a:pt x="1" y="13"/>
                      <a:pt x="0" y="27"/>
                    </a:cubicBezTo>
                    <a:cubicBezTo>
                      <a:pt x="0" y="31"/>
                      <a:pt x="1" y="34"/>
                      <a:pt x="2" y="38"/>
                    </a:cubicBezTo>
                    <a:cubicBezTo>
                      <a:pt x="3" y="39"/>
                      <a:pt x="3" y="39"/>
                      <a:pt x="3" y="39"/>
                    </a:cubicBezTo>
                    <a:cubicBezTo>
                      <a:pt x="4" y="39"/>
                      <a:pt x="4" y="38"/>
                      <a:pt x="5" y="37"/>
                    </a:cubicBezTo>
                    <a:cubicBezTo>
                      <a:pt x="6" y="35"/>
                      <a:pt x="9" y="33"/>
                      <a:pt x="12" y="33"/>
                    </a:cubicBezTo>
                    <a:cubicBezTo>
                      <a:pt x="12" y="33"/>
                      <a:pt x="12" y="33"/>
                      <a:pt x="12" y="33"/>
                    </a:cubicBezTo>
                    <a:cubicBezTo>
                      <a:pt x="15" y="33"/>
                      <a:pt x="18" y="35"/>
                      <a:pt x="19" y="38"/>
                    </a:cubicBezTo>
                    <a:cubicBezTo>
                      <a:pt x="20" y="39"/>
                      <a:pt x="20" y="39"/>
                      <a:pt x="20" y="39"/>
                    </a:cubicBezTo>
                    <a:cubicBezTo>
                      <a:pt x="20" y="39"/>
                      <a:pt x="20" y="39"/>
                      <a:pt x="21" y="38"/>
                    </a:cubicBezTo>
                    <a:cubicBezTo>
                      <a:pt x="22" y="36"/>
                      <a:pt x="23" y="35"/>
                      <a:pt x="25" y="34"/>
                    </a:cubicBezTo>
                    <a:cubicBezTo>
                      <a:pt x="26" y="34"/>
                      <a:pt x="27" y="33"/>
                      <a:pt x="28" y="33"/>
                    </a:cubicBezTo>
                    <a:cubicBezTo>
                      <a:pt x="28" y="33"/>
                      <a:pt x="28" y="33"/>
                      <a:pt x="28" y="33"/>
                    </a:cubicBezTo>
                    <a:cubicBezTo>
                      <a:pt x="29" y="33"/>
                      <a:pt x="30" y="34"/>
                      <a:pt x="31" y="34"/>
                    </a:cubicBezTo>
                    <a:cubicBezTo>
                      <a:pt x="33" y="35"/>
                      <a:pt x="35" y="36"/>
                      <a:pt x="36" y="38"/>
                    </a:cubicBezTo>
                    <a:cubicBezTo>
                      <a:pt x="36" y="39"/>
                      <a:pt x="36" y="40"/>
                      <a:pt x="36" y="40"/>
                    </a:cubicBezTo>
                    <a:cubicBezTo>
                      <a:pt x="37" y="40"/>
                      <a:pt x="37" y="39"/>
                      <a:pt x="37" y="38"/>
                    </a:cubicBezTo>
                    <a:cubicBezTo>
                      <a:pt x="39" y="36"/>
                      <a:pt x="41" y="34"/>
                      <a:pt x="44" y="34"/>
                    </a:cubicBezTo>
                    <a:cubicBezTo>
                      <a:pt x="44" y="34"/>
                      <a:pt x="44" y="34"/>
                      <a:pt x="44" y="34"/>
                    </a:cubicBezTo>
                    <a:cubicBezTo>
                      <a:pt x="45" y="34"/>
                      <a:pt x="45" y="34"/>
                      <a:pt x="45" y="34"/>
                    </a:cubicBezTo>
                    <a:cubicBezTo>
                      <a:pt x="48" y="29"/>
                      <a:pt x="52" y="25"/>
                      <a:pt x="55" y="20"/>
                    </a:cubicBezTo>
                    <a:cubicBezTo>
                      <a:pt x="52" y="9"/>
                      <a:pt x="43" y="1"/>
                      <a:pt x="31" y="0"/>
                    </a:cubicBezTo>
                    <a:close/>
                  </a:path>
                </a:pathLst>
              </a:custGeom>
              <a:solidFill>
                <a:schemeClr val="accent4"/>
              </a:solidFill>
              <a:ln>
                <a:noFill/>
              </a:ln>
            </p:spPr>
            <p:txBody>
              <a:bodyPr anchor="ctr"/>
              <a:lstStyle/>
              <a:p>
                <a:pPr algn="ctr"/>
                <a:endParaRPr>
                  <a:cs typeface="+mn-ea"/>
                  <a:sym typeface="+mn-lt"/>
                </a:endParaRPr>
              </a:p>
            </p:txBody>
          </p:sp>
          <p:sp>
            <p:nvSpPr>
              <p:cNvPr id="233" name="Freeform: Shape 260"/>
              <p:cNvSpPr/>
              <p:nvPr/>
            </p:nvSpPr>
            <p:spPr bwMode="auto">
              <a:xfrm>
                <a:off x="4295964" y="1228386"/>
                <a:ext cx="322284" cy="256111"/>
              </a:xfrm>
              <a:custGeom>
                <a:gdLst>
                  <a:gd fmla="*/ 71 w 73" name="T0"/>
                  <a:gd fmla="*/ 14 h 58" name="T1"/>
                  <a:gd fmla="*/ 57 w 73" name="T2"/>
                  <a:gd fmla="*/ 20 h 58" name="T3"/>
                  <a:gd fmla="*/ 51 w 73" name="T4"/>
                  <a:gd fmla="*/ 20 h 58" name="T5"/>
                  <a:gd fmla="*/ 48 w 73" name="T6"/>
                  <a:gd fmla="*/ 13 h 58" name="T7"/>
                  <a:gd fmla="*/ 52 w 73" name="T8"/>
                  <a:gd fmla="*/ 9 h 58" name="T9"/>
                  <a:gd fmla="*/ 67 w 73" name="T10"/>
                  <a:gd fmla="*/ 3 h 58" name="T11"/>
                  <a:gd fmla="*/ 51 w 73" name="T12"/>
                  <a:gd fmla="*/ 1 h 58" name="T13"/>
                  <a:gd fmla="*/ 50 w 73" name="T14"/>
                  <a:gd fmla="*/ 3 h 58" name="T15"/>
                  <a:gd fmla="*/ 43 w 73" name="T16"/>
                  <a:gd fmla="*/ 13 h 58" name="T17"/>
                  <a:gd fmla="*/ 44 w 73" name="T18"/>
                  <a:gd fmla="*/ 2 h 58" name="T19"/>
                  <a:gd fmla="*/ 38 w 73" name="T20"/>
                  <a:gd fmla="*/ 1 h 58" name="T21"/>
                  <a:gd fmla="*/ 34 w 73" name="T22"/>
                  <a:gd fmla="*/ 7 h 58" name="T23"/>
                  <a:gd fmla="*/ 27 w 73" name="T24"/>
                  <a:gd fmla="*/ 10 h 58" name="T25"/>
                  <a:gd fmla="*/ 23 w 73" name="T26"/>
                  <a:gd fmla="*/ 3 h 58" name="T27"/>
                  <a:gd fmla="*/ 22 w 73" name="T28"/>
                  <a:gd fmla="*/ 3 h 58" name="T29"/>
                  <a:gd fmla="*/ 19 w 73" name="T30"/>
                  <a:gd fmla="*/ 7 h 58" name="T31"/>
                  <a:gd fmla="*/ 17 w 73" name="T32"/>
                  <a:gd fmla="*/ 13 h 58" name="T33"/>
                  <a:gd fmla="*/ 25 w 73" name="T34"/>
                  <a:gd fmla="*/ 20 h 58" name="T35"/>
                  <a:gd fmla="*/ 14 w 73" name="T36"/>
                  <a:gd fmla="*/ 18 h 58" name="T37"/>
                  <a:gd fmla="*/ 4 w 73" name="T38"/>
                  <a:gd fmla="*/ 11 h 58" name="T39"/>
                  <a:gd fmla="*/ 0 w 73" name="T40"/>
                  <a:gd fmla="*/ 20 h 58" name="T41"/>
                  <a:gd fmla="*/ 1 w 73" name="T42"/>
                  <a:gd fmla="*/ 30 h 58" name="T43"/>
                  <a:gd fmla="*/ 16 w 73" name="T44"/>
                  <a:gd fmla="*/ 24 h 58" name="T45"/>
                  <a:gd fmla="*/ 22 w 73" name="T46"/>
                  <a:gd fmla="*/ 24 h 58" name="T47"/>
                  <a:gd fmla="*/ 24 w 73" name="T48"/>
                  <a:gd fmla="*/ 31 h 58" name="T49"/>
                  <a:gd fmla="*/ 20 w 73" name="T50"/>
                  <a:gd fmla="*/ 35 h 58" name="T51"/>
                  <a:gd fmla="*/ 6 w 73" name="T52"/>
                  <a:gd fmla="*/ 41 h 58" name="T53"/>
                  <a:gd fmla="*/ 12 w 73" name="T54"/>
                  <a:gd fmla="*/ 49 h 58" name="T55"/>
                  <a:gd fmla="*/ 22 w 73" name="T56"/>
                  <a:gd fmla="*/ 53 h 58" name="T57"/>
                  <a:gd fmla="*/ 23 w 73" name="T58"/>
                  <a:gd fmla="*/ 41 h 58" name="T59"/>
                  <a:gd fmla="*/ 30 w 73" name="T60"/>
                  <a:gd fmla="*/ 31 h 58" name="T61"/>
                  <a:gd fmla="*/ 29 w 73" name="T62"/>
                  <a:gd fmla="*/ 42 h 58" name="T63"/>
                  <a:gd fmla="*/ 34 w 73" name="T64"/>
                  <a:gd fmla="*/ 45 h 58" name="T65"/>
                  <a:gd fmla="*/ 34 w 73" name="T66"/>
                  <a:gd fmla="*/ 51 h 58" name="T67"/>
                  <a:gd fmla="*/ 38 w 73" name="T68"/>
                  <a:gd fmla="*/ 51 h 58" name="T69"/>
                  <a:gd fmla="*/ 38 w 73" name="T70"/>
                  <a:gd fmla="*/ 45 h 58" name="T71"/>
                  <a:gd fmla="*/ 44 w 73" name="T72"/>
                  <a:gd fmla="*/ 42 h 58" name="T73"/>
                  <a:gd fmla="*/ 43 w 73" name="T74"/>
                  <a:gd fmla="*/ 31 h 58" name="T75"/>
                  <a:gd fmla="*/ 50 w 73" name="T76"/>
                  <a:gd fmla="*/ 41 h 58" name="T77"/>
                  <a:gd fmla="*/ 51 w 73" name="T78"/>
                  <a:gd fmla="*/ 53 h 58" name="T79"/>
                  <a:gd fmla="*/ 61 w 73" name="T80"/>
                  <a:gd fmla="*/ 49 h 58" name="T81"/>
                  <a:gd fmla="*/ 67 w 73" name="T82"/>
                  <a:gd fmla="*/ 41 h 58" name="T83"/>
                  <a:gd fmla="*/ 52 w 73" name="T84"/>
                  <a:gd fmla="*/ 35 h 58" name="T85"/>
                  <a:gd fmla="*/ 48 w 73" name="T86"/>
                  <a:gd fmla="*/ 31 h 58" name="T87"/>
                  <a:gd fmla="*/ 51 w 73" name="T88"/>
                  <a:gd fmla="*/ 24 h 58" name="T89"/>
                  <a:gd fmla="*/ 57 w 73" name="T90"/>
                  <a:gd fmla="*/ 24 h 58" name="T91"/>
                  <a:gd fmla="*/ 71 w 73" name="T92"/>
                  <a:gd fmla="*/ 30 h 58" name="T93"/>
                  <a:gd fmla="*/ 73 w 73" name="T94"/>
                  <a:gd fmla="*/ 20 h 5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57" w="73">
                    <a:moveTo>
                      <a:pt x="73" y="20"/>
                    </a:moveTo>
                    <a:cubicBezTo>
                      <a:pt x="65" y="20"/>
                      <a:pt x="65" y="20"/>
                      <a:pt x="65" y="20"/>
                    </a:cubicBezTo>
                    <a:cubicBezTo>
                      <a:pt x="71" y="14"/>
                      <a:pt x="71" y="14"/>
                      <a:pt x="71" y="14"/>
                    </a:cubicBezTo>
                    <a:cubicBezTo>
                      <a:pt x="69" y="11"/>
                      <a:pt x="69" y="11"/>
                      <a:pt x="69" y="11"/>
                    </a:cubicBezTo>
                    <a:cubicBezTo>
                      <a:pt x="59" y="20"/>
                      <a:pt x="59" y="20"/>
                      <a:pt x="59" y="20"/>
                    </a:cubicBezTo>
                    <a:cubicBezTo>
                      <a:pt x="57" y="20"/>
                      <a:pt x="57" y="20"/>
                      <a:pt x="57" y="20"/>
                    </a:cubicBezTo>
                    <a:cubicBezTo>
                      <a:pt x="59" y="18"/>
                      <a:pt x="59" y="18"/>
                      <a:pt x="59" y="18"/>
                    </a:cubicBezTo>
                    <a:cubicBezTo>
                      <a:pt x="56" y="15"/>
                      <a:pt x="56" y="15"/>
                      <a:pt x="56" y="15"/>
                    </a:cubicBezTo>
                    <a:cubicBezTo>
                      <a:pt x="51" y="20"/>
                      <a:pt x="51" y="20"/>
                      <a:pt x="51" y="20"/>
                    </a:cubicBezTo>
                    <a:cubicBezTo>
                      <a:pt x="47" y="20"/>
                      <a:pt x="47" y="20"/>
                      <a:pt x="47" y="20"/>
                    </a:cubicBezTo>
                    <a:cubicBezTo>
                      <a:pt x="47" y="18"/>
                      <a:pt x="46" y="17"/>
                      <a:pt x="46" y="16"/>
                    </a:cubicBezTo>
                    <a:cubicBezTo>
                      <a:pt x="48" y="13"/>
                      <a:pt x="48" y="13"/>
                      <a:pt x="48" y="13"/>
                    </a:cubicBezTo>
                    <a:cubicBezTo>
                      <a:pt x="56" y="13"/>
                      <a:pt x="56" y="13"/>
                      <a:pt x="56" y="13"/>
                    </a:cubicBezTo>
                    <a:cubicBezTo>
                      <a:pt x="56" y="9"/>
                      <a:pt x="56" y="9"/>
                      <a:pt x="56" y="9"/>
                    </a:cubicBezTo>
                    <a:cubicBezTo>
                      <a:pt x="52" y="9"/>
                      <a:pt x="52" y="9"/>
                      <a:pt x="52" y="9"/>
                    </a:cubicBezTo>
                    <a:cubicBezTo>
                      <a:pt x="54" y="7"/>
                      <a:pt x="54" y="7"/>
                      <a:pt x="54" y="7"/>
                    </a:cubicBezTo>
                    <a:cubicBezTo>
                      <a:pt x="67" y="7"/>
                      <a:pt x="67" y="7"/>
                      <a:pt x="67" y="7"/>
                    </a:cubicBezTo>
                    <a:cubicBezTo>
                      <a:pt x="67" y="3"/>
                      <a:pt x="67" y="3"/>
                      <a:pt x="67" y="3"/>
                    </a:cubicBezTo>
                    <a:cubicBezTo>
                      <a:pt x="58" y="3"/>
                      <a:pt x="58" y="3"/>
                      <a:pt x="58" y="3"/>
                    </a:cubicBezTo>
                    <a:cubicBezTo>
                      <a:pt x="61" y="0"/>
                      <a:pt x="61" y="0"/>
                      <a:pt x="61" y="0"/>
                    </a:cubicBezTo>
                    <a:cubicBezTo>
                      <a:pt x="58" y="0"/>
                      <a:pt x="54" y="0"/>
                      <a:pt x="51" y="1"/>
                    </a:cubicBezTo>
                    <a:cubicBezTo>
                      <a:pt x="51" y="4"/>
                      <a:pt x="51" y="4"/>
                      <a:pt x="51" y="4"/>
                    </a:cubicBezTo>
                    <a:cubicBezTo>
                      <a:pt x="50" y="6"/>
                      <a:pt x="50" y="6"/>
                      <a:pt x="50" y="6"/>
                    </a:cubicBezTo>
                    <a:cubicBezTo>
                      <a:pt x="50" y="3"/>
                      <a:pt x="50" y="3"/>
                      <a:pt x="50" y="3"/>
                    </a:cubicBezTo>
                    <a:cubicBezTo>
                      <a:pt x="46" y="3"/>
                      <a:pt x="46" y="3"/>
                      <a:pt x="46" y="3"/>
                    </a:cubicBezTo>
                    <a:cubicBezTo>
                      <a:pt x="46" y="10"/>
                      <a:pt x="46" y="10"/>
                      <a:pt x="46" y="10"/>
                    </a:cubicBezTo>
                    <a:cubicBezTo>
                      <a:pt x="43" y="13"/>
                      <a:pt x="43" y="13"/>
                      <a:pt x="43" y="13"/>
                    </a:cubicBezTo>
                    <a:cubicBezTo>
                      <a:pt x="41" y="12"/>
                      <a:pt x="40" y="11"/>
                      <a:pt x="38" y="11"/>
                    </a:cubicBezTo>
                    <a:cubicBezTo>
                      <a:pt x="38" y="7"/>
                      <a:pt x="38" y="7"/>
                      <a:pt x="38" y="7"/>
                    </a:cubicBezTo>
                    <a:cubicBezTo>
                      <a:pt x="44" y="2"/>
                      <a:pt x="44" y="2"/>
                      <a:pt x="44" y="2"/>
                    </a:cubicBezTo>
                    <a:cubicBezTo>
                      <a:pt x="43" y="1"/>
                      <a:pt x="43" y="1"/>
                      <a:pt x="43" y="1"/>
                    </a:cubicBezTo>
                    <a:cubicBezTo>
                      <a:pt x="41" y="1"/>
                      <a:pt x="40" y="1"/>
                      <a:pt x="39" y="1"/>
                    </a:cubicBezTo>
                    <a:cubicBezTo>
                      <a:pt x="38" y="1"/>
                      <a:pt x="38" y="1"/>
                      <a:pt x="38" y="1"/>
                    </a:cubicBezTo>
                    <a:cubicBezTo>
                      <a:pt x="38" y="1"/>
                      <a:pt x="38" y="1"/>
                      <a:pt x="38" y="1"/>
                    </a:cubicBezTo>
                    <a:cubicBezTo>
                      <a:pt x="35" y="2"/>
                      <a:pt x="32" y="2"/>
                      <a:pt x="29" y="2"/>
                    </a:cubicBezTo>
                    <a:cubicBezTo>
                      <a:pt x="34" y="7"/>
                      <a:pt x="34" y="7"/>
                      <a:pt x="34" y="7"/>
                    </a:cubicBezTo>
                    <a:cubicBezTo>
                      <a:pt x="34" y="11"/>
                      <a:pt x="34" y="11"/>
                      <a:pt x="34" y="11"/>
                    </a:cubicBezTo>
                    <a:cubicBezTo>
                      <a:pt x="33" y="11"/>
                      <a:pt x="31" y="12"/>
                      <a:pt x="30" y="13"/>
                    </a:cubicBezTo>
                    <a:cubicBezTo>
                      <a:pt x="27" y="10"/>
                      <a:pt x="27" y="10"/>
                      <a:pt x="27" y="10"/>
                    </a:cubicBezTo>
                    <a:cubicBezTo>
                      <a:pt x="27" y="3"/>
                      <a:pt x="27" y="3"/>
                      <a:pt x="27" y="3"/>
                    </a:cubicBezTo>
                    <a:cubicBezTo>
                      <a:pt x="24" y="3"/>
                      <a:pt x="24" y="3"/>
                      <a:pt x="24" y="3"/>
                    </a:cubicBezTo>
                    <a:cubicBezTo>
                      <a:pt x="24" y="3"/>
                      <a:pt x="23" y="3"/>
                      <a:pt x="23" y="3"/>
                    </a:cubicBezTo>
                    <a:cubicBezTo>
                      <a:pt x="23" y="6"/>
                      <a:pt x="23" y="6"/>
                      <a:pt x="23" y="6"/>
                    </a:cubicBezTo>
                    <a:cubicBezTo>
                      <a:pt x="22" y="4"/>
                      <a:pt x="22" y="4"/>
                      <a:pt x="22" y="4"/>
                    </a:cubicBezTo>
                    <a:cubicBezTo>
                      <a:pt x="22" y="3"/>
                      <a:pt x="22" y="3"/>
                      <a:pt x="22" y="3"/>
                    </a:cubicBezTo>
                    <a:cubicBezTo>
                      <a:pt x="16" y="4"/>
                      <a:pt x="11" y="5"/>
                      <a:pt x="6" y="6"/>
                    </a:cubicBezTo>
                    <a:cubicBezTo>
                      <a:pt x="6" y="7"/>
                      <a:pt x="6" y="7"/>
                      <a:pt x="6" y="7"/>
                    </a:cubicBezTo>
                    <a:cubicBezTo>
                      <a:pt x="19" y="7"/>
                      <a:pt x="19" y="7"/>
                      <a:pt x="19" y="7"/>
                    </a:cubicBezTo>
                    <a:cubicBezTo>
                      <a:pt x="20" y="9"/>
                      <a:pt x="20" y="9"/>
                      <a:pt x="20" y="9"/>
                    </a:cubicBezTo>
                    <a:cubicBezTo>
                      <a:pt x="17" y="9"/>
                      <a:pt x="17" y="9"/>
                      <a:pt x="17" y="9"/>
                    </a:cubicBezTo>
                    <a:cubicBezTo>
                      <a:pt x="17" y="13"/>
                      <a:pt x="17" y="13"/>
                      <a:pt x="17" y="13"/>
                    </a:cubicBezTo>
                    <a:cubicBezTo>
                      <a:pt x="24" y="13"/>
                      <a:pt x="24" y="13"/>
                      <a:pt x="24" y="13"/>
                    </a:cubicBezTo>
                    <a:cubicBezTo>
                      <a:pt x="27" y="16"/>
                      <a:pt x="27" y="16"/>
                      <a:pt x="27" y="16"/>
                    </a:cubicBezTo>
                    <a:cubicBezTo>
                      <a:pt x="26" y="17"/>
                      <a:pt x="26" y="18"/>
                      <a:pt x="25" y="20"/>
                    </a:cubicBezTo>
                    <a:cubicBezTo>
                      <a:pt x="22" y="20"/>
                      <a:pt x="22" y="20"/>
                      <a:pt x="22" y="20"/>
                    </a:cubicBezTo>
                    <a:cubicBezTo>
                      <a:pt x="16" y="15"/>
                      <a:pt x="16" y="15"/>
                      <a:pt x="16" y="15"/>
                    </a:cubicBezTo>
                    <a:cubicBezTo>
                      <a:pt x="14" y="18"/>
                      <a:pt x="14" y="18"/>
                      <a:pt x="14" y="18"/>
                    </a:cubicBezTo>
                    <a:cubicBezTo>
                      <a:pt x="16" y="20"/>
                      <a:pt x="16" y="20"/>
                      <a:pt x="16" y="20"/>
                    </a:cubicBezTo>
                    <a:cubicBezTo>
                      <a:pt x="13" y="20"/>
                      <a:pt x="13" y="20"/>
                      <a:pt x="13" y="20"/>
                    </a:cubicBezTo>
                    <a:cubicBezTo>
                      <a:pt x="4" y="11"/>
                      <a:pt x="4" y="11"/>
                      <a:pt x="4" y="11"/>
                    </a:cubicBezTo>
                    <a:cubicBezTo>
                      <a:pt x="1" y="14"/>
                      <a:pt x="1" y="14"/>
                      <a:pt x="1" y="14"/>
                    </a:cubicBezTo>
                    <a:cubicBezTo>
                      <a:pt x="8" y="20"/>
                      <a:pt x="8" y="20"/>
                      <a:pt x="8" y="20"/>
                    </a:cubicBezTo>
                    <a:cubicBezTo>
                      <a:pt x="0" y="20"/>
                      <a:pt x="0" y="20"/>
                      <a:pt x="0" y="20"/>
                    </a:cubicBezTo>
                    <a:cubicBezTo>
                      <a:pt x="0" y="24"/>
                      <a:pt x="0" y="24"/>
                      <a:pt x="0" y="24"/>
                    </a:cubicBezTo>
                    <a:cubicBezTo>
                      <a:pt x="8" y="24"/>
                      <a:pt x="8" y="24"/>
                      <a:pt x="8" y="24"/>
                    </a:cubicBezTo>
                    <a:cubicBezTo>
                      <a:pt x="1" y="30"/>
                      <a:pt x="1" y="30"/>
                      <a:pt x="1" y="30"/>
                    </a:cubicBezTo>
                    <a:cubicBezTo>
                      <a:pt x="4" y="33"/>
                      <a:pt x="4" y="33"/>
                      <a:pt x="4" y="33"/>
                    </a:cubicBezTo>
                    <a:cubicBezTo>
                      <a:pt x="13" y="24"/>
                      <a:pt x="13" y="24"/>
                      <a:pt x="13" y="24"/>
                    </a:cubicBezTo>
                    <a:cubicBezTo>
                      <a:pt x="16" y="24"/>
                      <a:pt x="16" y="24"/>
                      <a:pt x="16" y="24"/>
                    </a:cubicBezTo>
                    <a:cubicBezTo>
                      <a:pt x="14" y="26"/>
                      <a:pt x="14" y="26"/>
                      <a:pt x="14" y="26"/>
                    </a:cubicBezTo>
                    <a:cubicBezTo>
                      <a:pt x="16" y="29"/>
                      <a:pt x="16" y="29"/>
                      <a:pt x="16" y="29"/>
                    </a:cubicBezTo>
                    <a:cubicBezTo>
                      <a:pt x="22" y="24"/>
                      <a:pt x="22" y="24"/>
                      <a:pt x="22" y="24"/>
                    </a:cubicBezTo>
                    <a:cubicBezTo>
                      <a:pt x="25" y="24"/>
                      <a:pt x="25" y="24"/>
                      <a:pt x="25" y="24"/>
                    </a:cubicBezTo>
                    <a:cubicBezTo>
                      <a:pt x="26" y="26"/>
                      <a:pt x="26" y="27"/>
                      <a:pt x="27" y="28"/>
                    </a:cubicBezTo>
                    <a:cubicBezTo>
                      <a:pt x="24" y="31"/>
                      <a:pt x="24" y="31"/>
                      <a:pt x="24" y="31"/>
                    </a:cubicBezTo>
                    <a:cubicBezTo>
                      <a:pt x="17" y="31"/>
                      <a:pt x="17" y="31"/>
                      <a:pt x="17" y="31"/>
                    </a:cubicBezTo>
                    <a:cubicBezTo>
                      <a:pt x="17" y="35"/>
                      <a:pt x="17" y="35"/>
                      <a:pt x="17" y="35"/>
                    </a:cubicBezTo>
                    <a:cubicBezTo>
                      <a:pt x="20" y="35"/>
                      <a:pt x="20" y="35"/>
                      <a:pt x="20" y="35"/>
                    </a:cubicBezTo>
                    <a:cubicBezTo>
                      <a:pt x="19" y="37"/>
                      <a:pt x="19" y="37"/>
                      <a:pt x="19" y="37"/>
                    </a:cubicBezTo>
                    <a:cubicBezTo>
                      <a:pt x="6" y="37"/>
                      <a:pt x="6" y="37"/>
                      <a:pt x="6" y="37"/>
                    </a:cubicBezTo>
                    <a:cubicBezTo>
                      <a:pt x="6" y="41"/>
                      <a:pt x="6" y="41"/>
                      <a:pt x="6" y="41"/>
                    </a:cubicBezTo>
                    <a:cubicBezTo>
                      <a:pt x="15" y="41"/>
                      <a:pt x="15" y="41"/>
                      <a:pt x="15" y="41"/>
                    </a:cubicBezTo>
                    <a:cubicBezTo>
                      <a:pt x="9" y="46"/>
                      <a:pt x="9" y="46"/>
                      <a:pt x="9" y="46"/>
                    </a:cubicBezTo>
                    <a:cubicBezTo>
                      <a:pt x="12" y="49"/>
                      <a:pt x="12" y="49"/>
                      <a:pt x="12" y="49"/>
                    </a:cubicBezTo>
                    <a:cubicBezTo>
                      <a:pt x="18" y="44"/>
                      <a:pt x="18" y="44"/>
                      <a:pt x="18" y="44"/>
                    </a:cubicBezTo>
                    <a:cubicBezTo>
                      <a:pt x="18" y="53"/>
                      <a:pt x="18" y="53"/>
                      <a:pt x="18" y="53"/>
                    </a:cubicBezTo>
                    <a:cubicBezTo>
                      <a:pt x="22" y="53"/>
                      <a:pt x="22" y="53"/>
                      <a:pt x="22" y="53"/>
                    </a:cubicBezTo>
                    <a:cubicBezTo>
                      <a:pt x="22" y="40"/>
                      <a:pt x="22" y="40"/>
                      <a:pt x="22" y="40"/>
                    </a:cubicBezTo>
                    <a:cubicBezTo>
                      <a:pt x="23" y="38"/>
                      <a:pt x="23" y="38"/>
                      <a:pt x="23" y="38"/>
                    </a:cubicBezTo>
                    <a:cubicBezTo>
                      <a:pt x="23" y="41"/>
                      <a:pt x="23" y="41"/>
                      <a:pt x="23" y="41"/>
                    </a:cubicBezTo>
                    <a:cubicBezTo>
                      <a:pt x="27" y="41"/>
                      <a:pt x="27" y="41"/>
                      <a:pt x="27" y="41"/>
                    </a:cubicBezTo>
                    <a:cubicBezTo>
                      <a:pt x="27" y="34"/>
                      <a:pt x="27" y="34"/>
                      <a:pt x="27" y="34"/>
                    </a:cubicBezTo>
                    <a:cubicBezTo>
                      <a:pt x="30" y="31"/>
                      <a:pt x="30" y="31"/>
                      <a:pt x="30" y="31"/>
                    </a:cubicBezTo>
                    <a:cubicBezTo>
                      <a:pt x="31" y="32"/>
                      <a:pt x="33" y="33"/>
                      <a:pt x="34" y="33"/>
                    </a:cubicBezTo>
                    <a:cubicBezTo>
                      <a:pt x="34" y="37"/>
                      <a:pt x="34" y="37"/>
                      <a:pt x="34" y="37"/>
                    </a:cubicBezTo>
                    <a:cubicBezTo>
                      <a:pt x="29" y="42"/>
                      <a:pt x="29" y="42"/>
                      <a:pt x="29" y="42"/>
                    </a:cubicBezTo>
                    <a:cubicBezTo>
                      <a:pt x="32" y="45"/>
                      <a:pt x="32" y="45"/>
                      <a:pt x="32" y="45"/>
                    </a:cubicBezTo>
                    <a:cubicBezTo>
                      <a:pt x="34" y="43"/>
                      <a:pt x="34" y="43"/>
                      <a:pt x="34" y="43"/>
                    </a:cubicBezTo>
                    <a:cubicBezTo>
                      <a:pt x="34" y="45"/>
                      <a:pt x="34" y="45"/>
                      <a:pt x="34" y="45"/>
                    </a:cubicBezTo>
                    <a:cubicBezTo>
                      <a:pt x="25" y="54"/>
                      <a:pt x="25" y="54"/>
                      <a:pt x="25" y="54"/>
                    </a:cubicBezTo>
                    <a:cubicBezTo>
                      <a:pt x="28" y="57"/>
                      <a:pt x="28" y="57"/>
                      <a:pt x="28" y="57"/>
                    </a:cubicBezTo>
                    <a:cubicBezTo>
                      <a:pt x="34" y="51"/>
                      <a:pt x="34" y="51"/>
                      <a:pt x="34" y="51"/>
                    </a:cubicBezTo>
                    <a:cubicBezTo>
                      <a:pt x="34" y="58"/>
                      <a:pt x="34" y="58"/>
                      <a:pt x="34" y="58"/>
                    </a:cubicBezTo>
                    <a:cubicBezTo>
                      <a:pt x="38" y="58"/>
                      <a:pt x="38" y="58"/>
                      <a:pt x="38" y="58"/>
                    </a:cubicBezTo>
                    <a:cubicBezTo>
                      <a:pt x="38" y="51"/>
                      <a:pt x="38" y="51"/>
                      <a:pt x="38" y="51"/>
                    </a:cubicBezTo>
                    <a:cubicBezTo>
                      <a:pt x="45" y="57"/>
                      <a:pt x="45" y="57"/>
                      <a:pt x="45" y="57"/>
                    </a:cubicBezTo>
                    <a:cubicBezTo>
                      <a:pt x="48" y="54"/>
                      <a:pt x="48" y="54"/>
                      <a:pt x="48" y="54"/>
                    </a:cubicBezTo>
                    <a:cubicBezTo>
                      <a:pt x="38" y="45"/>
                      <a:pt x="38" y="45"/>
                      <a:pt x="38" y="45"/>
                    </a:cubicBezTo>
                    <a:cubicBezTo>
                      <a:pt x="38" y="43"/>
                      <a:pt x="38" y="43"/>
                      <a:pt x="38" y="43"/>
                    </a:cubicBezTo>
                    <a:cubicBezTo>
                      <a:pt x="41" y="45"/>
                      <a:pt x="41" y="45"/>
                      <a:pt x="41" y="45"/>
                    </a:cubicBezTo>
                    <a:cubicBezTo>
                      <a:pt x="44" y="42"/>
                      <a:pt x="44" y="42"/>
                      <a:pt x="44" y="42"/>
                    </a:cubicBezTo>
                    <a:cubicBezTo>
                      <a:pt x="38" y="37"/>
                      <a:pt x="38" y="37"/>
                      <a:pt x="38" y="37"/>
                    </a:cubicBezTo>
                    <a:cubicBezTo>
                      <a:pt x="38" y="33"/>
                      <a:pt x="38" y="33"/>
                      <a:pt x="38" y="33"/>
                    </a:cubicBezTo>
                    <a:cubicBezTo>
                      <a:pt x="40" y="33"/>
                      <a:pt x="41" y="32"/>
                      <a:pt x="43" y="31"/>
                    </a:cubicBezTo>
                    <a:cubicBezTo>
                      <a:pt x="46" y="34"/>
                      <a:pt x="46" y="34"/>
                      <a:pt x="46" y="34"/>
                    </a:cubicBezTo>
                    <a:cubicBezTo>
                      <a:pt x="46" y="41"/>
                      <a:pt x="46" y="41"/>
                      <a:pt x="46" y="41"/>
                    </a:cubicBezTo>
                    <a:cubicBezTo>
                      <a:pt x="50" y="41"/>
                      <a:pt x="50" y="41"/>
                      <a:pt x="50" y="41"/>
                    </a:cubicBezTo>
                    <a:cubicBezTo>
                      <a:pt x="50" y="38"/>
                      <a:pt x="50" y="38"/>
                      <a:pt x="50" y="38"/>
                    </a:cubicBezTo>
                    <a:cubicBezTo>
                      <a:pt x="51" y="40"/>
                      <a:pt x="51" y="40"/>
                      <a:pt x="51" y="40"/>
                    </a:cubicBezTo>
                    <a:cubicBezTo>
                      <a:pt x="51" y="53"/>
                      <a:pt x="51" y="53"/>
                      <a:pt x="51" y="53"/>
                    </a:cubicBezTo>
                    <a:cubicBezTo>
                      <a:pt x="55" y="53"/>
                      <a:pt x="55" y="53"/>
                      <a:pt x="55" y="53"/>
                    </a:cubicBezTo>
                    <a:cubicBezTo>
                      <a:pt x="55" y="44"/>
                      <a:pt x="55" y="44"/>
                      <a:pt x="55" y="44"/>
                    </a:cubicBezTo>
                    <a:cubicBezTo>
                      <a:pt x="61" y="49"/>
                      <a:pt x="61" y="49"/>
                      <a:pt x="61" y="49"/>
                    </a:cubicBezTo>
                    <a:cubicBezTo>
                      <a:pt x="63" y="46"/>
                      <a:pt x="63" y="46"/>
                      <a:pt x="63" y="46"/>
                    </a:cubicBezTo>
                    <a:cubicBezTo>
                      <a:pt x="58" y="41"/>
                      <a:pt x="58" y="41"/>
                      <a:pt x="58" y="41"/>
                    </a:cubicBezTo>
                    <a:cubicBezTo>
                      <a:pt x="67" y="41"/>
                      <a:pt x="67" y="41"/>
                      <a:pt x="67" y="41"/>
                    </a:cubicBezTo>
                    <a:cubicBezTo>
                      <a:pt x="67" y="37"/>
                      <a:pt x="67" y="37"/>
                      <a:pt x="67" y="37"/>
                    </a:cubicBezTo>
                    <a:cubicBezTo>
                      <a:pt x="54" y="37"/>
                      <a:pt x="54" y="37"/>
                      <a:pt x="54" y="37"/>
                    </a:cubicBezTo>
                    <a:cubicBezTo>
                      <a:pt x="52" y="35"/>
                      <a:pt x="52" y="35"/>
                      <a:pt x="52" y="35"/>
                    </a:cubicBezTo>
                    <a:cubicBezTo>
                      <a:pt x="56" y="35"/>
                      <a:pt x="56" y="35"/>
                      <a:pt x="56" y="35"/>
                    </a:cubicBezTo>
                    <a:cubicBezTo>
                      <a:pt x="56" y="31"/>
                      <a:pt x="56" y="31"/>
                      <a:pt x="56" y="31"/>
                    </a:cubicBezTo>
                    <a:cubicBezTo>
                      <a:pt x="48" y="31"/>
                      <a:pt x="48" y="31"/>
                      <a:pt x="48" y="31"/>
                    </a:cubicBezTo>
                    <a:cubicBezTo>
                      <a:pt x="46" y="28"/>
                      <a:pt x="46" y="28"/>
                      <a:pt x="46" y="28"/>
                    </a:cubicBezTo>
                    <a:cubicBezTo>
                      <a:pt x="46" y="27"/>
                      <a:pt x="47" y="26"/>
                      <a:pt x="47" y="24"/>
                    </a:cubicBezTo>
                    <a:cubicBezTo>
                      <a:pt x="51" y="24"/>
                      <a:pt x="51" y="24"/>
                      <a:pt x="51" y="24"/>
                    </a:cubicBezTo>
                    <a:cubicBezTo>
                      <a:pt x="56" y="29"/>
                      <a:pt x="56" y="29"/>
                      <a:pt x="56" y="29"/>
                    </a:cubicBezTo>
                    <a:cubicBezTo>
                      <a:pt x="59" y="26"/>
                      <a:pt x="59" y="26"/>
                      <a:pt x="59" y="26"/>
                    </a:cubicBezTo>
                    <a:cubicBezTo>
                      <a:pt x="57" y="24"/>
                      <a:pt x="57" y="24"/>
                      <a:pt x="57" y="24"/>
                    </a:cubicBezTo>
                    <a:cubicBezTo>
                      <a:pt x="59" y="24"/>
                      <a:pt x="59" y="24"/>
                      <a:pt x="59" y="24"/>
                    </a:cubicBezTo>
                    <a:cubicBezTo>
                      <a:pt x="69" y="33"/>
                      <a:pt x="69" y="33"/>
                      <a:pt x="69" y="33"/>
                    </a:cubicBezTo>
                    <a:cubicBezTo>
                      <a:pt x="71" y="30"/>
                      <a:pt x="71" y="30"/>
                      <a:pt x="71" y="30"/>
                    </a:cubicBezTo>
                    <a:cubicBezTo>
                      <a:pt x="65" y="24"/>
                      <a:pt x="65" y="24"/>
                      <a:pt x="65" y="24"/>
                    </a:cubicBezTo>
                    <a:cubicBezTo>
                      <a:pt x="73" y="24"/>
                      <a:pt x="73" y="24"/>
                      <a:pt x="73" y="24"/>
                    </a:cubicBezTo>
                    <a:lnTo>
                      <a:pt x="73" y="20"/>
                    </a:lnTo>
                    <a:close/>
                  </a:path>
                </a:pathLst>
              </a:custGeom>
              <a:solidFill>
                <a:srgbClr val="497193"/>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234" name="Freeform: Shape 261"/>
              <p:cNvSpPr/>
              <p:nvPr/>
            </p:nvSpPr>
            <p:spPr bwMode="auto">
              <a:xfrm>
                <a:off x="3320536" y="2283466"/>
                <a:ext cx="259787" cy="256111"/>
              </a:xfrm>
              <a:custGeom>
                <a:gdLst>
                  <a:gd fmla="*/ 52 w 59" name="T0"/>
                  <a:gd fmla="*/ 41 h 58" name="T1"/>
                  <a:gd fmla="*/ 55 w 59" name="T2"/>
                  <a:gd fmla="*/ 44 h 58" name="T3"/>
                  <a:gd fmla="*/ 48 w 59" name="T4"/>
                  <a:gd fmla="*/ 52 h 58" name="T5"/>
                  <a:gd fmla="*/ 45 w 59" name="T6"/>
                  <a:gd fmla="*/ 49 h 58" name="T7"/>
                  <a:gd fmla="*/ 37 w 59" name="T8"/>
                  <a:gd fmla="*/ 53 h 58" name="T9"/>
                  <a:gd fmla="*/ 37 w 59" name="T10"/>
                  <a:gd fmla="*/ 58 h 58" name="T11"/>
                  <a:gd fmla="*/ 29 w 59" name="T12"/>
                  <a:gd fmla="*/ 58 h 58" name="T13"/>
                  <a:gd fmla="*/ 29 w 59" name="T14"/>
                  <a:gd fmla="*/ 46 h 58" name="T15"/>
                  <a:gd fmla="*/ 42 w 59" name="T16"/>
                  <a:gd fmla="*/ 40 h 58" name="T17"/>
                  <a:gd fmla="*/ 40 w 59" name="T18"/>
                  <a:gd fmla="*/ 16 h 58" name="T19"/>
                  <a:gd fmla="*/ 40 w 59" name="T20"/>
                  <a:gd fmla="*/ 16 h 58" name="T21"/>
                  <a:gd fmla="*/ 34 w 59" name="T22"/>
                  <a:gd fmla="*/ 13 h 58" name="T23"/>
                  <a:gd fmla="*/ 29 w 59" name="T24"/>
                  <a:gd fmla="*/ 12 h 58" name="T25"/>
                  <a:gd fmla="*/ 29 w 59" name="T26"/>
                  <a:gd fmla="*/ 0 h 58" name="T27"/>
                  <a:gd fmla="*/ 32 w 59" name="T28"/>
                  <a:gd fmla="*/ 0 h 58" name="T29"/>
                  <a:gd fmla="*/ 33 w 59" name="T30"/>
                  <a:gd fmla="*/ 4 h 58" name="T31"/>
                  <a:gd fmla="*/ 41 w 59" name="T32"/>
                  <a:gd fmla="*/ 7 h 58" name="T33"/>
                  <a:gd fmla="*/ 44 w 59" name="T34"/>
                  <a:gd fmla="*/ 3 h 58" name="T35"/>
                  <a:gd fmla="*/ 52 w 59" name="T36"/>
                  <a:gd fmla="*/ 10 h 58" name="T37"/>
                  <a:gd fmla="*/ 49 w 59" name="T38"/>
                  <a:gd fmla="*/ 14 h 58" name="T39"/>
                  <a:gd fmla="*/ 53 w 59" name="T40"/>
                  <a:gd fmla="*/ 22 h 58" name="T41"/>
                  <a:gd fmla="*/ 58 w 59" name="T42"/>
                  <a:gd fmla="*/ 21 h 58" name="T43"/>
                  <a:gd fmla="*/ 59 w 59" name="T44"/>
                  <a:gd fmla="*/ 32 h 58" name="T45"/>
                  <a:gd fmla="*/ 54 w 59" name="T46"/>
                  <a:gd fmla="*/ 32 h 58" name="T47"/>
                  <a:gd fmla="*/ 52 w 59" name="T48"/>
                  <a:gd fmla="*/ 41 h 58" name="T49"/>
                  <a:gd fmla="*/ 29 w 59" name="T50"/>
                  <a:gd fmla="*/ 58 h 58" name="T51"/>
                  <a:gd fmla="*/ 26 w 59" name="T52"/>
                  <a:gd fmla="*/ 58 h 58" name="T53"/>
                  <a:gd fmla="*/ 26 w 59" name="T54"/>
                  <a:gd fmla="*/ 54 h 58" name="T55"/>
                  <a:gd fmla="*/ 18 w 59" name="T56"/>
                  <a:gd fmla="*/ 51 h 58" name="T57"/>
                  <a:gd fmla="*/ 15 w 59" name="T58"/>
                  <a:gd fmla="*/ 55 h 58" name="T59"/>
                  <a:gd fmla="*/ 7 w 59" name="T60"/>
                  <a:gd fmla="*/ 48 h 58" name="T61"/>
                  <a:gd fmla="*/ 9 w 59" name="T62"/>
                  <a:gd fmla="*/ 45 h 58" name="T63"/>
                  <a:gd fmla="*/ 5 w 59" name="T64"/>
                  <a:gd fmla="*/ 37 h 58" name="T65"/>
                  <a:gd fmla="*/ 1 w 59" name="T66"/>
                  <a:gd fmla="*/ 37 h 58" name="T67"/>
                  <a:gd fmla="*/ 0 w 59" name="T68"/>
                  <a:gd fmla="*/ 26 h 58" name="T69"/>
                  <a:gd fmla="*/ 4 w 59" name="T70"/>
                  <a:gd fmla="*/ 26 h 58" name="T71"/>
                  <a:gd fmla="*/ 7 w 59" name="T72"/>
                  <a:gd fmla="*/ 17 h 58" name="T73"/>
                  <a:gd fmla="*/ 4 w 59" name="T74"/>
                  <a:gd fmla="*/ 15 h 58" name="T75"/>
                  <a:gd fmla="*/ 11 w 59" name="T76"/>
                  <a:gd fmla="*/ 6 h 58" name="T77"/>
                  <a:gd fmla="*/ 14 w 59" name="T78"/>
                  <a:gd fmla="*/ 9 h 58" name="T79"/>
                  <a:gd fmla="*/ 22 w 59" name="T80"/>
                  <a:gd fmla="*/ 5 h 58" name="T81"/>
                  <a:gd fmla="*/ 21 w 59" name="T82"/>
                  <a:gd fmla="*/ 1 h 58" name="T83"/>
                  <a:gd fmla="*/ 29 w 59" name="T84"/>
                  <a:gd fmla="*/ 0 h 58" name="T85"/>
                  <a:gd fmla="*/ 29 w 59" name="T86"/>
                  <a:gd fmla="*/ 12 h 58" name="T87"/>
                  <a:gd fmla="*/ 16 w 59" name="T88"/>
                  <a:gd fmla="*/ 18 h 58" name="T89"/>
                  <a:gd fmla="*/ 18 w 59" name="T90"/>
                  <a:gd fmla="*/ 42 h 58" name="T91"/>
                  <a:gd fmla="*/ 24 w 59" name="T92"/>
                  <a:gd fmla="*/ 45 h 58" name="T93"/>
                  <a:gd fmla="*/ 29 w 59" name="T94"/>
                  <a:gd fmla="*/ 46 h 58" name="T95"/>
                  <a:gd fmla="*/ 29 w 59" name="T96"/>
                  <a:gd fmla="*/ 58 h 58"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57" w="59">
                    <a:moveTo>
                      <a:pt x="52" y="41"/>
                    </a:moveTo>
                    <a:cubicBezTo>
                      <a:pt x="55" y="44"/>
                      <a:pt x="55" y="44"/>
                      <a:pt x="55" y="44"/>
                    </a:cubicBezTo>
                    <a:cubicBezTo>
                      <a:pt x="48" y="52"/>
                      <a:pt x="48" y="52"/>
                      <a:pt x="48" y="52"/>
                    </a:cubicBezTo>
                    <a:cubicBezTo>
                      <a:pt x="45" y="49"/>
                      <a:pt x="45" y="49"/>
                      <a:pt x="45" y="49"/>
                    </a:cubicBezTo>
                    <a:cubicBezTo>
                      <a:pt x="42" y="51"/>
                      <a:pt x="40" y="52"/>
                      <a:pt x="37" y="53"/>
                    </a:cubicBezTo>
                    <a:cubicBezTo>
                      <a:pt x="37" y="58"/>
                      <a:pt x="37" y="58"/>
                      <a:pt x="37" y="58"/>
                    </a:cubicBezTo>
                    <a:cubicBezTo>
                      <a:pt x="29" y="58"/>
                      <a:pt x="29" y="58"/>
                      <a:pt x="29" y="58"/>
                    </a:cubicBezTo>
                    <a:cubicBezTo>
                      <a:pt x="29" y="46"/>
                      <a:pt x="29" y="46"/>
                      <a:pt x="29" y="46"/>
                    </a:cubicBezTo>
                    <a:cubicBezTo>
                      <a:pt x="34" y="46"/>
                      <a:pt x="39" y="44"/>
                      <a:pt x="42" y="40"/>
                    </a:cubicBezTo>
                    <a:cubicBezTo>
                      <a:pt x="48" y="33"/>
                      <a:pt x="47" y="22"/>
                      <a:pt x="40" y="16"/>
                    </a:cubicBezTo>
                    <a:cubicBezTo>
                      <a:pt x="40" y="16"/>
                      <a:pt x="40" y="16"/>
                      <a:pt x="40" y="16"/>
                    </a:cubicBezTo>
                    <a:cubicBezTo>
                      <a:pt x="38" y="15"/>
                      <a:pt x="36" y="14"/>
                      <a:pt x="34" y="13"/>
                    </a:cubicBezTo>
                    <a:cubicBezTo>
                      <a:pt x="33" y="12"/>
                      <a:pt x="31" y="12"/>
                      <a:pt x="29" y="12"/>
                    </a:cubicBezTo>
                    <a:cubicBezTo>
                      <a:pt x="29" y="0"/>
                      <a:pt x="29" y="0"/>
                      <a:pt x="29" y="0"/>
                    </a:cubicBezTo>
                    <a:cubicBezTo>
                      <a:pt x="32" y="0"/>
                      <a:pt x="32" y="0"/>
                      <a:pt x="32" y="0"/>
                    </a:cubicBezTo>
                    <a:cubicBezTo>
                      <a:pt x="33" y="4"/>
                      <a:pt x="33" y="4"/>
                      <a:pt x="33" y="4"/>
                    </a:cubicBezTo>
                    <a:cubicBezTo>
                      <a:pt x="36" y="4"/>
                      <a:pt x="38" y="5"/>
                      <a:pt x="41" y="7"/>
                    </a:cubicBezTo>
                    <a:cubicBezTo>
                      <a:pt x="44" y="3"/>
                      <a:pt x="44" y="3"/>
                      <a:pt x="44" y="3"/>
                    </a:cubicBezTo>
                    <a:cubicBezTo>
                      <a:pt x="52" y="10"/>
                      <a:pt x="52" y="10"/>
                      <a:pt x="52" y="10"/>
                    </a:cubicBezTo>
                    <a:cubicBezTo>
                      <a:pt x="49" y="14"/>
                      <a:pt x="49" y="14"/>
                      <a:pt x="49" y="14"/>
                    </a:cubicBezTo>
                    <a:cubicBezTo>
                      <a:pt x="51" y="16"/>
                      <a:pt x="53" y="19"/>
                      <a:pt x="53" y="22"/>
                    </a:cubicBezTo>
                    <a:cubicBezTo>
                      <a:pt x="58" y="21"/>
                      <a:pt x="58" y="21"/>
                      <a:pt x="58" y="21"/>
                    </a:cubicBezTo>
                    <a:cubicBezTo>
                      <a:pt x="59" y="32"/>
                      <a:pt x="59" y="32"/>
                      <a:pt x="59" y="32"/>
                    </a:cubicBezTo>
                    <a:cubicBezTo>
                      <a:pt x="54" y="32"/>
                      <a:pt x="54" y="32"/>
                      <a:pt x="54" y="32"/>
                    </a:cubicBezTo>
                    <a:cubicBezTo>
                      <a:pt x="54" y="35"/>
                      <a:pt x="53" y="38"/>
                      <a:pt x="52" y="41"/>
                    </a:cubicBezTo>
                    <a:close/>
                    <a:moveTo>
                      <a:pt x="29" y="58"/>
                    </a:moveTo>
                    <a:cubicBezTo>
                      <a:pt x="26" y="58"/>
                      <a:pt x="26" y="58"/>
                      <a:pt x="26" y="58"/>
                    </a:cubicBezTo>
                    <a:cubicBezTo>
                      <a:pt x="26" y="54"/>
                      <a:pt x="26" y="54"/>
                      <a:pt x="26" y="54"/>
                    </a:cubicBezTo>
                    <a:cubicBezTo>
                      <a:pt x="23" y="54"/>
                      <a:pt x="20" y="53"/>
                      <a:pt x="18" y="51"/>
                    </a:cubicBezTo>
                    <a:cubicBezTo>
                      <a:pt x="15" y="55"/>
                      <a:pt x="15" y="55"/>
                      <a:pt x="15" y="55"/>
                    </a:cubicBezTo>
                    <a:cubicBezTo>
                      <a:pt x="7" y="48"/>
                      <a:pt x="7" y="48"/>
                      <a:pt x="7" y="48"/>
                    </a:cubicBezTo>
                    <a:cubicBezTo>
                      <a:pt x="9" y="45"/>
                      <a:pt x="9" y="45"/>
                      <a:pt x="9" y="45"/>
                    </a:cubicBezTo>
                    <a:cubicBezTo>
                      <a:pt x="8" y="42"/>
                      <a:pt x="6" y="40"/>
                      <a:pt x="5" y="37"/>
                    </a:cubicBezTo>
                    <a:cubicBezTo>
                      <a:pt x="1" y="37"/>
                      <a:pt x="1" y="37"/>
                      <a:pt x="1" y="37"/>
                    </a:cubicBezTo>
                    <a:cubicBezTo>
                      <a:pt x="0" y="26"/>
                      <a:pt x="0" y="26"/>
                      <a:pt x="0" y="26"/>
                    </a:cubicBezTo>
                    <a:cubicBezTo>
                      <a:pt x="4" y="26"/>
                      <a:pt x="4" y="26"/>
                      <a:pt x="4" y="26"/>
                    </a:cubicBezTo>
                    <a:cubicBezTo>
                      <a:pt x="5" y="23"/>
                      <a:pt x="6" y="20"/>
                      <a:pt x="7" y="17"/>
                    </a:cubicBezTo>
                    <a:cubicBezTo>
                      <a:pt x="4" y="15"/>
                      <a:pt x="4" y="15"/>
                      <a:pt x="4" y="15"/>
                    </a:cubicBezTo>
                    <a:cubicBezTo>
                      <a:pt x="11" y="6"/>
                      <a:pt x="11" y="6"/>
                      <a:pt x="11" y="6"/>
                    </a:cubicBezTo>
                    <a:cubicBezTo>
                      <a:pt x="14" y="9"/>
                      <a:pt x="14" y="9"/>
                      <a:pt x="14" y="9"/>
                    </a:cubicBezTo>
                    <a:cubicBezTo>
                      <a:pt x="16" y="7"/>
                      <a:pt x="19" y="6"/>
                      <a:pt x="22" y="5"/>
                    </a:cubicBezTo>
                    <a:cubicBezTo>
                      <a:pt x="21" y="1"/>
                      <a:pt x="21" y="1"/>
                      <a:pt x="21" y="1"/>
                    </a:cubicBezTo>
                    <a:cubicBezTo>
                      <a:pt x="29" y="0"/>
                      <a:pt x="29" y="0"/>
                      <a:pt x="29" y="0"/>
                    </a:cubicBezTo>
                    <a:cubicBezTo>
                      <a:pt x="29" y="12"/>
                      <a:pt x="29" y="12"/>
                      <a:pt x="29" y="12"/>
                    </a:cubicBezTo>
                    <a:cubicBezTo>
                      <a:pt x="24" y="12"/>
                      <a:pt x="20" y="14"/>
                      <a:pt x="16" y="18"/>
                    </a:cubicBezTo>
                    <a:cubicBezTo>
                      <a:pt x="10" y="25"/>
                      <a:pt x="11" y="36"/>
                      <a:pt x="18" y="42"/>
                    </a:cubicBezTo>
                    <a:cubicBezTo>
                      <a:pt x="20" y="44"/>
                      <a:pt x="22" y="45"/>
                      <a:pt x="24" y="45"/>
                    </a:cubicBezTo>
                    <a:cubicBezTo>
                      <a:pt x="26" y="46"/>
                      <a:pt x="28" y="46"/>
                      <a:pt x="29" y="46"/>
                    </a:cubicBezTo>
                    <a:lnTo>
                      <a:pt x="29" y="58"/>
                    </a:lnTo>
                    <a:close/>
                  </a:path>
                </a:pathLst>
              </a:custGeom>
              <a:solidFill>
                <a:srgbClr val="497193"/>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235" name="Freeform: Shape 262"/>
              <p:cNvSpPr/>
              <p:nvPr/>
            </p:nvSpPr>
            <p:spPr bwMode="auto">
              <a:xfrm>
                <a:off x="3205347" y="2729517"/>
                <a:ext cx="13480" cy="22057"/>
              </a:xfrm>
              <a:custGeom>
                <a:gdLst>
                  <a:gd fmla="*/ 0 w 3" name="T0"/>
                  <a:gd fmla="*/ 5 h 5" name="T1"/>
                  <a:gd fmla="*/ 3 w 3" name="T2"/>
                  <a:gd fmla="*/ 1 h 5" name="T3"/>
                  <a:gd fmla="*/ 0 w 3" name="T4"/>
                  <a:gd fmla="*/ 0 h 5" name="T5"/>
                  <a:gd fmla="*/ 0 w 3" name="T6"/>
                  <a:gd fmla="*/ 5 h 5" name="T7"/>
                </a:gdLst>
                <a:cxnLst>
                  <a:cxn ang="0">
                    <a:pos x="T0" y="T1"/>
                  </a:cxn>
                  <a:cxn ang="0">
                    <a:pos x="T2" y="T3"/>
                  </a:cxn>
                  <a:cxn ang="0">
                    <a:pos x="T4" y="T5"/>
                  </a:cxn>
                  <a:cxn ang="0">
                    <a:pos x="T6" y="T7"/>
                  </a:cxn>
                </a:cxnLst>
                <a:rect b="b" l="0" r="r" t="0"/>
                <a:pathLst>
                  <a:path h="5" w="3">
                    <a:moveTo>
                      <a:pt x="0" y="5"/>
                    </a:moveTo>
                    <a:cubicBezTo>
                      <a:pt x="3" y="1"/>
                      <a:pt x="3" y="1"/>
                      <a:pt x="3" y="1"/>
                    </a:cubicBezTo>
                    <a:cubicBezTo>
                      <a:pt x="2" y="1"/>
                      <a:pt x="1" y="1"/>
                      <a:pt x="0" y="0"/>
                    </a:cubicBezTo>
                    <a:cubicBezTo>
                      <a:pt x="0" y="2"/>
                      <a:pt x="0" y="3"/>
                      <a:pt x="0" y="5"/>
                    </a:cubicBezTo>
                    <a:close/>
                  </a:path>
                </a:pathLst>
              </a:custGeom>
              <a:solidFill>
                <a:schemeClr val="accent4"/>
              </a:solidFill>
              <a:ln>
                <a:noFill/>
              </a:ln>
            </p:spPr>
            <p:txBody>
              <a:bodyPr anchor="ctr"/>
              <a:lstStyle/>
              <a:p>
                <a:pPr algn="ctr"/>
                <a:endParaRPr>
                  <a:cs typeface="+mn-ea"/>
                  <a:sym typeface="+mn-lt"/>
                </a:endParaRPr>
              </a:p>
            </p:txBody>
          </p:sp>
          <p:sp>
            <p:nvSpPr>
              <p:cNvPr id="236" name="Freeform: Shape 263"/>
              <p:cNvSpPr/>
              <p:nvPr/>
            </p:nvSpPr>
            <p:spPr bwMode="auto">
              <a:xfrm>
                <a:off x="3200445" y="2671922"/>
                <a:ext cx="49017" cy="53918"/>
              </a:xfrm>
              <a:custGeom>
                <a:gdLst>
                  <a:gd fmla="*/ 5 w 11" name="T0"/>
                  <a:gd fmla="*/ 12 h 12" name="T1"/>
                  <a:gd fmla="*/ 6 w 11" name="T2"/>
                  <a:gd fmla="*/ 12 h 12" name="T3"/>
                  <a:gd fmla="*/ 6 w 11" name="T4"/>
                  <a:gd fmla="*/ 12 h 12" name="T5"/>
                  <a:gd fmla="*/ 11 w 11" name="T6"/>
                  <a:gd fmla="*/ 6 h 12" name="T7"/>
                  <a:gd fmla="*/ 11 w 11" name="T8"/>
                  <a:gd fmla="*/ 6 h 12" name="T9"/>
                  <a:gd fmla="*/ 11 w 11" name="T10"/>
                  <a:gd fmla="*/ 5 h 12" name="T11"/>
                  <a:gd fmla="*/ 5 w 11" name="T12"/>
                  <a:gd fmla="*/ 0 h 12" name="T13"/>
                  <a:gd fmla="*/ 4 w 11" name="T14"/>
                  <a:gd fmla="*/ 0 h 12" name="T15"/>
                  <a:gd fmla="*/ 0 w 11" name="T16"/>
                  <a:gd fmla="*/ 3 h 12" name="T17"/>
                  <a:gd fmla="*/ 1 w 11" name="T18"/>
                  <a:gd fmla="*/ 9 h 12" name="T19"/>
                  <a:gd fmla="*/ 5 w 11" name="T20"/>
                  <a:gd fmla="*/ 12 h 1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2" w="11">
                    <a:moveTo>
                      <a:pt x="5" y="12"/>
                    </a:moveTo>
                    <a:cubicBezTo>
                      <a:pt x="5" y="12"/>
                      <a:pt x="6" y="12"/>
                      <a:pt x="6" y="12"/>
                    </a:cubicBezTo>
                    <a:cubicBezTo>
                      <a:pt x="6" y="12"/>
                      <a:pt x="6" y="12"/>
                      <a:pt x="6" y="12"/>
                    </a:cubicBezTo>
                    <a:cubicBezTo>
                      <a:pt x="9" y="11"/>
                      <a:pt x="11" y="8"/>
                      <a:pt x="11" y="6"/>
                    </a:cubicBezTo>
                    <a:cubicBezTo>
                      <a:pt x="11" y="6"/>
                      <a:pt x="11" y="6"/>
                      <a:pt x="11" y="6"/>
                    </a:cubicBezTo>
                    <a:cubicBezTo>
                      <a:pt x="11" y="5"/>
                      <a:pt x="11" y="5"/>
                      <a:pt x="11" y="5"/>
                    </a:cubicBezTo>
                    <a:cubicBezTo>
                      <a:pt x="10" y="2"/>
                      <a:pt x="8" y="0"/>
                      <a:pt x="5" y="0"/>
                    </a:cubicBezTo>
                    <a:cubicBezTo>
                      <a:pt x="5" y="0"/>
                      <a:pt x="4" y="0"/>
                      <a:pt x="4" y="0"/>
                    </a:cubicBezTo>
                    <a:cubicBezTo>
                      <a:pt x="2" y="1"/>
                      <a:pt x="1" y="2"/>
                      <a:pt x="0" y="3"/>
                    </a:cubicBezTo>
                    <a:cubicBezTo>
                      <a:pt x="0" y="5"/>
                      <a:pt x="0" y="7"/>
                      <a:pt x="1" y="9"/>
                    </a:cubicBezTo>
                    <a:cubicBezTo>
                      <a:pt x="2" y="11"/>
                      <a:pt x="3" y="12"/>
                      <a:pt x="5" y="12"/>
                    </a:cubicBezTo>
                    <a:close/>
                  </a:path>
                </a:pathLst>
              </a:custGeom>
              <a:solidFill>
                <a:schemeClr val="accent4"/>
              </a:solidFill>
              <a:ln>
                <a:noFill/>
              </a:ln>
            </p:spPr>
            <p:txBody>
              <a:bodyPr anchor="ctr"/>
              <a:lstStyle/>
              <a:p>
                <a:pPr algn="ctr"/>
                <a:endParaRPr>
                  <a:cs typeface="+mn-ea"/>
                  <a:sym typeface="+mn-lt"/>
                </a:endParaRPr>
              </a:p>
            </p:txBody>
          </p:sp>
          <p:sp>
            <p:nvSpPr>
              <p:cNvPr id="237" name="Freeform: Shape 264"/>
              <p:cNvSpPr/>
              <p:nvPr/>
            </p:nvSpPr>
            <p:spPr bwMode="auto">
              <a:xfrm>
                <a:off x="3293577" y="2712361"/>
                <a:ext cx="96808" cy="91906"/>
              </a:xfrm>
              <a:custGeom>
                <a:gdLst>
                  <a:gd fmla="*/ 12 w 22" name="T0"/>
                  <a:gd fmla="*/ 21 h 21" name="T1"/>
                  <a:gd fmla="*/ 22 w 22" name="T2"/>
                  <a:gd fmla="*/ 21 h 21" name="T3"/>
                  <a:gd fmla="*/ 6 w 22" name="T4"/>
                  <a:gd fmla="*/ 0 h 21" name="T5"/>
                  <a:gd fmla="*/ 0 w 22" name="T6"/>
                  <a:gd fmla="*/ 5 h 21" name="T7"/>
                  <a:gd fmla="*/ 12 w 22" name="T8"/>
                  <a:gd fmla="*/ 21 h 21" name="T9"/>
                </a:gdLst>
                <a:cxnLst>
                  <a:cxn ang="0">
                    <a:pos x="T0" y="T1"/>
                  </a:cxn>
                  <a:cxn ang="0">
                    <a:pos x="T2" y="T3"/>
                  </a:cxn>
                  <a:cxn ang="0">
                    <a:pos x="T4" y="T5"/>
                  </a:cxn>
                  <a:cxn ang="0">
                    <a:pos x="T6" y="T7"/>
                  </a:cxn>
                  <a:cxn ang="0">
                    <a:pos x="T8" y="T9"/>
                  </a:cxn>
                </a:cxnLst>
                <a:rect b="b" l="0" r="r" t="0"/>
                <a:pathLst>
                  <a:path h="21" w="22">
                    <a:moveTo>
                      <a:pt x="12" y="21"/>
                    </a:moveTo>
                    <a:cubicBezTo>
                      <a:pt x="22" y="21"/>
                      <a:pt x="22" y="21"/>
                      <a:pt x="22" y="21"/>
                    </a:cubicBezTo>
                    <a:cubicBezTo>
                      <a:pt x="6" y="0"/>
                      <a:pt x="6" y="0"/>
                      <a:pt x="6" y="0"/>
                    </a:cubicBezTo>
                    <a:cubicBezTo>
                      <a:pt x="5" y="3"/>
                      <a:pt x="2" y="5"/>
                      <a:pt x="0" y="5"/>
                    </a:cubicBezTo>
                    <a:lnTo>
                      <a:pt x="12" y="21"/>
                    </a:lnTo>
                    <a:close/>
                  </a:path>
                </a:pathLst>
              </a:custGeom>
              <a:solidFill>
                <a:schemeClr val="accent4"/>
              </a:solidFill>
              <a:ln>
                <a:noFill/>
              </a:ln>
            </p:spPr>
            <p:txBody>
              <a:bodyPr anchor="ctr"/>
              <a:lstStyle/>
              <a:p>
                <a:pPr algn="ctr"/>
                <a:endParaRPr>
                  <a:cs typeface="+mn-ea"/>
                  <a:sym typeface="+mn-lt"/>
                </a:endParaRPr>
              </a:p>
            </p:txBody>
          </p:sp>
          <p:sp>
            <p:nvSpPr>
              <p:cNvPr id="238" name="Freeform: Shape 265"/>
              <p:cNvSpPr/>
              <p:nvPr/>
            </p:nvSpPr>
            <p:spPr bwMode="auto">
              <a:xfrm>
                <a:off x="3258040" y="2671922"/>
                <a:ext cx="52693" cy="53918"/>
              </a:xfrm>
              <a:custGeom>
                <a:gdLst>
                  <a:gd fmla="*/ 8 w 12" name="T0"/>
                  <a:gd fmla="*/ 0 h 12" name="T1"/>
                  <a:gd fmla="*/ 6 w 12" name="T2"/>
                  <a:gd fmla="*/ 0 h 12" name="T3"/>
                  <a:gd fmla="*/ 1 w 12" name="T4"/>
                  <a:gd fmla="*/ 5 h 12" name="T5"/>
                  <a:gd fmla="*/ 1 w 12" name="T6"/>
                  <a:gd fmla="*/ 6 h 12" name="T7"/>
                  <a:gd fmla="*/ 1 w 12" name="T8"/>
                  <a:gd fmla="*/ 6 h 12" name="T9"/>
                  <a:gd fmla="*/ 5 w 12" name="T10"/>
                  <a:gd fmla="*/ 12 h 12" name="T11"/>
                  <a:gd fmla="*/ 6 w 12" name="T12"/>
                  <a:gd fmla="*/ 12 h 12" name="T13"/>
                  <a:gd fmla="*/ 6 w 12" name="T14"/>
                  <a:gd fmla="*/ 12 h 12" name="T15"/>
                  <a:gd fmla="*/ 12 w 12" name="T16"/>
                  <a:gd fmla="*/ 7 h 12" name="T17"/>
                  <a:gd fmla="*/ 12 w 12" name="T18"/>
                  <a:gd fmla="*/ 7 h 12" name="T19"/>
                  <a:gd fmla="*/ 8 w 12" name="T20"/>
                  <a:gd fmla="*/ 0 h 1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2" w="12">
                    <a:moveTo>
                      <a:pt x="8" y="0"/>
                    </a:moveTo>
                    <a:cubicBezTo>
                      <a:pt x="7" y="0"/>
                      <a:pt x="7" y="0"/>
                      <a:pt x="6" y="0"/>
                    </a:cubicBezTo>
                    <a:cubicBezTo>
                      <a:pt x="4" y="0"/>
                      <a:pt x="1" y="2"/>
                      <a:pt x="1" y="5"/>
                    </a:cubicBezTo>
                    <a:cubicBezTo>
                      <a:pt x="1" y="5"/>
                      <a:pt x="1" y="5"/>
                      <a:pt x="1" y="6"/>
                    </a:cubicBezTo>
                    <a:cubicBezTo>
                      <a:pt x="1" y="6"/>
                      <a:pt x="1" y="6"/>
                      <a:pt x="1" y="6"/>
                    </a:cubicBezTo>
                    <a:cubicBezTo>
                      <a:pt x="0" y="8"/>
                      <a:pt x="2" y="11"/>
                      <a:pt x="5" y="12"/>
                    </a:cubicBezTo>
                    <a:cubicBezTo>
                      <a:pt x="5" y="12"/>
                      <a:pt x="5" y="12"/>
                      <a:pt x="6" y="12"/>
                    </a:cubicBezTo>
                    <a:cubicBezTo>
                      <a:pt x="6" y="12"/>
                      <a:pt x="6" y="12"/>
                      <a:pt x="6" y="12"/>
                    </a:cubicBezTo>
                    <a:cubicBezTo>
                      <a:pt x="9" y="12"/>
                      <a:pt x="11" y="10"/>
                      <a:pt x="12" y="7"/>
                    </a:cubicBezTo>
                    <a:cubicBezTo>
                      <a:pt x="12" y="7"/>
                      <a:pt x="12" y="7"/>
                      <a:pt x="12" y="7"/>
                    </a:cubicBezTo>
                    <a:cubicBezTo>
                      <a:pt x="12" y="4"/>
                      <a:pt x="11" y="1"/>
                      <a:pt x="8" y="0"/>
                    </a:cubicBezTo>
                    <a:close/>
                  </a:path>
                </a:pathLst>
              </a:custGeom>
              <a:solidFill>
                <a:schemeClr val="accent4"/>
              </a:solidFill>
              <a:ln>
                <a:noFill/>
              </a:ln>
            </p:spPr>
            <p:txBody>
              <a:bodyPr anchor="ctr"/>
              <a:lstStyle/>
              <a:p>
                <a:pPr algn="ctr"/>
                <a:endParaRPr>
                  <a:cs typeface="+mn-ea"/>
                  <a:sym typeface="+mn-lt"/>
                </a:endParaRPr>
              </a:p>
            </p:txBody>
          </p:sp>
          <p:sp>
            <p:nvSpPr>
              <p:cNvPr id="239" name="Freeform: Shape 266"/>
              <p:cNvSpPr/>
              <p:nvPr/>
            </p:nvSpPr>
            <p:spPr bwMode="auto">
              <a:xfrm>
                <a:off x="3213925" y="2814070"/>
                <a:ext cx="220574" cy="180136"/>
              </a:xfrm>
              <a:custGeom>
                <a:gdLst>
                  <a:gd fmla="*/ 9 w 50" name="T0"/>
                  <a:gd fmla="*/ 41 h 41" name="T1"/>
                  <a:gd fmla="*/ 39 w 50" name="T2"/>
                  <a:gd fmla="*/ 41 h 41" name="T3"/>
                  <a:gd fmla="*/ 50 w 50" name="T4"/>
                  <a:gd fmla="*/ 0 h 41" name="T5"/>
                  <a:gd fmla="*/ 41 w 50" name="T6"/>
                  <a:gd fmla="*/ 0 h 41" name="T7"/>
                  <a:gd fmla="*/ 31 w 50" name="T8"/>
                  <a:gd fmla="*/ 0 h 41" name="T9"/>
                  <a:gd fmla="*/ 0 w 50" name="T10"/>
                  <a:gd fmla="*/ 0 h 41" name="T11"/>
                  <a:gd fmla="*/ 9 w 50" name="T12"/>
                  <a:gd fmla="*/ 41 h 41" name="T13"/>
                </a:gdLst>
                <a:cxnLst>
                  <a:cxn ang="0">
                    <a:pos x="T0" y="T1"/>
                  </a:cxn>
                  <a:cxn ang="0">
                    <a:pos x="T2" y="T3"/>
                  </a:cxn>
                  <a:cxn ang="0">
                    <a:pos x="T4" y="T5"/>
                  </a:cxn>
                  <a:cxn ang="0">
                    <a:pos x="T6" y="T7"/>
                  </a:cxn>
                  <a:cxn ang="0">
                    <a:pos x="T8" y="T9"/>
                  </a:cxn>
                  <a:cxn ang="0">
                    <a:pos x="T10" y="T11"/>
                  </a:cxn>
                  <a:cxn ang="0">
                    <a:pos x="T12" y="T13"/>
                  </a:cxn>
                </a:cxnLst>
                <a:rect b="b" l="0" r="r" t="0"/>
                <a:pathLst>
                  <a:path h="41" w="50">
                    <a:moveTo>
                      <a:pt x="9" y="41"/>
                    </a:moveTo>
                    <a:cubicBezTo>
                      <a:pt x="39" y="41"/>
                      <a:pt x="39" y="41"/>
                      <a:pt x="39" y="41"/>
                    </a:cubicBezTo>
                    <a:cubicBezTo>
                      <a:pt x="50" y="0"/>
                      <a:pt x="50" y="0"/>
                      <a:pt x="50" y="0"/>
                    </a:cubicBezTo>
                    <a:cubicBezTo>
                      <a:pt x="41" y="0"/>
                      <a:pt x="41" y="0"/>
                      <a:pt x="41" y="0"/>
                    </a:cubicBezTo>
                    <a:cubicBezTo>
                      <a:pt x="31" y="0"/>
                      <a:pt x="31" y="0"/>
                      <a:pt x="31" y="0"/>
                    </a:cubicBezTo>
                    <a:cubicBezTo>
                      <a:pt x="0" y="0"/>
                      <a:pt x="0" y="0"/>
                      <a:pt x="0" y="0"/>
                    </a:cubicBezTo>
                    <a:cubicBezTo>
                      <a:pt x="2" y="14"/>
                      <a:pt x="5" y="28"/>
                      <a:pt x="9" y="41"/>
                    </a:cubicBezTo>
                    <a:close/>
                  </a:path>
                </a:pathLst>
              </a:custGeom>
              <a:solidFill>
                <a:schemeClr val="accent4"/>
              </a:solidFill>
              <a:ln>
                <a:noFill/>
              </a:ln>
            </p:spPr>
            <p:txBody>
              <a:bodyPr anchor="ctr"/>
              <a:lstStyle/>
              <a:p>
                <a:pPr algn="ctr"/>
                <a:endParaRPr>
                  <a:cs typeface="+mn-ea"/>
                  <a:sym typeface="+mn-lt"/>
                </a:endParaRPr>
              </a:p>
            </p:txBody>
          </p:sp>
          <p:sp>
            <p:nvSpPr>
              <p:cNvPr id="240" name="Freeform: Shape 267"/>
              <p:cNvSpPr/>
              <p:nvPr/>
            </p:nvSpPr>
            <p:spPr bwMode="auto">
              <a:xfrm>
                <a:off x="5735824" y="2010199"/>
                <a:ext cx="88230" cy="88230"/>
              </a:xfrm>
              <a:custGeom>
                <a:gdLst>
                  <a:gd fmla="*/ 17 w 20" name="T0"/>
                  <a:gd fmla="*/ 0 h 20" name="T1"/>
                  <a:gd fmla="*/ 9 w 20" name="T2"/>
                  <a:gd fmla="*/ 0 h 20" name="T3"/>
                  <a:gd fmla="*/ 0 w 20" name="T4"/>
                  <a:gd fmla="*/ 9 h 20" name="T5"/>
                  <a:gd fmla="*/ 0 w 20" name="T6"/>
                  <a:gd fmla="*/ 20 h 20" name="T7"/>
                  <a:gd fmla="*/ 7 w 20" name="T8"/>
                  <a:gd fmla="*/ 20 h 20" name="T9"/>
                  <a:gd fmla="*/ 7 w 20" name="T10"/>
                  <a:gd fmla="*/ 9 h 20" name="T11"/>
                  <a:gd fmla="*/ 9 w 20" name="T12"/>
                  <a:gd fmla="*/ 7 h 20" name="T13"/>
                  <a:gd fmla="*/ 20 w 20" name="T14"/>
                  <a:gd fmla="*/ 7 h 20" name="T15"/>
                  <a:gd fmla="*/ 17 w 20" name="T16"/>
                  <a:gd fmla="*/ 0 h 2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 w="20">
                    <a:moveTo>
                      <a:pt x="17" y="0"/>
                    </a:moveTo>
                    <a:cubicBezTo>
                      <a:pt x="9" y="0"/>
                      <a:pt x="9" y="0"/>
                      <a:pt x="9" y="0"/>
                    </a:cubicBezTo>
                    <a:cubicBezTo>
                      <a:pt x="4" y="0"/>
                      <a:pt x="0" y="4"/>
                      <a:pt x="0" y="9"/>
                    </a:cubicBezTo>
                    <a:cubicBezTo>
                      <a:pt x="0" y="20"/>
                      <a:pt x="0" y="20"/>
                      <a:pt x="0" y="20"/>
                    </a:cubicBezTo>
                    <a:cubicBezTo>
                      <a:pt x="7" y="20"/>
                      <a:pt x="7" y="20"/>
                      <a:pt x="7" y="20"/>
                    </a:cubicBezTo>
                    <a:cubicBezTo>
                      <a:pt x="7" y="9"/>
                      <a:pt x="7" y="9"/>
                      <a:pt x="7" y="9"/>
                    </a:cubicBezTo>
                    <a:cubicBezTo>
                      <a:pt x="7" y="8"/>
                      <a:pt x="8" y="7"/>
                      <a:pt x="9" y="7"/>
                    </a:cubicBezTo>
                    <a:cubicBezTo>
                      <a:pt x="20" y="7"/>
                      <a:pt x="20" y="7"/>
                      <a:pt x="20" y="7"/>
                    </a:cubicBezTo>
                    <a:cubicBezTo>
                      <a:pt x="19" y="4"/>
                      <a:pt x="18" y="2"/>
                      <a:pt x="17" y="0"/>
                    </a:cubicBezTo>
                    <a:close/>
                  </a:path>
                </a:pathLst>
              </a:custGeom>
              <a:solidFill>
                <a:schemeClr val="accent3"/>
              </a:solidFill>
              <a:ln>
                <a:noFill/>
              </a:ln>
            </p:spPr>
            <p:txBody>
              <a:bodyPr anchor="ctr"/>
              <a:lstStyle/>
              <a:p>
                <a:pPr algn="ctr"/>
                <a:endParaRPr>
                  <a:cs typeface="+mn-ea"/>
                  <a:sym typeface="+mn-lt"/>
                </a:endParaRPr>
              </a:p>
            </p:txBody>
          </p:sp>
          <p:sp>
            <p:nvSpPr>
              <p:cNvPr id="241" name="Freeform: Shape 268"/>
              <p:cNvSpPr/>
              <p:nvPr/>
            </p:nvSpPr>
            <p:spPr bwMode="auto">
              <a:xfrm>
                <a:off x="5708865" y="2142544"/>
                <a:ext cx="198517" cy="149500"/>
              </a:xfrm>
              <a:custGeom>
                <a:gdLst>
                  <a:gd fmla="*/ 35 w 45" name="T0"/>
                  <a:gd fmla="*/ 0 h 34" name="T1"/>
                  <a:gd fmla="*/ 29 w 45" name="T2"/>
                  <a:gd fmla="*/ 0 h 34" name="T3"/>
                  <a:gd fmla="*/ 29 w 45" name="T4"/>
                  <a:gd fmla="*/ 9 h 34" name="T5"/>
                  <a:gd fmla="*/ 34 w 45" name="T6"/>
                  <a:gd fmla="*/ 15 h 34" name="T7"/>
                  <a:gd fmla="*/ 31 w 45" name="T8"/>
                  <a:gd fmla="*/ 19 h 34" name="T9"/>
                  <a:gd fmla="*/ 31 w 45" name="T10"/>
                  <a:gd fmla="*/ 19 h 34" name="T11"/>
                  <a:gd fmla="*/ 31 w 45" name="T12"/>
                  <a:gd fmla="*/ 27 h 34" name="T13"/>
                  <a:gd fmla="*/ 29 w 45" name="T14"/>
                  <a:gd fmla="*/ 27 h 34" name="T15"/>
                  <a:gd fmla="*/ 29 w 45" name="T16"/>
                  <a:gd fmla="*/ 34 h 34" name="T17"/>
                  <a:gd fmla="*/ 45 w 45" name="T18"/>
                  <a:gd fmla="*/ 34 h 34" name="T19"/>
                  <a:gd fmla="*/ 35 w 45" name="T20"/>
                  <a:gd fmla="*/ 0 h 34" name="T21"/>
                  <a:gd fmla="*/ 29 w 45" name="T22"/>
                  <a:gd fmla="*/ 0 h 34" name="T23"/>
                  <a:gd fmla="*/ 0 w 45" name="T24"/>
                  <a:gd fmla="*/ 0 h 34" name="T25"/>
                  <a:gd fmla="*/ 0 w 45" name="T26"/>
                  <a:gd fmla="*/ 34 h 34" name="T27"/>
                  <a:gd fmla="*/ 29 w 45" name="T28"/>
                  <a:gd fmla="*/ 34 h 34" name="T29"/>
                  <a:gd fmla="*/ 29 w 45" name="T30"/>
                  <a:gd fmla="*/ 27 h 34" name="T31"/>
                  <a:gd fmla="*/ 27 w 45" name="T32"/>
                  <a:gd fmla="*/ 27 h 34" name="T33"/>
                  <a:gd fmla="*/ 27 w 45" name="T34"/>
                  <a:gd fmla="*/ 19 h 34" name="T35"/>
                  <a:gd fmla="*/ 24 w 45" name="T36"/>
                  <a:gd fmla="*/ 15 h 34" name="T37"/>
                  <a:gd fmla="*/ 29 w 45" name="T38"/>
                  <a:gd fmla="*/ 9 h 34" name="T39"/>
                  <a:gd fmla="*/ 29 w 45" name="T40"/>
                  <a:gd fmla="*/ 9 h 34" name="T41"/>
                  <a:gd fmla="*/ 29 w 45" name="T42"/>
                  <a:gd fmla="*/ 0 h 3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4" w="45">
                    <a:moveTo>
                      <a:pt x="35" y="0"/>
                    </a:moveTo>
                    <a:cubicBezTo>
                      <a:pt x="29" y="0"/>
                      <a:pt x="29" y="0"/>
                      <a:pt x="29" y="0"/>
                    </a:cubicBezTo>
                    <a:cubicBezTo>
                      <a:pt x="29" y="9"/>
                      <a:pt x="29" y="9"/>
                      <a:pt x="29" y="9"/>
                    </a:cubicBezTo>
                    <a:cubicBezTo>
                      <a:pt x="32" y="9"/>
                      <a:pt x="34" y="12"/>
                      <a:pt x="34" y="15"/>
                    </a:cubicBezTo>
                    <a:cubicBezTo>
                      <a:pt x="34" y="17"/>
                      <a:pt x="33" y="19"/>
                      <a:pt x="31" y="19"/>
                    </a:cubicBezTo>
                    <a:cubicBezTo>
                      <a:pt x="31" y="19"/>
                      <a:pt x="31" y="19"/>
                      <a:pt x="31" y="19"/>
                    </a:cubicBezTo>
                    <a:cubicBezTo>
                      <a:pt x="31" y="27"/>
                      <a:pt x="31" y="27"/>
                      <a:pt x="31" y="27"/>
                    </a:cubicBezTo>
                    <a:cubicBezTo>
                      <a:pt x="29" y="27"/>
                      <a:pt x="29" y="27"/>
                      <a:pt x="29" y="27"/>
                    </a:cubicBezTo>
                    <a:cubicBezTo>
                      <a:pt x="29" y="34"/>
                      <a:pt x="29" y="34"/>
                      <a:pt x="29" y="34"/>
                    </a:cubicBezTo>
                    <a:cubicBezTo>
                      <a:pt x="45" y="34"/>
                      <a:pt x="45" y="34"/>
                      <a:pt x="45" y="34"/>
                    </a:cubicBezTo>
                    <a:cubicBezTo>
                      <a:pt x="42" y="22"/>
                      <a:pt x="39" y="11"/>
                      <a:pt x="35" y="0"/>
                    </a:cubicBezTo>
                    <a:close/>
                    <a:moveTo>
                      <a:pt x="29" y="0"/>
                    </a:moveTo>
                    <a:cubicBezTo>
                      <a:pt x="0" y="0"/>
                      <a:pt x="0" y="0"/>
                      <a:pt x="0" y="0"/>
                    </a:cubicBezTo>
                    <a:cubicBezTo>
                      <a:pt x="0" y="34"/>
                      <a:pt x="0" y="34"/>
                      <a:pt x="0" y="34"/>
                    </a:cubicBezTo>
                    <a:cubicBezTo>
                      <a:pt x="29" y="34"/>
                      <a:pt x="29" y="34"/>
                      <a:pt x="29" y="34"/>
                    </a:cubicBezTo>
                    <a:cubicBezTo>
                      <a:pt x="29" y="27"/>
                      <a:pt x="29" y="27"/>
                      <a:pt x="29" y="27"/>
                    </a:cubicBezTo>
                    <a:cubicBezTo>
                      <a:pt x="27" y="27"/>
                      <a:pt x="27" y="27"/>
                      <a:pt x="27" y="27"/>
                    </a:cubicBezTo>
                    <a:cubicBezTo>
                      <a:pt x="27" y="19"/>
                      <a:pt x="27" y="19"/>
                      <a:pt x="27" y="19"/>
                    </a:cubicBezTo>
                    <a:cubicBezTo>
                      <a:pt x="25" y="19"/>
                      <a:pt x="24" y="17"/>
                      <a:pt x="24" y="15"/>
                    </a:cubicBezTo>
                    <a:cubicBezTo>
                      <a:pt x="24" y="12"/>
                      <a:pt x="26" y="9"/>
                      <a:pt x="29" y="9"/>
                    </a:cubicBezTo>
                    <a:cubicBezTo>
                      <a:pt x="29" y="9"/>
                      <a:pt x="29" y="9"/>
                      <a:pt x="29" y="9"/>
                    </a:cubicBezTo>
                    <a:lnTo>
                      <a:pt x="29" y="0"/>
                    </a:lnTo>
                    <a:close/>
                  </a:path>
                </a:pathLst>
              </a:custGeom>
              <a:solidFill>
                <a:schemeClr val="accent3"/>
              </a:solidFill>
              <a:ln>
                <a:noFill/>
              </a:ln>
            </p:spPr>
            <p:txBody>
              <a:bodyPr anchor="ctr"/>
              <a:lstStyle/>
              <a:p>
                <a:pPr algn="ctr"/>
                <a:endParaRPr>
                  <a:cs typeface="+mn-ea"/>
                  <a:sym typeface="+mn-lt"/>
                </a:endParaRPr>
              </a:p>
            </p:txBody>
          </p:sp>
          <p:sp>
            <p:nvSpPr>
              <p:cNvPr id="242" name="Freeform: Shape 269"/>
              <p:cNvSpPr/>
              <p:nvPr/>
            </p:nvSpPr>
            <p:spPr bwMode="auto">
              <a:xfrm>
                <a:off x="4269005" y="1537190"/>
                <a:ext cx="155627" cy="66172"/>
              </a:xfrm>
              <a:custGeom>
                <a:gdLst>
                  <a:gd fmla="*/ 0 w 127" name="T0"/>
                  <a:gd fmla="*/ 29 h 54" name="T1"/>
                  <a:gd fmla="*/ 51 w 127" name="T2"/>
                  <a:gd fmla="*/ 54 h 54" name="T3"/>
                  <a:gd fmla="*/ 127 w 127" name="T4"/>
                  <a:gd fmla="*/ 54 h 54" name="T5"/>
                  <a:gd fmla="*/ 15 w 127" name="T6"/>
                  <a:gd fmla="*/ 0 h 54" name="T7"/>
                  <a:gd fmla="*/ 0 w 127" name="T8"/>
                  <a:gd fmla="*/ 29 h 54" name="T9"/>
                </a:gdLst>
                <a:cxnLst>
                  <a:cxn ang="0">
                    <a:pos x="T0" y="T1"/>
                  </a:cxn>
                  <a:cxn ang="0">
                    <a:pos x="T2" y="T3"/>
                  </a:cxn>
                  <a:cxn ang="0">
                    <a:pos x="T4" y="T5"/>
                  </a:cxn>
                  <a:cxn ang="0">
                    <a:pos x="T6" y="T7"/>
                  </a:cxn>
                  <a:cxn ang="0">
                    <a:pos x="T8" y="T9"/>
                  </a:cxn>
                </a:cxnLst>
                <a:rect b="b" l="0" r="r" t="0"/>
                <a:pathLst>
                  <a:path h="54" w="127">
                    <a:moveTo>
                      <a:pt x="0" y="29"/>
                    </a:moveTo>
                    <a:lnTo>
                      <a:pt x="51" y="54"/>
                    </a:lnTo>
                    <a:lnTo>
                      <a:pt x="127" y="54"/>
                    </a:lnTo>
                    <a:lnTo>
                      <a:pt x="15" y="0"/>
                    </a:lnTo>
                    <a:lnTo>
                      <a:pt x="0" y="29"/>
                    </a:lnTo>
                    <a:close/>
                  </a:path>
                </a:pathLst>
              </a:custGeom>
              <a:solidFill>
                <a:srgbClr val="497193"/>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243" name="Freeform: Shape 270"/>
              <p:cNvSpPr/>
              <p:nvPr/>
            </p:nvSpPr>
            <p:spPr bwMode="auto">
              <a:xfrm>
                <a:off x="4269005" y="1611940"/>
                <a:ext cx="376202" cy="189939"/>
              </a:xfrm>
              <a:custGeom>
                <a:gdLst>
                  <a:gd fmla="*/ 123 w 307" name="T0"/>
                  <a:gd fmla="*/ 155 h 155" name="T1"/>
                  <a:gd fmla="*/ 245 w 307" name="T2"/>
                  <a:gd fmla="*/ 155 h 155" name="T3"/>
                  <a:gd fmla="*/ 245 w 307" name="T4"/>
                  <a:gd fmla="*/ 123 h 155" name="T5"/>
                  <a:gd fmla="*/ 307 w 307" name="T6"/>
                  <a:gd fmla="*/ 123 h 155" name="T7"/>
                  <a:gd fmla="*/ 307 w 307" name="T8"/>
                  <a:gd fmla="*/ 33 h 155" name="T9"/>
                  <a:gd fmla="*/ 245 w 307" name="T10"/>
                  <a:gd fmla="*/ 33 h 155" name="T11"/>
                  <a:gd fmla="*/ 245 w 307" name="T12"/>
                  <a:gd fmla="*/ 0 h 155" name="T13"/>
                  <a:gd fmla="*/ 145 w 307" name="T14"/>
                  <a:gd fmla="*/ 0 h 155" name="T15"/>
                  <a:gd fmla="*/ 123 w 307" name="T16"/>
                  <a:gd fmla="*/ 0 h 155" name="T17"/>
                  <a:gd fmla="*/ 123 w 307" name="T18"/>
                  <a:gd fmla="*/ 62 h 155" name="T19"/>
                  <a:gd fmla="*/ 184 w 307" name="T20"/>
                  <a:gd fmla="*/ 62 h 155" name="T21"/>
                  <a:gd fmla="*/ 184 w 307" name="T22"/>
                  <a:gd fmla="*/ 94 h 155" name="T23"/>
                  <a:gd fmla="*/ 123 w 307" name="T24"/>
                  <a:gd fmla="*/ 94 h 155" name="T25"/>
                  <a:gd fmla="*/ 123 w 307" name="T26"/>
                  <a:gd fmla="*/ 155 h 155" name="T27"/>
                  <a:gd fmla="*/ 0 w 307" name="T28"/>
                  <a:gd fmla="*/ 155 h 155" name="T29"/>
                  <a:gd fmla="*/ 123 w 307" name="T30"/>
                  <a:gd fmla="*/ 155 h 155" name="T31"/>
                  <a:gd fmla="*/ 123 w 307" name="T32"/>
                  <a:gd fmla="*/ 94 h 155" name="T33"/>
                  <a:gd fmla="*/ 62 w 307" name="T34"/>
                  <a:gd fmla="*/ 94 h 155" name="T35"/>
                  <a:gd fmla="*/ 62 w 307" name="T36"/>
                  <a:gd fmla="*/ 62 h 155" name="T37"/>
                  <a:gd fmla="*/ 62 w 307" name="T38"/>
                  <a:gd fmla="*/ 62 h 155" name="T39"/>
                  <a:gd fmla="*/ 123 w 307" name="T40"/>
                  <a:gd fmla="*/ 62 h 155" name="T41"/>
                  <a:gd fmla="*/ 123 w 307" name="T42"/>
                  <a:gd fmla="*/ 0 h 155" name="T43"/>
                  <a:gd fmla="*/ 65 w 307" name="T44"/>
                  <a:gd fmla="*/ 0 h 155" name="T45"/>
                  <a:gd fmla="*/ 0 w 307" name="T46"/>
                  <a:gd fmla="*/ 0 h 155" name="T47"/>
                  <a:gd fmla="*/ 0 w 307" name="T48"/>
                  <a:gd fmla="*/ 155 h 155"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55" w="307">
                    <a:moveTo>
                      <a:pt x="123" y="155"/>
                    </a:moveTo>
                    <a:lnTo>
                      <a:pt x="245" y="155"/>
                    </a:lnTo>
                    <a:lnTo>
                      <a:pt x="245" y="123"/>
                    </a:lnTo>
                    <a:lnTo>
                      <a:pt x="307" y="123"/>
                    </a:lnTo>
                    <a:lnTo>
                      <a:pt x="307" y="33"/>
                    </a:lnTo>
                    <a:lnTo>
                      <a:pt x="245" y="33"/>
                    </a:lnTo>
                    <a:lnTo>
                      <a:pt x="245" y="0"/>
                    </a:lnTo>
                    <a:lnTo>
                      <a:pt x="145" y="0"/>
                    </a:lnTo>
                    <a:lnTo>
                      <a:pt x="123" y="0"/>
                    </a:lnTo>
                    <a:lnTo>
                      <a:pt x="123" y="62"/>
                    </a:lnTo>
                    <a:lnTo>
                      <a:pt x="184" y="62"/>
                    </a:lnTo>
                    <a:lnTo>
                      <a:pt x="184" y="94"/>
                    </a:lnTo>
                    <a:lnTo>
                      <a:pt x="123" y="94"/>
                    </a:lnTo>
                    <a:lnTo>
                      <a:pt x="123" y="155"/>
                    </a:lnTo>
                    <a:close/>
                    <a:moveTo>
                      <a:pt x="0" y="155"/>
                    </a:moveTo>
                    <a:lnTo>
                      <a:pt x="123" y="155"/>
                    </a:lnTo>
                    <a:lnTo>
                      <a:pt x="123" y="94"/>
                    </a:lnTo>
                    <a:lnTo>
                      <a:pt x="62" y="94"/>
                    </a:lnTo>
                    <a:lnTo>
                      <a:pt x="62" y="62"/>
                    </a:lnTo>
                    <a:lnTo>
                      <a:pt x="62" y="62"/>
                    </a:lnTo>
                    <a:lnTo>
                      <a:pt x="123" y="62"/>
                    </a:lnTo>
                    <a:lnTo>
                      <a:pt x="123" y="0"/>
                    </a:lnTo>
                    <a:lnTo>
                      <a:pt x="65" y="0"/>
                    </a:lnTo>
                    <a:lnTo>
                      <a:pt x="0" y="0"/>
                    </a:lnTo>
                    <a:lnTo>
                      <a:pt x="0" y="155"/>
                    </a:lnTo>
                    <a:close/>
                  </a:path>
                </a:pathLst>
              </a:custGeom>
              <a:solidFill>
                <a:srgbClr val="497193"/>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244" name="Freeform: Shape 271"/>
              <p:cNvSpPr/>
              <p:nvPr/>
            </p:nvSpPr>
            <p:spPr bwMode="auto">
              <a:xfrm>
                <a:off x="3637918" y="1788400"/>
                <a:ext cx="84553" cy="142148"/>
              </a:xfrm>
              <a:custGeom>
                <a:gdLst>
                  <a:gd fmla="*/ 0 w 19" name="T0"/>
                  <a:gd fmla="*/ 22 h 32" name="T1"/>
                  <a:gd fmla="*/ 0 w 19" name="T2"/>
                  <a:gd fmla="*/ 27 h 32" name="T3"/>
                  <a:gd fmla="*/ 6 w 19" name="T4"/>
                  <a:gd fmla="*/ 32 h 32" name="T5"/>
                  <a:gd fmla="*/ 14 w 19" name="T6"/>
                  <a:gd fmla="*/ 32 h 32" name="T7"/>
                  <a:gd fmla="*/ 19 w 19" name="T8"/>
                  <a:gd fmla="*/ 27 h 32" name="T9"/>
                  <a:gd fmla="*/ 19 w 19" name="T10"/>
                  <a:gd fmla="*/ 22 h 32" name="T11"/>
                  <a:gd fmla="*/ 12 w 19" name="T12"/>
                  <a:gd fmla="*/ 22 h 32" name="T13"/>
                  <a:gd fmla="*/ 12 w 19" name="T14"/>
                  <a:gd fmla="*/ 18 h 32" name="T15"/>
                  <a:gd fmla="*/ 19 w 19" name="T16"/>
                  <a:gd fmla="*/ 18 h 32" name="T17"/>
                  <a:gd fmla="*/ 19 w 19" name="T18"/>
                  <a:gd fmla="*/ 12 h 32" name="T19"/>
                  <a:gd fmla="*/ 12 w 19" name="T20"/>
                  <a:gd fmla="*/ 12 h 32" name="T21"/>
                  <a:gd fmla="*/ 12 w 19" name="T22"/>
                  <a:gd fmla="*/ 8 h 32" name="T23"/>
                  <a:gd fmla="*/ 19 w 19" name="T24"/>
                  <a:gd fmla="*/ 8 h 32" name="T25"/>
                  <a:gd fmla="*/ 19 w 19" name="T26"/>
                  <a:gd fmla="*/ 6 h 32" name="T27"/>
                  <a:gd fmla="*/ 14 w 19" name="T28"/>
                  <a:gd fmla="*/ 0 h 32" name="T29"/>
                  <a:gd fmla="*/ 6 w 19" name="T30"/>
                  <a:gd fmla="*/ 0 h 32" name="T31"/>
                  <a:gd fmla="*/ 0 w 19" name="T32"/>
                  <a:gd fmla="*/ 6 h 32" name="T33"/>
                  <a:gd fmla="*/ 0 w 19" name="T34"/>
                  <a:gd fmla="*/ 8 h 32" name="T35"/>
                  <a:gd fmla="*/ 7 w 19" name="T36"/>
                  <a:gd fmla="*/ 8 h 32" name="T37"/>
                  <a:gd fmla="*/ 7 w 19" name="T38"/>
                  <a:gd fmla="*/ 12 h 32" name="T39"/>
                  <a:gd fmla="*/ 0 w 19" name="T40"/>
                  <a:gd fmla="*/ 12 h 32" name="T41"/>
                  <a:gd fmla="*/ 0 w 19" name="T42"/>
                  <a:gd fmla="*/ 18 h 32" name="T43"/>
                  <a:gd fmla="*/ 7 w 19" name="T44"/>
                  <a:gd fmla="*/ 18 h 32" name="T45"/>
                  <a:gd fmla="*/ 7 w 19" name="T46"/>
                  <a:gd fmla="*/ 22 h 32" name="T47"/>
                  <a:gd fmla="*/ 0 w 19" name="T48"/>
                  <a:gd fmla="*/ 22 h 32"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2" w="19">
                    <a:moveTo>
                      <a:pt x="0" y="22"/>
                    </a:moveTo>
                    <a:cubicBezTo>
                      <a:pt x="0" y="27"/>
                      <a:pt x="0" y="27"/>
                      <a:pt x="0" y="27"/>
                    </a:cubicBezTo>
                    <a:cubicBezTo>
                      <a:pt x="0" y="30"/>
                      <a:pt x="3" y="32"/>
                      <a:pt x="6" y="32"/>
                    </a:cubicBezTo>
                    <a:cubicBezTo>
                      <a:pt x="14" y="32"/>
                      <a:pt x="14" y="32"/>
                      <a:pt x="14" y="32"/>
                    </a:cubicBezTo>
                    <a:cubicBezTo>
                      <a:pt x="17" y="32"/>
                      <a:pt x="19" y="30"/>
                      <a:pt x="19" y="27"/>
                    </a:cubicBezTo>
                    <a:cubicBezTo>
                      <a:pt x="19" y="22"/>
                      <a:pt x="19" y="22"/>
                      <a:pt x="19" y="22"/>
                    </a:cubicBezTo>
                    <a:cubicBezTo>
                      <a:pt x="12" y="22"/>
                      <a:pt x="12" y="22"/>
                      <a:pt x="12" y="22"/>
                    </a:cubicBezTo>
                    <a:cubicBezTo>
                      <a:pt x="12" y="18"/>
                      <a:pt x="12" y="18"/>
                      <a:pt x="12" y="18"/>
                    </a:cubicBezTo>
                    <a:cubicBezTo>
                      <a:pt x="19" y="18"/>
                      <a:pt x="19" y="18"/>
                      <a:pt x="19" y="18"/>
                    </a:cubicBezTo>
                    <a:cubicBezTo>
                      <a:pt x="19" y="12"/>
                      <a:pt x="19" y="12"/>
                      <a:pt x="19" y="12"/>
                    </a:cubicBezTo>
                    <a:cubicBezTo>
                      <a:pt x="12" y="12"/>
                      <a:pt x="12" y="12"/>
                      <a:pt x="12" y="12"/>
                    </a:cubicBezTo>
                    <a:cubicBezTo>
                      <a:pt x="12" y="8"/>
                      <a:pt x="12" y="8"/>
                      <a:pt x="12" y="8"/>
                    </a:cubicBezTo>
                    <a:cubicBezTo>
                      <a:pt x="19" y="8"/>
                      <a:pt x="19" y="8"/>
                      <a:pt x="19" y="8"/>
                    </a:cubicBezTo>
                    <a:cubicBezTo>
                      <a:pt x="19" y="6"/>
                      <a:pt x="19" y="6"/>
                      <a:pt x="19" y="6"/>
                    </a:cubicBezTo>
                    <a:cubicBezTo>
                      <a:pt x="19" y="3"/>
                      <a:pt x="17" y="0"/>
                      <a:pt x="14" y="0"/>
                    </a:cubicBezTo>
                    <a:cubicBezTo>
                      <a:pt x="6" y="0"/>
                      <a:pt x="6" y="0"/>
                      <a:pt x="6" y="0"/>
                    </a:cubicBezTo>
                    <a:cubicBezTo>
                      <a:pt x="3" y="0"/>
                      <a:pt x="0" y="3"/>
                      <a:pt x="0" y="6"/>
                    </a:cubicBezTo>
                    <a:cubicBezTo>
                      <a:pt x="0" y="8"/>
                      <a:pt x="0" y="8"/>
                      <a:pt x="0" y="8"/>
                    </a:cubicBezTo>
                    <a:cubicBezTo>
                      <a:pt x="7" y="8"/>
                      <a:pt x="7" y="8"/>
                      <a:pt x="7" y="8"/>
                    </a:cubicBezTo>
                    <a:cubicBezTo>
                      <a:pt x="7" y="12"/>
                      <a:pt x="7" y="12"/>
                      <a:pt x="7" y="12"/>
                    </a:cubicBezTo>
                    <a:cubicBezTo>
                      <a:pt x="0" y="12"/>
                      <a:pt x="0" y="12"/>
                      <a:pt x="0" y="12"/>
                    </a:cubicBezTo>
                    <a:cubicBezTo>
                      <a:pt x="0" y="18"/>
                      <a:pt x="0" y="18"/>
                      <a:pt x="0" y="18"/>
                    </a:cubicBezTo>
                    <a:cubicBezTo>
                      <a:pt x="7" y="18"/>
                      <a:pt x="7" y="18"/>
                      <a:pt x="7" y="18"/>
                    </a:cubicBezTo>
                    <a:cubicBezTo>
                      <a:pt x="7" y="22"/>
                      <a:pt x="7" y="22"/>
                      <a:pt x="7" y="22"/>
                    </a:cubicBezTo>
                    <a:lnTo>
                      <a:pt x="0" y="22"/>
                    </a:lnTo>
                    <a:close/>
                  </a:path>
                </a:pathLst>
              </a:custGeom>
              <a:solidFill>
                <a:srgbClr val="497193"/>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245" name="Freeform: Shape 272"/>
              <p:cNvSpPr/>
              <p:nvPr/>
            </p:nvSpPr>
            <p:spPr bwMode="auto">
              <a:xfrm>
                <a:off x="3615860" y="1917068"/>
                <a:ext cx="132345" cy="83328"/>
              </a:xfrm>
              <a:custGeom>
                <a:gdLst>
                  <a:gd fmla="*/ 0 w 30" name="T0"/>
                  <a:gd fmla="*/ 0 h 19" name="T1"/>
                  <a:gd fmla="*/ 10 w 30" name="T2"/>
                  <a:gd fmla="*/ 9 h 19" name="T3"/>
                  <a:gd fmla="*/ 13 w 30" name="T4"/>
                  <a:gd fmla="*/ 9 h 19" name="T5"/>
                  <a:gd fmla="*/ 13 w 30" name="T6"/>
                  <a:gd fmla="*/ 15 h 19" name="T7"/>
                  <a:gd fmla="*/ 9 w 30" name="T8"/>
                  <a:gd fmla="*/ 15 h 19" name="T9"/>
                  <a:gd fmla="*/ 9 w 30" name="T10"/>
                  <a:gd fmla="*/ 19 h 19" name="T11"/>
                  <a:gd fmla="*/ 21 w 30" name="T12"/>
                  <a:gd fmla="*/ 19 h 19" name="T13"/>
                  <a:gd fmla="*/ 21 w 30" name="T14"/>
                  <a:gd fmla="*/ 15 h 19" name="T15"/>
                  <a:gd fmla="*/ 17 w 30" name="T16"/>
                  <a:gd fmla="*/ 15 h 19" name="T17"/>
                  <a:gd fmla="*/ 17 w 30" name="T18"/>
                  <a:gd fmla="*/ 9 h 19" name="T19"/>
                  <a:gd fmla="*/ 20 w 30" name="T20"/>
                  <a:gd fmla="*/ 9 h 19" name="T21"/>
                  <a:gd fmla="*/ 30 w 30" name="T22"/>
                  <a:gd fmla="*/ 0 h 19" name="T23"/>
                  <a:gd fmla="*/ 26 w 30" name="T24"/>
                  <a:gd fmla="*/ 0 h 19" name="T25"/>
                  <a:gd fmla="*/ 20 w 30" name="T26"/>
                  <a:gd fmla="*/ 5 h 19" name="T27"/>
                  <a:gd fmla="*/ 10 w 30" name="T28"/>
                  <a:gd fmla="*/ 5 h 19" name="T29"/>
                  <a:gd fmla="*/ 4 w 30" name="T30"/>
                  <a:gd fmla="*/ 0 h 19" name="T31"/>
                  <a:gd fmla="*/ 0 w 30" name="T32"/>
                  <a:gd fmla="*/ 0 h 1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9" w="30">
                    <a:moveTo>
                      <a:pt x="0" y="0"/>
                    </a:moveTo>
                    <a:cubicBezTo>
                      <a:pt x="1" y="5"/>
                      <a:pt x="5" y="9"/>
                      <a:pt x="10" y="9"/>
                    </a:cubicBezTo>
                    <a:cubicBezTo>
                      <a:pt x="13" y="9"/>
                      <a:pt x="13" y="9"/>
                      <a:pt x="13" y="9"/>
                    </a:cubicBezTo>
                    <a:cubicBezTo>
                      <a:pt x="13" y="15"/>
                      <a:pt x="13" y="15"/>
                      <a:pt x="13" y="15"/>
                    </a:cubicBezTo>
                    <a:cubicBezTo>
                      <a:pt x="9" y="15"/>
                      <a:pt x="9" y="15"/>
                      <a:pt x="9" y="15"/>
                    </a:cubicBezTo>
                    <a:cubicBezTo>
                      <a:pt x="9" y="19"/>
                      <a:pt x="9" y="19"/>
                      <a:pt x="9" y="19"/>
                    </a:cubicBezTo>
                    <a:cubicBezTo>
                      <a:pt x="21" y="19"/>
                      <a:pt x="21" y="19"/>
                      <a:pt x="21" y="19"/>
                    </a:cubicBezTo>
                    <a:cubicBezTo>
                      <a:pt x="21" y="15"/>
                      <a:pt x="21" y="15"/>
                      <a:pt x="21" y="15"/>
                    </a:cubicBezTo>
                    <a:cubicBezTo>
                      <a:pt x="17" y="15"/>
                      <a:pt x="17" y="15"/>
                      <a:pt x="17" y="15"/>
                    </a:cubicBezTo>
                    <a:cubicBezTo>
                      <a:pt x="17" y="9"/>
                      <a:pt x="17" y="9"/>
                      <a:pt x="17" y="9"/>
                    </a:cubicBezTo>
                    <a:cubicBezTo>
                      <a:pt x="20" y="9"/>
                      <a:pt x="20" y="9"/>
                      <a:pt x="20" y="9"/>
                    </a:cubicBezTo>
                    <a:cubicBezTo>
                      <a:pt x="25" y="9"/>
                      <a:pt x="29" y="5"/>
                      <a:pt x="30" y="0"/>
                    </a:cubicBezTo>
                    <a:cubicBezTo>
                      <a:pt x="26" y="0"/>
                      <a:pt x="26" y="0"/>
                      <a:pt x="26" y="0"/>
                    </a:cubicBezTo>
                    <a:cubicBezTo>
                      <a:pt x="25" y="2"/>
                      <a:pt x="23" y="5"/>
                      <a:pt x="20" y="5"/>
                    </a:cubicBezTo>
                    <a:cubicBezTo>
                      <a:pt x="10" y="5"/>
                      <a:pt x="10" y="5"/>
                      <a:pt x="10" y="5"/>
                    </a:cubicBezTo>
                    <a:cubicBezTo>
                      <a:pt x="7" y="5"/>
                      <a:pt x="4" y="2"/>
                      <a:pt x="4" y="0"/>
                    </a:cubicBezTo>
                    <a:lnTo>
                      <a:pt x="0" y="0"/>
                    </a:lnTo>
                    <a:close/>
                  </a:path>
                </a:pathLst>
              </a:custGeom>
              <a:solidFill>
                <a:srgbClr val="497193"/>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246" name="Freeform: Shape 273"/>
              <p:cNvSpPr/>
              <p:nvPr/>
            </p:nvSpPr>
            <p:spPr bwMode="auto">
              <a:xfrm>
                <a:off x="5369426" y="2200138"/>
                <a:ext cx="269591" cy="136021"/>
              </a:xfrm>
              <a:custGeom>
                <a:gdLst>
                  <a:gd fmla="*/ 53 w 61" name="T0"/>
                  <a:gd fmla="*/ 22 h 31" name="T1"/>
                  <a:gd fmla="*/ 61 w 61" name="T2"/>
                  <a:gd fmla="*/ 11 h 31" name="T3"/>
                  <a:gd fmla="*/ 53 w 61" name="T4"/>
                  <a:gd fmla="*/ 1 h 31" name="T5"/>
                  <a:gd fmla="*/ 53 w 61" name="T6"/>
                  <a:gd fmla="*/ 5 h 31" name="T7"/>
                  <a:gd fmla="*/ 57 w 61" name="T8"/>
                  <a:gd fmla="*/ 11 h 31" name="T9"/>
                  <a:gd fmla="*/ 53 w 61" name="T10"/>
                  <a:gd fmla="*/ 17 h 31" name="T11"/>
                  <a:gd fmla="*/ 53 w 61" name="T12"/>
                  <a:gd fmla="*/ 22 h 31" name="T13"/>
                  <a:gd fmla="*/ 26 w 61" name="T14"/>
                  <a:gd fmla="*/ 31 h 31" name="T15"/>
                  <a:gd fmla="*/ 46 w 61" name="T16"/>
                  <a:gd fmla="*/ 21 h 31" name="T17"/>
                  <a:gd fmla="*/ 51 w 61" name="T18"/>
                  <a:gd fmla="*/ 22 h 31" name="T19"/>
                  <a:gd fmla="*/ 53 w 61" name="T20"/>
                  <a:gd fmla="*/ 22 h 31" name="T21"/>
                  <a:gd fmla="*/ 53 w 61" name="T22"/>
                  <a:gd fmla="*/ 17 h 31" name="T23"/>
                  <a:gd fmla="*/ 51 w 61" name="T24"/>
                  <a:gd fmla="*/ 17 h 31" name="T25"/>
                  <a:gd fmla="*/ 49 w 61" name="T26"/>
                  <a:gd fmla="*/ 17 h 31" name="T27"/>
                  <a:gd fmla="*/ 52 w 61" name="T28"/>
                  <a:gd fmla="*/ 5 h 31" name="T29"/>
                  <a:gd fmla="*/ 52 w 61" name="T30"/>
                  <a:gd fmla="*/ 5 h 31" name="T31"/>
                  <a:gd fmla="*/ 52 w 61" name="T32"/>
                  <a:gd fmla="*/ 5 h 31" name="T33"/>
                  <a:gd fmla="*/ 53 w 61" name="T34"/>
                  <a:gd fmla="*/ 5 h 31" name="T35"/>
                  <a:gd fmla="*/ 53 w 61" name="T36"/>
                  <a:gd fmla="*/ 1 h 31" name="T37"/>
                  <a:gd fmla="*/ 51 w 61" name="T38"/>
                  <a:gd fmla="*/ 0 h 31" name="T39"/>
                  <a:gd fmla="*/ 51 w 61" name="T40"/>
                  <a:gd fmla="*/ 0 h 31" name="T41"/>
                  <a:gd fmla="*/ 1 w 61" name="T42"/>
                  <a:gd fmla="*/ 0 h 31" name="T43"/>
                  <a:gd fmla="*/ 0 w 61" name="T44"/>
                  <a:gd fmla="*/ 5 h 31" name="T45"/>
                  <a:gd fmla="*/ 26 w 61" name="T46"/>
                  <a:gd fmla="*/ 31 h 31"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31" w="61">
                    <a:moveTo>
                      <a:pt x="53" y="22"/>
                    </a:moveTo>
                    <a:cubicBezTo>
                      <a:pt x="58" y="21"/>
                      <a:pt x="61" y="16"/>
                      <a:pt x="61" y="11"/>
                    </a:cubicBezTo>
                    <a:cubicBezTo>
                      <a:pt x="61" y="6"/>
                      <a:pt x="58" y="1"/>
                      <a:pt x="53" y="1"/>
                    </a:cubicBezTo>
                    <a:cubicBezTo>
                      <a:pt x="53" y="5"/>
                      <a:pt x="53" y="5"/>
                      <a:pt x="53" y="5"/>
                    </a:cubicBezTo>
                    <a:cubicBezTo>
                      <a:pt x="55" y="6"/>
                      <a:pt x="57" y="8"/>
                      <a:pt x="57" y="11"/>
                    </a:cubicBezTo>
                    <a:cubicBezTo>
                      <a:pt x="57" y="14"/>
                      <a:pt x="55" y="16"/>
                      <a:pt x="53" y="17"/>
                    </a:cubicBezTo>
                    <a:lnTo>
                      <a:pt x="53" y="22"/>
                    </a:lnTo>
                    <a:close/>
                    <a:moveTo>
                      <a:pt x="26" y="31"/>
                    </a:moveTo>
                    <a:cubicBezTo>
                      <a:pt x="34" y="31"/>
                      <a:pt x="41" y="27"/>
                      <a:pt x="46" y="21"/>
                    </a:cubicBezTo>
                    <a:cubicBezTo>
                      <a:pt x="47" y="22"/>
                      <a:pt x="49" y="22"/>
                      <a:pt x="51" y="22"/>
                    </a:cubicBezTo>
                    <a:cubicBezTo>
                      <a:pt x="51" y="22"/>
                      <a:pt x="52" y="22"/>
                      <a:pt x="53" y="22"/>
                    </a:cubicBezTo>
                    <a:cubicBezTo>
                      <a:pt x="53" y="17"/>
                      <a:pt x="53" y="17"/>
                      <a:pt x="53" y="17"/>
                    </a:cubicBezTo>
                    <a:cubicBezTo>
                      <a:pt x="52" y="17"/>
                      <a:pt x="51" y="17"/>
                      <a:pt x="51" y="17"/>
                    </a:cubicBezTo>
                    <a:cubicBezTo>
                      <a:pt x="50" y="17"/>
                      <a:pt x="49" y="17"/>
                      <a:pt x="49" y="17"/>
                    </a:cubicBezTo>
                    <a:cubicBezTo>
                      <a:pt x="51" y="13"/>
                      <a:pt x="52" y="9"/>
                      <a:pt x="52" y="5"/>
                    </a:cubicBezTo>
                    <a:cubicBezTo>
                      <a:pt x="52" y="5"/>
                      <a:pt x="52" y="5"/>
                      <a:pt x="52" y="5"/>
                    </a:cubicBezTo>
                    <a:cubicBezTo>
                      <a:pt x="52" y="5"/>
                      <a:pt x="52" y="5"/>
                      <a:pt x="52" y="5"/>
                    </a:cubicBezTo>
                    <a:cubicBezTo>
                      <a:pt x="52" y="5"/>
                      <a:pt x="52" y="5"/>
                      <a:pt x="53" y="5"/>
                    </a:cubicBezTo>
                    <a:cubicBezTo>
                      <a:pt x="53" y="1"/>
                      <a:pt x="53" y="1"/>
                      <a:pt x="53" y="1"/>
                    </a:cubicBezTo>
                    <a:cubicBezTo>
                      <a:pt x="52" y="0"/>
                      <a:pt x="52" y="0"/>
                      <a:pt x="51" y="0"/>
                    </a:cubicBezTo>
                    <a:cubicBezTo>
                      <a:pt x="51" y="0"/>
                      <a:pt x="51" y="0"/>
                      <a:pt x="51" y="0"/>
                    </a:cubicBezTo>
                    <a:cubicBezTo>
                      <a:pt x="1" y="0"/>
                      <a:pt x="1" y="0"/>
                      <a:pt x="1" y="0"/>
                    </a:cubicBezTo>
                    <a:cubicBezTo>
                      <a:pt x="0" y="2"/>
                      <a:pt x="0" y="3"/>
                      <a:pt x="0" y="5"/>
                    </a:cubicBezTo>
                    <a:cubicBezTo>
                      <a:pt x="0" y="19"/>
                      <a:pt x="12" y="31"/>
                      <a:pt x="26" y="31"/>
                    </a:cubicBezTo>
                    <a:close/>
                  </a:path>
                </a:pathLst>
              </a:custGeom>
              <a:solidFill>
                <a:srgbClr val="497193"/>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247" name="Rectangle 274"/>
              <p:cNvSpPr/>
              <p:nvPr/>
            </p:nvSpPr>
            <p:spPr bwMode="auto">
              <a:xfrm>
                <a:off x="5369426" y="2345962"/>
                <a:ext cx="247533" cy="22057"/>
              </a:xfrm>
              <a:prstGeom prst="rect">
                <a:avLst/>
              </a:prstGeom>
              <a:solidFill>
                <a:srgbClr val="497193"/>
              </a:solidFill>
              <a:ln>
                <a:noFill/>
              </a:ln>
              <a:extLst>
                <a:ext uri="{91240B29-F687-4f45-9708-019B960494DF}">
                  <a14:hiddenLine xmlns:lc="http://schemas.openxmlformats.org/drawingml/2006/lockedCanvas" w="9525">
                    <a:solidFill>
                      <a:srgbClr val="000000"/>
                    </a:solidFill>
                    <a:miter lim="800000"/>
                    <a:headEnd/>
                    <a:tailEnd/>
                  </a14:hiddenLine>
                </a:ext>
              </a:extLst>
            </p:spPr>
            <p:txBody>
              <a:bodyPr anchor="ctr"/>
              <a:lstStyle/>
              <a:p>
                <a:pPr algn="ctr"/>
                <a:endParaRPr>
                  <a:cs typeface="+mn-ea"/>
                  <a:sym typeface="+mn-lt"/>
                </a:endParaRPr>
              </a:p>
            </p:txBody>
          </p:sp>
          <p:sp>
            <p:nvSpPr>
              <p:cNvPr id="248" name="Freeform: Shape 275"/>
              <p:cNvSpPr/>
              <p:nvPr/>
            </p:nvSpPr>
            <p:spPr bwMode="auto">
              <a:xfrm>
                <a:off x="5427020" y="2080048"/>
                <a:ext cx="44115" cy="115189"/>
              </a:xfrm>
              <a:custGeom>
                <a:gdLst>
                  <a:gd fmla="*/ 3 w 10" name="T0"/>
                  <a:gd fmla="*/ 19 h 26" name="T1"/>
                  <a:gd fmla="*/ 5 w 10" name="T2"/>
                  <a:gd fmla="*/ 25 h 26" name="T3"/>
                  <a:gd fmla="*/ 9 w 10" name="T4"/>
                  <a:gd fmla="*/ 16 h 26" name="T5"/>
                  <a:gd fmla="*/ 7 w 10" name="T6"/>
                  <a:gd fmla="*/ 11 h 26" name="T7"/>
                  <a:gd fmla="*/ 6 w 10" name="T8"/>
                  <a:gd fmla="*/ 7 h 26" name="T9"/>
                  <a:gd fmla="*/ 4 w 10" name="T10"/>
                  <a:gd fmla="*/ 2 h 26" name="T11"/>
                  <a:gd fmla="*/ 1 w 10" name="T12"/>
                  <a:gd fmla="*/ 11 h 26" name="T13"/>
                  <a:gd fmla="*/ 3 w 10" name="T14"/>
                  <a:gd fmla="*/ 19 h 2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 w="10">
                    <a:moveTo>
                      <a:pt x="3" y="19"/>
                    </a:moveTo>
                    <a:cubicBezTo>
                      <a:pt x="0" y="21"/>
                      <a:pt x="2" y="26"/>
                      <a:pt x="5" y="25"/>
                    </a:cubicBezTo>
                    <a:cubicBezTo>
                      <a:pt x="9" y="23"/>
                      <a:pt x="10" y="19"/>
                      <a:pt x="9" y="16"/>
                    </a:cubicBezTo>
                    <a:cubicBezTo>
                      <a:pt x="9" y="14"/>
                      <a:pt x="7" y="12"/>
                      <a:pt x="7" y="11"/>
                    </a:cubicBezTo>
                    <a:cubicBezTo>
                      <a:pt x="6" y="10"/>
                      <a:pt x="5" y="7"/>
                      <a:pt x="6" y="7"/>
                    </a:cubicBezTo>
                    <a:cubicBezTo>
                      <a:pt x="9" y="5"/>
                      <a:pt x="7" y="0"/>
                      <a:pt x="4" y="2"/>
                    </a:cubicBezTo>
                    <a:cubicBezTo>
                      <a:pt x="1" y="4"/>
                      <a:pt x="0" y="8"/>
                      <a:pt x="1" y="11"/>
                    </a:cubicBezTo>
                    <a:cubicBezTo>
                      <a:pt x="1" y="12"/>
                      <a:pt x="6" y="19"/>
                      <a:pt x="3" y="19"/>
                    </a:cubicBezTo>
                    <a:close/>
                  </a:path>
                </a:pathLst>
              </a:custGeom>
              <a:solidFill>
                <a:srgbClr val="497193"/>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249" name="Freeform: Shape 276"/>
              <p:cNvSpPr/>
              <p:nvPr/>
            </p:nvSpPr>
            <p:spPr bwMode="auto">
              <a:xfrm>
                <a:off x="5488291" y="2080048"/>
                <a:ext cx="44115" cy="115189"/>
              </a:xfrm>
              <a:custGeom>
                <a:gdLst>
                  <a:gd fmla="*/ 4 w 10" name="T0"/>
                  <a:gd fmla="*/ 19 h 26" name="T1"/>
                  <a:gd fmla="*/ 5 w 10" name="T2"/>
                  <a:gd fmla="*/ 25 h 26" name="T3"/>
                  <a:gd fmla="*/ 9 w 10" name="T4"/>
                  <a:gd fmla="*/ 16 h 26" name="T5"/>
                  <a:gd fmla="*/ 7 w 10" name="T6"/>
                  <a:gd fmla="*/ 11 h 26" name="T7"/>
                  <a:gd fmla="*/ 7 w 10" name="T8"/>
                  <a:gd fmla="*/ 7 h 26" name="T9"/>
                  <a:gd fmla="*/ 4 w 10" name="T10"/>
                  <a:gd fmla="*/ 2 h 26" name="T11"/>
                  <a:gd fmla="*/ 1 w 10" name="T12"/>
                  <a:gd fmla="*/ 11 h 26" name="T13"/>
                  <a:gd fmla="*/ 4 w 10" name="T14"/>
                  <a:gd fmla="*/ 19 h 2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 w="10">
                    <a:moveTo>
                      <a:pt x="4" y="19"/>
                    </a:moveTo>
                    <a:cubicBezTo>
                      <a:pt x="1" y="21"/>
                      <a:pt x="2" y="26"/>
                      <a:pt x="5" y="25"/>
                    </a:cubicBezTo>
                    <a:cubicBezTo>
                      <a:pt x="9" y="23"/>
                      <a:pt x="10" y="19"/>
                      <a:pt x="9" y="16"/>
                    </a:cubicBezTo>
                    <a:cubicBezTo>
                      <a:pt x="9" y="14"/>
                      <a:pt x="8" y="12"/>
                      <a:pt x="7" y="11"/>
                    </a:cubicBezTo>
                    <a:cubicBezTo>
                      <a:pt x="6" y="10"/>
                      <a:pt x="5" y="7"/>
                      <a:pt x="7" y="7"/>
                    </a:cubicBezTo>
                    <a:cubicBezTo>
                      <a:pt x="10" y="5"/>
                      <a:pt x="7" y="0"/>
                      <a:pt x="4" y="2"/>
                    </a:cubicBezTo>
                    <a:cubicBezTo>
                      <a:pt x="1" y="4"/>
                      <a:pt x="0" y="8"/>
                      <a:pt x="1" y="11"/>
                    </a:cubicBezTo>
                    <a:cubicBezTo>
                      <a:pt x="2" y="12"/>
                      <a:pt x="6" y="19"/>
                      <a:pt x="4" y="19"/>
                    </a:cubicBezTo>
                    <a:close/>
                  </a:path>
                </a:pathLst>
              </a:custGeom>
              <a:solidFill>
                <a:srgbClr val="497193"/>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250" name="Freeform: Shape 277"/>
              <p:cNvSpPr/>
              <p:nvPr/>
            </p:nvSpPr>
            <p:spPr bwMode="auto">
              <a:xfrm>
                <a:off x="4794707" y="1638899"/>
                <a:ext cx="220574" cy="220574"/>
              </a:xfrm>
              <a:custGeom>
                <a:gdLst>
                  <a:gd fmla="*/ 25 w 50" name="T0"/>
                  <a:gd fmla="*/ 47 h 50" name="T1"/>
                  <a:gd fmla="*/ 29 w 50" name="T2"/>
                  <a:gd fmla="*/ 46 h 50" name="T3"/>
                  <a:gd fmla="*/ 30 w 50" name="T4"/>
                  <a:gd fmla="*/ 50 h 50" name="T5"/>
                  <a:gd fmla="*/ 39 w 50" name="T6"/>
                  <a:gd fmla="*/ 46 h 50" name="T7"/>
                  <a:gd fmla="*/ 38 w 50" name="T8"/>
                  <a:gd fmla="*/ 43 h 50" name="T9"/>
                  <a:gd fmla="*/ 43 w 50" name="T10"/>
                  <a:gd fmla="*/ 37 h 50" name="T11"/>
                  <a:gd fmla="*/ 46 w 50" name="T12"/>
                  <a:gd fmla="*/ 39 h 50" name="T13"/>
                  <a:gd fmla="*/ 50 w 50" name="T14"/>
                  <a:gd fmla="*/ 30 h 50" name="T15"/>
                  <a:gd fmla="*/ 46 w 50" name="T16"/>
                  <a:gd fmla="*/ 29 h 50" name="T17"/>
                  <a:gd fmla="*/ 46 w 50" name="T18"/>
                  <a:gd fmla="*/ 21 h 50" name="T19"/>
                  <a:gd fmla="*/ 50 w 50" name="T20"/>
                  <a:gd fmla="*/ 20 h 50" name="T21"/>
                  <a:gd fmla="*/ 46 w 50" name="T22"/>
                  <a:gd fmla="*/ 11 h 50" name="T23"/>
                  <a:gd fmla="*/ 43 w 50" name="T24"/>
                  <a:gd fmla="*/ 12 h 50" name="T25"/>
                  <a:gd fmla="*/ 37 w 50" name="T26"/>
                  <a:gd fmla="*/ 7 h 50" name="T27"/>
                  <a:gd fmla="*/ 39 w 50" name="T28"/>
                  <a:gd fmla="*/ 4 h 50" name="T29"/>
                  <a:gd fmla="*/ 30 w 50" name="T30"/>
                  <a:gd fmla="*/ 0 h 50" name="T31"/>
                  <a:gd fmla="*/ 29 w 50" name="T32"/>
                  <a:gd fmla="*/ 4 h 50" name="T33"/>
                  <a:gd fmla="*/ 25 w 50" name="T34"/>
                  <a:gd fmla="*/ 3 h 50" name="T35"/>
                  <a:gd fmla="*/ 25 w 50" name="T36"/>
                  <a:gd fmla="*/ 10 h 50" name="T37"/>
                  <a:gd fmla="*/ 38 w 50" name="T38"/>
                  <a:gd fmla="*/ 19 h 50" name="T39"/>
                  <a:gd fmla="*/ 31 w 50" name="T40"/>
                  <a:gd fmla="*/ 38 h 50" name="T41"/>
                  <a:gd fmla="*/ 25 w 50" name="T42"/>
                  <a:gd fmla="*/ 40 h 50" name="T43"/>
                  <a:gd fmla="*/ 25 w 50" name="T44"/>
                  <a:gd fmla="*/ 40 h 50" name="T45"/>
                  <a:gd fmla="*/ 25 w 50" name="T46"/>
                  <a:gd fmla="*/ 47 h 50" name="T47"/>
                  <a:gd fmla="*/ 4 w 50" name="T48"/>
                  <a:gd fmla="*/ 29 h 50" name="T49"/>
                  <a:gd fmla="*/ 0 w 50" name="T50"/>
                  <a:gd fmla="*/ 31 h 50" name="T51"/>
                  <a:gd fmla="*/ 4 w 50" name="T52"/>
                  <a:gd fmla="*/ 39 h 50" name="T53"/>
                  <a:gd fmla="*/ 7 w 50" name="T54"/>
                  <a:gd fmla="*/ 38 h 50" name="T55"/>
                  <a:gd fmla="*/ 13 w 50" name="T56"/>
                  <a:gd fmla="*/ 43 h 50" name="T57"/>
                  <a:gd fmla="*/ 11 w 50" name="T58"/>
                  <a:gd fmla="*/ 46 h 50" name="T59"/>
                  <a:gd fmla="*/ 20 w 50" name="T60"/>
                  <a:gd fmla="*/ 50 h 50" name="T61"/>
                  <a:gd fmla="*/ 21 w 50" name="T62"/>
                  <a:gd fmla="*/ 46 h 50" name="T63"/>
                  <a:gd fmla="*/ 25 w 50" name="T64"/>
                  <a:gd fmla="*/ 47 h 50" name="T65"/>
                  <a:gd fmla="*/ 25 w 50" name="T66"/>
                  <a:gd fmla="*/ 40 h 50" name="T67"/>
                  <a:gd fmla="*/ 12 w 50" name="T68"/>
                  <a:gd fmla="*/ 31 h 50" name="T69"/>
                  <a:gd fmla="*/ 19 w 50" name="T70"/>
                  <a:gd fmla="*/ 12 h 50" name="T71"/>
                  <a:gd fmla="*/ 19 w 50" name="T72"/>
                  <a:gd fmla="*/ 12 h 50" name="T73"/>
                  <a:gd fmla="*/ 25 w 50" name="T74"/>
                  <a:gd fmla="*/ 10 h 50" name="T75"/>
                  <a:gd fmla="*/ 25 w 50" name="T76"/>
                  <a:gd fmla="*/ 10 h 50" name="T77"/>
                  <a:gd fmla="*/ 25 w 50" name="T78"/>
                  <a:gd fmla="*/ 3 h 50" name="T79"/>
                  <a:gd fmla="*/ 21 w 50" name="T80"/>
                  <a:gd fmla="*/ 4 h 50" name="T81"/>
                  <a:gd fmla="*/ 19 w 50" name="T82"/>
                  <a:gd fmla="*/ 0 h 50" name="T83"/>
                  <a:gd fmla="*/ 11 w 50" name="T84"/>
                  <a:gd fmla="*/ 4 h 50" name="T85"/>
                  <a:gd fmla="*/ 12 w 50" name="T86"/>
                  <a:gd fmla="*/ 7 h 50" name="T87"/>
                  <a:gd fmla="*/ 7 w 50" name="T88"/>
                  <a:gd fmla="*/ 13 h 50" name="T89"/>
                  <a:gd fmla="*/ 4 w 50" name="T90"/>
                  <a:gd fmla="*/ 11 h 50" name="T91"/>
                  <a:gd fmla="*/ 0 w 50" name="T92"/>
                  <a:gd fmla="*/ 20 h 50" name="T93"/>
                  <a:gd fmla="*/ 4 w 50" name="T94"/>
                  <a:gd fmla="*/ 21 h 50" name="T95"/>
                  <a:gd fmla="*/ 4 w 50" name="T96"/>
                  <a:gd fmla="*/ 29 h 50"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50" w="50">
                    <a:moveTo>
                      <a:pt x="25" y="47"/>
                    </a:moveTo>
                    <a:cubicBezTo>
                      <a:pt x="26" y="47"/>
                      <a:pt x="28" y="47"/>
                      <a:pt x="29" y="46"/>
                    </a:cubicBezTo>
                    <a:cubicBezTo>
                      <a:pt x="30" y="50"/>
                      <a:pt x="30" y="50"/>
                      <a:pt x="30" y="50"/>
                    </a:cubicBezTo>
                    <a:cubicBezTo>
                      <a:pt x="39" y="46"/>
                      <a:pt x="39" y="46"/>
                      <a:pt x="39" y="46"/>
                    </a:cubicBezTo>
                    <a:cubicBezTo>
                      <a:pt x="38" y="43"/>
                      <a:pt x="38" y="43"/>
                      <a:pt x="38" y="43"/>
                    </a:cubicBezTo>
                    <a:cubicBezTo>
                      <a:pt x="40" y="41"/>
                      <a:pt x="41" y="39"/>
                      <a:pt x="43" y="37"/>
                    </a:cubicBezTo>
                    <a:cubicBezTo>
                      <a:pt x="46" y="39"/>
                      <a:pt x="46" y="39"/>
                      <a:pt x="46" y="39"/>
                    </a:cubicBezTo>
                    <a:cubicBezTo>
                      <a:pt x="50" y="30"/>
                      <a:pt x="50" y="30"/>
                      <a:pt x="50" y="30"/>
                    </a:cubicBezTo>
                    <a:cubicBezTo>
                      <a:pt x="46" y="29"/>
                      <a:pt x="46" y="29"/>
                      <a:pt x="46" y="29"/>
                    </a:cubicBezTo>
                    <a:cubicBezTo>
                      <a:pt x="47" y="26"/>
                      <a:pt x="47" y="24"/>
                      <a:pt x="46" y="21"/>
                    </a:cubicBezTo>
                    <a:cubicBezTo>
                      <a:pt x="50" y="20"/>
                      <a:pt x="50" y="20"/>
                      <a:pt x="50" y="20"/>
                    </a:cubicBezTo>
                    <a:cubicBezTo>
                      <a:pt x="46" y="11"/>
                      <a:pt x="46" y="11"/>
                      <a:pt x="46" y="11"/>
                    </a:cubicBezTo>
                    <a:cubicBezTo>
                      <a:pt x="43" y="12"/>
                      <a:pt x="43" y="12"/>
                      <a:pt x="43" y="12"/>
                    </a:cubicBezTo>
                    <a:cubicBezTo>
                      <a:pt x="41" y="10"/>
                      <a:pt x="39" y="9"/>
                      <a:pt x="37" y="7"/>
                    </a:cubicBezTo>
                    <a:cubicBezTo>
                      <a:pt x="39" y="4"/>
                      <a:pt x="39" y="4"/>
                      <a:pt x="39" y="4"/>
                    </a:cubicBezTo>
                    <a:cubicBezTo>
                      <a:pt x="30" y="0"/>
                      <a:pt x="30" y="0"/>
                      <a:pt x="30" y="0"/>
                    </a:cubicBezTo>
                    <a:cubicBezTo>
                      <a:pt x="29" y="4"/>
                      <a:pt x="29" y="4"/>
                      <a:pt x="29" y="4"/>
                    </a:cubicBezTo>
                    <a:cubicBezTo>
                      <a:pt x="27" y="3"/>
                      <a:pt x="26" y="3"/>
                      <a:pt x="25" y="3"/>
                    </a:cubicBezTo>
                    <a:cubicBezTo>
                      <a:pt x="25" y="10"/>
                      <a:pt x="25" y="10"/>
                      <a:pt x="25" y="10"/>
                    </a:cubicBezTo>
                    <a:cubicBezTo>
                      <a:pt x="31" y="10"/>
                      <a:pt x="36" y="14"/>
                      <a:pt x="38" y="19"/>
                    </a:cubicBezTo>
                    <a:cubicBezTo>
                      <a:pt x="42" y="27"/>
                      <a:pt x="38" y="35"/>
                      <a:pt x="31" y="38"/>
                    </a:cubicBezTo>
                    <a:cubicBezTo>
                      <a:pt x="29" y="39"/>
                      <a:pt x="27" y="40"/>
                      <a:pt x="25" y="40"/>
                    </a:cubicBezTo>
                    <a:cubicBezTo>
                      <a:pt x="25" y="40"/>
                      <a:pt x="25" y="40"/>
                      <a:pt x="25" y="40"/>
                    </a:cubicBezTo>
                    <a:lnTo>
                      <a:pt x="25" y="47"/>
                    </a:lnTo>
                    <a:close/>
                    <a:moveTo>
                      <a:pt x="4" y="29"/>
                    </a:moveTo>
                    <a:cubicBezTo>
                      <a:pt x="0" y="31"/>
                      <a:pt x="0" y="31"/>
                      <a:pt x="0" y="31"/>
                    </a:cubicBezTo>
                    <a:cubicBezTo>
                      <a:pt x="4" y="39"/>
                      <a:pt x="4" y="39"/>
                      <a:pt x="4" y="39"/>
                    </a:cubicBezTo>
                    <a:cubicBezTo>
                      <a:pt x="7" y="38"/>
                      <a:pt x="7" y="38"/>
                      <a:pt x="7" y="38"/>
                    </a:cubicBezTo>
                    <a:cubicBezTo>
                      <a:pt x="9" y="40"/>
                      <a:pt x="11" y="42"/>
                      <a:pt x="13" y="43"/>
                    </a:cubicBezTo>
                    <a:cubicBezTo>
                      <a:pt x="11" y="46"/>
                      <a:pt x="11" y="46"/>
                      <a:pt x="11" y="46"/>
                    </a:cubicBezTo>
                    <a:cubicBezTo>
                      <a:pt x="20" y="50"/>
                      <a:pt x="20" y="50"/>
                      <a:pt x="20" y="50"/>
                    </a:cubicBezTo>
                    <a:cubicBezTo>
                      <a:pt x="21" y="46"/>
                      <a:pt x="21" y="46"/>
                      <a:pt x="21" y="46"/>
                    </a:cubicBezTo>
                    <a:cubicBezTo>
                      <a:pt x="23" y="47"/>
                      <a:pt x="24" y="47"/>
                      <a:pt x="25" y="47"/>
                    </a:cubicBezTo>
                    <a:cubicBezTo>
                      <a:pt x="25" y="40"/>
                      <a:pt x="25" y="40"/>
                      <a:pt x="25" y="40"/>
                    </a:cubicBezTo>
                    <a:cubicBezTo>
                      <a:pt x="19" y="40"/>
                      <a:pt x="14" y="36"/>
                      <a:pt x="12" y="31"/>
                    </a:cubicBezTo>
                    <a:cubicBezTo>
                      <a:pt x="8" y="23"/>
                      <a:pt x="12" y="15"/>
                      <a:pt x="19" y="12"/>
                    </a:cubicBezTo>
                    <a:cubicBezTo>
                      <a:pt x="19" y="12"/>
                      <a:pt x="19" y="12"/>
                      <a:pt x="19" y="12"/>
                    </a:cubicBezTo>
                    <a:cubicBezTo>
                      <a:pt x="21" y="11"/>
                      <a:pt x="23" y="10"/>
                      <a:pt x="25" y="10"/>
                    </a:cubicBezTo>
                    <a:cubicBezTo>
                      <a:pt x="25" y="10"/>
                      <a:pt x="25" y="10"/>
                      <a:pt x="25" y="10"/>
                    </a:cubicBezTo>
                    <a:cubicBezTo>
                      <a:pt x="25" y="3"/>
                      <a:pt x="25" y="3"/>
                      <a:pt x="25" y="3"/>
                    </a:cubicBezTo>
                    <a:cubicBezTo>
                      <a:pt x="24" y="3"/>
                      <a:pt x="22" y="3"/>
                      <a:pt x="21" y="4"/>
                    </a:cubicBezTo>
                    <a:cubicBezTo>
                      <a:pt x="19" y="0"/>
                      <a:pt x="19" y="0"/>
                      <a:pt x="19" y="0"/>
                    </a:cubicBezTo>
                    <a:cubicBezTo>
                      <a:pt x="11" y="4"/>
                      <a:pt x="11" y="4"/>
                      <a:pt x="11" y="4"/>
                    </a:cubicBezTo>
                    <a:cubicBezTo>
                      <a:pt x="12" y="7"/>
                      <a:pt x="12" y="7"/>
                      <a:pt x="12" y="7"/>
                    </a:cubicBezTo>
                    <a:cubicBezTo>
                      <a:pt x="10" y="9"/>
                      <a:pt x="8" y="11"/>
                      <a:pt x="7" y="13"/>
                    </a:cubicBezTo>
                    <a:cubicBezTo>
                      <a:pt x="4" y="11"/>
                      <a:pt x="4" y="11"/>
                      <a:pt x="4" y="11"/>
                    </a:cubicBezTo>
                    <a:cubicBezTo>
                      <a:pt x="0" y="20"/>
                      <a:pt x="0" y="20"/>
                      <a:pt x="0" y="20"/>
                    </a:cubicBezTo>
                    <a:cubicBezTo>
                      <a:pt x="4" y="21"/>
                      <a:pt x="4" y="21"/>
                      <a:pt x="4" y="21"/>
                    </a:cubicBezTo>
                    <a:cubicBezTo>
                      <a:pt x="3" y="24"/>
                      <a:pt x="3" y="27"/>
                      <a:pt x="4" y="29"/>
                    </a:cubicBezTo>
                    <a:close/>
                  </a:path>
                </a:pathLst>
              </a:custGeom>
              <a:solidFill>
                <a:srgbClr val="497193"/>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251" name="Freeform: Shape 278"/>
              <p:cNvSpPr/>
              <p:nvPr/>
            </p:nvSpPr>
            <p:spPr bwMode="auto">
              <a:xfrm>
                <a:off x="4163620" y="3246641"/>
                <a:ext cx="225476" cy="229152"/>
              </a:xfrm>
              <a:custGeom>
                <a:gdLst>
                  <a:gd fmla="*/ 38 w 51" name="T0"/>
                  <a:gd fmla="*/ 52 h 52" name="T1"/>
                  <a:gd fmla="*/ 35 w 51" name="T2"/>
                  <a:gd fmla="*/ 52 h 52" name="T3"/>
                  <a:gd fmla="*/ 34 w 51" name="T4"/>
                  <a:gd fmla="*/ 51 h 52" name="T5"/>
                  <a:gd fmla="*/ 30 w 51" name="T6"/>
                  <a:gd fmla="*/ 49 h 52" name="T7"/>
                  <a:gd fmla="*/ 12 w 51" name="T8"/>
                  <a:gd fmla="*/ 49 h 52" name="T9"/>
                  <a:gd fmla="*/ 8 w 51" name="T10"/>
                  <a:gd fmla="*/ 47 h 52" name="T11"/>
                  <a:gd fmla="*/ 1 w 51" name="T12"/>
                  <a:gd fmla="*/ 25 h 52" name="T13"/>
                  <a:gd fmla="*/ 4 w 51" name="T14"/>
                  <a:gd fmla="*/ 20 h 52" name="T15"/>
                  <a:gd fmla="*/ 20 w 51" name="T16"/>
                  <a:gd fmla="*/ 20 h 52" name="T17"/>
                  <a:gd fmla="*/ 19 w 51" name="T18"/>
                  <a:gd fmla="*/ 15 h 52" name="T19"/>
                  <a:gd fmla="*/ 16 w 51" name="T20"/>
                  <a:gd fmla="*/ 7 h 52" name="T21"/>
                  <a:gd fmla="*/ 18 w 51" name="T22"/>
                  <a:gd fmla="*/ 3 h 52" name="T23"/>
                  <a:gd fmla="*/ 24 w 51" name="T24"/>
                  <a:gd fmla="*/ 3 h 52" name="T25"/>
                  <a:gd fmla="*/ 28 w 51" name="T26"/>
                  <a:gd fmla="*/ 13 h 52" name="T27"/>
                  <a:gd fmla="*/ 38 w 51" name="T28"/>
                  <a:gd fmla="*/ 25 h 52" name="T29"/>
                  <a:gd fmla="*/ 40 w 51" name="T30"/>
                  <a:gd fmla="*/ 27 h 52" name="T31"/>
                  <a:gd fmla="*/ 50 w 51" name="T32"/>
                  <a:gd fmla="*/ 37 h 52" name="T33"/>
                  <a:gd fmla="*/ 50 w 51" name="T34"/>
                  <a:gd fmla="*/ 40 h 52" name="T35"/>
                  <a:gd fmla="*/ 38 w 51" name="T36"/>
                  <a:gd fmla="*/ 52 h 5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52" w="51">
                    <a:moveTo>
                      <a:pt x="38" y="52"/>
                    </a:moveTo>
                    <a:cubicBezTo>
                      <a:pt x="37" y="52"/>
                      <a:pt x="36" y="52"/>
                      <a:pt x="35" y="52"/>
                    </a:cubicBezTo>
                    <a:cubicBezTo>
                      <a:pt x="34" y="51"/>
                      <a:pt x="34" y="51"/>
                      <a:pt x="34" y="51"/>
                    </a:cubicBezTo>
                    <a:cubicBezTo>
                      <a:pt x="33" y="50"/>
                      <a:pt x="31" y="49"/>
                      <a:pt x="30" y="49"/>
                    </a:cubicBezTo>
                    <a:cubicBezTo>
                      <a:pt x="12" y="49"/>
                      <a:pt x="12" y="49"/>
                      <a:pt x="12" y="49"/>
                    </a:cubicBezTo>
                    <a:cubicBezTo>
                      <a:pt x="10" y="49"/>
                      <a:pt x="9" y="48"/>
                      <a:pt x="8" y="47"/>
                    </a:cubicBezTo>
                    <a:cubicBezTo>
                      <a:pt x="1" y="25"/>
                      <a:pt x="1" y="25"/>
                      <a:pt x="1" y="25"/>
                    </a:cubicBezTo>
                    <a:cubicBezTo>
                      <a:pt x="0" y="22"/>
                      <a:pt x="1" y="20"/>
                      <a:pt x="4" y="20"/>
                    </a:cubicBezTo>
                    <a:cubicBezTo>
                      <a:pt x="20" y="20"/>
                      <a:pt x="20" y="20"/>
                      <a:pt x="20" y="20"/>
                    </a:cubicBezTo>
                    <a:cubicBezTo>
                      <a:pt x="20" y="18"/>
                      <a:pt x="20" y="16"/>
                      <a:pt x="19" y="15"/>
                    </a:cubicBezTo>
                    <a:cubicBezTo>
                      <a:pt x="18" y="14"/>
                      <a:pt x="16" y="11"/>
                      <a:pt x="16" y="7"/>
                    </a:cubicBezTo>
                    <a:cubicBezTo>
                      <a:pt x="16" y="6"/>
                      <a:pt x="17" y="4"/>
                      <a:pt x="18" y="3"/>
                    </a:cubicBezTo>
                    <a:cubicBezTo>
                      <a:pt x="20" y="0"/>
                      <a:pt x="24" y="0"/>
                      <a:pt x="24" y="3"/>
                    </a:cubicBezTo>
                    <a:cubicBezTo>
                      <a:pt x="24" y="6"/>
                      <a:pt x="22" y="10"/>
                      <a:pt x="28" y="13"/>
                    </a:cubicBezTo>
                    <a:cubicBezTo>
                      <a:pt x="34" y="17"/>
                      <a:pt x="38" y="25"/>
                      <a:pt x="38" y="25"/>
                    </a:cubicBezTo>
                    <a:cubicBezTo>
                      <a:pt x="38" y="25"/>
                      <a:pt x="39" y="26"/>
                      <a:pt x="40" y="27"/>
                    </a:cubicBezTo>
                    <a:cubicBezTo>
                      <a:pt x="50" y="37"/>
                      <a:pt x="50" y="37"/>
                      <a:pt x="50" y="37"/>
                    </a:cubicBezTo>
                    <a:cubicBezTo>
                      <a:pt x="51" y="38"/>
                      <a:pt x="51" y="39"/>
                      <a:pt x="50" y="40"/>
                    </a:cubicBezTo>
                    <a:lnTo>
                      <a:pt x="38" y="52"/>
                    </a:lnTo>
                    <a:close/>
                  </a:path>
                </a:pathLst>
              </a:custGeom>
              <a:solidFill>
                <a:srgbClr val="497193"/>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252" name="Freeform: Shape 279"/>
              <p:cNvSpPr/>
              <p:nvPr/>
            </p:nvSpPr>
            <p:spPr bwMode="auto">
              <a:xfrm>
                <a:off x="4335177" y="3428002"/>
                <a:ext cx="71074" cy="69849"/>
              </a:xfrm>
              <a:custGeom>
                <a:gdLst>
                  <a:gd fmla="*/ 47 w 58" name="T0"/>
                  <a:gd fmla="*/ 0 h 57" name="T1"/>
                  <a:gd fmla="*/ 0 w 58" name="T2"/>
                  <a:gd fmla="*/ 46 h 57" name="T3"/>
                  <a:gd fmla="*/ 11 w 58" name="T4"/>
                  <a:gd fmla="*/ 57 h 57" name="T5"/>
                  <a:gd fmla="*/ 58 w 58" name="T6"/>
                  <a:gd fmla="*/ 10 h 57" name="T7"/>
                  <a:gd fmla="*/ 47 w 58" name="T8"/>
                  <a:gd fmla="*/ 0 h 57" name="T9"/>
                </a:gdLst>
                <a:cxnLst>
                  <a:cxn ang="0">
                    <a:pos x="T0" y="T1"/>
                  </a:cxn>
                  <a:cxn ang="0">
                    <a:pos x="T2" y="T3"/>
                  </a:cxn>
                  <a:cxn ang="0">
                    <a:pos x="T4" y="T5"/>
                  </a:cxn>
                  <a:cxn ang="0">
                    <a:pos x="T6" y="T7"/>
                  </a:cxn>
                  <a:cxn ang="0">
                    <a:pos x="T8" y="T9"/>
                  </a:cxn>
                </a:cxnLst>
                <a:rect b="b" l="0" r="r" t="0"/>
                <a:pathLst>
                  <a:path h="57" w="57">
                    <a:moveTo>
                      <a:pt x="47" y="0"/>
                    </a:moveTo>
                    <a:lnTo>
                      <a:pt x="0" y="46"/>
                    </a:lnTo>
                    <a:lnTo>
                      <a:pt x="11" y="57"/>
                    </a:lnTo>
                    <a:lnTo>
                      <a:pt x="58" y="10"/>
                    </a:lnTo>
                    <a:lnTo>
                      <a:pt x="47" y="0"/>
                    </a:lnTo>
                    <a:close/>
                  </a:path>
                </a:pathLst>
              </a:custGeom>
              <a:solidFill>
                <a:srgbClr val="497193"/>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253" name="Oval 280"/>
              <p:cNvSpPr/>
              <p:nvPr/>
            </p:nvSpPr>
            <p:spPr bwMode="auto">
              <a:xfrm>
                <a:off x="6017669" y="2646188"/>
                <a:ext cx="35537" cy="34312"/>
              </a:xfrm>
              <a:prstGeom prst="ellipse">
                <a:avLst/>
              </a:prstGeom>
              <a:solidFill>
                <a:srgbClr val="E2E2E2"/>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254" name="Freeform: Shape 281"/>
              <p:cNvSpPr/>
              <p:nvPr/>
            </p:nvSpPr>
            <p:spPr bwMode="auto">
              <a:xfrm>
                <a:off x="3634242" y="1364407"/>
                <a:ext cx="74750" cy="75976"/>
              </a:xfrm>
              <a:custGeom>
                <a:gdLst>
                  <a:gd fmla="*/ 9 w 17" name="T0"/>
                  <a:gd fmla="*/ 17 h 17" name="T1"/>
                  <a:gd fmla="*/ 17 w 17" name="T2"/>
                  <a:gd fmla="*/ 9 h 17" name="T3"/>
                  <a:gd fmla="*/ 9 w 17" name="T4"/>
                  <a:gd fmla="*/ 0 h 17" name="T5"/>
                  <a:gd fmla="*/ 9 w 17" name="T6"/>
                  <a:gd fmla="*/ 3 h 17" name="T7"/>
                  <a:gd fmla="*/ 14 w 17" name="T8"/>
                  <a:gd fmla="*/ 9 h 17" name="T9"/>
                  <a:gd fmla="*/ 9 w 17" name="T10"/>
                  <a:gd fmla="*/ 14 h 17" name="T11"/>
                  <a:gd fmla="*/ 9 w 17" name="T12"/>
                  <a:gd fmla="*/ 17 h 17" name="T13"/>
                  <a:gd fmla="*/ 9 w 17" name="T14"/>
                  <a:gd fmla="*/ 0 h 17" name="T15"/>
                  <a:gd fmla="*/ 0 w 17" name="T16"/>
                  <a:gd fmla="*/ 9 h 17" name="T17"/>
                  <a:gd fmla="*/ 9 w 17" name="T18"/>
                  <a:gd fmla="*/ 17 h 17" name="T19"/>
                  <a:gd fmla="*/ 9 w 17" name="T20"/>
                  <a:gd fmla="*/ 17 h 17" name="T21"/>
                  <a:gd fmla="*/ 9 w 17" name="T22"/>
                  <a:gd fmla="*/ 14 h 17" name="T23"/>
                  <a:gd fmla="*/ 9 w 17" name="T24"/>
                  <a:gd fmla="*/ 14 h 17" name="T25"/>
                  <a:gd fmla="*/ 9 w 17" name="T26"/>
                  <a:gd fmla="*/ 14 h 17" name="T27"/>
                  <a:gd fmla="*/ 3 w 17" name="T28"/>
                  <a:gd fmla="*/ 9 h 17" name="T29"/>
                  <a:gd fmla="*/ 9 w 17" name="T30"/>
                  <a:gd fmla="*/ 3 h 17" name="T31"/>
                  <a:gd fmla="*/ 9 w 17" name="T32"/>
                  <a:gd fmla="*/ 3 h 17" name="T33"/>
                  <a:gd fmla="*/ 9 w 17" name="T34"/>
                  <a:gd fmla="*/ 0 h 1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7" w="17">
                    <a:moveTo>
                      <a:pt x="9" y="17"/>
                    </a:moveTo>
                    <a:cubicBezTo>
                      <a:pt x="13" y="17"/>
                      <a:pt x="17" y="13"/>
                      <a:pt x="17" y="9"/>
                    </a:cubicBezTo>
                    <a:cubicBezTo>
                      <a:pt x="17" y="4"/>
                      <a:pt x="13" y="0"/>
                      <a:pt x="9" y="0"/>
                    </a:cubicBezTo>
                    <a:cubicBezTo>
                      <a:pt x="9" y="3"/>
                      <a:pt x="9" y="3"/>
                      <a:pt x="9" y="3"/>
                    </a:cubicBezTo>
                    <a:cubicBezTo>
                      <a:pt x="12" y="3"/>
                      <a:pt x="14" y="5"/>
                      <a:pt x="14" y="9"/>
                    </a:cubicBezTo>
                    <a:cubicBezTo>
                      <a:pt x="14" y="12"/>
                      <a:pt x="12" y="14"/>
                      <a:pt x="9" y="14"/>
                    </a:cubicBezTo>
                    <a:lnTo>
                      <a:pt x="9" y="17"/>
                    </a:lnTo>
                    <a:close/>
                    <a:moveTo>
                      <a:pt x="9" y="0"/>
                    </a:moveTo>
                    <a:cubicBezTo>
                      <a:pt x="4" y="0"/>
                      <a:pt x="0" y="4"/>
                      <a:pt x="0" y="9"/>
                    </a:cubicBezTo>
                    <a:cubicBezTo>
                      <a:pt x="0" y="13"/>
                      <a:pt x="4" y="17"/>
                      <a:pt x="9" y="17"/>
                    </a:cubicBezTo>
                    <a:cubicBezTo>
                      <a:pt x="9" y="17"/>
                      <a:pt x="9" y="17"/>
                      <a:pt x="9" y="17"/>
                    </a:cubicBezTo>
                    <a:cubicBezTo>
                      <a:pt x="9" y="14"/>
                      <a:pt x="9" y="14"/>
                      <a:pt x="9" y="14"/>
                    </a:cubicBezTo>
                    <a:cubicBezTo>
                      <a:pt x="9" y="14"/>
                      <a:pt x="9" y="14"/>
                      <a:pt x="9" y="14"/>
                    </a:cubicBezTo>
                    <a:cubicBezTo>
                      <a:pt x="9" y="14"/>
                      <a:pt x="9" y="14"/>
                      <a:pt x="9" y="14"/>
                    </a:cubicBezTo>
                    <a:cubicBezTo>
                      <a:pt x="5" y="14"/>
                      <a:pt x="3" y="12"/>
                      <a:pt x="3" y="9"/>
                    </a:cubicBezTo>
                    <a:cubicBezTo>
                      <a:pt x="3" y="5"/>
                      <a:pt x="5" y="3"/>
                      <a:pt x="9" y="3"/>
                    </a:cubicBezTo>
                    <a:cubicBezTo>
                      <a:pt x="9" y="3"/>
                      <a:pt x="9" y="3"/>
                      <a:pt x="9" y="3"/>
                    </a:cubicBezTo>
                    <a:cubicBezTo>
                      <a:pt x="9" y="0"/>
                      <a:pt x="9" y="0"/>
                      <a:pt x="9" y="0"/>
                    </a:cubicBezTo>
                    <a:close/>
                  </a:path>
                </a:pathLst>
              </a:custGeom>
              <a:solidFill>
                <a:srgbClr val="E2E2E2"/>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255" name="Freeform: Shape 282"/>
              <p:cNvSpPr/>
              <p:nvPr/>
            </p:nvSpPr>
            <p:spPr bwMode="auto">
              <a:xfrm>
                <a:off x="3588901" y="3533387"/>
                <a:ext cx="18381" cy="44115"/>
              </a:xfrm>
              <a:custGeom>
                <a:gdLst>
                  <a:gd fmla="*/ 1 w 4" name="T0"/>
                  <a:gd fmla="*/ 8 h 10" name="T1"/>
                  <a:gd fmla="*/ 4 w 4" name="T2"/>
                  <a:gd fmla="*/ 3 h 10" name="T3"/>
                  <a:gd fmla="*/ 1 w 4" name="T4"/>
                  <a:gd fmla="*/ 0 h 10" name="T5"/>
                  <a:gd fmla="*/ 1 w 4" name="T6"/>
                  <a:gd fmla="*/ 8 h 10" name="T7"/>
                  <a:gd fmla="*/ 1 w 4" name="T8"/>
                  <a:gd fmla="*/ 8 h 10" name="T9"/>
                </a:gdLst>
                <a:cxnLst>
                  <a:cxn ang="0">
                    <a:pos x="T0" y="T1"/>
                  </a:cxn>
                  <a:cxn ang="0">
                    <a:pos x="T2" y="T3"/>
                  </a:cxn>
                  <a:cxn ang="0">
                    <a:pos x="T4" y="T5"/>
                  </a:cxn>
                  <a:cxn ang="0">
                    <a:pos x="T6" y="T7"/>
                  </a:cxn>
                  <a:cxn ang="0">
                    <a:pos x="T8" y="T9"/>
                  </a:cxn>
                </a:cxnLst>
                <a:rect b="b" l="0" r="r" t="0"/>
                <a:pathLst>
                  <a:path h="10" w="4">
                    <a:moveTo>
                      <a:pt x="1" y="8"/>
                    </a:moveTo>
                    <a:cubicBezTo>
                      <a:pt x="2" y="6"/>
                      <a:pt x="3" y="5"/>
                      <a:pt x="4" y="3"/>
                    </a:cubicBezTo>
                    <a:cubicBezTo>
                      <a:pt x="3" y="2"/>
                      <a:pt x="2" y="1"/>
                      <a:pt x="1" y="0"/>
                    </a:cubicBezTo>
                    <a:cubicBezTo>
                      <a:pt x="1" y="8"/>
                      <a:pt x="1" y="8"/>
                      <a:pt x="1" y="8"/>
                    </a:cubicBezTo>
                    <a:cubicBezTo>
                      <a:pt x="1" y="10"/>
                      <a:pt x="0" y="10"/>
                      <a:pt x="1" y="8"/>
                    </a:cubicBezTo>
                    <a:close/>
                  </a:path>
                </a:pathLst>
              </a:custGeom>
              <a:solidFill>
                <a:srgbClr val="E2E2E2"/>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grpSp>
        <p:grpSp>
          <p:nvGrpSpPr>
            <p:cNvPr id="31" name="Group 57"/>
            <p:cNvGrpSpPr/>
            <p:nvPr/>
          </p:nvGrpSpPr>
          <p:grpSpPr>
            <a:xfrm>
              <a:off x="6230840" y="1044862"/>
              <a:ext cx="5334632" cy="5300318"/>
              <a:chOff x="2569358" y="623032"/>
              <a:chExt cx="4000972" cy="3975239"/>
            </a:xfrm>
          </p:grpSpPr>
          <p:sp>
            <p:nvSpPr>
              <p:cNvPr id="103" name="Freeform: Shape 130"/>
              <p:cNvSpPr/>
              <p:nvPr/>
            </p:nvSpPr>
            <p:spPr bwMode="auto">
              <a:xfrm>
                <a:off x="6256624" y="2084949"/>
                <a:ext cx="225476" cy="145824"/>
              </a:xfrm>
              <a:custGeom>
                <a:gdLst>
                  <a:gd fmla="*/ 0 w 51" name="T0"/>
                  <a:gd fmla="*/ 1 h 33" name="T1"/>
                  <a:gd fmla="*/ 17 w 51" name="T2"/>
                  <a:gd fmla="*/ 15 h 33" name="T3"/>
                  <a:gd fmla="*/ 22 w 51" name="T4"/>
                  <a:gd fmla="*/ 15 h 33" name="T5"/>
                  <a:gd fmla="*/ 22 w 51" name="T6"/>
                  <a:gd fmla="*/ 26 h 33" name="T7"/>
                  <a:gd fmla="*/ 16 w 51" name="T8"/>
                  <a:gd fmla="*/ 26 h 33" name="T9"/>
                  <a:gd fmla="*/ 16 w 51" name="T10"/>
                  <a:gd fmla="*/ 33 h 33" name="T11"/>
                  <a:gd fmla="*/ 36 w 51" name="T12"/>
                  <a:gd fmla="*/ 33 h 33" name="T13"/>
                  <a:gd fmla="*/ 36 w 51" name="T14"/>
                  <a:gd fmla="*/ 26 h 33" name="T15"/>
                  <a:gd fmla="*/ 29 w 51" name="T16"/>
                  <a:gd fmla="*/ 26 h 33" name="T17"/>
                  <a:gd fmla="*/ 29 w 51" name="T18"/>
                  <a:gd fmla="*/ 15 h 33" name="T19"/>
                  <a:gd fmla="*/ 35 w 51" name="T20"/>
                  <a:gd fmla="*/ 15 h 33" name="T21"/>
                  <a:gd fmla="*/ 51 w 51" name="T22"/>
                  <a:gd fmla="*/ 1 h 33" name="T23"/>
                  <a:gd fmla="*/ 45 w 51" name="T24"/>
                  <a:gd fmla="*/ 0 h 33" name="T25"/>
                  <a:gd fmla="*/ 35 w 51" name="T26"/>
                  <a:gd fmla="*/ 9 h 33" name="T27"/>
                  <a:gd fmla="*/ 17 w 51" name="T28"/>
                  <a:gd fmla="*/ 9 h 33" name="T29"/>
                  <a:gd fmla="*/ 7 w 51" name="T30"/>
                  <a:gd fmla="*/ 0 h 33" name="T31"/>
                  <a:gd fmla="*/ 0 w 51" name="T32"/>
                  <a:gd fmla="*/ 1 h 3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3" w="51">
                    <a:moveTo>
                      <a:pt x="0" y="1"/>
                    </a:moveTo>
                    <a:cubicBezTo>
                      <a:pt x="2" y="9"/>
                      <a:pt x="9" y="15"/>
                      <a:pt x="17" y="15"/>
                    </a:cubicBezTo>
                    <a:cubicBezTo>
                      <a:pt x="22" y="15"/>
                      <a:pt x="22" y="15"/>
                      <a:pt x="22" y="15"/>
                    </a:cubicBezTo>
                    <a:cubicBezTo>
                      <a:pt x="22" y="26"/>
                      <a:pt x="22" y="26"/>
                      <a:pt x="22" y="26"/>
                    </a:cubicBezTo>
                    <a:cubicBezTo>
                      <a:pt x="16" y="26"/>
                      <a:pt x="16" y="26"/>
                      <a:pt x="16" y="26"/>
                    </a:cubicBezTo>
                    <a:cubicBezTo>
                      <a:pt x="16" y="33"/>
                      <a:pt x="16" y="33"/>
                      <a:pt x="16" y="33"/>
                    </a:cubicBezTo>
                    <a:cubicBezTo>
                      <a:pt x="36" y="33"/>
                      <a:pt x="36" y="33"/>
                      <a:pt x="36" y="33"/>
                    </a:cubicBezTo>
                    <a:cubicBezTo>
                      <a:pt x="36" y="26"/>
                      <a:pt x="36" y="26"/>
                      <a:pt x="36" y="26"/>
                    </a:cubicBezTo>
                    <a:cubicBezTo>
                      <a:pt x="29" y="26"/>
                      <a:pt x="29" y="26"/>
                      <a:pt x="29" y="26"/>
                    </a:cubicBezTo>
                    <a:cubicBezTo>
                      <a:pt x="29" y="15"/>
                      <a:pt x="29" y="15"/>
                      <a:pt x="29" y="15"/>
                    </a:cubicBezTo>
                    <a:cubicBezTo>
                      <a:pt x="35" y="15"/>
                      <a:pt x="35" y="15"/>
                      <a:pt x="35" y="15"/>
                    </a:cubicBezTo>
                    <a:cubicBezTo>
                      <a:pt x="43" y="15"/>
                      <a:pt x="50" y="8"/>
                      <a:pt x="51" y="1"/>
                    </a:cubicBezTo>
                    <a:cubicBezTo>
                      <a:pt x="45" y="0"/>
                      <a:pt x="45" y="0"/>
                      <a:pt x="45" y="0"/>
                    </a:cubicBezTo>
                    <a:cubicBezTo>
                      <a:pt x="44" y="4"/>
                      <a:pt x="39" y="9"/>
                      <a:pt x="35" y="9"/>
                    </a:cubicBezTo>
                    <a:cubicBezTo>
                      <a:pt x="17" y="9"/>
                      <a:pt x="17" y="9"/>
                      <a:pt x="17" y="9"/>
                    </a:cubicBezTo>
                    <a:cubicBezTo>
                      <a:pt x="13" y="9"/>
                      <a:pt x="8" y="5"/>
                      <a:pt x="7" y="0"/>
                    </a:cubicBezTo>
                    <a:lnTo>
                      <a:pt x="0" y="1"/>
                    </a:lnTo>
                    <a:close/>
                  </a:path>
                </a:pathLst>
              </a:custGeom>
              <a:solidFill>
                <a:srgbClr val="E2E2E2">
                  <a:alpha val="40000"/>
                </a:srgbClr>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04" name="Freeform: Shape 131"/>
              <p:cNvSpPr/>
              <p:nvPr/>
            </p:nvSpPr>
            <p:spPr bwMode="auto">
              <a:xfrm>
                <a:off x="6151239" y="1925646"/>
                <a:ext cx="100484" cy="110287"/>
              </a:xfrm>
              <a:custGeom>
                <a:gdLst>
                  <a:gd fmla="*/ 19 w 23" name="T0"/>
                  <a:gd fmla="*/ 17 h 25" name="T1"/>
                  <a:gd fmla="*/ 20 w 23" name="T2"/>
                  <a:gd fmla="*/ 16 h 25" name="T3"/>
                  <a:gd fmla="*/ 22 w 23" name="T4"/>
                  <a:gd fmla="*/ 16 h 25" name="T5"/>
                  <a:gd fmla="*/ 23 w 23" name="T6"/>
                  <a:gd fmla="*/ 13 h 25" name="T7"/>
                  <a:gd fmla="*/ 22 w 23" name="T8"/>
                  <a:gd fmla="*/ 7 h 25" name="T9"/>
                  <a:gd fmla="*/ 17 w 23" name="T10"/>
                  <a:gd fmla="*/ 12 h 25" name="T11"/>
                  <a:gd fmla="*/ 15 w 23" name="T12"/>
                  <a:gd fmla="*/ 14 h 25" name="T13"/>
                  <a:gd fmla="*/ 15 w 23" name="T14"/>
                  <a:gd fmla="*/ 12 h 25" name="T15"/>
                  <a:gd fmla="*/ 17 w 23" name="T16"/>
                  <a:gd fmla="*/ 8 h 25" name="T17"/>
                  <a:gd fmla="*/ 15 w 23" name="T18"/>
                  <a:gd fmla="*/ 5 h 25" name="T19"/>
                  <a:gd fmla="*/ 11 w 23" name="T20"/>
                  <a:gd fmla="*/ 0 h 25" name="T21"/>
                  <a:gd fmla="*/ 11 w 23" name="T22"/>
                  <a:gd fmla="*/ 0 h 25" name="T23"/>
                  <a:gd fmla="*/ 11 w 23" name="T24"/>
                  <a:gd fmla="*/ 0 h 25" name="T25"/>
                  <a:gd fmla="*/ 11 w 23" name="T26"/>
                  <a:gd fmla="*/ 0 h 25" name="T27"/>
                  <a:gd fmla="*/ 11 w 23" name="T28"/>
                  <a:gd fmla="*/ 0 h 25" name="T29"/>
                  <a:gd fmla="*/ 7 w 23" name="T30"/>
                  <a:gd fmla="*/ 5 h 25" name="T31"/>
                  <a:gd fmla="*/ 5 w 23" name="T32"/>
                  <a:gd fmla="*/ 8 h 25" name="T33"/>
                  <a:gd fmla="*/ 7 w 23" name="T34"/>
                  <a:gd fmla="*/ 12 h 25" name="T35"/>
                  <a:gd fmla="*/ 7 w 23" name="T36"/>
                  <a:gd fmla="*/ 14 h 25" name="T37"/>
                  <a:gd fmla="*/ 5 w 23" name="T38"/>
                  <a:gd fmla="*/ 12 h 25" name="T39"/>
                  <a:gd fmla="*/ 0 w 23" name="T40"/>
                  <a:gd fmla="*/ 7 h 25" name="T41"/>
                  <a:gd fmla="*/ 0 w 23" name="T42"/>
                  <a:gd fmla="*/ 13 h 25" name="T43"/>
                  <a:gd fmla="*/ 0 w 23" name="T44"/>
                  <a:gd fmla="*/ 16 h 25" name="T45"/>
                  <a:gd fmla="*/ 2 w 23" name="T46"/>
                  <a:gd fmla="*/ 16 h 25" name="T47"/>
                  <a:gd fmla="*/ 4 w 23" name="T48"/>
                  <a:gd fmla="*/ 17 h 25" name="T49"/>
                  <a:gd fmla="*/ 3 w 23" name="T50"/>
                  <a:gd fmla="*/ 18 h 25" name="T51"/>
                  <a:gd fmla="*/ 0 w 23" name="T52"/>
                  <a:gd fmla="*/ 17 h 25" name="T53"/>
                  <a:gd fmla="*/ 5 w 23" name="T54"/>
                  <a:gd fmla="*/ 24 h 25" name="T55"/>
                  <a:gd fmla="*/ 7 w 23" name="T56"/>
                  <a:gd fmla="*/ 24 h 25" name="T57"/>
                  <a:gd fmla="*/ 10 w 23" name="T58"/>
                  <a:gd fmla="*/ 22 h 25" name="T59"/>
                  <a:gd fmla="*/ 11 w 23" name="T60"/>
                  <a:gd fmla="*/ 22 h 25" name="T61"/>
                  <a:gd fmla="*/ 11 w 23" name="T62"/>
                  <a:gd fmla="*/ 21 h 25" name="T63"/>
                  <a:gd fmla="*/ 11 w 23" name="T64"/>
                  <a:gd fmla="*/ 11 h 25" name="T65"/>
                  <a:gd fmla="*/ 12 w 23" name="T66"/>
                  <a:gd fmla="*/ 21 h 25" name="T67"/>
                  <a:gd fmla="*/ 12 w 23" name="T68"/>
                  <a:gd fmla="*/ 22 h 25" name="T69"/>
                  <a:gd fmla="*/ 12 w 23" name="T70"/>
                  <a:gd fmla="*/ 22 h 25" name="T71"/>
                  <a:gd fmla="*/ 15 w 23" name="T72"/>
                  <a:gd fmla="*/ 24 h 25" name="T73"/>
                  <a:gd fmla="*/ 17 w 23" name="T74"/>
                  <a:gd fmla="*/ 24 h 25" name="T75"/>
                  <a:gd fmla="*/ 23 w 23" name="T76"/>
                  <a:gd fmla="*/ 17 h 25" name="T77"/>
                  <a:gd fmla="*/ 19 w 23" name="T78"/>
                  <a:gd fmla="*/ 18 h 25" name="T79"/>
                  <a:gd fmla="*/ 19 w 23" name="T80"/>
                  <a:gd fmla="*/ 17 h 2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5" w="23">
                    <a:moveTo>
                      <a:pt x="19" y="17"/>
                    </a:moveTo>
                    <a:cubicBezTo>
                      <a:pt x="19" y="17"/>
                      <a:pt x="20" y="17"/>
                      <a:pt x="20" y="16"/>
                    </a:cubicBezTo>
                    <a:cubicBezTo>
                      <a:pt x="21" y="16"/>
                      <a:pt x="22" y="16"/>
                      <a:pt x="22" y="16"/>
                    </a:cubicBezTo>
                    <a:cubicBezTo>
                      <a:pt x="23" y="15"/>
                      <a:pt x="23" y="14"/>
                      <a:pt x="23" y="13"/>
                    </a:cubicBezTo>
                    <a:cubicBezTo>
                      <a:pt x="22" y="11"/>
                      <a:pt x="22" y="9"/>
                      <a:pt x="22" y="7"/>
                    </a:cubicBezTo>
                    <a:cubicBezTo>
                      <a:pt x="20" y="9"/>
                      <a:pt x="17" y="9"/>
                      <a:pt x="17" y="12"/>
                    </a:cubicBezTo>
                    <a:cubicBezTo>
                      <a:pt x="17" y="12"/>
                      <a:pt x="16" y="14"/>
                      <a:pt x="15" y="14"/>
                    </a:cubicBezTo>
                    <a:cubicBezTo>
                      <a:pt x="14" y="13"/>
                      <a:pt x="15" y="12"/>
                      <a:pt x="15" y="12"/>
                    </a:cubicBezTo>
                    <a:cubicBezTo>
                      <a:pt x="16" y="11"/>
                      <a:pt x="17" y="10"/>
                      <a:pt x="17" y="8"/>
                    </a:cubicBezTo>
                    <a:cubicBezTo>
                      <a:pt x="17" y="7"/>
                      <a:pt x="16" y="6"/>
                      <a:pt x="15" y="5"/>
                    </a:cubicBezTo>
                    <a:cubicBezTo>
                      <a:pt x="14" y="3"/>
                      <a:pt x="12" y="2"/>
                      <a:pt x="11" y="0"/>
                    </a:cubicBezTo>
                    <a:cubicBezTo>
                      <a:pt x="11" y="0"/>
                      <a:pt x="11" y="0"/>
                      <a:pt x="11" y="0"/>
                    </a:cubicBezTo>
                    <a:cubicBezTo>
                      <a:pt x="11" y="0"/>
                      <a:pt x="11" y="0"/>
                      <a:pt x="11" y="0"/>
                    </a:cubicBezTo>
                    <a:cubicBezTo>
                      <a:pt x="11" y="0"/>
                      <a:pt x="11" y="0"/>
                      <a:pt x="11" y="0"/>
                    </a:cubicBezTo>
                    <a:cubicBezTo>
                      <a:pt x="11" y="0"/>
                      <a:pt x="11" y="0"/>
                      <a:pt x="11" y="0"/>
                    </a:cubicBezTo>
                    <a:cubicBezTo>
                      <a:pt x="10" y="2"/>
                      <a:pt x="8" y="3"/>
                      <a:pt x="7" y="5"/>
                    </a:cubicBezTo>
                    <a:cubicBezTo>
                      <a:pt x="6" y="6"/>
                      <a:pt x="5" y="7"/>
                      <a:pt x="5" y="8"/>
                    </a:cubicBezTo>
                    <a:cubicBezTo>
                      <a:pt x="5" y="10"/>
                      <a:pt x="6" y="11"/>
                      <a:pt x="7" y="12"/>
                    </a:cubicBezTo>
                    <a:cubicBezTo>
                      <a:pt x="7" y="12"/>
                      <a:pt x="8" y="13"/>
                      <a:pt x="7" y="14"/>
                    </a:cubicBezTo>
                    <a:cubicBezTo>
                      <a:pt x="6" y="14"/>
                      <a:pt x="6" y="12"/>
                      <a:pt x="5" y="12"/>
                    </a:cubicBezTo>
                    <a:cubicBezTo>
                      <a:pt x="5" y="9"/>
                      <a:pt x="2" y="9"/>
                      <a:pt x="0" y="7"/>
                    </a:cubicBezTo>
                    <a:cubicBezTo>
                      <a:pt x="0" y="9"/>
                      <a:pt x="0" y="11"/>
                      <a:pt x="0" y="13"/>
                    </a:cubicBezTo>
                    <a:cubicBezTo>
                      <a:pt x="0" y="14"/>
                      <a:pt x="0" y="15"/>
                      <a:pt x="0" y="16"/>
                    </a:cubicBezTo>
                    <a:cubicBezTo>
                      <a:pt x="1" y="16"/>
                      <a:pt x="1" y="16"/>
                      <a:pt x="2" y="16"/>
                    </a:cubicBezTo>
                    <a:cubicBezTo>
                      <a:pt x="2" y="17"/>
                      <a:pt x="3" y="17"/>
                      <a:pt x="4" y="17"/>
                    </a:cubicBezTo>
                    <a:cubicBezTo>
                      <a:pt x="4" y="18"/>
                      <a:pt x="4" y="18"/>
                      <a:pt x="3" y="18"/>
                    </a:cubicBezTo>
                    <a:cubicBezTo>
                      <a:pt x="2" y="18"/>
                      <a:pt x="1" y="17"/>
                      <a:pt x="0" y="17"/>
                    </a:cubicBezTo>
                    <a:cubicBezTo>
                      <a:pt x="0" y="20"/>
                      <a:pt x="2" y="23"/>
                      <a:pt x="5" y="24"/>
                    </a:cubicBezTo>
                    <a:cubicBezTo>
                      <a:pt x="6" y="25"/>
                      <a:pt x="6" y="25"/>
                      <a:pt x="7" y="24"/>
                    </a:cubicBezTo>
                    <a:cubicBezTo>
                      <a:pt x="8" y="23"/>
                      <a:pt x="9" y="23"/>
                      <a:pt x="10" y="22"/>
                    </a:cubicBezTo>
                    <a:cubicBezTo>
                      <a:pt x="10" y="22"/>
                      <a:pt x="10" y="23"/>
                      <a:pt x="11" y="22"/>
                    </a:cubicBezTo>
                    <a:cubicBezTo>
                      <a:pt x="11" y="22"/>
                      <a:pt x="11" y="21"/>
                      <a:pt x="11" y="21"/>
                    </a:cubicBezTo>
                    <a:cubicBezTo>
                      <a:pt x="11" y="17"/>
                      <a:pt x="11" y="15"/>
                      <a:pt x="11" y="11"/>
                    </a:cubicBezTo>
                    <a:cubicBezTo>
                      <a:pt x="11" y="15"/>
                      <a:pt x="12" y="17"/>
                      <a:pt x="12" y="21"/>
                    </a:cubicBezTo>
                    <a:cubicBezTo>
                      <a:pt x="12" y="21"/>
                      <a:pt x="12" y="22"/>
                      <a:pt x="12" y="22"/>
                    </a:cubicBezTo>
                    <a:cubicBezTo>
                      <a:pt x="12" y="23"/>
                      <a:pt x="12" y="22"/>
                      <a:pt x="12" y="22"/>
                    </a:cubicBezTo>
                    <a:cubicBezTo>
                      <a:pt x="13" y="23"/>
                      <a:pt x="14" y="23"/>
                      <a:pt x="15" y="24"/>
                    </a:cubicBezTo>
                    <a:cubicBezTo>
                      <a:pt x="16" y="25"/>
                      <a:pt x="16" y="25"/>
                      <a:pt x="17" y="24"/>
                    </a:cubicBezTo>
                    <a:cubicBezTo>
                      <a:pt x="20" y="23"/>
                      <a:pt x="22" y="20"/>
                      <a:pt x="23" y="17"/>
                    </a:cubicBezTo>
                    <a:cubicBezTo>
                      <a:pt x="21" y="17"/>
                      <a:pt x="20" y="18"/>
                      <a:pt x="19" y="18"/>
                    </a:cubicBezTo>
                    <a:cubicBezTo>
                      <a:pt x="18" y="18"/>
                      <a:pt x="18" y="18"/>
                      <a:pt x="19" y="17"/>
                    </a:cubicBezTo>
                    <a:close/>
                  </a:path>
                </a:pathLst>
              </a:custGeom>
              <a:solidFill>
                <a:srgbClr val="E2E2E2"/>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grpSp>
            <p:nvGrpSpPr>
              <p:cNvPr id="105" name="Group 132"/>
              <p:cNvGrpSpPr/>
              <p:nvPr/>
            </p:nvGrpSpPr>
            <p:grpSpPr>
              <a:xfrm>
                <a:off x="2569358" y="623032"/>
                <a:ext cx="4000972" cy="3975239"/>
                <a:chOff x="2569358" y="623032"/>
                <a:chExt cx="4000972" cy="3975239"/>
              </a:xfrm>
              <a:solidFill>
                <a:schemeClr val="bg1">
                  <a:lumMod val="95000"/>
                </a:schemeClr>
              </a:solidFill>
            </p:grpSpPr>
            <p:sp>
              <p:nvSpPr>
                <p:cNvPr id="106" name="Freeform: Shape 133"/>
                <p:cNvSpPr/>
                <p:nvPr/>
              </p:nvSpPr>
              <p:spPr bwMode="auto">
                <a:xfrm>
                  <a:off x="6256624" y="2680500"/>
                  <a:ext cx="300226" cy="301452"/>
                </a:xfrm>
                <a:custGeom>
                  <a:gdLst>
                    <a:gd fmla="*/ 67 w 68" name="T0"/>
                    <a:gd fmla="*/ 26 h 68" name="T1"/>
                    <a:gd fmla="*/ 53 w 68" name="T2"/>
                    <a:gd fmla="*/ 32 h 68" name="T3"/>
                    <a:gd fmla="*/ 48 w 68" name="T4"/>
                    <a:gd fmla="*/ 32 h 68" name="T5"/>
                    <a:gd fmla="*/ 45 w 68" name="T6"/>
                    <a:gd fmla="*/ 25 h 68" name="T7"/>
                    <a:gd fmla="*/ 49 w 68" name="T8"/>
                    <a:gd fmla="*/ 21 h 68" name="T9"/>
                    <a:gd fmla="*/ 63 w 68" name="T10"/>
                    <a:gd fmla="*/ 16 h 68" name="T11"/>
                    <a:gd fmla="*/ 56 w 68" name="T12"/>
                    <a:gd fmla="*/ 8 h 68" name="T13"/>
                    <a:gd fmla="*/ 48 w 68" name="T14"/>
                    <a:gd fmla="*/ 5 h 68" name="T15"/>
                    <a:gd fmla="*/ 46 w 68" name="T16"/>
                    <a:gd fmla="*/ 16 h 68" name="T17"/>
                    <a:gd fmla="*/ 40 w 68" name="T18"/>
                    <a:gd fmla="*/ 25 h 68" name="T19"/>
                    <a:gd fmla="*/ 40 w 68" name="T20"/>
                    <a:gd fmla="*/ 15 h 68" name="T21"/>
                    <a:gd fmla="*/ 36 w 68" name="T22"/>
                    <a:gd fmla="*/ 12 h 68" name="T23"/>
                    <a:gd fmla="*/ 36 w 68" name="T24"/>
                    <a:gd fmla="*/ 7 h 68" name="T25"/>
                    <a:gd fmla="*/ 32 w 68" name="T26"/>
                    <a:gd fmla="*/ 7 h 68" name="T27"/>
                    <a:gd fmla="*/ 32 w 68" name="T28"/>
                    <a:gd fmla="*/ 12 h 68" name="T29"/>
                    <a:gd fmla="*/ 27 w 68" name="T30"/>
                    <a:gd fmla="*/ 15 h 68" name="T31"/>
                    <a:gd fmla="*/ 28 w 68" name="T32"/>
                    <a:gd fmla="*/ 25 h 68" name="T33"/>
                    <a:gd fmla="*/ 21 w 68" name="T34"/>
                    <a:gd fmla="*/ 16 h 68" name="T35"/>
                    <a:gd fmla="*/ 20 w 68" name="T36"/>
                    <a:gd fmla="*/ 5 h 68" name="T37"/>
                    <a:gd fmla="*/ 11 w 68" name="T38"/>
                    <a:gd fmla="*/ 8 h 68" name="T39"/>
                    <a:gd fmla="*/ 5 w 68" name="T40"/>
                    <a:gd fmla="*/ 16 h 68" name="T41"/>
                    <a:gd fmla="*/ 19 w 68" name="T42"/>
                    <a:gd fmla="*/ 21 h 68" name="T43"/>
                    <a:gd fmla="*/ 22 w 68" name="T44"/>
                    <a:gd fmla="*/ 25 h 68" name="T45"/>
                    <a:gd fmla="*/ 20 w 68" name="T46"/>
                    <a:gd fmla="*/ 32 h 68" name="T47"/>
                    <a:gd fmla="*/ 14 w 68" name="T48"/>
                    <a:gd fmla="*/ 32 h 68" name="T49"/>
                    <a:gd fmla="*/ 1 w 68" name="T50"/>
                    <a:gd fmla="*/ 26 h 68" name="T51"/>
                    <a:gd fmla="*/ 0 w 68" name="T52"/>
                    <a:gd fmla="*/ 36 h 68" name="T53"/>
                    <a:gd fmla="*/ 3 w 68" name="T54"/>
                    <a:gd fmla="*/ 44 h 68" name="T55"/>
                    <a:gd fmla="*/ 12 w 68" name="T56"/>
                    <a:gd fmla="*/ 38 h 68" name="T57"/>
                    <a:gd fmla="*/ 23 w 68" name="T58"/>
                    <a:gd fmla="*/ 36 h 68" name="T59"/>
                    <a:gd fmla="*/ 16 w 68" name="T60"/>
                    <a:gd fmla="*/ 42 h 68" name="T61"/>
                    <a:gd fmla="*/ 17 w 68" name="T62"/>
                    <a:gd fmla="*/ 48 h 68" name="T63"/>
                    <a:gd fmla="*/ 13 w 68" name="T64"/>
                    <a:gd fmla="*/ 52 h 68" name="T65"/>
                    <a:gd fmla="*/ 16 w 68" name="T66"/>
                    <a:gd fmla="*/ 54 h 68" name="T67"/>
                    <a:gd fmla="*/ 20 w 68" name="T68"/>
                    <a:gd fmla="*/ 50 h 68" name="T69"/>
                    <a:gd fmla="*/ 25 w 68" name="T70"/>
                    <a:gd fmla="*/ 52 h 68" name="T71"/>
                    <a:gd fmla="*/ 32 w 68" name="T72"/>
                    <a:gd fmla="*/ 44 h 68" name="T73"/>
                    <a:gd fmla="*/ 30 w 68" name="T74"/>
                    <a:gd fmla="*/ 55 h 68" name="T75"/>
                    <a:gd fmla="*/ 23 w 68" name="T76"/>
                    <a:gd fmla="*/ 64 h 68" name="T77"/>
                    <a:gd fmla="*/ 32 w 68" name="T78"/>
                    <a:gd fmla="*/ 68 h 68" name="T79"/>
                    <a:gd fmla="*/ 42 w 68" name="T80"/>
                    <a:gd fmla="*/ 67 h 68" name="T81"/>
                    <a:gd fmla="*/ 36 w 68" name="T82"/>
                    <a:gd fmla="*/ 53 h 68" name="T83"/>
                    <a:gd fmla="*/ 36 w 68" name="T84"/>
                    <a:gd fmla="*/ 48 h 68" name="T85"/>
                    <a:gd fmla="*/ 42 w 68" name="T86"/>
                    <a:gd fmla="*/ 45 h 68" name="T87"/>
                    <a:gd fmla="*/ 46 w 68" name="T88"/>
                    <a:gd fmla="*/ 49 h 68" name="T89"/>
                    <a:gd fmla="*/ 52 w 68" name="T90"/>
                    <a:gd fmla="*/ 63 h 68" name="T91"/>
                    <a:gd fmla="*/ 59 w 68" name="T92"/>
                    <a:gd fmla="*/ 56 h 68" name="T93"/>
                    <a:gd fmla="*/ 63 w 68" name="T94"/>
                    <a:gd fmla="*/ 48 h 68" name="T95"/>
                    <a:gd fmla="*/ 52 w 68" name="T96"/>
                    <a:gd fmla="*/ 46 h 68" name="T97"/>
                    <a:gd fmla="*/ 42 w 68" name="T98"/>
                    <a:gd fmla="*/ 40 h 68" name="T99"/>
                    <a:gd fmla="*/ 53 w 68" name="T100"/>
                    <a:gd fmla="*/ 40 h 68" name="T101"/>
                    <a:gd fmla="*/ 55 w 68" name="T102"/>
                    <a:gd fmla="*/ 36 h 68" name="T103"/>
                    <a:gd fmla="*/ 61 w 68" name="T104"/>
                    <a:gd fmla="*/ 36 h 6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68" w="68">
                      <a:moveTo>
                        <a:pt x="68" y="32"/>
                      </a:moveTo>
                      <a:cubicBezTo>
                        <a:pt x="61" y="32"/>
                        <a:pt x="61" y="32"/>
                        <a:pt x="61" y="32"/>
                      </a:cubicBezTo>
                      <a:cubicBezTo>
                        <a:pt x="67" y="26"/>
                        <a:pt x="67" y="26"/>
                        <a:pt x="67" y="26"/>
                      </a:cubicBezTo>
                      <a:cubicBezTo>
                        <a:pt x="64" y="23"/>
                        <a:pt x="64" y="23"/>
                        <a:pt x="64" y="23"/>
                      </a:cubicBezTo>
                      <a:cubicBezTo>
                        <a:pt x="55" y="32"/>
                        <a:pt x="55" y="32"/>
                        <a:pt x="55" y="32"/>
                      </a:cubicBezTo>
                      <a:cubicBezTo>
                        <a:pt x="53" y="32"/>
                        <a:pt x="53" y="32"/>
                        <a:pt x="53" y="32"/>
                      </a:cubicBezTo>
                      <a:cubicBezTo>
                        <a:pt x="55" y="30"/>
                        <a:pt x="55" y="30"/>
                        <a:pt x="55" y="30"/>
                      </a:cubicBezTo>
                      <a:cubicBezTo>
                        <a:pt x="53" y="27"/>
                        <a:pt x="53" y="27"/>
                        <a:pt x="53" y="27"/>
                      </a:cubicBezTo>
                      <a:cubicBezTo>
                        <a:pt x="48" y="32"/>
                        <a:pt x="48" y="32"/>
                        <a:pt x="48" y="32"/>
                      </a:cubicBezTo>
                      <a:cubicBezTo>
                        <a:pt x="44" y="32"/>
                        <a:pt x="44" y="32"/>
                        <a:pt x="44" y="32"/>
                      </a:cubicBezTo>
                      <a:cubicBezTo>
                        <a:pt x="44" y="30"/>
                        <a:pt x="43" y="29"/>
                        <a:pt x="42" y="28"/>
                      </a:cubicBezTo>
                      <a:cubicBezTo>
                        <a:pt x="45" y="25"/>
                        <a:pt x="45" y="25"/>
                        <a:pt x="45" y="25"/>
                      </a:cubicBezTo>
                      <a:cubicBezTo>
                        <a:pt x="52" y="25"/>
                        <a:pt x="52" y="25"/>
                        <a:pt x="52" y="25"/>
                      </a:cubicBezTo>
                      <a:cubicBezTo>
                        <a:pt x="52" y="21"/>
                        <a:pt x="52" y="21"/>
                        <a:pt x="52" y="21"/>
                      </a:cubicBezTo>
                      <a:cubicBezTo>
                        <a:pt x="49" y="21"/>
                        <a:pt x="49" y="21"/>
                        <a:pt x="49" y="21"/>
                      </a:cubicBezTo>
                      <a:cubicBezTo>
                        <a:pt x="50" y="20"/>
                        <a:pt x="50" y="20"/>
                        <a:pt x="50" y="20"/>
                      </a:cubicBezTo>
                      <a:cubicBezTo>
                        <a:pt x="63" y="20"/>
                        <a:pt x="63" y="20"/>
                        <a:pt x="63" y="20"/>
                      </a:cubicBezTo>
                      <a:cubicBezTo>
                        <a:pt x="63" y="16"/>
                        <a:pt x="63" y="16"/>
                        <a:pt x="63" y="16"/>
                      </a:cubicBezTo>
                      <a:cubicBezTo>
                        <a:pt x="54" y="16"/>
                        <a:pt x="54" y="16"/>
                        <a:pt x="54" y="16"/>
                      </a:cubicBezTo>
                      <a:cubicBezTo>
                        <a:pt x="59" y="11"/>
                        <a:pt x="59" y="11"/>
                        <a:pt x="59" y="11"/>
                      </a:cubicBezTo>
                      <a:cubicBezTo>
                        <a:pt x="56" y="8"/>
                        <a:pt x="56" y="8"/>
                        <a:pt x="56" y="8"/>
                      </a:cubicBezTo>
                      <a:cubicBezTo>
                        <a:pt x="52" y="13"/>
                        <a:pt x="52" y="13"/>
                        <a:pt x="52" y="13"/>
                      </a:cubicBezTo>
                      <a:cubicBezTo>
                        <a:pt x="52" y="5"/>
                        <a:pt x="52" y="5"/>
                        <a:pt x="52" y="5"/>
                      </a:cubicBezTo>
                      <a:cubicBezTo>
                        <a:pt x="48" y="5"/>
                        <a:pt x="48" y="5"/>
                        <a:pt x="48" y="5"/>
                      </a:cubicBezTo>
                      <a:cubicBezTo>
                        <a:pt x="48" y="17"/>
                        <a:pt x="48" y="17"/>
                        <a:pt x="48" y="17"/>
                      </a:cubicBezTo>
                      <a:cubicBezTo>
                        <a:pt x="46" y="19"/>
                        <a:pt x="46" y="19"/>
                        <a:pt x="46" y="19"/>
                      </a:cubicBezTo>
                      <a:cubicBezTo>
                        <a:pt x="46" y="16"/>
                        <a:pt x="46" y="16"/>
                        <a:pt x="46" y="16"/>
                      </a:cubicBezTo>
                      <a:cubicBezTo>
                        <a:pt x="42" y="16"/>
                        <a:pt x="42" y="16"/>
                        <a:pt x="42" y="16"/>
                      </a:cubicBezTo>
                      <a:cubicBezTo>
                        <a:pt x="42" y="22"/>
                        <a:pt x="42" y="22"/>
                        <a:pt x="42" y="22"/>
                      </a:cubicBezTo>
                      <a:cubicBezTo>
                        <a:pt x="40" y="25"/>
                        <a:pt x="40" y="25"/>
                        <a:pt x="40" y="25"/>
                      </a:cubicBezTo>
                      <a:cubicBezTo>
                        <a:pt x="38" y="24"/>
                        <a:pt x="37" y="24"/>
                        <a:pt x="36" y="23"/>
                      </a:cubicBezTo>
                      <a:cubicBezTo>
                        <a:pt x="36" y="20"/>
                        <a:pt x="36" y="20"/>
                        <a:pt x="36" y="20"/>
                      </a:cubicBezTo>
                      <a:cubicBezTo>
                        <a:pt x="40" y="15"/>
                        <a:pt x="40" y="15"/>
                        <a:pt x="40" y="15"/>
                      </a:cubicBezTo>
                      <a:cubicBezTo>
                        <a:pt x="38" y="12"/>
                        <a:pt x="38" y="12"/>
                        <a:pt x="38" y="12"/>
                      </a:cubicBezTo>
                      <a:cubicBezTo>
                        <a:pt x="36" y="14"/>
                        <a:pt x="36" y="14"/>
                        <a:pt x="36" y="14"/>
                      </a:cubicBezTo>
                      <a:cubicBezTo>
                        <a:pt x="36" y="12"/>
                        <a:pt x="36" y="12"/>
                        <a:pt x="36" y="12"/>
                      </a:cubicBezTo>
                      <a:cubicBezTo>
                        <a:pt x="44" y="3"/>
                        <a:pt x="44" y="3"/>
                        <a:pt x="44" y="3"/>
                      </a:cubicBezTo>
                      <a:cubicBezTo>
                        <a:pt x="42" y="1"/>
                        <a:pt x="42" y="1"/>
                        <a:pt x="42" y="1"/>
                      </a:cubicBezTo>
                      <a:cubicBezTo>
                        <a:pt x="36" y="7"/>
                        <a:pt x="36" y="7"/>
                        <a:pt x="36" y="7"/>
                      </a:cubicBezTo>
                      <a:cubicBezTo>
                        <a:pt x="36" y="0"/>
                        <a:pt x="36" y="0"/>
                        <a:pt x="36" y="0"/>
                      </a:cubicBezTo>
                      <a:cubicBezTo>
                        <a:pt x="32" y="0"/>
                        <a:pt x="32" y="0"/>
                        <a:pt x="32" y="0"/>
                      </a:cubicBezTo>
                      <a:cubicBezTo>
                        <a:pt x="32" y="7"/>
                        <a:pt x="32" y="7"/>
                        <a:pt x="32" y="7"/>
                      </a:cubicBezTo>
                      <a:cubicBezTo>
                        <a:pt x="26" y="1"/>
                        <a:pt x="26" y="1"/>
                        <a:pt x="26" y="1"/>
                      </a:cubicBezTo>
                      <a:cubicBezTo>
                        <a:pt x="23" y="3"/>
                        <a:pt x="23" y="3"/>
                        <a:pt x="23" y="3"/>
                      </a:cubicBezTo>
                      <a:cubicBezTo>
                        <a:pt x="32" y="12"/>
                        <a:pt x="32" y="12"/>
                        <a:pt x="32" y="12"/>
                      </a:cubicBezTo>
                      <a:cubicBezTo>
                        <a:pt x="32" y="14"/>
                        <a:pt x="32" y="14"/>
                        <a:pt x="32" y="14"/>
                      </a:cubicBezTo>
                      <a:cubicBezTo>
                        <a:pt x="30" y="12"/>
                        <a:pt x="30" y="12"/>
                        <a:pt x="30" y="12"/>
                      </a:cubicBezTo>
                      <a:cubicBezTo>
                        <a:pt x="27" y="15"/>
                        <a:pt x="27" y="15"/>
                        <a:pt x="27" y="15"/>
                      </a:cubicBezTo>
                      <a:cubicBezTo>
                        <a:pt x="32" y="20"/>
                        <a:pt x="32" y="20"/>
                        <a:pt x="32" y="20"/>
                      </a:cubicBezTo>
                      <a:cubicBezTo>
                        <a:pt x="32" y="23"/>
                        <a:pt x="32" y="23"/>
                        <a:pt x="32" y="23"/>
                      </a:cubicBezTo>
                      <a:cubicBezTo>
                        <a:pt x="30" y="24"/>
                        <a:pt x="29" y="24"/>
                        <a:pt x="28" y="25"/>
                      </a:cubicBezTo>
                      <a:cubicBezTo>
                        <a:pt x="25" y="22"/>
                        <a:pt x="25" y="22"/>
                        <a:pt x="25" y="22"/>
                      </a:cubicBezTo>
                      <a:cubicBezTo>
                        <a:pt x="25" y="16"/>
                        <a:pt x="25" y="16"/>
                        <a:pt x="25" y="16"/>
                      </a:cubicBezTo>
                      <a:cubicBezTo>
                        <a:pt x="21" y="16"/>
                        <a:pt x="21" y="16"/>
                        <a:pt x="21" y="16"/>
                      </a:cubicBezTo>
                      <a:cubicBezTo>
                        <a:pt x="21" y="19"/>
                        <a:pt x="21" y="19"/>
                        <a:pt x="21" y="19"/>
                      </a:cubicBezTo>
                      <a:cubicBezTo>
                        <a:pt x="20" y="17"/>
                        <a:pt x="20" y="17"/>
                        <a:pt x="20" y="17"/>
                      </a:cubicBezTo>
                      <a:cubicBezTo>
                        <a:pt x="20" y="5"/>
                        <a:pt x="20" y="5"/>
                        <a:pt x="20" y="5"/>
                      </a:cubicBezTo>
                      <a:cubicBezTo>
                        <a:pt x="16" y="5"/>
                        <a:pt x="16" y="5"/>
                        <a:pt x="16" y="5"/>
                      </a:cubicBezTo>
                      <a:cubicBezTo>
                        <a:pt x="16" y="13"/>
                        <a:pt x="16" y="13"/>
                        <a:pt x="16" y="13"/>
                      </a:cubicBezTo>
                      <a:cubicBezTo>
                        <a:pt x="11" y="8"/>
                        <a:pt x="11" y="8"/>
                        <a:pt x="11" y="8"/>
                      </a:cubicBezTo>
                      <a:cubicBezTo>
                        <a:pt x="8" y="11"/>
                        <a:pt x="8" y="11"/>
                        <a:pt x="8" y="11"/>
                      </a:cubicBezTo>
                      <a:cubicBezTo>
                        <a:pt x="13" y="16"/>
                        <a:pt x="13" y="16"/>
                        <a:pt x="13" y="16"/>
                      </a:cubicBezTo>
                      <a:cubicBezTo>
                        <a:pt x="5" y="16"/>
                        <a:pt x="5" y="16"/>
                        <a:pt x="5" y="16"/>
                      </a:cubicBezTo>
                      <a:cubicBezTo>
                        <a:pt x="5" y="20"/>
                        <a:pt x="5" y="20"/>
                        <a:pt x="5" y="20"/>
                      </a:cubicBezTo>
                      <a:cubicBezTo>
                        <a:pt x="17" y="20"/>
                        <a:pt x="17" y="20"/>
                        <a:pt x="17" y="20"/>
                      </a:cubicBezTo>
                      <a:cubicBezTo>
                        <a:pt x="19" y="21"/>
                        <a:pt x="19" y="21"/>
                        <a:pt x="19" y="21"/>
                      </a:cubicBezTo>
                      <a:cubicBezTo>
                        <a:pt x="16" y="21"/>
                        <a:pt x="16" y="21"/>
                        <a:pt x="16" y="21"/>
                      </a:cubicBezTo>
                      <a:cubicBezTo>
                        <a:pt x="16" y="25"/>
                        <a:pt x="16" y="25"/>
                        <a:pt x="16" y="25"/>
                      </a:cubicBezTo>
                      <a:cubicBezTo>
                        <a:pt x="22" y="25"/>
                        <a:pt x="22" y="25"/>
                        <a:pt x="22" y="25"/>
                      </a:cubicBezTo>
                      <a:cubicBezTo>
                        <a:pt x="25" y="28"/>
                        <a:pt x="25" y="28"/>
                        <a:pt x="25" y="28"/>
                      </a:cubicBezTo>
                      <a:cubicBezTo>
                        <a:pt x="24" y="29"/>
                        <a:pt x="24" y="30"/>
                        <a:pt x="23" y="32"/>
                      </a:cubicBezTo>
                      <a:cubicBezTo>
                        <a:pt x="20" y="32"/>
                        <a:pt x="20" y="32"/>
                        <a:pt x="20" y="32"/>
                      </a:cubicBezTo>
                      <a:cubicBezTo>
                        <a:pt x="15" y="27"/>
                        <a:pt x="15" y="27"/>
                        <a:pt x="15" y="27"/>
                      </a:cubicBezTo>
                      <a:cubicBezTo>
                        <a:pt x="12" y="30"/>
                        <a:pt x="12" y="30"/>
                        <a:pt x="12" y="30"/>
                      </a:cubicBezTo>
                      <a:cubicBezTo>
                        <a:pt x="14" y="32"/>
                        <a:pt x="14" y="32"/>
                        <a:pt x="14" y="32"/>
                      </a:cubicBezTo>
                      <a:cubicBezTo>
                        <a:pt x="12" y="32"/>
                        <a:pt x="12" y="32"/>
                        <a:pt x="12" y="32"/>
                      </a:cubicBezTo>
                      <a:cubicBezTo>
                        <a:pt x="3" y="23"/>
                        <a:pt x="3" y="23"/>
                        <a:pt x="3" y="23"/>
                      </a:cubicBezTo>
                      <a:cubicBezTo>
                        <a:pt x="1" y="26"/>
                        <a:pt x="1" y="26"/>
                        <a:pt x="1" y="26"/>
                      </a:cubicBezTo>
                      <a:cubicBezTo>
                        <a:pt x="7" y="32"/>
                        <a:pt x="7" y="32"/>
                        <a:pt x="7" y="32"/>
                      </a:cubicBezTo>
                      <a:cubicBezTo>
                        <a:pt x="0" y="32"/>
                        <a:pt x="0" y="32"/>
                        <a:pt x="0" y="32"/>
                      </a:cubicBezTo>
                      <a:cubicBezTo>
                        <a:pt x="0" y="36"/>
                        <a:pt x="0" y="36"/>
                        <a:pt x="0" y="36"/>
                      </a:cubicBezTo>
                      <a:cubicBezTo>
                        <a:pt x="7" y="36"/>
                        <a:pt x="7" y="36"/>
                        <a:pt x="7" y="36"/>
                      </a:cubicBezTo>
                      <a:cubicBezTo>
                        <a:pt x="1" y="42"/>
                        <a:pt x="1" y="42"/>
                        <a:pt x="1" y="42"/>
                      </a:cubicBezTo>
                      <a:cubicBezTo>
                        <a:pt x="3" y="44"/>
                        <a:pt x="3" y="44"/>
                        <a:pt x="3" y="44"/>
                      </a:cubicBezTo>
                      <a:cubicBezTo>
                        <a:pt x="12" y="36"/>
                        <a:pt x="12" y="36"/>
                        <a:pt x="12" y="36"/>
                      </a:cubicBezTo>
                      <a:cubicBezTo>
                        <a:pt x="14" y="36"/>
                        <a:pt x="14" y="36"/>
                        <a:pt x="14" y="36"/>
                      </a:cubicBezTo>
                      <a:cubicBezTo>
                        <a:pt x="12" y="38"/>
                        <a:pt x="12" y="38"/>
                        <a:pt x="12" y="38"/>
                      </a:cubicBezTo>
                      <a:cubicBezTo>
                        <a:pt x="15" y="40"/>
                        <a:pt x="15" y="40"/>
                        <a:pt x="15" y="40"/>
                      </a:cubicBezTo>
                      <a:cubicBezTo>
                        <a:pt x="20" y="36"/>
                        <a:pt x="20" y="36"/>
                        <a:pt x="20" y="36"/>
                      </a:cubicBezTo>
                      <a:cubicBezTo>
                        <a:pt x="23" y="36"/>
                        <a:pt x="23" y="36"/>
                        <a:pt x="23" y="36"/>
                      </a:cubicBezTo>
                      <a:cubicBezTo>
                        <a:pt x="24" y="37"/>
                        <a:pt x="24" y="38"/>
                        <a:pt x="25" y="40"/>
                      </a:cubicBezTo>
                      <a:cubicBezTo>
                        <a:pt x="22" y="42"/>
                        <a:pt x="22" y="42"/>
                        <a:pt x="22" y="42"/>
                      </a:cubicBezTo>
                      <a:cubicBezTo>
                        <a:pt x="16" y="42"/>
                        <a:pt x="16" y="42"/>
                        <a:pt x="16" y="42"/>
                      </a:cubicBezTo>
                      <a:cubicBezTo>
                        <a:pt x="16" y="46"/>
                        <a:pt x="16" y="46"/>
                        <a:pt x="16" y="46"/>
                      </a:cubicBezTo>
                      <a:cubicBezTo>
                        <a:pt x="19" y="46"/>
                        <a:pt x="19" y="46"/>
                        <a:pt x="19" y="46"/>
                      </a:cubicBezTo>
                      <a:cubicBezTo>
                        <a:pt x="17" y="48"/>
                        <a:pt x="17" y="48"/>
                        <a:pt x="17" y="48"/>
                      </a:cubicBezTo>
                      <a:cubicBezTo>
                        <a:pt x="5" y="48"/>
                        <a:pt x="5" y="48"/>
                        <a:pt x="5" y="48"/>
                      </a:cubicBezTo>
                      <a:cubicBezTo>
                        <a:pt x="5" y="52"/>
                        <a:pt x="5" y="52"/>
                        <a:pt x="5" y="52"/>
                      </a:cubicBezTo>
                      <a:cubicBezTo>
                        <a:pt x="13" y="52"/>
                        <a:pt x="13" y="52"/>
                        <a:pt x="13" y="52"/>
                      </a:cubicBezTo>
                      <a:cubicBezTo>
                        <a:pt x="8" y="56"/>
                        <a:pt x="8" y="56"/>
                        <a:pt x="8" y="56"/>
                      </a:cubicBezTo>
                      <a:cubicBezTo>
                        <a:pt x="11" y="59"/>
                        <a:pt x="11" y="59"/>
                        <a:pt x="11" y="59"/>
                      </a:cubicBezTo>
                      <a:cubicBezTo>
                        <a:pt x="16" y="54"/>
                        <a:pt x="16" y="54"/>
                        <a:pt x="16" y="54"/>
                      </a:cubicBezTo>
                      <a:cubicBezTo>
                        <a:pt x="16" y="63"/>
                        <a:pt x="16" y="63"/>
                        <a:pt x="16" y="63"/>
                      </a:cubicBezTo>
                      <a:cubicBezTo>
                        <a:pt x="20" y="63"/>
                        <a:pt x="20" y="63"/>
                        <a:pt x="20" y="63"/>
                      </a:cubicBezTo>
                      <a:cubicBezTo>
                        <a:pt x="20" y="50"/>
                        <a:pt x="20" y="50"/>
                        <a:pt x="20" y="50"/>
                      </a:cubicBezTo>
                      <a:cubicBezTo>
                        <a:pt x="21" y="49"/>
                        <a:pt x="21" y="49"/>
                        <a:pt x="21" y="49"/>
                      </a:cubicBezTo>
                      <a:cubicBezTo>
                        <a:pt x="21" y="52"/>
                        <a:pt x="21" y="52"/>
                        <a:pt x="21" y="52"/>
                      </a:cubicBezTo>
                      <a:cubicBezTo>
                        <a:pt x="25" y="52"/>
                        <a:pt x="25" y="52"/>
                        <a:pt x="25" y="52"/>
                      </a:cubicBezTo>
                      <a:cubicBezTo>
                        <a:pt x="25" y="45"/>
                        <a:pt x="25" y="45"/>
                        <a:pt x="25" y="45"/>
                      </a:cubicBezTo>
                      <a:cubicBezTo>
                        <a:pt x="28" y="42"/>
                        <a:pt x="28" y="42"/>
                        <a:pt x="28" y="42"/>
                      </a:cubicBezTo>
                      <a:cubicBezTo>
                        <a:pt x="29" y="43"/>
                        <a:pt x="30" y="44"/>
                        <a:pt x="32" y="44"/>
                      </a:cubicBezTo>
                      <a:cubicBezTo>
                        <a:pt x="32" y="48"/>
                        <a:pt x="32" y="48"/>
                        <a:pt x="32" y="48"/>
                      </a:cubicBezTo>
                      <a:cubicBezTo>
                        <a:pt x="27" y="53"/>
                        <a:pt x="27" y="53"/>
                        <a:pt x="27" y="53"/>
                      </a:cubicBezTo>
                      <a:cubicBezTo>
                        <a:pt x="30" y="55"/>
                        <a:pt x="30" y="55"/>
                        <a:pt x="30" y="55"/>
                      </a:cubicBezTo>
                      <a:cubicBezTo>
                        <a:pt x="32" y="53"/>
                        <a:pt x="32" y="53"/>
                        <a:pt x="32" y="53"/>
                      </a:cubicBezTo>
                      <a:cubicBezTo>
                        <a:pt x="32" y="55"/>
                        <a:pt x="32" y="55"/>
                        <a:pt x="32" y="55"/>
                      </a:cubicBezTo>
                      <a:cubicBezTo>
                        <a:pt x="23" y="64"/>
                        <a:pt x="23" y="64"/>
                        <a:pt x="23" y="64"/>
                      </a:cubicBezTo>
                      <a:cubicBezTo>
                        <a:pt x="26" y="67"/>
                        <a:pt x="26" y="67"/>
                        <a:pt x="26" y="67"/>
                      </a:cubicBezTo>
                      <a:cubicBezTo>
                        <a:pt x="32" y="61"/>
                        <a:pt x="32" y="61"/>
                        <a:pt x="32" y="61"/>
                      </a:cubicBezTo>
                      <a:cubicBezTo>
                        <a:pt x="32" y="68"/>
                        <a:pt x="32" y="68"/>
                        <a:pt x="32" y="68"/>
                      </a:cubicBezTo>
                      <a:cubicBezTo>
                        <a:pt x="36" y="68"/>
                        <a:pt x="36" y="68"/>
                        <a:pt x="36" y="68"/>
                      </a:cubicBezTo>
                      <a:cubicBezTo>
                        <a:pt x="36" y="61"/>
                        <a:pt x="36" y="61"/>
                        <a:pt x="36" y="61"/>
                      </a:cubicBezTo>
                      <a:cubicBezTo>
                        <a:pt x="42" y="67"/>
                        <a:pt x="42" y="67"/>
                        <a:pt x="42" y="67"/>
                      </a:cubicBezTo>
                      <a:cubicBezTo>
                        <a:pt x="44" y="64"/>
                        <a:pt x="44" y="64"/>
                        <a:pt x="44" y="64"/>
                      </a:cubicBezTo>
                      <a:cubicBezTo>
                        <a:pt x="36" y="55"/>
                        <a:pt x="36" y="55"/>
                        <a:pt x="36" y="55"/>
                      </a:cubicBezTo>
                      <a:cubicBezTo>
                        <a:pt x="36" y="53"/>
                        <a:pt x="36" y="53"/>
                        <a:pt x="36" y="53"/>
                      </a:cubicBezTo>
                      <a:cubicBezTo>
                        <a:pt x="38" y="55"/>
                        <a:pt x="38" y="55"/>
                        <a:pt x="38" y="55"/>
                      </a:cubicBezTo>
                      <a:cubicBezTo>
                        <a:pt x="40" y="53"/>
                        <a:pt x="40" y="53"/>
                        <a:pt x="40" y="53"/>
                      </a:cubicBezTo>
                      <a:cubicBezTo>
                        <a:pt x="36" y="48"/>
                        <a:pt x="36" y="48"/>
                        <a:pt x="36" y="48"/>
                      </a:cubicBezTo>
                      <a:cubicBezTo>
                        <a:pt x="36" y="44"/>
                        <a:pt x="36" y="44"/>
                        <a:pt x="36" y="44"/>
                      </a:cubicBezTo>
                      <a:cubicBezTo>
                        <a:pt x="37" y="44"/>
                        <a:pt x="38" y="43"/>
                        <a:pt x="40" y="42"/>
                      </a:cubicBezTo>
                      <a:cubicBezTo>
                        <a:pt x="42" y="45"/>
                        <a:pt x="42" y="45"/>
                        <a:pt x="42" y="45"/>
                      </a:cubicBezTo>
                      <a:cubicBezTo>
                        <a:pt x="42" y="52"/>
                        <a:pt x="42" y="52"/>
                        <a:pt x="42" y="52"/>
                      </a:cubicBezTo>
                      <a:cubicBezTo>
                        <a:pt x="46" y="52"/>
                        <a:pt x="46" y="52"/>
                        <a:pt x="46" y="52"/>
                      </a:cubicBezTo>
                      <a:cubicBezTo>
                        <a:pt x="46" y="49"/>
                        <a:pt x="46" y="49"/>
                        <a:pt x="46" y="49"/>
                      </a:cubicBezTo>
                      <a:cubicBezTo>
                        <a:pt x="48" y="50"/>
                        <a:pt x="48" y="50"/>
                        <a:pt x="48" y="50"/>
                      </a:cubicBezTo>
                      <a:cubicBezTo>
                        <a:pt x="48" y="63"/>
                        <a:pt x="48" y="63"/>
                        <a:pt x="48" y="63"/>
                      </a:cubicBezTo>
                      <a:cubicBezTo>
                        <a:pt x="52" y="63"/>
                        <a:pt x="52" y="63"/>
                        <a:pt x="52" y="63"/>
                      </a:cubicBezTo>
                      <a:cubicBezTo>
                        <a:pt x="52" y="54"/>
                        <a:pt x="52" y="54"/>
                        <a:pt x="52" y="54"/>
                      </a:cubicBezTo>
                      <a:cubicBezTo>
                        <a:pt x="56" y="59"/>
                        <a:pt x="56" y="59"/>
                        <a:pt x="56" y="59"/>
                      </a:cubicBezTo>
                      <a:cubicBezTo>
                        <a:pt x="59" y="56"/>
                        <a:pt x="59" y="56"/>
                        <a:pt x="59" y="56"/>
                      </a:cubicBezTo>
                      <a:cubicBezTo>
                        <a:pt x="54" y="52"/>
                        <a:pt x="54" y="52"/>
                        <a:pt x="54" y="52"/>
                      </a:cubicBezTo>
                      <a:cubicBezTo>
                        <a:pt x="63" y="52"/>
                        <a:pt x="63" y="52"/>
                        <a:pt x="63" y="52"/>
                      </a:cubicBezTo>
                      <a:cubicBezTo>
                        <a:pt x="63" y="48"/>
                        <a:pt x="63" y="48"/>
                        <a:pt x="63" y="48"/>
                      </a:cubicBezTo>
                      <a:cubicBezTo>
                        <a:pt x="50" y="48"/>
                        <a:pt x="50" y="48"/>
                        <a:pt x="50" y="48"/>
                      </a:cubicBezTo>
                      <a:cubicBezTo>
                        <a:pt x="49" y="46"/>
                        <a:pt x="49" y="46"/>
                        <a:pt x="49" y="46"/>
                      </a:cubicBezTo>
                      <a:cubicBezTo>
                        <a:pt x="52" y="46"/>
                        <a:pt x="52" y="46"/>
                        <a:pt x="52" y="46"/>
                      </a:cubicBezTo>
                      <a:cubicBezTo>
                        <a:pt x="52" y="42"/>
                        <a:pt x="52" y="42"/>
                        <a:pt x="52" y="42"/>
                      </a:cubicBezTo>
                      <a:cubicBezTo>
                        <a:pt x="45" y="42"/>
                        <a:pt x="45" y="42"/>
                        <a:pt x="45" y="42"/>
                      </a:cubicBezTo>
                      <a:cubicBezTo>
                        <a:pt x="42" y="40"/>
                        <a:pt x="42" y="40"/>
                        <a:pt x="42" y="40"/>
                      </a:cubicBezTo>
                      <a:cubicBezTo>
                        <a:pt x="43" y="38"/>
                        <a:pt x="44" y="37"/>
                        <a:pt x="44" y="36"/>
                      </a:cubicBezTo>
                      <a:cubicBezTo>
                        <a:pt x="48" y="36"/>
                        <a:pt x="48" y="36"/>
                        <a:pt x="48" y="36"/>
                      </a:cubicBezTo>
                      <a:cubicBezTo>
                        <a:pt x="53" y="40"/>
                        <a:pt x="53" y="40"/>
                        <a:pt x="53" y="40"/>
                      </a:cubicBezTo>
                      <a:cubicBezTo>
                        <a:pt x="55" y="38"/>
                        <a:pt x="55" y="38"/>
                        <a:pt x="55" y="38"/>
                      </a:cubicBezTo>
                      <a:cubicBezTo>
                        <a:pt x="53" y="36"/>
                        <a:pt x="53" y="36"/>
                        <a:pt x="53" y="36"/>
                      </a:cubicBezTo>
                      <a:cubicBezTo>
                        <a:pt x="55" y="36"/>
                        <a:pt x="55" y="36"/>
                        <a:pt x="55" y="36"/>
                      </a:cubicBezTo>
                      <a:cubicBezTo>
                        <a:pt x="64" y="44"/>
                        <a:pt x="64" y="44"/>
                        <a:pt x="64" y="44"/>
                      </a:cubicBezTo>
                      <a:cubicBezTo>
                        <a:pt x="67" y="42"/>
                        <a:pt x="67" y="42"/>
                        <a:pt x="67" y="42"/>
                      </a:cubicBezTo>
                      <a:cubicBezTo>
                        <a:pt x="61" y="36"/>
                        <a:pt x="61" y="36"/>
                        <a:pt x="61" y="36"/>
                      </a:cubicBezTo>
                      <a:cubicBezTo>
                        <a:pt x="68" y="36"/>
                        <a:pt x="68" y="36"/>
                        <a:pt x="68" y="36"/>
                      </a:cubicBezTo>
                      <a:lnTo>
                        <a:pt x="68" y="32"/>
                      </a:ln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07" name="Freeform: Shape 134"/>
                <p:cNvSpPr/>
                <p:nvPr/>
              </p:nvSpPr>
              <p:spPr bwMode="auto">
                <a:xfrm>
                  <a:off x="2582838" y="2159700"/>
                  <a:ext cx="344341" cy="401935"/>
                </a:xfrm>
                <a:custGeom>
                  <a:gdLst>
                    <a:gd fmla="*/ 73 w 78" name="T0"/>
                    <a:gd fmla="*/ 84 h 91" name="T1"/>
                    <a:gd fmla="*/ 78 w 78" name="T2"/>
                    <a:gd fmla="*/ 16 h 91" name="T3"/>
                    <a:gd fmla="*/ 66 w 78" name="T4"/>
                    <a:gd fmla="*/ 12 h 91" name="T5"/>
                    <a:gd fmla="*/ 77 w 78" name="T6"/>
                    <a:gd fmla="*/ 1 h 91" name="T7"/>
                    <a:gd fmla="*/ 65 w 78" name="T8"/>
                    <a:gd fmla="*/ 7 h 91" name="T9"/>
                    <a:gd fmla="*/ 71 w 78" name="T10"/>
                    <a:gd fmla="*/ 23 h 91" name="T11"/>
                    <a:gd fmla="*/ 65 w 78" name="T12"/>
                    <a:gd fmla="*/ 63 h 91" name="T13"/>
                    <a:gd fmla="*/ 70 w 78" name="T14"/>
                    <a:gd fmla="*/ 74 h 91" name="T15"/>
                    <a:gd fmla="*/ 65 w 78" name="T16"/>
                    <a:gd fmla="*/ 91 h 91" name="T17"/>
                    <a:gd fmla="*/ 65 w 78" name="T18"/>
                    <a:gd fmla="*/ 7 h 91" name="T19"/>
                    <a:gd fmla="*/ 60 w 78" name="T20"/>
                    <a:gd fmla="*/ 8 h 91" name="T21"/>
                    <a:gd fmla="*/ 50 w 78" name="T22"/>
                    <a:gd fmla="*/ 4 h 91" name="T23"/>
                    <a:gd fmla="*/ 53 w 78" name="T24"/>
                    <a:gd fmla="*/ 12 h 91" name="T25"/>
                    <a:gd fmla="*/ 50 w 78" name="T26"/>
                    <a:gd fmla="*/ 16 h 91" name="T27"/>
                    <a:gd fmla="*/ 65 w 78" name="T28"/>
                    <a:gd fmla="*/ 23 h 91" name="T29"/>
                    <a:gd fmla="*/ 50 w 78" name="T30"/>
                    <a:gd fmla="*/ 84 h 91" name="T31"/>
                    <a:gd fmla="*/ 63 w 78" name="T32"/>
                    <a:gd fmla="*/ 91 h 91" name="T33"/>
                    <a:gd fmla="*/ 65 w 78" name="T34"/>
                    <a:gd fmla="*/ 78 h 91" name="T35"/>
                    <a:gd fmla="*/ 61 w 78" name="T36"/>
                    <a:gd fmla="*/ 74 h 91" name="T37"/>
                    <a:gd fmla="*/ 65 w 78" name="T38"/>
                    <a:gd fmla="*/ 69 h 91" name="T39"/>
                    <a:gd fmla="*/ 65 w 78" name="T40"/>
                    <a:gd fmla="*/ 63 h 91" name="T41"/>
                    <a:gd fmla="*/ 50 w 78" name="T42"/>
                    <a:gd fmla="*/ 69 h 91" name="T43"/>
                    <a:gd fmla="*/ 55 w 78" name="T44"/>
                    <a:gd fmla="*/ 74 h 91" name="T45"/>
                    <a:gd fmla="*/ 50 w 78" name="T46"/>
                    <a:gd fmla="*/ 78 h 91" name="T47"/>
                    <a:gd fmla="*/ 50 w 78" name="T48"/>
                    <a:gd fmla="*/ 84 h 91" name="T49"/>
                    <a:gd fmla="*/ 46 w 78" name="T50"/>
                    <a:gd fmla="*/ 0 h 91" name="T51"/>
                    <a:gd fmla="*/ 43 w 78" name="T52"/>
                    <a:gd fmla="*/ 4 h 91" name="T53"/>
                    <a:gd fmla="*/ 50 w 78" name="T54"/>
                    <a:gd fmla="*/ 4 h 91" name="T55"/>
                    <a:gd fmla="*/ 39 w 78" name="T56"/>
                    <a:gd fmla="*/ 16 h 91" name="T57"/>
                    <a:gd fmla="*/ 50 w 78" name="T58"/>
                    <a:gd fmla="*/ 23 h 91" name="T59"/>
                    <a:gd fmla="*/ 39 w 78" name="T60"/>
                    <a:gd fmla="*/ 84 h 91" name="T61"/>
                    <a:gd fmla="*/ 50 w 78" name="T62"/>
                    <a:gd fmla="*/ 78 h 91" name="T63"/>
                    <a:gd fmla="*/ 50 w 78" name="T64"/>
                    <a:gd fmla="*/ 69 h 91" name="T65"/>
                    <a:gd fmla="*/ 39 w 78" name="T66"/>
                    <a:gd fmla="*/ 63 h 91" name="T67"/>
                    <a:gd fmla="*/ 39 w 78" name="T68"/>
                    <a:gd fmla="*/ 16 h 91" name="T69"/>
                    <a:gd fmla="*/ 0 w 78" name="T70"/>
                    <a:gd fmla="*/ 84 h 91" name="T71"/>
                    <a:gd fmla="*/ 6 w 78" name="T72"/>
                    <a:gd fmla="*/ 91 h 91" name="T73"/>
                    <a:gd fmla="*/ 16 w 78" name="T74"/>
                    <a:gd fmla="*/ 84 h 91" name="T75"/>
                    <a:gd fmla="*/ 39 w 78" name="T76"/>
                    <a:gd fmla="*/ 63 h 91" name="T77"/>
                    <a:gd fmla="*/ 7 w 78" name="T78"/>
                    <a:gd fmla="*/ 23 h 91" name="T79"/>
                    <a:gd fmla="*/ 39 w 78" name="T80"/>
                    <a:gd fmla="*/ 23 h 91"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91" w="78">
                      <a:moveTo>
                        <a:pt x="73" y="91"/>
                      </a:moveTo>
                      <a:cubicBezTo>
                        <a:pt x="73" y="84"/>
                        <a:pt x="73" y="84"/>
                        <a:pt x="73" y="84"/>
                      </a:cubicBezTo>
                      <a:cubicBezTo>
                        <a:pt x="78" y="84"/>
                        <a:pt x="78" y="84"/>
                        <a:pt x="78" y="84"/>
                      </a:cubicBezTo>
                      <a:cubicBezTo>
                        <a:pt x="78" y="16"/>
                        <a:pt x="78" y="16"/>
                        <a:pt x="78" y="16"/>
                      </a:cubicBezTo>
                      <a:cubicBezTo>
                        <a:pt x="67" y="16"/>
                        <a:pt x="67" y="16"/>
                        <a:pt x="67" y="16"/>
                      </a:cubicBezTo>
                      <a:cubicBezTo>
                        <a:pt x="67" y="15"/>
                        <a:pt x="67" y="13"/>
                        <a:pt x="66" y="12"/>
                      </a:cubicBezTo>
                      <a:cubicBezTo>
                        <a:pt x="77" y="4"/>
                        <a:pt x="77" y="4"/>
                        <a:pt x="77" y="4"/>
                      </a:cubicBezTo>
                      <a:cubicBezTo>
                        <a:pt x="78" y="3"/>
                        <a:pt x="78" y="2"/>
                        <a:pt x="77" y="1"/>
                      </a:cubicBezTo>
                      <a:cubicBezTo>
                        <a:pt x="76" y="0"/>
                        <a:pt x="75" y="0"/>
                        <a:pt x="74" y="0"/>
                      </a:cubicBezTo>
                      <a:cubicBezTo>
                        <a:pt x="65" y="7"/>
                        <a:pt x="65" y="7"/>
                        <a:pt x="65" y="7"/>
                      </a:cubicBezTo>
                      <a:cubicBezTo>
                        <a:pt x="65" y="23"/>
                        <a:pt x="65" y="23"/>
                        <a:pt x="65" y="23"/>
                      </a:cubicBezTo>
                      <a:cubicBezTo>
                        <a:pt x="71" y="23"/>
                        <a:pt x="71" y="23"/>
                        <a:pt x="71" y="23"/>
                      </a:cubicBezTo>
                      <a:cubicBezTo>
                        <a:pt x="71" y="63"/>
                        <a:pt x="71" y="63"/>
                        <a:pt x="71" y="63"/>
                      </a:cubicBezTo>
                      <a:cubicBezTo>
                        <a:pt x="65" y="63"/>
                        <a:pt x="65" y="63"/>
                        <a:pt x="65" y="63"/>
                      </a:cubicBezTo>
                      <a:cubicBezTo>
                        <a:pt x="65" y="69"/>
                        <a:pt x="65" y="69"/>
                        <a:pt x="65" y="69"/>
                      </a:cubicBezTo>
                      <a:cubicBezTo>
                        <a:pt x="68" y="69"/>
                        <a:pt x="70" y="71"/>
                        <a:pt x="70" y="74"/>
                      </a:cubicBezTo>
                      <a:cubicBezTo>
                        <a:pt x="70" y="76"/>
                        <a:pt x="68" y="78"/>
                        <a:pt x="65" y="78"/>
                      </a:cubicBezTo>
                      <a:cubicBezTo>
                        <a:pt x="65" y="91"/>
                        <a:pt x="65" y="91"/>
                        <a:pt x="65" y="91"/>
                      </a:cubicBezTo>
                      <a:lnTo>
                        <a:pt x="73" y="91"/>
                      </a:lnTo>
                      <a:close/>
                      <a:moveTo>
                        <a:pt x="65" y="7"/>
                      </a:moveTo>
                      <a:cubicBezTo>
                        <a:pt x="63" y="9"/>
                        <a:pt x="63" y="9"/>
                        <a:pt x="63" y="9"/>
                      </a:cubicBezTo>
                      <a:cubicBezTo>
                        <a:pt x="62" y="9"/>
                        <a:pt x="61" y="8"/>
                        <a:pt x="60" y="8"/>
                      </a:cubicBezTo>
                      <a:cubicBezTo>
                        <a:pt x="59" y="8"/>
                        <a:pt x="58" y="9"/>
                        <a:pt x="57" y="9"/>
                      </a:cubicBezTo>
                      <a:cubicBezTo>
                        <a:pt x="50" y="4"/>
                        <a:pt x="50" y="4"/>
                        <a:pt x="50" y="4"/>
                      </a:cubicBezTo>
                      <a:cubicBezTo>
                        <a:pt x="50" y="10"/>
                        <a:pt x="50" y="10"/>
                        <a:pt x="50" y="10"/>
                      </a:cubicBezTo>
                      <a:cubicBezTo>
                        <a:pt x="53" y="12"/>
                        <a:pt x="53" y="12"/>
                        <a:pt x="53" y="12"/>
                      </a:cubicBezTo>
                      <a:cubicBezTo>
                        <a:pt x="52" y="13"/>
                        <a:pt x="52" y="15"/>
                        <a:pt x="52" y="16"/>
                      </a:cubicBezTo>
                      <a:cubicBezTo>
                        <a:pt x="50" y="16"/>
                        <a:pt x="50" y="16"/>
                        <a:pt x="50" y="16"/>
                      </a:cubicBezTo>
                      <a:cubicBezTo>
                        <a:pt x="50" y="23"/>
                        <a:pt x="50" y="23"/>
                        <a:pt x="50" y="23"/>
                      </a:cubicBezTo>
                      <a:cubicBezTo>
                        <a:pt x="65" y="23"/>
                        <a:pt x="65" y="23"/>
                        <a:pt x="65" y="23"/>
                      </a:cubicBezTo>
                      <a:cubicBezTo>
                        <a:pt x="65" y="7"/>
                        <a:pt x="65" y="7"/>
                        <a:pt x="65" y="7"/>
                      </a:cubicBezTo>
                      <a:close/>
                      <a:moveTo>
                        <a:pt x="50" y="84"/>
                      </a:moveTo>
                      <a:cubicBezTo>
                        <a:pt x="63" y="84"/>
                        <a:pt x="63" y="84"/>
                        <a:pt x="63" y="84"/>
                      </a:cubicBezTo>
                      <a:cubicBezTo>
                        <a:pt x="63" y="91"/>
                        <a:pt x="63" y="91"/>
                        <a:pt x="63" y="91"/>
                      </a:cubicBezTo>
                      <a:cubicBezTo>
                        <a:pt x="65" y="91"/>
                        <a:pt x="65" y="91"/>
                        <a:pt x="65" y="91"/>
                      </a:cubicBezTo>
                      <a:cubicBezTo>
                        <a:pt x="65" y="78"/>
                        <a:pt x="65" y="78"/>
                        <a:pt x="65" y="78"/>
                      </a:cubicBezTo>
                      <a:cubicBezTo>
                        <a:pt x="65" y="78"/>
                        <a:pt x="65" y="78"/>
                        <a:pt x="65" y="78"/>
                      </a:cubicBezTo>
                      <a:cubicBezTo>
                        <a:pt x="63" y="78"/>
                        <a:pt x="61" y="76"/>
                        <a:pt x="61" y="74"/>
                      </a:cubicBezTo>
                      <a:cubicBezTo>
                        <a:pt x="61" y="74"/>
                        <a:pt x="61" y="74"/>
                        <a:pt x="61" y="74"/>
                      </a:cubicBezTo>
                      <a:cubicBezTo>
                        <a:pt x="61" y="71"/>
                        <a:pt x="63" y="69"/>
                        <a:pt x="65" y="69"/>
                      </a:cubicBezTo>
                      <a:cubicBezTo>
                        <a:pt x="65" y="69"/>
                        <a:pt x="65" y="69"/>
                        <a:pt x="65" y="69"/>
                      </a:cubicBezTo>
                      <a:cubicBezTo>
                        <a:pt x="65" y="63"/>
                        <a:pt x="65" y="63"/>
                        <a:pt x="65" y="63"/>
                      </a:cubicBezTo>
                      <a:cubicBezTo>
                        <a:pt x="50" y="63"/>
                        <a:pt x="50" y="63"/>
                        <a:pt x="50" y="63"/>
                      </a:cubicBezTo>
                      <a:cubicBezTo>
                        <a:pt x="50" y="69"/>
                        <a:pt x="50" y="69"/>
                        <a:pt x="50" y="69"/>
                      </a:cubicBezTo>
                      <a:cubicBezTo>
                        <a:pt x="50" y="69"/>
                        <a:pt x="50" y="69"/>
                        <a:pt x="50" y="69"/>
                      </a:cubicBezTo>
                      <a:cubicBezTo>
                        <a:pt x="53" y="69"/>
                        <a:pt x="55" y="71"/>
                        <a:pt x="55" y="74"/>
                      </a:cubicBezTo>
                      <a:cubicBezTo>
                        <a:pt x="55" y="76"/>
                        <a:pt x="53" y="78"/>
                        <a:pt x="50" y="78"/>
                      </a:cubicBezTo>
                      <a:cubicBezTo>
                        <a:pt x="50" y="78"/>
                        <a:pt x="50" y="78"/>
                        <a:pt x="50" y="78"/>
                      </a:cubicBezTo>
                      <a:cubicBezTo>
                        <a:pt x="50" y="78"/>
                        <a:pt x="50" y="78"/>
                        <a:pt x="50" y="78"/>
                      </a:cubicBezTo>
                      <a:lnTo>
                        <a:pt x="50" y="84"/>
                      </a:lnTo>
                      <a:close/>
                      <a:moveTo>
                        <a:pt x="50" y="4"/>
                      </a:moveTo>
                      <a:cubicBezTo>
                        <a:pt x="46" y="0"/>
                        <a:pt x="46" y="0"/>
                        <a:pt x="46" y="0"/>
                      </a:cubicBezTo>
                      <a:cubicBezTo>
                        <a:pt x="45" y="0"/>
                        <a:pt x="43" y="0"/>
                        <a:pt x="42" y="1"/>
                      </a:cubicBezTo>
                      <a:cubicBezTo>
                        <a:pt x="42" y="2"/>
                        <a:pt x="42" y="3"/>
                        <a:pt x="43" y="4"/>
                      </a:cubicBezTo>
                      <a:cubicBezTo>
                        <a:pt x="50" y="10"/>
                        <a:pt x="50" y="10"/>
                        <a:pt x="50" y="10"/>
                      </a:cubicBezTo>
                      <a:cubicBezTo>
                        <a:pt x="50" y="4"/>
                        <a:pt x="50" y="4"/>
                        <a:pt x="50" y="4"/>
                      </a:cubicBezTo>
                      <a:close/>
                      <a:moveTo>
                        <a:pt x="50" y="16"/>
                      </a:moveTo>
                      <a:cubicBezTo>
                        <a:pt x="39" y="16"/>
                        <a:pt x="39" y="16"/>
                        <a:pt x="39" y="16"/>
                      </a:cubicBezTo>
                      <a:cubicBezTo>
                        <a:pt x="39" y="23"/>
                        <a:pt x="39" y="23"/>
                        <a:pt x="39" y="23"/>
                      </a:cubicBezTo>
                      <a:cubicBezTo>
                        <a:pt x="50" y="23"/>
                        <a:pt x="50" y="23"/>
                        <a:pt x="50" y="23"/>
                      </a:cubicBezTo>
                      <a:cubicBezTo>
                        <a:pt x="50" y="16"/>
                        <a:pt x="50" y="16"/>
                        <a:pt x="50" y="16"/>
                      </a:cubicBezTo>
                      <a:close/>
                      <a:moveTo>
                        <a:pt x="39" y="84"/>
                      </a:moveTo>
                      <a:cubicBezTo>
                        <a:pt x="50" y="84"/>
                        <a:pt x="50" y="84"/>
                        <a:pt x="50" y="84"/>
                      </a:cubicBezTo>
                      <a:cubicBezTo>
                        <a:pt x="50" y="78"/>
                        <a:pt x="50" y="78"/>
                        <a:pt x="50" y="78"/>
                      </a:cubicBezTo>
                      <a:cubicBezTo>
                        <a:pt x="48" y="78"/>
                        <a:pt x="46" y="76"/>
                        <a:pt x="46" y="74"/>
                      </a:cubicBezTo>
                      <a:cubicBezTo>
                        <a:pt x="46" y="71"/>
                        <a:pt x="48" y="69"/>
                        <a:pt x="50" y="69"/>
                      </a:cubicBezTo>
                      <a:cubicBezTo>
                        <a:pt x="50" y="63"/>
                        <a:pt x="50" y="63"/>
                        <a:pt x="50" y="63"/>
                      </a:cubicBezTo>
                      <a:cubicBezTo>
                        <a:pt x="39" y="63"/>
                        <a:pt x="39" y="63"/>
                        <a:pt x="39" y="63"/>
                      </a:cubicBezTo>
                      <a:lnTo>
                        <a:pt x="39" y="84"/>
                      </a:lnTo>
                      <a:close/>
                      <a:moveTo>
                        <a:pt x="39" y="16"/>
                      </a:moveTo>
                      <a:cubicBezTo>
                        <a:pt x="0" y="16"/>
                        <a:pt x="0" y="16"/>
                        <a:pt x="0" y="16"/>
                      </a:cubicBezTo>
                      <a:cubicBezTo>
                        <a:pt x="0" y="84"/>
                        <a:pt x="0" y="84"/>
                        <a:pt x="0" y="84"/>
                      </a:cubicBezTo>
                      <a:cubicBezTo>
                        <a:pt x="6" y="84"/>
                        <a:pt x="6" y="84"/>
                        <a:pt x="6" y="84"/>
                      </a:cubicBezTo>
                      <a:cubicBezTo>
                        <a:pt x="6" y="91"/>
                        <a:pt x="6" y="91"/>
                        <a:pt x="6" y="91"/>
                      </a:cubicBezTo>
                      <a:cubicBezTo>
                        <a:pt x="16" y="91"/>
                        <a:pt x="16" y="91"/>
                        <a:pt x="16" y="91"/>
                      </a:cubicBezTo>
                      <a:cubicBezTo>
                        <a:pt x="16" y="84"/>
                        <a:pt x="16" y="84"/>
                        <a:pt x="16" y="84"/>
                      </a:cubicBezTo>
                      <a:cubicBezTo>
                        <a:pt x="39" y="84"/>
                        <a:pt x="39" y="84"/>
                        <a:pt x="39" y="84"/>
                      </a:cubicBezTo>
                      <a:cubicBezTo>
                        <a:pt x="39" y="63"/>
                        <a:pt x="39" y="63"/>
                        <a:pt x="39" y="63"/>
                      </a:cubicBezTo>
                      <a:cubicBezTo>
                        <a:pt x="7" y="63"/>
                        <a:pt x="7" y="63"/>
                        <a:pt x="7" y="63"/>
                      </a:cubicBezTo>
                      <a:cubicBezTo>
                        <a:pt x="7" y="23"/>
                        <a:pt x="7" y="23"/>
                        <a:pt x="7" y="23"/>
                      </a:cubicBezTo>
                      <a:cubicBezTo>
                        <a:pt x="7" y="23"/>
                        <a:pt x="7" y="23"/>
                        <a:pt x="7" y="23"/>
                      </a:cubicBezTo>
                      <a:cubicBezTo>
                        <a:pt x="39" y="23"/>
                        <a:pt x="39" y="23"/>
                        <a:pt x="39" y="23"/>
                      </a:cubicBezTo>
                      <a:lnTo>
                        <a:pt x="39" y="16"/>
                      </a:ln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08" name="Freeform: Shape 135"/>
                <p:cNvSpPr/>
                <p:nvPr/>
              </p:nvSpPr>
              <p:spPr bwMode="auto">
                <a:xfrm>
                  <a:off x="6110800" y="1687916"/>
                  <a:ext cx="208320" cy="122541"/>
                </a:xfrm>
                <a:custGeom>
                  <a:gdLst>
                    <a:gd fmla="*/ 170 w 170" name="T0"/>
                    <a:gd fmla="*/ 0 h 100" name="T1"/>
                    <a:gd fmla="*/ 11 w 170" name="T2"/>
                    <a:gd fmla="*/ 0 h 100" name="T3"/>
                    <a:gd fmla="*/ 11 w 170" name="T4"/>
                    <a:gd fmla="*/ 28 h 100" name="T5"/>
                    <a:gd fmla="*/ 0 w 170" name="T6"/>
                    <a:gd fmla="*/ 28 h 100" name="T7"/>
                    <a:gd fmla="*/ 0 w 170" name="T8"/>
                    <a:gd fmla="*/ 72 h 100" name="T9"/>
                    <a:gd fmla="*/ 11 w 170" name="T10"/>
                    <a:gd fmla="*/ 72 h 100" name="T11"/>
                    <a:gd fmla="*/ 11 w 170" name="T12"/>
                    <a:gd fmla="*/ 100 h 100" name="T13"/>
                    <a:gd fmla="*/ 170 w 170" name="T14"/>
                    <a:gd fmla="*/ 100 h 100" name="T15"/>
                    <a:gd fmla="*/ 170 w 170" name="T16"/>
                    <a:gd fmla="*/ 0 h 10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0" w="170">
                      <a:moveTo>
                        <a:pt x="170" y="0"/>
                      </a:moveTo>
                      <a:lnTo>
                        <a:pt x="11" y="0"/>
                      </a:lnTo>
                      <a:lnTo>
                        <a:pt x="11" y="28"/>
                      </a:lnTo>
                      <a:lnTo>
                        <a:pt x="0" y="28"/>
                      </a:lnTo>
                      <a:lnTo>
                        <a:pt x="0" y="72"/>
                      </a:lnTo>
                      <a:lnTo>
                        <a:pt x="11" y="72"/>
                      </a:lnTo>
                      <a:lnTo>
                        <a:pt x="11" y="100"/>
                      </a:lnTo>
                      <a:lnTo>
                        <a:pt x="170" y="100"/>
                      </a:lnTo>
                      <a:lnTo>
                        <a:pt x="170" y="0"/>
                      </a:ln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09" name="Oval 136"/>
                <p:cNvSpPr/>
                <p:nvPr/>
              </p:nvSpPr>
              <p:spPr bwMode="auto">
                <a:xfrm>
                  <a:off x="5983357" y="1709973"/>
                  <a:ext cx="66172" cy="66172"/>
                </a:xfrm>
                <a:prstGeom prst="ellipse">
                  <a:avLst/>
                </a:pr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10" name="Freeform: Shape 137"/>
                <p:cNvSpPr/>
                <p:nvPr/>
              </p:nvSpPr>
              <p:spPr bwMode="auto">
                <a:xfrm>
                  <a:off x="5925763" y="1660957"/>
                  <a:ext cx="176459" cy="330861"/>
                </a:xfrm>
                <a:custGeom>
                  <a:gdLst>
                    <a:gd fmla="*/ 20 w 40" name="T0"/>
                    <a:gd fmla="*/ 75 h 75" name="T1"/>
                    <a:gd fmla="*/ 40 w 40" name="T2"/>
                    <a:gd fmla="*/ 75 h 75" name="T3"/>
                    <a:gd fmla="*/ 40 w 40" name="T4"/>
                    <a:gd fmla="*/ 26 h 75" name="T5"/>
                    <a:gd fmla="*/ 40 w 40" name="T6"/>
                    <a:gd fmla="*/ 14 h 75" name="T7"/>
                    <a:gd fmla="*/ 40 w 40" name="T8"/>
                    <a:gd fmla="*/ 0 h 75" name="T9"/>
                    <a:gd fmla="*/ 20 w 40" name="T10"/>
                    <a:gd fmla="*/ 0 h 75" name="T11"/>
                    <a:gd fmla="*/ 20 w 40" name="T12"/>
                    <a:gd fmla="*/ 4 h 75" name="T13"/>
                    <a:gd fmla="*/ 35 w 40" name="T14"/>
                    <a:gd fmla="*/ 19 h 75" name="T15"/>
                    <a:gd fmla="*/ 20 w 40" name="T16"/>
                    <a:gd fmla="*/ 33 h 75" name="T17"/>
                    <a:gd fmla="*/ 20 w 40" name="T18"/>
                    <a:gd fmla="*/ 75 h 75" name="T19"/>
                    <a:gd fmla="*/ 0 w 40" name="T20"/>
                    <a:gd fmla="*/ 75 h 75" name="T21"/>
                    <a:gd fmla="*/ 20 w 40" name="T22"/>
                    <a:gd fmla="*/ 75 h 75" name="T23"/>
                    <a:gd fmla="*/ 20 w 40" name="T24"/>
                    <a:gd fmla="*/ 33 h 75" name="T25"/>
                    <a:gd fmla="*/ 20 w 40" name="T26"/>
                    <a:gd fmla="*/ 33 h 75" name="T27"/>
                    <a:gd fmla="*/ 5 w 40" name="T28"/>
                    <a:gd fmla="*/ 19 h 75" name="T29"/>
                    <a:gd fmla="*/ 20 w 40" name="T30"/>
                    <a:gd fmla="*/ 4 h 75" name="T31"/>
                    <a:gd fmla="*/ 20 w 40" name="T32"/>
                    <a:gd fmla="*/ 4 h 75" name="T33"/>
                    <a:gd fmla="*/ 20 w 40" name="T34"/>
                    <a:gd fmla="*/ 4 h 75" name="T35"/>
                    <a:gd fmla="*/ 20 w 40" name="T36"/>
                    <a:gd fmla="*/ 0 h 75" name="T37"/>
                    <a:gd fmla="*/ 0 w 40" name="T38"/>
                    <a:gd fmla="*/ 0 h 75" name="T39"/>
                    <a:gd fmla="*/ 0 w 40" name="T40"/>
                    <a:gd fmla="*/ 75 h 75"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75" w="40">
                      <a:moveTo>
                        <a:pt x="20" y="75"/>
                      </a:moveTo>
                      <a:cubicBezTo>
                        <a:pt x="40" y="75"/>
                        <a:pt x="40" y="75"/>
                        <a:pt x="40" y="75"/>
                      </a:cubicBezTo>
                      <a:cubicBezTo>
                        <a:pt x="40" y="26"/>
                        <a:pt x="40" y="26"/>
                        <a:pt x="40" y="26"/>
                      </a:cubicBezTo>
                      <a:cubicBezTo>
                        <a:pt x="40" y="14"/>
                        <a:pt x="40" y="14"/>
                        <a:pt x="40" y="14"/>
                      </a:cubicBezTo>
                      <a:cubicBezTo>
                        <a:pt x="40" y="0"/>
                        <a:pt x="40" y="0"/>
                        <a:pt x="40" y="0"/>
                      </a:cubicBezTo>
                      <a:cubicBezTo>
                        <a:pt x="20" y="0"/>
                        <a:pt x="20" y="0"/>
                        <a:pt x="20" y="0"/>
                      </a:cubicBezTo>
                      <a:cubicBezTo>
                        <a:pt x="20" y="4"/>
                        <a:pt x="20" y="4"/>
                        <a:pt x="20" y="4"/>
                      </a:cubicBezTo>
                      <a:cubicBezTo>
                        <a:pt x="28" y="4"/>
                        <a:pt x="35" y="10"/>
                        <a:pt x="35" y="19"/>
                      </a:cubicBezTo>
                      <a:cubicBezTo>
                        <a:pt x="35" y="27"/>
                        <a:pt x="28" y="33"/>
                        <a:pt x="20" y="33"/>
                      </a:cubicBezTo>
                      <a:lnTo>
                        <a:pt x="20" y="75"/>
                      </a:lnTo>
                      <a:close/>
                      <a:moveTo>
                        <a:pt x="0" y="75"/>
                      </a:moveTo>
                      <a:cubicBezTo>
                        <a:pt x="20" y="75"/>
                        <a:pt x="20" y="75"/>
                        <a:pt x="20" y="75"/>
                      </a:cubicBezTo>
                      <a:cubicBezTo>
                        <a:pt x="20" y="33"/>
                        <a:pt x="20" y="33"/>
                        <a:pt x="20" y="33"/>
                      </a:cubicBezTo>
                      <a:cubicBezTo>
                        <a:pt x="20" y="33"/>
                        <a:pt x="20" y="33"/>
                        <a:pt x="20" y="33"/>
                      </a:cubicBezTo>
                      <a:cubicBezTo>
                        <a:pt x="12" y="33"/>
                        <a:pt x="5" y="27"/>
                        <a:pt x="5" y="19"/>
                      </a:cubicBezTo>
                      <a:cubicBezTo>
                        <a:pt x="5" y="10"/>
                        <a:pt x="12" y="4"/>
                        <a:pt x="20" y="4"/>
                      </a:cubicBezTo>
                      <a:cubicBezTo>
                        <a:pt x="20" y="4"/>
                        <a:pt x="20" y="4"/>
                        <a:pt x="20" y="4"/>
                      </a:cubicBezTo>
                      <a:cubicBezTo>
                        <a:pt x="20" y="4"/>
                        <a:pt x="20" y="4"/>
                        <a:pt x="20" y="4"/>
                      </a:cubicBezTo>
                      <a:cubicBezTo>
                        <a:pt x="20" y="0"/>
                        <a:pt x="20" y="0"/>
                        <a:pt x="20" y="0"/>
                      </a:cubicBezTo>
                      <a:cubicBezTo>
                        <a:pt x="0" y="0"/>
                        <a:pt x="0" y="0"/>
                        <a:pt x="0" y="0"/>
                      </a:cubicBezTo>
                      <a:lnTo>
                        <a:pt x="0" y="75"/>
                      </a:ln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11" name="Freeform: Shape 138"/>
                <p:cNvSpPr/>
                <p:nvPr/>
              </p:nvSpPr>
              <p:spPr bwMode="auto">
                <a:xfrm>
                  <a:off x="5360848" y="4169377"/>
                  <a:ext cx="202193" cy="203419"/>
                </a:xfrm>
                <a:custGeom>
                  <a:gdLst>
                    <a:gd fmla="*/ 41 w 46" name="T0"/>
                    <a:gd fmla="*/ 32 h 46" name="T1"/>
                    <a:gd fmla="*/ 43 w 46" name="T2"/>
                    <a:gd fmla="*/ 34 h 46" name="T3"/>
                    <a:gd fmla="*/ 38 w 46" name="T4"/>
                    <a:gd fmla="*/ 41 h 46" name="T5"/>
                    <a:gd fmla="*/ 35 w 46" name="T6"/>
                    <a:gd fmla="*/ 38 h 46" name="T7"/>
                    <a:gd fmla="*/ 29 w 46" name="T8"/>
                    <a:gd fmla="*/ 42 h 46" name="T9"/>
                    <a:gd fmla="*/ 29 w 46" name="T10"/>
                    <a:gd fmla="*/ 45 h 46" name="T11"/>
                    <a:gd fmla="*/ 23 w 46" name="T12"/>
                    <a:gd fmla="*/ 45 h 46" name="T13"/>
                    <a:gd fmla="*/ 23 w 46" name="T14"/>
                    <a:gd fmla="*/ 36 h 46" name="T15"/>
                    <a:gd fmla="*/ 33 w 46" name="T16"/>
                    <a:gd fmla="*/ 31 h 46" name="T17"/>
                    <a:gd fmla="*/ 32 w 46" name="T18"/>
                    <a:gd fmla="*/ 13 h 46" name="T19"/>
                    <a:gd fmla="*/ 32 w 46" name="T20"/>
                    <a:gd fmla="*/ 13 h 46" name="T21"/>
                    <a:gd fmla="*/ 27 w 46" name="T22"/>
                    <a:gd fmla="*/ 10 h 46" name="T23"/>
                    <a:gd fmla="*/ 23 w 46" name="T24"/>
                    <a:gd fmla="*/ 10 h 46" name="T25"/>
                    <a:gd fmla="*/ 23 w 46" name="T26"/>
                    <a:gd fmla="*/ 0 h 46" name="T27"/>
                    <a:gd fmla="*/ 26 w 46" name="T28"/>
                    <a:gd fmla="*/ 0 h 46" name="T29"/>
                    <a:gd fmla="*/ 26 w 46" name="T30"/>
                    <a:gd fmla="*/ 3 h 46" name="T31"/>
                    <a:gd fmla="*/ 32 w 46" name="T32"/>
                    <a:gd fmla="*/ 5 h 46" name="T33"/>
                    <a:gd fmla="*/ 35 w 46" name="T34"/>
                    <a:gd fmla="*/ 3 h 46" name="T35"/>
                    <a:gd fmla="*/ 41 w 46" name="T36"/>
                    <a:gd fmla="*/ 8 h 46" name="T37"/>
                    <a:gd fmla="*/ 39 w 46" name="T38"/>
                    <a:gd fmla="*/ 11 h 46" name="T39"/>
                    <a:gd fmla="*/ 42 w 46" name="T40"/>
                    <a:gd fmla="*/ 17 h 46" name="T41"/>
                    <a:gd fmla="*/ 45 w 46" name="T42"/>
                    <a:gd fmla="*/ 17 h 46" name="T43"/>
                    <a:gd fmla="*/ 46 w 46" name="T44"/>
                    <a:gd fmla="*/ 25 h 46" name="T45"/>
                    <a:gd fmla="*/ 43 w 46" name="T46"/>
                    <a:gd fmla="*/ 25 h 46" name="T47"/>
                    <a:gd fmla="*/ 41 w 46" name="T48"/>
                    <a:gd fmla="*/ 32 h 46" name="T49"/>
                    <a:gd fmla="*/ 23 w 46" name="T50"/>
                    <a:gd fmla="*/ 45 h 46" name="T51"/>
                    <a:gd fmla="*/ 21 w 46" name="T52"/>
                    <a:gd fmla="*/ 46 h 46" name="T53"/>
                    <a:gd fmla="*/ 21 w 46" name="T54"/>
                    <a:gd fmla="*/ 42 h 46" name="T55"/>
                    <a:gd fmla="*/ 14 w 46" name="T56"/>
                    <a:gd fmla="*/ 40 h 46" name="T57"/>
                    <a:gd fmla="*/ 12 w 46" name="T58"/>
                    <a:gd fmla="*/ 43 h 46" name="T59"/>
                    <a:gd fmla="*/ 6 w 46" name="T60"/>
                    <a:gd fmla="*/ 37 h 46" name="T61"/>
                    <a:gd fmla="*/ 8 w 46" name="T62"/>
                    <a:gd fmla="*/ 35 h 46" name="T63"/>
                    <a:gd fmla="*/ 5 w 46" name="T64"/>
                    <a:gd fmla="*/ 29 h 46" name="T65"/>
                    <a:gd fmla="*/ 1 w 46" name="T66"/>
                    <a:gd fmla="*/ 29 h 46" name="T67"/>
                    <a:gd fmla="*/ 0 w 46" name="T68"/>
                    <a:gd fmla="*/ 21 h 46" name="T69"/>
                    <a:gd fmla="*/ 4 w 46" name="T70"/>
                    <a:gd fmla="*/ 20 h 46" name="T71"/>
                    <a:gd fmla="*/ 6 w 46" name="T72"/>
                    <a:gd fmla="*/ 14 h 46" name="T73"/>
                    <a:gd fmla="*/ 3 w 46" name="T74"/>
                    <a:gd fmla="*/ 12 h 46" name="T75"/>
                    <a:gd fmla="*/ 9 w 46" name="T76"/>
                    <a:gd fmla="*/ 5 h 46" name="T77"/>
                    <a:gd fmla="*/ 11 w 46" name="T78"/>
                    <a:gd fmla="*/ 7 h 46" name="T79"/>
                    <a:gd fmla="*/ 17 w 46" name="T80"/>
                    <a:gd fmla="*/ 4 h 46" name="T81"/>
                    <a:gd fmla="*/ 17 w 46" name="T82"/>
                    <a:gd fmla="*/ 1 h 46" name="T83"/>
                    <a:gd fmla="*/ 23 w 46" name="T84"/>
                    <a:gd fmla="*/ 0 h 46" name="T85"/>
                    <a:gd fmla="*/ 23 w 46" name="T86"/>
                    <a:gd fmla="*/ 10 h 46" name="T87"/>
                    <a:gd fmla="*/ 13 w 46" name="T88"/>
                    <a:gd fmla="*/ 14 h 46" name="T89"/>
                    <a:gd fmla="*/ 15 w 46" name="T90"/>
                    <a:gd fmla="*/ 33 h 46" name="T91"/>
                    <a:gd fmla="*/ 19 w 46" name="T92"/>
                    <a:gd fmla="*/ 35 h 46" name="T93"/>
                    <a:gd fmla="*/ 23 w 46" name="T94"/>
                    <a:gd fmla="*/ 36 h 46" name="T95"/>
                    <a:gd fmla="*/ 23 w 46" name="T96"/>
                    <a:gd fmla="*/ 45 h 4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46" w="46">
                      <a:moveTo>
                        <a:pt x="41" y="32"/>
                      </a:moveTo>
                      <a:cubicBezTo>
                        <a:pt x="43" y="34"/>
                        <a:pt x="43" y="34"/>
                        <a:pt x="43" y="34"/>
                      </a:cubicBezTo>
                      <a:cubicBezTo>
                        <a:pt x="38" y="41"/>
                        <a:pt x="38" y="41"/>
                        <a:pt x="38" y="41"/>
                      </a:cubicBezTo>
                      <a:cubicBezTo>
                        <a:pt x="35" y="38"/>
                        <a:pt x="35" y="38"/>
                        <a:pt x="35" y="38"/>
                      </a:cubicBezTo>
                      <a:cubicBezTo>
                        <a:pt x="33" y="40"/>
                        <a:pt x="31" y="41"/>
                        <a:pt x="29" y="42"/>
                      </a:cubicBezTo>
                      <a:cubicBezTo>
                        <a:pt x="29" y="45"/>
                        <a:pt x="29" y="45"/>
                        <a:pt x="29" y="45"/>
                      </a:cubicBezTo>
                      <a:cubicBezTo>
                        <a:pt x="23" y="45"/>
                        <a:pt x="23" y="45"/>
                        <a:pt x="23" y="45"/>
                      </a:cubicBezTo>
                      <a:cubicBezTo>
                        <a:pt x="23" y="36"/>
                        <a:pt x="23" y="36"/>
                        <a:pt x="23" y="36"/>
                      </a:cubicBezTo>
                      <a:cubicBezTo>
                        <a:pt x="27" y="36"/>
                        <a:pt x="31" y="34"/>
                        <a:pt x="33" y="31"/>
                      </a:cubicBezTo>
                      <a:cubicBezTo>
                        <a:pt x="38" y="26"/>
                        <a:pt x="37" y="17"/>
                        <a:pt x="32" y="13"/>
                      </a:cubicBezTo>
                      <a:cubicBezTo>
                        <a:pt x="32" y="13"/>
                        <a:pt x="32" y="13"/>
                        <a:pt x="32" y="13"/>
                      </a:cubicBezTo>
                      <a:cubicBezTo>
                        <a:pt x="30" y="12"/>
                        <a:pt x="29" y="11"/>
                        <a:pt x="27" y="10"/>
                      </a:cubicBezTo>
                      <a:cubicBezTo>
                        <a:pt x="26" y="10"/>
                        <a:pt x="25" y="10"/>
                        <a:pt x="23" y="10"/>
                      </a:cubicBezTo>
                      <a:cubicBezTo>
                        <a:pt x="23" y="0"/>
                        <a:pt x="23" y="0"/>
                        <a:pt x="23" y="0"/>
                      </a:cubicBezTo>
                      <a:cubicBezTo>
                        <a:pt x="26" y="0"/>
                        <a:pt x="26" y="0"/>
                        <a:pt x="26" y="0"/>
                      </a:cubicBezTo>
                      <a:cubicBezTo>
                        <a:pt x="26" y="3"/>
                        <a:pt x="26" y="3"/>
                        <a:pt x="26" y="3"/>
                      </a:cubicBezTo>
                      <a:cubicBezTo>
                        <a:pt x="28" y="4"/>
                        <a:pt x="30" y="4"/>
                        <a:pt x="32" y="5"/>
                      </a:cubicBezTo>
                      <a:cubicBezTo>
                        <a:pt x="35" y="3"/>
                        <a:pt x="35" y="3"/>
                        <a:pt x="35" y="3"/>
                      </a:cubicBezTo>
                      <a:cubicBezTo>
                        <a:pt x="41" y="8"/>
                        <a:pt x="41" y="8"/>
                        <a:pt x="41" y="8"/>
                      </a:cubicBezTo>
                      <a:cubicBezTo>
                        <a:pt x="39" y="11"/>
                        <a:pt x="39" y="11"/>
                        <a:pt x="39" y="11"/>
                      </a:cubicBezTo>
                      <a:cubicBezTo>
                        <a:pt x="40" y="13"/>
                        <a:pt x="41" y="15"/>
                        <a:pt x="42" y="17"/>
                      </a:cubicBezTo>
                      <a:cubicBezTo>
                        <a:pt x="45" y="17"/>
                        <a:pt x="45" y="17"/>
                        <a:pt x="45" y="17"/>
                      </a:cubicBezTo>
                      <a:cubicBezTo>
                        <a:pt x="46" y="25"/>
                        <a:pt x="46" y="25"/>
                        <a:pt x="46" y="25"/>
                      </a:cubicBezTo>
                      <a:cubicBezTo>
                        <a:pt x="43" y="25"/>
                        <a:pt x="43" y="25"/>
                        <a:pt x="43" y="25"/>
                      </a:cubicBezTo>
                      <a:cubicBezTo>
                        <a:pt x="42" y="28"/>
                        <a:pt x="42" y="30"/>
                        <a:pt x="41" y="32"/>
                      </a:cubicBezTo>
                      <a:close/>
                      <a:moveTo>
                        <a:pt x="23" y="45"/>
                      </a:moveTo>
                      <a:cubicBezTo>
                        <a:pt x="21" y="46"/>
                        <a:pt x="21" y="46"/>
                        <a:pt x="21" y="46"/>
                      </a:cubicBezTo>
                      <a:cubicBezTo>
                        <a:pt x="21" y="42"/>
                        <a:pt x="21" y="42"/>
                        <a:pt x="21" y="42"/>
                      </a:cubicBezTo>
                      <a:cubicBezTo>
                        <a:pt x="18" y="42"/>
                        <a:pt x="16" y="41"/>
                        <a:pt x="14" y="40"/>
                      </a:cubicBezTo>
                      <a:cubicBezTo>
                        <a:pt x="12" y="43"/>
                        <a:pt x="12" y="43"/>
                        <a:pt x="12" y="43"/>
                      </a:cubicBezTo>
                      <a:cubicBezTo>
                        <a:pt x="6" y="37"/>
                        <a:pt x="6" y="37"/>
                        <a:pt x="6" y="37"/>
                      </a:cubicBezTo>
                      <a:cubicBezTo>
                        <a:pt x="8" y="35"/>
                        <a:pt x="8" y="35"/>
                        <a:pt x="8" y="35"/>
                      </a:cubicBezTo>
                      <a:cubicBezTo>
                        <a:pt x="6" y="33"/>
                        <a:pt x="5" y="31"/>
                        <a:pt x="5" y="29"/>
                      </a:cubicBezTo>
                      <a:cubicBezTo>
                        <a:pt x="1" y="29"/>
                        <a:pt x="1" y="29"/>
                        <a:pt x="1" y="29"/>
                      </a:cubicBezTo>
                      <a:cubicBezTo>
                        <a:pt x="0" y="21"/>
                        <a:pt x="0" y="21"/>
                        <a:pt x="0" y="21"/>
                      </a:cubicBezTo>
                      <a:cubicBezTo>
                        <a:pt x="4" y="20"/>
                        <a:pt x="4" y="20"/>
                        <a:pt x="4" y="20"/>
                      </a:cubicBezTo>
                      <a:cubicBezTo>
                        <a:pt x="4" y="18"/>
                        <a:pt x="5" y="16"/>
                        <a:pt x="6" y="14"/>
                      </a:cubicBezTo>
                      <a:cubicBezTo>
                        <a:pt x="3" y="12"/>
                        <a:pt x="3" y="12"/>
                        <a:pt x="3" y="12"/>
                      </a:cubicBezTo>
                      <a:cubicBezTo>
                        <a:pt x="9" y="5"/>
                        <a:pt x="9" y="5"/>
                        <a:pt x="9" y="5"/>
                      </a:cubicBezTo>
                      <a:cubicBezTo>
                        <a:pt x="11" y="7"/>
                        <a:pt x="11" y="7"/>
                        <a:pt x="11" y="7"/>
                      </a:cubicBezTo>
                      <a:cubicBezTo>
                        <a:pt x="13" y="6"/>
                        <a:pt x="15" y="5"/>
                        <a:pt x="17" y="4"/>
                      </a:cubicBezTo>
                      <a:cubicBezTo>
                        <a:pt x="17" y="1"/>
                        <a:pt x="17" y="1"/>
                        <a:pt x="17" y="1"/>
                      </a:cubicBezTo>
                      <a:cubicBezTo>
                        <a:pt x="23" y="0"/>
                        <a:pt x="23" y="0"/>
                        <a:pt x="23" y="0"/>
                      </a:cubicBezTo>
                      <a:cubicBezTo>
                        <a:pt x="23" y="10"/>
                        <a:pt x="23" y="10"/>
                        <a:pt x="23" y="10"/>
                      </a:cubicBezTo>
                      <a:cubicBezTo>
                        <a:pt x="19" y="10"/>
                        <a:pt x="16" y="11"/>
                        <a:pt x="13" y="14"/>
                      </a:cubicBezTo>
                      <a:cubicBezTo>
                        <a:pt x="9" y="20"/>
                        <a:pt x="9" y="28"/>
                        <a:pt x="15" y="33"/>
                      </a:cubicBezTo>
                      <a:cubicBezTo>
                        <a:pt x="16" y="34"/>
                        <a:pt x="18" y="35"/>
                        <a:pt x="19" y="35"/>
                      </a:cubicBezTo>
                      <a:cubicBezTo>
                        <a:pt x="21" y="36"/>
                        <a:pt x="22" y="36"/>
                        <a:pt x="23" y="36"/>
                      </a:cubicBezTo>
                      <a:lnTo>
                        <a:pt x="23" y="45"/>
                      </a:ln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12" name="Freeform: Shape 139"/>
                <p:cNvSpPr/>
                <p:nvPr/>
              </p:nvSpPr>
              <p:spPr bwMode="auto">
                <a:xfrm>
                  <a:off x="6066685" y="3104493"/>
                  <a:ext cx="208320" cy="398259"/>
                </a:xfrm>
                <a:custGeom>
                  <a:gdLst>
                    <a:gd fmla="*/ 24 w 47" name="T0"/>
                    <a:gd fmla="*/ 90 h 90" name="T1"/>
                    <a:gd fmla="*/ 47 w 47" name="T2"/>
                    <a:gd fmla="*/ 90 h 90" name="T3"/>
                    <a:gd fmla="*/ 47 w 47" name="T4"/>
                    <a:gd fmla="*/ 0 h 90" name="T5"/>
                    <a:gd fmla="*/ 24 w 47" name="T6"/>
                    <a:gd fmla="*/ 0 h 90" name="T7"/>
                    <a:gd fmla="*/ 24 w 47" name="T8"/>
                    <a:gd fmla="*/ 5 h 90" name="T9"/>
                    <a:gd fmla="*/ 42 w 47" name="T10"/>
                    <a:gd fmla="*/ 5 h 90" name="T11"/>
                    <a:gd fmla="*/ 42 w 47" name="T12"/>
                    <a:gd fmla="*/ 23 h 90" name="T13"/>
                    <a:gd fmla="*/ 24 w 47" name="T14"/>
                    <a:gd fmla="*/ 23 h 90" name="T15"/>
                    <a:gd fmla="*/ 24 w 47" name="T16"/>
                    <a:gd fmla="*/ 27 h 90" name="T17"/>
                    <a:gd fmla="*/ 42 w 47" name="T18"/>
                    <a:gd fmla="*/ 27 h 90" name="T19"/>
                    <a:gd fmla="*/ 42 w 47" name="T20"/>
                    <a:gd fmla="*/ 44 h 90" name="T21"/>
                    <a:gd fmla="*/ 24 w 47" name="T22"/>
                    <a:gd fmla="*/ 44 h 90" name="T23"/>
                    <a:gd fmla="*/ 24 w 47" name="T24"/>
                    <a:gd fmla="*/ 51 h 90" name="T25"/>
                    <a:gd fmla="*/ 24 w 47" name="T26"/>
                    <a:gd fmla="*/ 51 h 90" name="T27"/>
                    <a:gd fmla="*/ 29 w 47" name="T28"/>
                    <a:gd fmla="*/ 57 h 90" name="T29"/>
                    <a:gd fmla="*/ 24 w 47" name="T30"/>
                    <a:gd fmla="*/ 62 h 90" name="T31"/>
                    <a:gd fmla="*/ 24 w 47" name="T32"/>
                    <a:gd fmla="*/ 62 h 90" name="T33"/>
                    <a:gd fmla="*/ 24 w 47" name="T34"/>
                    <a:gd fmla="*/ 62 h 90" name="T35"/>
                    <a:gd fmla="*/ 24 w 47" name="T36"/>
                    <a:gd fmla="*/ 71 h 90" name="T37"/>
                    <a:gd fmla="*/ 24 w 47" name="T38"/>
                    <a:gd fmla="*/ 71 h 90" name="T39"/>
                    <a:gd fmla="*/ 29 w 47" name="T40"/>
                    <a:gd fmla="*/ 77 h 90" name="T41"/>
                    <a:gd fmla="*/ 24 w 47" name="T42"/>
                    <a:gd fmla="*/ 82 h 90" name="T43"/>
                    <a:gd fmla="*/ 24 w 47" name="T44"/>
                    <a:gd fmla="*/ 82 h 90" name="T45"/>
                    <a:gd fmla="*/ 24 w 47" name="T46"/>
                    <a:gd fmla="*/ 82 h 90" name="T47"/>
                    <a:gd fmla="*/ 24 w 47" name="T48"/>
                    <a:gd fmla="*/ 90 h 90" name="T49"/>
                    <a:gd fmla="*/ 0 w 47" name="T50"/>
                    <a:gd fmla="*/ 90 h 90" name="T51"/>
                    <a:gd fmla="*/ 24 w 47" name="T52"/>
                    <a:gd fmla="*/ 90 h 90" name="T53"/>
                    <a:gd fmla="*/ 24 w 47" name="T54"/>
                    <a:gd fmla="*/ 82 h 90" name="T55"/>
                    <a:gd fmla="*/ 18 w 47" name="T56"/>
                    <a:gd fmla="*/ 77 h 90" name="T57"/>
                    <a:gd fmla="*/ 24 w 47" name="T58"/>
                    <a:gd fmla="*/ 71 h 90" name="T59"/>
                    <a:gd fmla="*/ 24 w 47" name="T60"/>
                    <a:gd fmla="*/ 62 h 90" name="T61"/>
                    <a:gd fmla="*/ 18 w 47" name="T62"/>
                    <a:gd fmla="*/ 57 h 90" name="T63"/>
                    <a:gd fmla="*/ 24 w 47" name="T64"/>
                    <a:gd fmla="*/ 51 h 90" name="T65"/>
                    <a:gd fmla="*/ 24 w 47" name="T66"/>
                    <a:gd fmla="*/ 44 h 90" name="T67"/>
                    <a:gd fmla="*/ 5 w 47" name="T68"/>
                    <a:gd fmla="*/ 44 h 90" name="T69"/>
                    <a:gd fmla="*/ 5 w 47" name="T70"/>
                    <a:gd fmla="*/ 27 h 90" name="T71"/>
                    <a:gd fmla="*/ 5 w 47" name="T72"/>
                    <a:gd fmla="*/ 27 h 90" name="T73"/>
                    <a:gd fmla="*/ 24 w 47" name="T74"/>
                    <a:gd fmla="*/ 27 h 90" name="T75"/>
                    <a:gd fmla="*/ 24 w 47" name="T76"/>
                    <a:gd fmla="*/ 23 h 90" name="T77"/>
                    <a:gd fmla="*/ 5 w 47" name="T78"/>
                    <a:gd fmla="*/ 23 h 90" name="T79"/>
                    <a:gd fmla="*/ 5 w 47" name="T80"/>
                    <a:gd fmla="*/ 5 h 90" name="T81"/>
                    <a:gd fmla="*/ 5 w 47" name="T82"/>
                    <a:gd fmla="*/ 5 h 90" name="T83"/>
                    <a:gd fmla="*/ 24 w 47" name="T84"/>
                    <a:gd fmla="*/ 5 h 90" name="T85"/>
                    <a:gd fmla="*/ 24 w 47" name="T86"/>
                    <a:gd fmla="*/ 0 h 90" name="T87"/>
                    <a:gd fmla="*/ 0 w 47" name="T88"/>
                    <a:gd fmla="*/ 0 h 90" name="T89"/>
                    <a:gd fmla="*/ 0 w 47" name="T90"/>
                    <a:gd fmla="*/ 90 h 9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90" w="47">
                      <a:moveTo>
                        <a:pt x="24" y="90"/>
                      </a:moveTo>
                      <a:cubicBezTo>
                        <a:pt x="47" y="90"/>
                        <a:pt x="47" y="90"/>
                        <a:pt x="47" y="90"/>
                      </a:cubicBezTo>
                      <a:cubicBezTo>
                        <a:pt x="47" y="0"/>
                        <a:pt x="47" y="0"/>
                        <a:pt x="47" y="0"/>
                      </a:cubicBezTo>
                      <a:cubicBezTo>
                        <a:pt x="24" y="0"/>
                        <a:pt x="24" y="0"/>
                        <a:pt x="24" y="0"/>
                      </a:cubicBezTo>
                      <a:cubicBezTo>
                        <a:pt x="24" y="5"/>
                        <a:pt x="24" y="5"/>
                        <a:pt x="24" y="5"/>
                      </a:cubicBezTo>
                      <a:cubicBezTo>
                        <a:pt x="42" y="5"/>
                        <a:pt x="42" y="5"/>
                        <a:pt x="42" y="5"/>
                      </a:cubicBezTo>
                      <a:cubicBezTo>
                        <a:pt x="42" y="23"/>
                        <a:pt x="42" y="23"/>
                        <a:pt x="42" y="23"/>
                      </a:cubicBezTo>
                      <a:cubicBezTo>
                        <a:pt x="24" y="23"/>
                        <a:pt x="24" y="23"/>
                        <a:pt x="24" y="23"/>
                      </a:cubicBezTo>
                      <a:cubicBezTo>
                        <a:pt x="24" y="27"/>
                        <a:pt x="24" y="27"/>
                        <a:pt x="24" y="27"/>
                      </a:cubicBezTo>
                      <a:cubicBezTo>
                        <a:pt x="42" y="27"/>
                        <a:pt x="42" y="27"/>
                        <a:pt x="42" y="27"/>
                      </a:cubicBezTo>
                      <a:cubicBezTo>
                        <a:pt x="42" y="44"/>
                        <a:pt x="42" y="44"/>
                        <a:pt x="42" y="44"/>
                      </a:cubicBezTo>
                      <a:cubicBezTo>
                        <a:pt x="24" y="44"/>
                        <a:pt x="24" y="44"/>
                        <a:pt x="24" y="44"/>
                      </a:cubicBezTo>
                      <a:cubicBezTo>
                        <a:pt x="24" y="51"/>
                        <a:pt x="24" y="51"/>
                        <a:pt x="24" y="51"/>
                      </a:cubicBezTo>
                      <a:cubicBezTo>
                        <a:pt x="24" y="51"/>
                        <a:pt x="24" y="51"/>
                        <a:pt x="24" y="51"/>
                      </a:cubicBezTo>
                      <a:cubicBezTo>
                        <a:pt x="27" y="51"/>
                        <a:pt x="29" y="54"/>
                        <a:pt x="29" y="57"/>
                      </a:cubicBezTo>
                      <a:cubicBezTo>
                        <a:pt x="29" y="60"/>
                        <a:pt x="27" y="62"/>
                        <a:pt x="24" y="62"/>
                      </a:cubicBezTo>
                      <a:cubicBezTo>
                        <a:pt x="24" y="62"/>
                        <a:pt x="24" y="62"/>
                        <a:pt x="24" y="62"/>
                      </a:cubicBezTo>
                      <a:cubicBezTo>
                        <a:pt x="24" y="62"/>
                        <a:pt x="24" y="62"/>
                        <a:pt x="24" y="62"/>
                      </a:cubicBezTo>
                      <a:cubicBezTo>
                        <a:pt x="24" y="71"/>
                        <a:pt x="24" y="71"/>
                        <a:pt x="24" y="71"/>
                      </a:cubicBezTo>
                      <a:cubicBezTo>
                        <a:pt x="24" y="71"/>
                        <a:pt x="24" y="71"/>
                        <a:pt x="24" y="71"/>
                      </a:cubicBezTo>
                      <a:cubicBezTo>
                        <a:pt x="27" y="71"/>
                        <a:pt x="29" y="74"/>
                        <a:pt x="29" y="77"/>
                      </a:cubicBezTo>
                      <a:cubicBezTo>
                        <a:pt x="29" y="80"/>
                        <a:pt x="27" y="82"/>
                        <a:pt x="24" y="82"/>
                      </a:cubicBezTo>
                      <a:cubicBezTo>
                        <a:pt x="24" y="82"/>
                        <a:pt x="24" y="82"/>
                        <a:pt x="24" y="82"/>
                      </a:cubicBezTo>
                      <a:cubicBezTo>
                        <a:pt x="24" y="82"/>
                        <a:pt x="24" y="82"/>
                        <a:pt x="24" y="82"/>
                      </a:cubicBezTo>
                      <a:lnTo>
                        <a:pt x="24" y="90"/>
                      </a:lnTo>
                      <a:close/>
                      <a:moveTo>
                        <a:pt x="0" y="90"/>
                      </a:moveTo>
                      <a:cubicBezTo>
                        <a:pt x="24" y="90"/>
                        <a:pt x="24" y="90"/>
                        <a:pt x="24" y="90"/>
                      </a:cubicBezTo>
                      <a:cubicBezTo>
                        <a:pt x="24" y="82"/>
                        <a:pt x="24" y="82"/>
                        <a:pt x="24" y="82"/>
                      </a:cubicBezTo>
                      <a:cubicBezTo>
                        <a:pt x="21" y="82"/>
                        <a:pt x="18" y="80"/>
                        <a:pt x="18" y="77"/>
                      </a:cubicBezTo>
                      <a:cubicBezTo>
                        <a:pt x="18" y="74"/>
                        <a:pt x="21" y="71"/>
                        <a:pt x="24" y="71"/>
                      </a:cubicBezTo>
                      <a:cubicBezTo>
                        <a:pt x="24" y="62"/>
                        <a:pt x="24" y="62"/>
                        <a:pt x="24" y="62"/>
                      </a:cubicBezTo>
                      <a:cubicBezTo>
                        <a:pt x="21" y="62"/>
                        <a:pt x="18" y="60"/>
                        <a:pt x="18" y="57"/>
                      </a:cubicBezTo>
                      <a:cubicBezTo>
                        <a:pt x="18" y="54"/>
                        <a:pt x="21" y="51"/>
                        <a:pt x="24" y="51"/>
                      </a:cubicBezTo>
                      <a:cubicBezTo>
                        <a:pt x="24" y="44"/>
                        <a:pt x="24" y="44"/>
                        <a:pt x="24" y="44"/>
                      </a:cubicBezTo>
                      <a:cubicBezTo>
                        <a:pt x="5" y="44"/>
                        <a:pt x="5" y="44"/>
                        <a:pt x="5" y="44"/>
                      </a:cubicBezTo>
                      <a:cubicBezTo>
                        <a:pt x="5" y="27"/>
                        <a:pt x="5" y="27"/>
                        <a:pt x="5" y="27"/>
                      </a:cubicBezTo>
                      <a:cubicBezTo>
                        <a:pt x="5" y="27"/>
                        <a:pt x="5" y="27"/>
                        <a:pt x="5" y="27"/>
                      </a:cubicBezTo>
                      <a:cubicBezTo>
                        <a:pt x="24" y="27"/>
                        <a:pt x="24" y="27"/>
                        <a:pt x="24" y="27"/>
                      </a:cubicBezTo>
                      <a:cubicBezTo>
                        <a:pt x="24" y="23"/>
                        <a:pt x="24" y="23"/>
                        <a:pt x="24" y="23"/>
                      </a:cubicBezTo>
                      <a:cubicBezTo>
                        <a:pt x="5" y="23"/>
                        <a:pt x="5" y="23"/>
                        <a:pt x="5" y="23"/>
                      </a:cubicBezTo>
                      <a:cubicBezTo>
                        <a:pt x="5" y="5"/>
                        <a:pt x="5" y="5"/>
                        <a:pt x="5" y="5"/>
                      </a:cubicBezTo>
                      <a:cubicBezTo>
                        <a:pt x="5" y="5"/>
                        <a:pt x="5" y="5"/>
                        <a:pt x="5" y="5"/>
                      </a:cubicBezTo>
                      <a:cubicBezTo>
                        <a:pt x="24" y="5"/>
                        <a:pt x="24" y="5"/>
                        <a:pt x="24" y="5"/>
                      </a:cubicBezTo>
                      <a:cubicBezTo>
                        <a:pt x="24" y="0"/>
                        <a:pt x="24" y="0"/>
                        <a:pt x="24" y="0"/>
                      </a:cubicBezTo>
                      <a:cubicBezTo>
                        <a:pt x="0" y="0"/>
                        <a:pt x="0" y="0"/>
                        <a:pt x="0" y="0"/>
                      </a:cubicBezTo>
                      <a:lnTo>
                        <a:pt x="0" y="90"/>
                      </a:ln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13" name="Freeform: Shape 140"/>
                <p:cNvSpPr/>
                <p:nvPr/>
              </p:nvSpPr>
              <p:spPr bwMode="auto">
                <a:xfrm>
                  <a:off x="6292161" y="3104493"/>
                  <a:ext cx="83328" cy="398259"/>
                </a:xfrm>
                <a:custGeom>
                  <a:gdLst>
                    <a:gd fmla="*/ 68 w 68" name="T0"/>
                    <a:gd fmla="*/ 307 h 325" name="T1"/>
                    <a:gd fmla="*/ 68 w 68" name="T2"/>
                    <a:gd fmla="*/ 55 h 325" name="T3"/>
                    <a:gd fmla="*/ 0 w 68" name="T4"/>
                    <a:gd fmla="*/ 0 h 325" name="T5"/>
                    <a:gd fmla="*/ 0 w 68" name="T6"/>
                    <a:gd fmla="*/ 325 h 325" name="T7"/>
                    <a:gd fmla="*/ 68 w 68" name="T8"/>
                    <a:gd fmla="*/ 307 h 325" name="T9"/>
                  </a:gdLst>
                  <a:cxnLst>
                    <a:cxn ang="0">
                      <a:pos x="T0" y="T1"/>
                    </a:cxn>
                    <a:cxn ang="0">
                      <a:pos x="T2" y="T3"/>
                    </a:cxn>
                    <a:cxn ang="0">
                      <a:pos x="T4" y="T5"/>
                    </a:cxn>
                    <a:cxn ang="0">
                      <a:pos x="T6" y="T7"/>
                    </a:cxn>
                    <a:cxn ang="0">
                      <a:pos x="T8" y="T9"/>
                    </a:cxn>
                  </a:cxnLst>
                  <a:rect b="b" l="0" r="r" t="0"/>
                  <a:pathLst>
                    <a:path h="325" w="68">
                      <a:moveTo>
                        <a:pt x="68" y="307"/>
                      </a:moveTo>
                      <a:lnTo>
                        <a:pt x="68" y="55"/>
                      </a:lnTo>
                      <a:lnTo>
                        <a:pt x="0" y="0"/>
                      </a:lnTo>
                      <a:lnTo>
                        <a:pt x="0" y="325"/>
                      </a:lnTo>
                      <a:lnTo>
                        <a:pt x="68" y="307"/>
                      </a:ln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14" name="Rectangle 141"/>
                <p:cNvSpPr/>
                <p:nvPr/>
              </p:nvSpPr>
              <p:spPr bwMode="auto">
                <a:xfrm>
                  <a:off x="6102222" y="3140030"/>
                  <a:ext cx="140922" cy="53918"/>
                </a:xfrm>
                <a:prstGeom prst="rect">
                  <a:avLst/>
                </a:prstGeom>
                <a:grpFill/>
                <a:ln>
                  <a:noFill/>
                </a:ln>
                <a:extLst>
                  <a:ext uri="{91240B29-F687-4f45-9708-019B960494DF}">
                    <a14:hiddenLine xmlns:lc="http://schemas.openxmlformats.org/drawingml/2006/lockedCanvas" w="9525">
                      <a:solidFill>
                        <a:srgbClr val="000000"/>
                      </a:solidFill>
                      <a:miter lim="800000"/>
                      <a:headEnd/>
                      <a:tailEnd/>
                    </a14:hiddenLine>
                  </a:ext>
                </a:extLst>
              </p:spPr>
              <p:txBody>
                <a:bodyPr anchor="ctr"/>
                <a:lstStyle/>
                <a:p>
                  <a:pPr algn="ctr"/>
                  <a:endParaRPr>
                    <a:cs typeface="+mn-ea"/>
                    <a:sym typeface="+mn-lt"/>
                  </a:endParaRPr>
                </a:p>
              </p:txBody>
            </p:sp>
            <p:sp>
              <p:nvSpPr>
                <p:cNvPr id="115" name="Rectangle 142"/>
                <p:cNvSpPr/>
                <p:nvPr/>
              </p:nvSpPr>
              <p:spPr bwMode="auto">
                <a:xfrm>
                  <a:off x="6102222" y="3233161"/>
                  <a:ext cx="140922" cy="52693"/>
                </a:xfrm>
                <a:prstGeom prst="rect">
                  <a:avLst/>
                </a:prstGeom>
                <a:grpFill/>
                <a:ln>
                  <a:noFill/>
                </a:ln>
                <a:extLst>
                  <a:ext uri="{91240B29-F687-4f45-9708-019B960494DF}">
                    <a14:hiddenLine xmlns:lc="http://schemas.openxmlformats.org/drawingml/2006/lockedCanvas" w="9525">
                      <a:solidFill>
                        <a:srgbClr val="000000"/>
                      </a:solidFill>
                      <a:miter lim="800000"/>
                      <a:headEnd/>
                      <a:tailEnd/>
                    </a14:hiddenLine>
                  </a:ext>
                </a:extLst>
              </p:spPr>
              <p:txBody>
                <a:bodyPr anchor="ctr"/>
                <a:lstStyle/>
                <a:p>
                  <a:pPr algn="ctr"/>
                  <a:endParaRPr>
                    <a:cs typeface="+mn-ea"/>
                    <a:sym typeface="+mn-lt"/>
                  </a:endParaRPr>
                </a:p>
              </p:txBody>
            </p:sp>
            <p:sp>
              <p:nvSpPr>
                <p:cNvPr id="116" name="Freeform: Shape 143"/>
                <p:cNvSpPr/>
                <p:nvPr/>
              </p:nvSpPr>
              <p:spPr bwMode="auto">
                <a:xfrm>
                  <a:off x="6300739" y="1872953"/>
                  <a:ext cx="140922" cy="238955"/>
                </a:xfrm>
                <a:custGeom>
                  <a:gdLst>
                    <a:gd fmla="*/ 0 w 32" name="T0"/>
                    <a:gd fmla="*/ 37 h 54" name="T1"/>
                    <a:gd fmla="*/ 0 w 32" name="T2"/>
                    <a:gd fmla="*/ 45 h 54" name="T3"/>
                    <a:gd fmla="*/ 9 w 32" name="T4"/>
                    <a:gd fmla="*/ 54 h 54" name="T5"/>
                    <a:gd fmla="*/ 23 w 32" name="T6"/>
                    <a:gd fmla="*/ 54 h 54" name="T7"/>
                    <a:gd fmla="*/ 32 w 32" name="T8"/>
                    <a:gd fmla="*/ 45 h 54" name="T9"/>
                    <a:gd fmla="*/ 32 w 32" name="T10"/>
                    <a:gd fmla="*/ 37 h 54" name="T11"/>
                    <a:gd fmla="*/ 20 w 32" name="T12"/>
                    <a:gd fmla="*/ 37 h 54" name="T13"/>
                    <a:gd fmla="*/ 20 w 32" name="T14"/>
                    <a:gd fmla="*/ 30 h 54" name="T15"/>
                    <a:gd fmla="*/ 32 w 32" name="T16"/>
                    <a:gd fmla="*/ 30 h 54" name="T17"/>
                    <a:gd fmla="*/ 32 w 32" name="T18"/>
                    <a:gd fmla="*/ 20 h 54" name="T19"/>
                    <a:gd fmla="*/ 20 w 32" name="T20"/>
                    <a:gd fmla="*/ 20 h 54" name="T21"/>
                    <a:gd fmla="*/ 20 w 32" name="T22"/>
                    <a:gd fmla="*/ 13 h 54" name="T23"/>
                    <a:gd fmla="*/ 32 w 32" name="T24"/>
                    <a:gd fmla="*/ 13 h 54" name="T25"/>
                    <a:gd fmla="*/ 32 w 32" name="T26"/>
                    <a:gd fmla="*/ 9 h 54" name="T27"/>
                    <a:gd fmla="*/ 23 w 32" name="T28"/>
                    <a:gd fmla="*/ 0 h 54" name="T29"/>
                    <a:gd fmla="*/ 9 w 32" name="T30"/>
                    <a:gd fmla="*/ 0 h 54" name="T31"/>
                    <a:gd fmla="*/ 0 w 32" name="T32"/>
                    <a:gd fmla="*/ 9 h 54" name="T33"/>
                    <a:gd fmla="*/ 0 w 32" name="T34"/>
                    <a:gd fmla="*/ 13 h 54" name="T35"/>
                    <a:gd fmla="*/ 11 w 32" name="T36"/>
                    <a:gd fmla="*/ 13 h 54" name="T37"/>
                    <a:gd fmla="*/ 11 w 32" name="T38"/>
                    <a:gd fmla="*/ 20 h 54" name="T39"/>
                    <a:gd fmla="*/ 0 w 32" name="T40"/>
                    <a:gd fmla="*/ 20 h 54" name="T41"/>
                    <a:gd fmla="*/ 0 w 32" name="T42"/>
                    <a:gd fmla="*/ 30 h 54" name="T43"/>
                    <a:gd fmla="*/ 11 w 32" name="T44"/>
                    <a:gd fmla="*/ 30 h 54" name="T45"/>
                    <a:gd fmla="*/ 11 w 32" name="T46"/>
                    <a:gd fmla="*/ 37 h 54" name="T47"/>
                    <a:gd fmla="*/ 0 w 32" name="T48"/>
                    <a:gd fmla="*/ 37 h 54"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54" w="32">
                      <a:moveTo>
                        <a:pt x="0" y="37"/>
                      </a:moveTo>
                      <a:cubicBezTo>
                        <a:pt x="0" y="45"/>
                        <a:pt x="0" y="45"/>
                        <a:pt x="0" y="45"/>
                      </a:cubicBezTo>
                      <a:cubicBezTo>
                        <a:pt x="0" y="50"/>
                        <a:pt x="4" y="54"/>
                        <a:pt x="9" y="54"/>
                      </a:cubicBezTo>
                      <a:cubicBezTo>
                        <a:pt x="23" y="54"/>
                        <a:pt x="23" y="54"/>
                        <a:pt x="23" y="54"/>
                      </a:cubicBezTo>
                      <a:cubicBezTo>
                        <a:pt x="28" y="54"/>
                        <a:pt x="32" y="50"/>
                        <a:pt x="32" y="45"/>
                      </a:cubicBezTo>
                      <a:cubicBezTo>
                        <a:pt x="32" y="37"/>
                        <a:pt x="32" y="37"/>
                        <a:pt x="32" y="37"/>
                      </a:cubicBezTo>
                      <a:cubicBezTo>
                        <a:pt x="20" y="37"/>
                        <a:pt x="20" y="37"/>
                        <a:pt x="20" y="37"/>
                      </a:cubicBezTo>
                      <a:cubicBezTo>
                        <a:pt x="20" y="30"/>
                        <a:pt x="20" y="30"/>
                        <a:pt x="20" y="30"/>
                      </a:cubicBezTo>
                      <a:cubicBezTo>
                        <a:pt x="32" y="30"/>
                        <a:pt x="32" y="30"/>
                        <a:pt x="32" y="30"/>
                      </a:cubicBezTo>
                      <a:cubicBezTo>
                        <a:pt x="32" y="20"/>
                        <a:pt x="32" y="20"/>
                        <a:pt x="32" y="20"/>
                      </a:cubicBezTo>
                      <a:cubicBezTo>
                        <a:pt x="20" y="20"/>
                        <a:pt x="20" y="20"/>
                        <a:pt x="20" y="20"/>
                      </a:cubicBezTo>
                      <a:cubicBezTo>
                        <a:pt x="20" y="13"/>
                        <a:pt x="20" y="13"/>
                        <a:pt x="20" y="13"/>
                      </a:cubicBezTo>
                      <a:cubicBezTo>
                        <a:pt x="32" y="13"/>
                        <a:pt x="32" y="13"/>
                        <a:pt x="32" y="13"/>
                      </a:cubicBezTo>
                      <a:cubicBezTo>
                        <a:pt x="32" y="9"/>
                        <a:pt x="32" y="9"/>
                        <a:pt x="32" y="9"/>
                      </a:cubicBezTo>
                      <a:cubicBezTo>
                        <a:pt x="32" y="4"/>
                        <a:pt x="28" y="0"/>
                        <a:pt x="23" y="0"/>
                      </a:cubicBezTo>
                      <a:cubicBezTo>
                        <a:pt x="9" y="0"/>
                        <a:pt x="9" y="0"/>
                        <a:pt x="9" y="0"/>
                      </a:cubicBezTo>
                      <a:cubicBezTo>
                        <a:pt x="4" y="0"/>
                        <a:pt x="0" y="4"/>
                        <a:pt x="0" y="9"/>
                      </a:cubicBezTo>
                      <a:cubicBezTo>
                        <a:pt x="0" y="13"/>
                        <a:pt x="0" y="13"/>
                        <a:pt x="0" y="13"/>
                      </a:cubicBezTo>
                      <a:cubicBezTo>
                        <a:pt x="11" y="13"/>
                        <a:pt x="11" y="13"/>
                        <a:pt x="11" y="13"/>
                      </a:cubicBezTo>
                      <a:cubicBezTo>
                        <a:pt x="11" y="20"/>
                        <a:pt x="11" y="20"/>
                        <a:pt x="11" y="20"/>
                      </a:cubicBezTo>
                      <a:cubicBezTo>
                        <a:pt x="0" y="20"/>
                        <a:pt x="0" y="20"/>
                        <a:pt x="0" y="20"/>
                      </a:cubicBezTo>
                      <a:cubicBezTo>
                        <a:pt x="0" y="30"/>
                        <a:pt x="0" y="30"/>
                        <a:pt x="0" y="30"/>
                      </a:cubicBezTo>
                      <a:cubicBezTo>
                        <a:pt x="11" y="30"/>
                        <a:pt x="11" y="30"/>
                        <a:pt x="11" y="30"/>
                      </a:cubicBezTo>
                      <a:cubicBezTo>
                        <a:pt x="11" y="37"/>
                        <a:pt x="11" y="37"/>
                        <a:pt x="11" y="37"/>
                      </a:cubicBezTo>
                      <a:lnTo>
                        <a:pt x="0" y="37"/>
                      </a:ln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17" name="Rectangle 144"/>
                <p:cNvSpPr/>
                <p:nvPr/>
              </p:nvSpPr>
              <p:spPr bwMode="auto">
                <a:xfrm>
                  <a:off x="4202833" y="680626"/>
                  <a:ext cx="44115" cy="101709"/>
                </a:xfrm>
                <a:prstGeom prst="rect">
                  <a:avLst/>
                </a:prstGeom>
                <a:grpFill/>
                <a:ln>
                  <a:noFill/>
                </a:ln>
                <a:extLst>
                  <a:ext uri="{91240B29-F687-4f45-9708-019B960494DF}">
                    <a14:hiddenLine xmlns:lc="http://schemas.openxmlformats.org/drawingml/2006/lockedCanvas" w="9525">
                      <a:solidFill>
                        <a:srgbClr val="000000"/>
                      </a:solidFill>
                      <a:miter lim="800000"/>
                      <a:headEnd/>
                      <a:tailEnd/>
                    </a14:hiddenLine>
                  </a:ext>
                </a:extLst>
              </p:spPr>
              <p:txBody>
                <a:bodyPr anchor="ctr"/>
                <a:lstStyle/>
                <a:p>
                  <a:pPr algn="ctr"/>
                  <a:endParaRPr>
                    <a:cs typeface="+mn-ea"/>
                    <a:sym typeface="+mn-lt"/>
                  </a:endParaRPr>
                </a:p>
              </p:txBody>
            </p:sp>
            <p:sp>
              <p:nvSpPr>
                <p:cNvPr id="118" name="Rectangle 145"/>
                <p:cNvSpPr/>
                <p:nvPr/>
              </p:nvSpPr>
              <p:spPr bwMode="auto">
                <a:xfrm>
                  <a:off x="4202833" y="835028"/>
                  <a:ext cx="44115" cy="181361"/>
                </a:xfrm>
                <a:prstGeom prst="rect">
                  <a:avLst/>
                </a:prstGeom>
                <a:grpFill/>
                <a:ln>
                  <a:noFill/>
                </a:ln>
                <a:extLst>
                  <a:ext uri="{91240B29-F687-4f45-9708-019B960494DF}">
                    <a14:hiddenLine xmlns:lc="http://schemas.openxmlformats.org/drawingml/2006/lockedCanvas" w="9525">
                      <a:solidFill>
                        <a:srgbClr val="000000"/>
                      </a:solidFill>
                      <a:miter lim="800000"/>
                      <a:headEnd/>
                      <a:tailEnd/>
                    </a14:hiddenLine>
                  </a:ext>
                </a:extLst>
              </p:spPr>
              <p:txBody>
                <a:bodyPr anchor="ctr"/>
                <a:lstStyle/>
                <a:p>
                  <a:pPr algn="ctr"/>
                  <a:endParaRPr>
                    <a:cs typeface="+mn-ea"/>
                    <a:sym typeface="+mn-lt"/>
                  </a:endParaRPr>
                </a:p>
              </p:txBody>
            </p:sp>
            <p:sp>
              <p:nvSpPr>
                <p:cNvPr id="119" name="Rectangle 146"/>
                <p:cNvSpPr/>
                <p:nvPr/>
              </p:nvSpPr>
              <p:spPr bwMode="auto">
                <a:xfrm>
                  <a:off x="4092546" y="680626"/>
                  <a:ext cx="49017" cy="185037"/>
                </a:xfrm>
                <a:prstGeom prst="rect">
                  <a:avLst/>
                </a:prstGeom>
                <a:grpFill/>
                <a:ln>
                  <a:noFill/>
                </a:ln>
                <a:extLst>
                  <a:ext uri="{91240B29-F687-4f45-9708-019B960494DF}">
                    <a14:hiddenLine xmlns:lc="http://schemas.openxmlformats.org/drawingml/2006/lockedCanvas" w="9525">
                      <a:solidFill>
                        <a:srgbClr val="000000"/>
                      </a:solidFill>
                      <a:miter lim="800000"/>
                      <a:headEnd/>
                      <a:tailEnd/>
                    </a14:hiddenLine>
                  </a:ext>
                </a:extLst>
              </p:spPr>
              <p:txBody>
                <a:bodyPr anchor="ctr"/>
                <a:lstStyle/>
                <a:p>
                  <a:pPr algn="ctr"/>
                  <a:endParaRPr>
                    <a:cs typeface="+mn-ea"/>
                    <a:sym typeface="+mn-lt"/>
                  </a:endParaRPr>
                </a:p>
              </p:txBody>
            </p:sp>
            <p:sp>
              <p:nvSpPr>
                <p:cNvPr id="120" name="Rectangle 147"/>
                <p:cNvSpPr/>
                <p:nvPr/>
              </p:nvSpPr>
              <p:spPr bwMode="auto">
                <a:xfrm>
                  <a:off x="4092546" y="923258"/>
                  <a:ext cx="49017" cy="93131"/>
                </a:xfrm>
                <a:prstGeom prst="rect">
                  <a:avLst/>
                </a:prstGeom>
                <a:grpFill/>
                <a:ln>
                  <a:noFill/>
                </a:ln>
                <a:extLst>
                  <a:ext uri="{91240B29-F687-4f45-9708-019B960494DF}">
                    <a14:hiddenLine xmlns:lc="http://schemas.openxmlformats.org/drawingml/2006/lockedCanvas" w="9525">
                      <a:solidFill>
                        <a:srgbClr val="000000"/>
                      </a:solidFill>
                      <a:miter lim="800000"/>
                      <a:headEnd/>
                      <a:tailEnd/>
                    </a14:hiddenLine>
                  </a:ext>
                </a:extLst>
              </p:spPr>
              <p:txBody>
                <a:bodyPr anchor="ctr"/>
                <a:lstStyle/>
                <a:p>
                  <a:pPr algn="ctr"/>
                  <a:endParaRPr>
                    <a:cs typeface="+mn-ea"/>
                    <a:sym typeface="+mn-lt"/>
                  </a:endParaRPr>
                </a:p>
              </p:txBody>
            </p:sp>
            <p:sp>
              <p:nvSpPr>
                <p:cNvPr id="121" name="Rectangle 148"/>
                <p:cNvSpPr/>
                <p:nvPr/>
              </p:nvSpPr>
              <p:spPr bwMode="auto">
                <a:xfrm>
                  <a:off x="3987160" y="680626"/>
                  <a:ext cx="44115" cy="30635"/>
                </a:xfrm>
                <a:prstGeom prst="rect">
                  <a:avLst/>
                </a:prstGeom>
                <a:grpFill/>
                <a:ln>
                  <a:noFill/>
                </a:ln>
                <a:extLst>
                  <a:ext uri="{91240B29-F687-4f45-9708-019B960494DF}">
                    <a14:hiddenLine xmlns:lc="http://schemas.openxmlformats.org/drawingml/2006/lockedCanvas" w="9525">
                      <a:solidFill>
                        <a:srgbClr val="000000"/>
                      </a:solidFill>
                      <a:miter lim="800000"/>
                      <a:headEnd/>
                      <a:tailEnd/>
                    </a14:hiddenLine>
                  </a:ext>
                </a:extLst>
              </p:spPr>
              <p:txBody>
                <a:bodyPr anchor="ctr"/>
                <a:lstStyle/>
                <a:p>
                  <a:pPr algn="ctr"/>
                  <a:endParaRPr>
                    <a:cs typeface="+mn-ea"/>
                    <a:sym typeface="+mn-lt"/>
                  </a:endParaRPr>
                </a:p>
              </p:txBody>
            </p:sp>
            <p:sp>
              <p:nvSpPr>
                <p:cNvPr id="122" name="Rectangle 149"/>
                <p:cNvSpPr/>
                <p:nvPr/>
              </p:nvSpPr>
              <p:spPr bwMode="auto">
                <a:xfrm>
                  <a:off x="3987160" y="763954"/>
                  <a:ext cx="44115" cy="252435"/>
                </a:xfrm>
                <a:prstGeom prst="rect">
                  <a:avLst/>
                </a:prstGeom>
                <a:grpFill/>
                <a:ln>
                  <a:noFill/>
                </a:ln>
                <a:extLst>
                  <a:ext uri="{91240B29-F687-4f45-9708-019B960494DF}">
                    <a14:hiddenLine xmlns:lc="http://schemas.openxmlformats.org/drawingml/2006/lockedCanvas" w="9525">
                      <a:solidFill>
                        <a:srgbClr val="000000"/>
                      </a:solidFill>
                      <a:miter lim="800000"/>
                      <a:headEnd/>
                      <a:tailEnd/>
                    </a14:hiddenLine>
                  </a:ext>
                </a:extLst>
              </p:spPr>
              <p:txBody>
                <a:bodyPr anchor="ctr"/>
                <a:lstStyle/>
                <a:p>
                  <a:pPr algn="ctr"/>
                  <a:endParaRPr>
                    <a:cs typeface="+mn-ea"/>
                    <a:sym typeface="+mn-lt"/>
                  </a:endParaRPr>
                </a:p>
              </p:txBody>
            </p:sp>
            <p:sp>
              <p:nvSpPr>
                <p:cNvPr id="123" name="Freeform: Shape 150"/>
                <p:cNvSpPr/>
                <p:nvPr/>
              </p:nvSpPr>
              <p:spPr bwMode="auto">
                <a:xfrm>
                  <a:off x="3968779" y="719840"/>
                  <a:ext cx="79652" cy="35537"/>
                </a:xfrm>
                <a:custGeom>
                  <a:gdLst>
                    <a:gd fmla="*/ 0 w 65" name="T0"/>
                    <a:gd fmla="*/ 0 h 29" name="T1"/>
                    <a:gd fmla="*/ 0 w 65" name="T2"/>
                    <a:gd fmla="*/ 29 h 29" name="T3"/>
                    <a:gd fmla="*/ 15 w 65" name="T4"/>
                    <a:gd fmla="*/ 29 h 29" name="T5"/>
                    <a:gd fmla="*/ 51 w 65" name="T6"/>
                    <a:gd fmla="*/ 29 h 29" name="T7"/>
                    <a:gd fmla="*/ 65 w 65" name="T8"/>
                    <a:gd fmla="*/ 29 h 29" name="T9"/>
                    <a:gd fmla="*/ 65 w 65" name="T10"/>
                    <a:gd fmla="*/ 0 h 29" name="T11"/>
                    <a:gd fmla="*/ 51 w 65" name="T12"/>
                    <a:gd fmla="*/ 0 h 29" name="T13"/>
                    <a:gd fmla="*/ 15 w 65" name="T14"/>
                    <a:gd fmla="*/ 0 h 29" name="T15"/>
                    <a:gd fmla="*/ 0 w 65" name="T16"/>
                    <a:gd fmla="*/ 0 h 2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 w="65">
                      <a:moveTo>
                        <a:pt x="0" y="0"/>
                      </a:moveTo>
                      <a:lnTo>
                        <a:pt x="0" y="29"/>
                      </a:lnTo>
                      <a:lnTo>
                        <a:pt x="15" y="29"/>
                      </a:lnTo>
                      <a:lnTo>
                        <a:pt x="51" y="29"/>
                      </a:lnTo>
                      <a:lnTo>
                        <a:pt x="65" y="29"/>
                      </a:lnTo>
                      <a:lnTo>
                        <a:pt x="65" y="0"/>
                      </a:lnTo>
                      <a:lnTo>
                        <a:pt x="51" y="0"/>
                      </a:lnTo>
                      <a:lnTo>
                        <a:pt x="15" y="0"/>
                      </a:lnTo>
                      <a:lnTo>
                        <a:pt x="0" y="0"/>
                      </a:ln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24" name="Freeform: Shape 151"/>
                <p:cNvSpPr/>
                <p:nvPr/>
              </p:nvSpPr>
              <p:spPr bwMode="auto">
                <a:xfrm>
                  <a:off x="4075390" y="874242"/>
                  <a:ext cx="83328" cy="35537"/>
                </a:xfrm>
                <a:custGeom>
                  <a:gdLst>
                    <a:gd fmla="*/ 0 w 68" name="T0"/>
                    <a:gd fmla="*/ 0 h 29" name="T1"/>
                    <a:gd fmla="*/ 0 w 68" name="T2"/>
                    <a:gd fmla="*/ 29 h 29" name="T3"/>
                    <a:gd fmla="*/ 14 w 68" name="T4"/>
                    <a:gd fmla="*/ 29 h 29" name="T5"/>
                    <a:gd fmla="*/ 54 w 68" name="T6"/>
                    <a:gd fmla="*/ 29 h 29" name="T7"/>
                    <a:gd fmla="*/ 68 w 68" name="T8"/>
                    <a:gd fmla="*/ 29 h 29" name="T9"/>
                    <a:gd fmla="*/ 68 w 68" name="T10"/>
                    <a:gd fmla="*/ 0 h 29" name="T11"/>
                    <a:gd fmla="*/ 54 w 68" name="T12"/>
                    <a:gd fmla="*/ 0 h 29" name="T13"/>
                    <a:gd fmla="*/ 14 w 68" name="T14"/>
                    <a:gd fmla="*/ 0 h 29" name="T15"/>
                    <a:gd fmla="*/ 0 w 68" name="T16"/>
                    <a:gd fmla="*/ 0 h 2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 w="68">
                      <a:moveTo>
                        <a:pt x="0" y="0"/>
                      </a:moveTo>
                      <a:lnTo>
                        <a:pt x="0" y="29"/>
                      </a:lnTo>
                      <a:lnTo>
                        <a:pt x="14" y="29"/>
                      </a:lnTo>
                      <a:lnTo>
                        <a:pt x="54" y="29"/>
                      </a:lnTo>
                      <a:lnTo>
                        <a:pt x="68" y="29"/>
                      </a:lnTo>
                      <a:lnTo>
                        <a:pt x="68" y="0"/>
                      </a:lnTo>
                      <a:lnTo>
                        <a:pt x="54" y="0"/>
                      </a:lnTo>
                      <a:lnTo>
                        <a:pt x="14" y="0"/>
                      </a:lnTo>
                      <a:lnTo>
                        <a:pt x="0" y="0"/>
                      </a:ln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25" name="Freeform: Shape 152"/>
                <p:cNvSpPr/>
                <p:nvPr/>
              </p:nvSpPr>
              <p:spPr bwMode="auto">
                <a:xfrm>
                  <a:off x="4185677" y="790914"/>
                  <a:ext cx="83328" cy="35537"/>
                </a:xfrm>
                <a:custGeom>
                  <a:gdLst>
                    <a:gd fmla="*/ 14 w 68" name="T0"/>
                    <a:gd fmla="*/ 0 h 29" name="T1"/>
                    <a:gd fmla="*/ 0 w 68" name="T2"/>
                    <a:gd fmla="*/ 0 h 29" name="T3"/>
                    <a:gd fmla="*/ 0 w 68" name="T4"/>
                    <a:gd fmla="*/ 29 h 29" name="T5"/>
                    <a:gd fmla="*/ 14 w 68" name="T6"/>
                    <a:gd fmla="*/ 29 h 29" name="T7"/>
                    <a:gd fmla="*/ 50 w 68" name="T8"/>
                    <a:gd fmla="*/ 29 h 29" name="T9"/>
                    <a:gd fmla="*/ 68 w 68" name="T10"/>
                    <a:gd fmla="*/ 29 h 29" name="T11"/>
                    <a:gd fmla="*/ 68 w 68" name="T12"/>
                    <a:gd fmla="*/ 0 h 29" name="T13"/>
                    <a:gd fmla="*/ 50 w 68" name="T14"/>
                    <a:gd fmla="*/ 0 h 29" name="T15"/>
                    <a:gd fmla="*/ 14 w 68" name="T16"/>
                    <a:gd fmla="*/ 0 h 2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 w="68">
                      <a:moveTo>
                        <a:pt x="14" y="0"/>
                      </a:moveTo>
                      <a:lnTo>
                        <a:pt x="0" y="0"/>
                      </a:lnTo>
                      <a:lnTo>
                        <a:pt x="0" y="29"/>
                      </a:lnTo>
                      <a:lnTo>
                        <a:pt x="14" y="29"/>
                      </a:lnTo>
                      <a:lnTo>
                        <a:pt x="50" y="29"/>
                      </a:lnTo>
                      <a:lnTo>
                        <a:pt x="68" y="29"/>
                      </a:lnTo>
                      <a:lnTo>
                        <a:pt x="68" y="0"/>
                      </a:lnTo>
                      <a:lnTo>
                        <a:pt x="50" y="0"/>
                      </a:lnTo>
                      <a:lnTo>
                        <a:pt x="14" y="0"/>
                      </a:ln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26" name="Freeform: Shape 153"/>
                <p:cNvSpPr/>
                <p:nvPr/>
              </p:nvSpPr>
              <p:spPr bwMode="auto">
                <a:xfrm>
                  <a:off x="4335177" y="623032"/>
                  <a:ext cx="442374" cy="344341"/>
                </a:xfrm>
                <a:custGeom>
                  <a:gdLst>
                    <a:gd fmla="*/ 89 w 100" name="T0"/>
                    <a:gd fmla="*/ 17 h 78" name="T1"/>
                    <a:gd fmla="*/ 81 w 100" name="T2"/>
                    <a:gd fmla="*/ 18 h 78" name="T3"/>
                    <a:gd fmla="*/ 81 w 100" name="T4"/>
                    <a:gd fmla="*/ 22 h 78" name="T5"/>
                    <a:gd fmla="*/ 91 w 100" name="T6"/>
                    <a:gd fmla="*/ 44 h 78" name="T7"/>
                    <a:gd fmla="*/ 91 w 100" name="T8"/>
                    <a:gd fmla="*/ 55 h 78" name="T9"/>
                    <a:gd fmla="*/ 81 w 100" name="T10"/>
                    <a:gd fmla="*/ 78 h 78" name="T11"/>
                    <a:gd fmla="*/ 100 w 100" name="T12"/>
                    <a:gd fmla="*/ 74 h 78" name="T13"/>
                    <a:gd fmla="*/ 100 w 100" name="T14"/>
                    <a:gd fmla="*/ 28 h 78" name="T15"/>
                    <a:gd fmla="*/ 80 w 100" name="T16"/>
                    <a:gd fmla="*/ 0 h 78" name="T17"/>
                    <a:gd fmla="*/ 50 w 100" name="T18"/>
                    <a:gd fmla="*/ 6 h 78" name="T19"/>
                    <a:gd fmla="*/ 81 w 100" name="T20"/>
                    <a:gd fmla="*/ 18 h 78" name="T21"/>
                    <a:gd fmla="*/ 50 w 100" name="T22"/>
                    <a:gd fmla="*/ 63 h 78" name="T23"/>
                    <a:gd fmla="*/ 76 w 100" name="T24"/>
                    <a:gd fmla="*/ 74 h 78" name="T25"/>
                    <a:gd fmla="*/ 81 w 100" name="T26"/>
                    <a:gd fmla="*/ 78 h 78" name="T27"/>
                    <a:gd fmla="*/ 71 w 100" name="T28"/>
                    <a:gd fmla="*/ 55 h 78" name="T29"/>
                    <a:gd fmla="*/ 81 w 100" name="T30"/>
                    <a:gd fmla="*/ 44 h 78" name="T31"/>
                    <a:gd fmla="*/ 50 w 100" name="T32"/>
                    <a:gd fmla="*/ 22 h 78" name="T33"/>
                    <a:gd fmla="*/ 50 w 100" name="T34"/>
                    <a:gd fmla="*/ 0 h 78" name="T35"/>
                    <a:gd fmla="*/ 19 w 100" name="T36"/>
                    <a:gd fmla="*/ 1 h 78" name="T37"/>
                    <a:gd fmla="*/ 25 w 100" name="T38"/>
                    <a:gd fmla="*/ 6 h 78" name="T39"/>
                    <a:gd fmla="*/ 50 w 100" name="T40"/>
                    <a:gd fmla="*/ 6 h 78" name="T41"/>
                    <a:gd fmla="*/ 19 w 100" name="T42"/>
                    <a:gd fmla="*/ 78 h 78" name="T43"/>
                    <a:gd fmla="*/ 24 w 100" name="T44"/>
                    <a:gd fmla="*/ 74 h 78" name="T45"/>
                    <a:gd fmla="*/ 50 w 100" name="T46"/>
                    <a:gd fmla="*/ 63 h 78" name="T47"/>
                    <a:gd fmla="*/ 19 w 100" name="T48"/>
                    <a:gd fmla="*/ 22 h 78" name="T49"/>
                    <a:gd fmla="*/ 29 w 100" name="T50"/>
                    <a:gd fmla="*/ 44 h 78" name="T51"/>
                    <a:gd fmla="*/ 29 w 100" name="T52"/>
                    <a:gd fmla="*/ 55 h 78" name="T53"/>
                    <a:gd fmla="*/ 19 w 100" name="T54"/>
                    <a:gd fmla="*/ 78 h 78" name="T55"/>
                    <a:gd fmla="*/ 10 w 100" name="T56"/>
                    <a:gd fmla="*/ 17 h 78" name="T57"/>
                    <a:gd fmla="*/ 0 w 100" name="T58"/>
                    <a:gd fmla="*/ 60 h 78" name="T59"/>
                    <a:gd fmla="*/ 0 w 100" name="T60"/>
                    <a:gd fmla="*/ 74 h 78" name="T61"/>
                    <a:gd fmla="*/ 19 w 100" name="T62"/>
                    <a:gd fmla="*/ 78 h 78" name="T63"/>
                    <a:gd fmla="*/ 9 w 100" name="T64"/>
                    <a:gd fmla="*/ 55 h 78" name="T65"/>
                    <a:gd fmla="*/ 19 w 100" name="T66"/>
                    <a:gd fmla="*/ 44 h 78" name="T67"/>
                    <a:gd fmla="*/ 17 w 100" name="T68"/>
                    <a:gd fmla="*/ 22 h 78" name="T69"/>
                    <a:gd fmla="*/ 19 w 100" name="T70"/>
                    <a:gd fmla="*/ 1 h 78"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78" w="100">
                      <a:moveTo>
                        <a:pt x="100" y="28"/>
                      </a:moveTo>
                      <a:cubicBezTo>
                        <a:pt x="89" y="17"/>
                        <a:pt x="89" y="17"/>
                        <a:pt x="89" y="17"/>
                      </a:cubicBezTo>
                      <a:cubicBezTo>
                        <a:pt x="81" y="1"/>
                        <a:pt x="81" y="1"/>
                        <a:pt x="81" y="1"/>
                      </a:cubicBezTo>
                      <a:cubicBezTo>
                        <a:pt x="81" y="18"/>
                        <a:pt x="81" y="18"/>
                        <a:pt x="81" y="18"/>
                      </a:cubicBezTo>
                      <a:cubicBezTo>
                        <a:pt x="83" y="22"/>
                        <a:pt x="83" y="22"/>
                        <a:pt x="83" y="22"/>
                      </a:cubicBezTo>
                      <a:cubicBezTo>
                        <a:pt x="81" y="22"/>
                        <a:pt x="81" y="22"/>
                        <a:pt x="81" y="22"/>
                      </a:cubicBezTo>
                      <a:cubicBezTo>
                        <a:pt x="81" y="44"/>
                        <a:pt x="81" y="44"/>
                        <a:pt x="81" y="44"/>
                      </a:cubicBezTo>
                      <a:cubicBezTo>
                        <a:pt x="91" y="44"/>
                        <a:pt x="91" y="44"/>
                        <a:pt x="91" y="44"/>
                      </a:cubicBezTo>
                      <a:cubicBezTo>
                        <a:pt x="91" y="55"/>
                        <a:pt x="91" y="55"/>
                        <a:pt x="91" y="55"/>
                      </a:cubicBezTo>
                      <a:cubicBezTo>
                        <a:pt x="91" y="55"/>
                        <a:pt x="91" y="55"/>
                        <a:pt x="91" y="55"/>
                      </a:cubicBezTo>
                      <a:cubicBezTo>
                        <a:pt x="81" y="55"/>
                        <a:pt x="81" y="55"/>
                        <a:pt x="81" y="55"/>
                      </a:cubicBezTo>
                      <a:cubicBezTo>
                        <a:pt x="81" y="78"/>
                        <a:pt x="81" y="78"/>
                        <a:pt x="81" y="78"/>
                      </a:cubicBezTo>
                      <a:cubicBezTo>
                        <a:pt x="95" y="78"/>
                        <a:pt x="95" y="78"/>
                        <a:pt x="95" y="78"/>
                      </a:cubicBezTo>
                      <a:cubicBezTo>
                        <a:pt x="97" y="78"/>
                        <a:pt x="100" y="76"/>
                        <a:pt x="100" y="74"/>
                      </a:cubicBezTo>
                      <a:cubicBezTo>
                        <a:pt x="100" y="63"/>
                        <a:pt x="100" y="63"/>
                        <a:pt x="100" y="63"/>
                      </a:cubicBezTo>
                      <a:lnTo>
                        <a:pt x="100" y="28"/>
                      </a:lnTo>
                      <a:close/>
                      <a:moveTo>
                        <a:pt x="81" y="1"/>
                      </a:moveTo>
                      <a:cubicBezTo>
                        <a:pt x="80" y="0"/>
                        <a:pt x="80" y="0"/>
                        <a:pt x="80" y="0"/>
                      </a:cubicBezTo>
                      <a:cubicBezTo>
                        <a:pt x="50" y="0"/>
                        <a:pt x="50" y="0"/>
                        <a:pt x="50" y="0"/>
                      </a:cubicBezTo>
                      <a:cubicBezTo>
                        <a:pt x="50" y="6"/>
                        <a:pt x="50" y="6"/>
                        <a:pt x="50" y="6"/>
                      </a:cubicBezTo>
                      <a:cubicBezTo>
                        <a:pt x="75" y="6"/>
                        <a:pt x="75" y="6"/>
                        <a:pt x="75" y="6"/>
                      </a:cubicBezTo>
                      <a:cubicBezTo>
                        <a:pt x="81" y="18"/>
                        <a:pt x="81" y="18"/>
                        <a:pt x="81" y="18"/>
                      </a:cubicBezTo>
                      <a:cubicBezTo>
                        <a:pt x="81" y="1"/>
                        <a:pt x="81" y="1"/>
                        <a:pt x="81" y="1"/>
                      </a:cubicBezTo>
                      <a:close/>
                      <a:moveTo>
                        <a:pt x="50" y="63"/>
                      </a:moveTo>
                      <a:cubicBezTo>
                        <a:pt x="76" y="63"/>
                        <a:pt x="76" y="63"/>
                        <a:pt x="76" y="63"/>
                      </a:cubicBezTo>
                      <a:cubicBezTo>
                        <a:pt x="76" y="74"/>
                        <a:pt x="76" y="74"/>
                        <a:pt x="76" y="74"/>
                      </a:cubicBezTo>
                      <a:cubicBezTo>
                        <a:pt x="76" y="76"/>
                        <a:pt x="78" y="78"/>
                        <a:pt x="80" y="78"/>
                      </a:cubicBezTo>
                      <a:cubicBezTo>
                        <a:pt x="81" y="78"/>
                        <a:pt x="81" y="78"/>
                        <a:pt x="81" y="78"/>
                      </a:cubicBezTo>
                      <a:cubicBezTo>
                        <a:pt x="81" y="55"/>
                        <a:pt x="81" y="55"/>
                        <a:pt x="81" y="55"/>
                      </a:cubicBezTo>
                      <a:cubicBezTo>
                        <a:pt x="71" y="55"/>
                        <a:pt x="71" y="55"/>
                        <a:pt x="71" y="55"/>
                      </a:cubicBezTo>
                      <a:cubicBezTo>
                        <a:pt x="71" y="44"/>
                        <a:pt x="71" y="44"/>
                        <a:pt x="71" y="44"/>
                      </a:cubicBezTo>
                      <a:cubicBezTo>
                        <a:pt x="81" y="44"/>
                        <a:pt x="81" y="44"/>
                        <a:pt x="81" y="44"/>
                      </a:cubicBezTo>
                      <a:cubicBezTo>
                        <a:pt x="81" y="22"/>
                        <a:pt x="81" y="22"/>
                        <a:pt x="81" y="22"/>
                      </a:cubicBezTo>
                      <a:cubicBezTo>
                        <a:pt x="50" y="22"/>
                        <a:pt x="50" y="22"/>
                        <a:pt x="50" y="22"/>
                      </a:cubicBezTo>
                      <a:lnTo>
                        <a:pt x="50" y="63"/>
                      </a:lnTo>
                      <a:close/>
                      <a:moveTo>
                        <a:pt x="50" y="0"/>
                      </a:moveTo>
                      <a:cubicBezTo>
                        <a:pt x="20" y="0"/>
                        <a:pt x="20" y="0"/>
                        <a:pt x="20" y="0"/>
                      </a:cubicBezTo>
                      <a:cubicBezTo>
                        <a:pt x="19" y="1"/>
                        <a:pt x="19" y="1"/>
                        <a:pt x="19" y="1"/>
                      </a:cubicBezTo>
                      <a:cubicBezTo>
                        <a:pt x="19" y="18"/>
                        <a:pt x="19" y="18"/>
                        <a:pt x="19" y="18"/>
                      </a:cubicBezTo>
                      <a:cubicBezTo>
                        <a:pt x="25" y="6"/>
                        <a:pt x="25" y="6"/>
                        <a:pt x="25" y="6"/>
                      </a:cubicBezTo>
                      <a:cubicBezTo>
                        <a:pt x="25" y="6"/>
                        <a:pt x="25" y="6"/>
                        <a:pt x="25" y="6"/>
                      </a:cubicBezTo>
                      <a:cubicBezTo>
                        <a:pt x="50" y="6"/>
                        <a:pt x="50" y="6"/>
                        <a:pt x="50" y="6"/>
                      </a:cubicBezTo>
                      <a:cubicBezTo>
                        <a:pt x="50" y="0"/>
                        <a:pt x="50" y="0"/>
                        <a:pt x="50" y="0"/>
                      </a:cubicBezTo>
                      <a:close/>
                      <a:moveTo>
                        <a:pt x="19" y="78"/>
                      </a:moveTo>
                      <a:cubicBezTo>
                        <a:pt x="19" y="78"/>
                        <a:pt x="19" y="78"/>
                        <a:pt x="19" y="78"/>
                      </a:cubicBezTo>
                      <a:cubicBezTo>
                        <a:pt x="22" y="78"/>
                        <a:pt x="24" y="76"/>
                        <a:pt x="24" y="74"/>
                      </a:cubicBezTo>
                      <a:cubicBezTo>
                        <a:pt x="24" y="63"/>
                        <a:pt x="24" y="63"/>
                        <a:pt x="24" y="63"/>
                      </a:cubicBezTo>
                      <a:cubicBezTo>
                        <a:pt x="50" y="63"/>
                        <a:pt x="50" y="63"/>
                        <a:pt x="50" y="63"/>
                      </a:cubicBezTo>
                      <a:cubicBezTo>
                        <a:pt x="50" y="22"/>
                        <a:pt x="50" y="22"/>
                        <a:pt x="50" y="22"/>
                      </a:cubicBezTo>
                      <a:cubicBezTo>
                        <a:pt x="19" y="22"/>
                        <a:pt x="19" y="22"/>
                        <a:pt x="19" y="22"/>
                      </a:cubicBezTo>
                      <a:cubicBezTo>
                        <a:pt x="19" y="44"/>
                        <a:pt x="19" y="44"/>
                        <a:pt x="19" y="44"/>
                      </a:cubicBezTo>
                      <a:cubicBezTo>
                        <a:pt x="29" y="44"/>
                        <a:pt x="29" y="44"/>
                        <a:pt x="29" y="44"/>
                      </a:cubicBezTo>
                      <a:cubicBezTo>
                        <a:pt x="29" y="55"/>
                        <a:pt x="29" y="55"/>
                        <a:pt x="29" y="55"/>
                      </a:cubicBezTo>
                      <a:cubicBezTo>
                        <a:pt x="29" y="55"/>
                        <a:pt x="29" y="55"/>
                        <a:pt x="29" y="55"/>
                      </a:cubicBezTo>
                      <a:cubicBezTo>
                        <a:pt x="19" y="55"/>
                        <a:pt x="19" y="55"/>
                        <a:pt x="19" y="55"/>
                      </a:cubicBezTo>
                      <a:lnTo>
                        <a:pt x="19" y="78"/>
                      </a:lnTo>
                      <a:close/>
                      <a:moveTo>
                        <a:pt x="19" y="1"/>
                      </a:moveTo>
                      <a:cubicBezTo>
                        <a:pt x="10" y="17"/>
                        <a:pt x="10" y="17"/>
                        <a:pt x="10" y="17"/>
                      </a:cubicBezTo>
                      <a:cubicBezTo>
                        <a:pt x="0" y="28"/>
                        <a:pt x="0" y="28"/>
                        <a:pt x="0" y="28"/>
                      </a:cubicBezTo>
                      <a:cubicBezTo>
                        <a:pt x="0" y="60"/>
                        <a:pt x="0" y="60"/>
                        <a:pt x="0" y="60"/>
                      </a:cubicBezTo>
                      <a:cubicBezTo>
                        <a:pt x="0" y="63"/>
                        <a:pt x="0" y="63"/>
                        <a:pt x="0" y="63"/>
                      </a:cubicBezTo>
                      <a:cubicBezTo>
                        <a:pt x="0" y="74"/>
                        <a:pt x="0" y="74"/>
                        <a:pt x="0" y="74"/>
                      </a:cubicBezTo>
                      <a:cubicBezTo>
                        <a:pt x="0" y="76"/>
                        <a:pt x="2" y="78"/>
                        <a:pt x="5" y="78"/>
                      </a:cubicBezTo>
                      <a:cubicBezTo>
                        <a:pt x="19" y="78"/>
                        <a:pt x="19" y="78"/>
                        <a:pt x="19" y="78"/>
                      </a:cubicBezTo>
                      <a:cubicBezTo>
                        <a:pt x="19" y="55"/>
                        <a:pt x="19" y="55"/>
                        <a:pt x="19" y="55"/>
                      </a:cubicBezTo>
                      <a:cubicBezTo>
                        <a:pt x="9" y="55"/>
                        <a:pt x="9" y="55"/>
                        <a:pt x="9" y="55"/>
                      </a:cubicBezTo>
                      <a:cubicBezTo>
                        <a:pt x="9" y="44"/>
                        <a:pt x="9" y="44"/>
                        <a:pt x="9" y="44"/>
                      </a:cubicBezTo>
                      <a:cubicBezTo>
                        <a:pt x="19" y="44"/>
                        <a:pt x="19" y="44"/>
                        <a:pt x="19" y="44"/>
                      </a:cubicBezTo>
                      <a:cubicBezTo>
                        <a:pt x="19" y="22"/>
                        <a:pt x="19" y="22"/>
                        <a:pt x="19" y="22"/>
                      </a:cubicBezTo>
                      <a:cubicBezTo>
                        <a:pt x="17" y="22"/>
                        <a:pt x="17" y="22"/>
                        <a:pt x="17" y="22"/>
                      </a:cubicBezTo>
                      <a:cubicBezTo>
                        <a:pt x="19" y="18"/>
                        <a:pt x="19" y="18"/>
                        <a:pt x="19" y="18"/>
                      </a:cubicBezTo>
                      <a:lnTo>
                        <a:pt x="19" y="1"/>
                      </a:ln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27" name="Freeform: Shape 154"/>
                <p:cNvSpPr/>
                <p:nvPr/>
              </p:nvSpPr>
              <p:spPr bwMode="auto">
                <a:xfrm>
                  <a:off x="2913699" y="3453735"/>
                  <a:ext cx="374976" cy="379878"/>
                </a:xfrm>
                <a:custGeom>
                  <a:gdLst>
                    <a:gd fmla="*/ 64 w 85" name="T0"/>
                    <a:gd fmla="*/ 80 h 86" name="T1"/>
                    <a:gd fmla="*/ 79 w 85" name="T2"/>
                    <a:gd fmla="*/ 64 h 86" name="T3"/>
                    <a:gd fmla="*/ 84 w 85" name="T4"/>
                    <a:gd fmla="*/ 52 h 86" name="T5"/>
                    <a:gd fmla="*/ 84 w 85" name="T6"/>
                    <a:gd fmla="*/ 34 h 86" name="T7"/>
                    <a:gd fmla="*/ 79 w 85" name="T8"/>
                    <a:gd fmla="*/ 22 h 86" name="T9"/>
                    <a:gd fmla="*/ 64 w 85" name="T10"/>
                    <a:gd fmla="*/ 6 h 86" name="T11"/>
                    <a:gd fmla="*/ 58 w 85" name="T12"/>
                    <a:gd fmla="*/ 3 h 86" name="T13"/>
                    <a:gd fmla="*/ 45 w 85" name="T14"/>
                    <a:gd fmla="*/ 0 h 86" name="T15"/>
                    <a:gd fmla="*/ 47 w 85" name="T16"/>
                    <a:gd fmla="*/ 5 h 86" name="T17"/>
                    <a:gd fmla="*/ 53 w 85" name="T18"/>
                    <a:gd fmla="*/ 5 h 86" name="T19"/>
                    <a:gd fmla="*/ 57 w 85" name="T20"/>
                    <a:gd fmla="*/ 6 h 86" name="T21"/>
                    <a:gd fmla="*/ 56 w 85" name="T22"/>
                    <a:gd fmla="*/ 7 h 86" name="T23"/>
                    <a:gd fmla="*/ 49 w 85" name="T24"/>
                    <a:gd fmla="*/ 9 h 86" name="T25"/>
                    <a:gd fmla="*/ 50 w 85" name="T26"/>
                    <a:gd fmla="*/ 14 h 86" name="T27"/>
                    <a:gd fmla="*/ 54 w 85" name="T28"/>
                    <a:gd fmla="*/ 17 h 86" name="T29"/>
                    <a:gd fmla="*/ 60 w 85" name="T30"/>
                    <a:gd fmla="*/ 9 h 86" name="T31"/>
                    <a:gd fmla="*/ 65 w 85" name="T32"/>
                    <a:gd fmla="*/ 10 h 86" name="T33"/>
                    <a:gd fmla="*/ 68 w 85" name="T34"/>
                    <a:gd fmla="*/ 12 h 86" name="T35"/>
                    <a:gd fmla="*/ 70 w 85" name="T36"/>
                    <a:gd fmla="*/ 18 h 86" name="T37"/>
                    <a:gd fmla="*/ 69 w 85" name="T38"/>
                    <a:gd fmla="*/ 21 h 86" name="T39"/>
                    <a:gd fmla="*/ 67 w 85" name="T40"/>
                    <a:gd fmla="*/ 19 h 86" name="T41"/>
                    <a:gd fmla="*/ 61 w 85" name="T42"/>
                    <a:gd fmla="*/ 19 h 86" name="T43"/>
                    <a:gd fmla="*/ 65 w 85" name="T44"/>
                    <a:gd fmla="*/ 21 h 86" name="T45"/>
                    <a:gd fmla="*/ 56 w 85" name="T46"/>
                    <a:gd fmla="*/ 25 h 86" name="T47"/>
                    <a:gd fmla="*/ 52 w 85" name="T48"/>
                    <a:gd fmla="*/ 28 h 86" name="T49"/>
                    <a:gd fmla="*/ 46 w 85" name="T50"/>
                    <a:gd fmla="*/ 33 h 86" name="T51"/>
                    <a:gd fmla="*/ 49 w 85" name="T52"/>
                    <a:gd fmla="*/ 51 h 86" name="T53"/>
                    <a:gd fmla="*/ 54 w 85" name="T54"/>
                    <a:gd fmla="*/ 52 h 86" name="T55"/>
                    <a:gd fmla="*/ 59 w 85" name="T56"/>
                    <a:gd fmla="*/ 54 h 86" name="T57"/>
                    <a:gd fmla="*/ 66 w 85" name="T58"/>
                    <a:gd fmla="*/ 58 h 86" name="T59"/>
                    <a:gd fmla="*/ 71 w 85" name="T60"/>
                    <a:gd fmla="*/ 62 h 86" name="T61"/>
                    <a:gd fmla="*/ 77 w 85" name="T62"/>
                    <a:gd fmla="*/ 64 h 86" name="T63"/>
                    <a:gd fmla="*/ 49 w 85" name="T64"/>
                    <a:gd fmla="*/ 75 h 86" name="T65"/>
                    <a:gd fmla="*/ 0 w 85" name="T66"/>
                    <a:gd fmla="*/ 36 h 86" name="T67"/>
                    <a:gd fmla="*/ 1 w 85" name="T68"/>
                    <a:gd fmla="*/ 54 h 86" name="T69"/>
                    <a:gd fmla="*/ 9 w 85" name="T70"/>
                    <a:gd fmla="*/ 69 h 86" name="T71"/>
                    <a:gd fmla="*/ 27 w 85" name="T72"/>
                    <a:gd fmla="*/ 83 h 86" name="T73"/>
                    <a:gd fmla="*/ 43 w 85" name="T74"/>
                    <a:gd fmla="*/ 68 h 86" name="T75"/>
                    <a:gd fmla="*/ 42 w 85" name="T76"/>
                    <a:gd fmla="*/ 61 h 86" name="T77"/>
                    <a:gd fmla="*/ 44 w 85" name="T78"/>
                    <a:gd fmla="*/ 55 h 86" name="T79"/>
                    <a:gd fmla="*/ 39 w 85" name="T80"/>
                    <a:gd fmla="*/ 53 h 86" name="T81"/>
                    <a:gd fmla="*/ 33 w 85" name="T82"/>
                    <a:gd fmla="*/ 49 h 86" name="T83"/>
                    <a:gd fmla="*/ 24 w 85" name="T84"/>
                    <a:gd fmla="*/ 46 h 86" name="T85"/>
                    <a:gd fmla="*/ 21 w 85" name="T86"/>
                    <a:gd fmla="*/ 38 h 86" name="T87"/>
                    <a:gd fmla="*/ 18 w 85" name="T88"/>
                    <a:gd fmla="*/ 37 h 86" name="T89"/>
                    <a:gd fmla="*/ 18 w 85" name="T90"/>
                    <a:gd fmla="*/ 39 h 86" name="T91"/>
                    <a:gd fmla="*/ 15 w 85" name="T92"/>
                    <a:gd fmla="*/ 32 h 86" name="T93"/>
                    <a:gd fmla="*/ 15 w 85" name="T94"/>
                    <a:gd fmla="*/ 25 h 86" name="T95"/>
                    <a:gd fmla="*/ 19 w 85" name="T96"/>
                    <a:gd fmla="*/ 17 h 86" name="T97"/>
                    <a:gd fmla="*/ 18 w 85" name="T98"/>
                    <a:gd fmla="*/ 12 h 86" name="T99"/>
                    <a:gd fmla="*/ 38 w 85" name="T100"/>
                    <a:gd fmla="*/ 3 h 86" name="T101"/>
                    <a:gd fmla="*/ 45 w 85" name="T102"/>
                    <a:gd fmla="*/ 0 h 86" name="T103"/>
                    <a:gd fmla="*/ 26 w 85" name="T104"/>
                    <a:gd fmla="*/ 3 h 86" name="T105"/>
                    <a:gd fmla="*/ 12 w 85" name="T106"/>
                    <a:gd fmla="*/ 13 h 86" name="T107"/>
                    <a:gd fmla="*/ 3 w 85" name="T108"/>
                    <a:gd fmla="*/ 27 h 86" name="T109"/>
                    <a:gd fmla="*/ 45 w 85" name="T110"/>
                    <a:gd fmla="*/ 54 h 86" name="T111"/>
                    <a:gd fmla="*/ 39 w 85" name="T112"/>
                    <a:gd fmla="*/ 47 h 86" name="T113"/>
                    <a:gd fmla="*/ 38 w 85" name="T114"/>
                    <a:gd fmla="*/ 44 h 86" name="T115"/>
                    <a:gd fmla="*/ 30 w 85" name="T116"/>
                    <a:gd fmla="*/ 45 h 86" name="T117"/>
                    <a:gd fmla="*/ 34 w 85" name="T118"/>
                    <a:gd fmla="*/ 36 h 86" name="T119"/>
                    <a:gd fmla="*/ 42 w 85" name="T120"/>
                    <a:gd fmla="*/ 36 h 86" name="T121"/>
                    <a:gd fmla="*/ 44 w 85" name="T122"/>
                    <a:gd fmla="*/ 36 h 86"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86" w="85">
                      <a:moveTo>
                        <a:pt x="45" y="85"/>
                      </a:moveTo>
                      <a:cubicBezTo>
                        <a:pt x="48" y="85"/>
                        <a:pt x="50" y="85"/>
                        <a:pt x="52" y="84"/>
                      </a:cubicBezTo>
                      <a:cubicBezTo>
                        <a:pt x="53" y="84"/>
                        <a:pt x="55" y="84"/>
                        <a:pt x="56" y="83"/>
                      </a:cubicBezTo>
                      <a:cubicBezTo>
                        <a:pt x="57" y="83"/>
                        <a:pt x="57" y="83"/>
                        <a:pt x="58" y="83"/>
                      </a:cubicBezTo>
                      <a:cubicBezTo>
                        <a:pt x="59" y="82"/>
                        <a:pt x="61" y="82"/>
                        <a:pt x="62" y="81"/>
                      </a:cubicBezTo>
                      <a:cubicBezTo>
                        <a:pt x="63" y="81"/>
                        <a:pt x="63" y="80"/>
                        <a:pt x="64" y="80"/>
                      </a:cubicBezTo>
                      <a:cubicBezTo>
                        <a:pt x="66" y="78"/>
                        <a:pt x="69" y="77"/>
                        <a:pt x="71" y="74"/>
                      </a:cubicBezTo>
                      <a:cubicBezTo>
                        <a:pt x="72" y="74"/>
                        <a:pt x="72" y="74"/>
                        <a:pt x="73" y="73"/>
                      </a:cubicBezTo>
                      <a:cubicBezTo>
                        <a:pt x="73" y="73"/>
                        <a:pt x="74" y="72"/>
                        <a:pt x="74" y="72"/>
                      </a:cubicBezTo>
                      <a:cubicBezTo>
                        <a:pt x="75" y="71"/>
                        <a:pt x="75" y="70"/>
                        <a:pt x="76" y="69"/>
                      </a:cubicBezTo>
                      <a:cubicBezTo>
                        <a:pt x="77" y="68"/>
                        <a:pt x="78" y="67"/>
                        <a:pt x="79" y="65"/>
                      </a:cubicBezTo>
                      <a:cubicBezTo>
                        <a:pt x="79" y="65"/>
                        <a:pt x="79" y="65"/>
                        <a:pt x="79" y="64"/>
                      </a:cubicBezTo>
                      <a:cubicBezTo>
                        <a:pt x="80" y="64"/>
                        <a:pt x="80" y="63"/>
                        <a:pt x="80" y="62"/>
                      </a:cubicBezTo>
                      <a:cubicBezTo>
                        <a:pt x="81" y="62"/>
                        <a:pt x="81" y="62"/>
                        <a:pt x="81" y="61"/>
                      </a:cubicBezTo>
                      <a:cubicBezTo>
                        <a:pt x="81" y="61"/>
                        <a:pt x="82" y="60"/>
                        <a:pt x="82" y="60"/>
                      </a:cubicBezTo>
                      <a:cubicBezTo>
                        <a:pt x="82" y="59"/>
                        <a:pt x="82" y="58"/>
                        <a:pt x="83" y="58"/>
                      </a:cubicBezTo>
                      <a:cubicBezTo>
                        <a:pt x="83" y="56"/>
                        <a:pt x="83" y="55"/>
                        <a:pt x="84" y="54"/>
                      </a:cubicBezTo>
                      <a:cubicBezTo>
                        <a:pt x="84" y="53"/>
                        <a:pt x="84" y="52"/>
                        <a:pt x="84" y="52"/>
                      </a:cubicBezTo>
                      <a:cubicBezTo>
                        <a:pt x="84" y="51"/>
                        <a:pt x="85" y="50"/>
                        <a:pt x="85" y="49"/>
                      </a:cubicBezTo>
                      <a:cubicBezTo>
                        <a:pt x="85" y="49"/>
                        <a:pt x="85" y="48"/>
                        <a:pt x="85" y="47"/>
                      </a:cubicBezTo>
                      <a:cubicBezTo>
                        <a:pt x="85" y="46"/>
                        <a:pt x="85" y="44"/>
                        <a:pt x="85" y="43"/>
                      </a:cubicBezTo>
                      <a:cubicBezTo>
                        <a:pt x="85" y="41"/>
                        <a:pt x="85" y="40"/>
                        <a:pt x="85" y="39"/>
                      </a:cubicBezTo>
                      <a:cubicBezTo>
                        <a:pt x="85" y="38"/>
                        <a:pt x="85" y="37"/>
                        <a:pt x="85" y="36"/>
                      </a:cubicBezTo>
                      <a:cubicBezTo>
                        <a:pt x="85" y="36"/>
                        <a:pt x="84" y="35"/>
                        <a:pt x="84" y="34"/>
                      </a:cubicBezTo>
                      <a:cubicBezTo>
                        <a:pt x="84" y="34"/>
                        <a:pt x="84" y="33"/>
                        <a:pt x="84" y="32"/>
                      </a:cubicBezTo>
                      <a:cubicBezTo>
                        <a:pt x="83" y="31"/>
                        <a:pt x="83" y="30"/>
                        <a:pt x="83" y="28"/>
                      </a:cubicBezTo>
                      <a:cubicBezTo>
                        <a:pt x="82" y="28"/>
                        <a:pt x="82" y="28"/>
                        <a:pt x="82" y="27"/>
                      </a:cubicBezTo>
                      <a:cubicBezTo>
                        <a:pt x="82" y="26"/>
                        <a:pt x="81" y="25"/>
                        <a:pt x="81" y="24"/>
                      </a:cubicBezTo>
                      <a:cubicBezTo>
                        <a:pt x="81" y="24"/>
                        <a:pt x="81" y="24"/>
                        <a:pt x="80" y="23"/>
                      </a:cubicBezTo>
                      <a:cubicBezTo>
                        <a:pt x="80" y="23"/>
                        <a:pt x="80" y="22"/>
                        <a:pt x="79" y="22"/>
                      </a:cubicBezTo>
                      <a:cubicBezTo>
                        <a:pt x="78" y="20"/>
                        <a:pt x="77" y="18"/>
                        <a:pt x="76" y="17"/>
                      </a:cubicBezTo>
                      <a:cubicBezTo>
                        <a:pt x="75" y="16"/>
                        <a:pt x="75" y="15"/>
                        <a:pt x="74" y="14"/>
                      </a:cubicBezTo>
                      <a:cubicBezTo>
                        <a:pt x="74" y="14"/>
                        <a:pt x="73" y="13"/>
                        <a:pt x="73" y="13"/>
                      </a:cubicBezTo>
                      <a:cubicBezTo>
                        <a:pt x="72" y="12"/>
                        <a:pt x="72" y="12"/>
                        <a:pt x="71" y="11"/>
                      </a:cubicBezTo>
                      <a:cubicBezTo>
                        <a:pt x="70" y="10"/>
                        <a:pt x="69" y="10"/>
                        <a:pt x="68" y="9"/>
                      </a:cubicBezTo>
                      <a:cubicBezTo>
                        <a:pt x="67" y="8"/>
                        <a:pt x="65" y="7"/>
                        <a:pt x="64" y="6"/>
                      </a:cubicBezTo>
                      <a:cubicBezTo>
                        <a:pt x="63" y="6"/>
                        <a:pt x="63" y="5"/>
                        <a:pt x="62" y="5"/>
                      </a:cubicBezTo>
                      <a:cubicBezTo>
                        <a:pt x="62" y="5"/>
                        <a:pt x="61" y="5"/>
                        <a:pt x="61" y="5"/>
                      </a:cubicBezTo>
                      <a:cubicBezTo>
                        <a:pt x="61" y="4"/>
                        <a:pt x="60" y="4"/>
                        <a:pt x="60" y="4"/>
                      </a:cubicBezTo>
                      <a:cubicBezTo>
                        <a:pt x="60" y="4"/>
                        <a:pt x="60" y="4"/>
                        <a:pt x="60" y="4"/>
                      </a:cubicBezTo>
                      <a:cubicBezTo>
                        <a:pt x="59" y="4"/>
                        <a:pt x="59" y="3"/>
                        <a:pt x="58" y="3"/>
                      </a:cubicBezTo>
                      <a:cubicBezTo>
                        <a:pt x="58" y="3"/>
                        <a:pt x="58" y="3"/>
                        <a:pt x="58" y="3"/>
                      </a:cubicBezTo>
                      <a:cubicBezTo>
                        <a:pt x="58" y="3"/>
                        <a:pt x="57" y="3"/>
                        <a:pt x="56" y="3"/>
                      </a:cubicBezTo>
                      <a:cubicBezTo>
                        <a:pt x="56" y="3"/>
                        <a:pt x="56" y="3"/>
                        <a:pt x="56" y="3"/>
                      </a:cubicBezTo>
                      <a:cubicBezTo>
                        <a:pt x="55" y="2"/>
                        <a:pt x="54" y="2"/>
                        <a:pt x="52" y="1"/>
                      </a:cubicBezTo>
                      <a:cubicBezTo>
                        <a:pt x="52" y="1"/>
                        <a:pt x="51" y="1"/>
                        <a:pt x="51" y="1"/>
                      </a:cubicBezTo>
                      <a:cubicBezTo>
                        <a:pt x="51" y="1"/>
                        <a:pt x="50" y="1"/>
                        <a:pt x="50" y="1"/>
                      </a:cubicBezTo>
                      <a:cubicBezTo>
                        <a:pt x="49" y="1"/>
                        <a:pt x="47" y="0"/>
                        <a:pt x="45" y="0"/>
                      </a:cubicBezTo>
                      <a:cubicBezTo>
                        <a:pt x="45" y="3"/>
                        <a:pt x="45" y="3"/>
                        <a:pt x="45" y="3"/>
                      </a:cubicBezTo>
                      <a:cubicBezTo>
                        <a:pt x="47" y="3"/>
                        <a:pt x="49" y="3"/>
                        <a:pt x="51" y="3"/>
                      </a:cubicBezTo>
                      <a:cubicBezTo>
                        <a:pt x="50" y="4"/>
                        <a:pt x="50" y="4"/>
                        <a:pt x="50" y="4"/>
                      </a:cubicBezTo>
                      <a:cubicBezTo>
                        <a:pt x="49" y="4"/>
                        <a:pt x="49" y="4"/>
                        <a:pt x="49" y="4"/>
                      </a:cubicBezTo>
                      <a:cubicBezTo>
                        <a:pt x="48" y="4"/>
                        <a:pt x="48" y="4"/>
                        <a:pt x="47" y="4"/>
                      </a:cubicBezTo>
                      <a:cubicBezTo>
                        <a:pt x="47" y="4"/>
                        <a:pt x="47" y="4"/>
                        <a:pt x="47" y="5"/>
                      </a:cubicBezTo>
                      <a:cubicBezTo>
                        <a:pt x="48" y="5"/>
                        <a:pt x="49" y="5"/>
                        <a:pt x="49" y="5"/>
                      </a:cubicBezTo>
                      <a:cubicBezTo>
                        <a:pt x="50" y="5"/>
                        <a:pt x="51" y="5"/>
                        <a:pt x="51" y="5"/>
                      </a:cubicBezTo>
                      <a:cubicBezTo>
                        <a:pt x="51" y="4"/>
                        <a:pt x="51" y="4"/>
                        <a:pt x="51" y="4"/>
                      </a:cubicBezTo>
                      <a:cubicBezTo>
                        <a:pt x="51" y="4"/>
                        <a:pt x="52" y="4"/>
                        <a:pt x="52" y="4"/>
                      </a:cubicBezTo>
                      <a:cubicBezTo>
                        <a:pt x="52" y="4"/>
                        <a:pt x="53" y="4"/>
                        <a:pt x="53" y="4"/>
                      </a:cubicBezTo>
                      <a:cubicBezTo>
                        <a:pt x="53" y="4"/>
                        <a:pt x="53" y="4"/>
                        <a:pt x="53" y="5"/>
                      </a:cubicBezTo>
                      <a:cubicBezTo>
                        <a:pt x="53" y="5"/>
                        <a:pt x="54" y="5"/>
                        <a:pt x="54" y="4"/>
                      </a:cubicBezTo>
                      <a:cubicBezTo>
                        <a:pt x="54" y="4"/>
                        <a:pt x="54" y="4"/>
                        <a:pt x="54" y="4"/>
                      </a:cubicBezTo>
                      <a:cubicBezTo>
                        <a:pt x="55" y="4"/>
                        <a:pt x="55" y="5"/>
                        <a:pt x="56" y="5"/>
                      </a:cubicBezTo>
                      <a:cubicBezTo>
                        <a:pt x="57" y="5"/>
                        <a:pt x="58" y="6"/>
                        <a:pt x="59" y="6"/>
                      </a:cubicBezTo>
                      <a:cubicBezTo>
                        <a:pt x="59" y="6"/>
                        <a:pt x="58" y="6"/>
                        <a:pt x="58" y="6"/>
                      </a:cubicBezTo>
                      <a:cubicBezTo>
                        <a:pt x="58" y="6"/>
                        <a:pt x="58" y="6"/>
                        <a:pt x="57" y="6"/>
                      </a:cubicBezTo>
                      <a:cubicBezTo>
                        <a:pt x="57" y="6"/>
                        <a:pt x="58" y="7"/>
                        <a:pt x="58" y="7"/>
                      </a:cubicBezTo>
                      <a:cubicBezTo>
                        <a:pt x="59" y="7"/>
                        <a:pt x="59" y="7"/>
                        <a:pt x="59" y="8"/>
                      </a:cubicBezTo>
                      <a:cubicBezTo>
                        <a:pt x="59" y="9"/>
                        <a:pt x="58" y="8"/>
                        <a:pt x="58" y="8"/>
                      </a:cubicBezTo>
                      <a:cubicBezTo>
                        <a:pt x="57" y="8"/>
                        <a:pt x="56" y="9"/>
                        <a:pt x="55" y="8"/>
                      </a:cubicBezTo>
                      <a:cubicBezTo>
                        <a:pt x="56" y="7"/>
                        <a:pt x="56" y="7"/>
                        <a:pt x="56" y="7"/>
                      </a:cubicBezTo>
                      <a:cubicBezTo>
                        <a:pt x="56" y="7"/>
                        <a:pt x="56" y="7"/>
                        <a:pt x="56" y="7"/>
                      </a:cubicBezTo>
                      <a:cubicBezTo>
                        <a:pt x="56" y="7"/>
                        <a:pt x="55" y="7"/>
                        <a:pt x="55" y="7"/>
                      </a:cubicBezTo>
                      <a:cubicBezTo>
                        <a:pt x="55" y="7"/>
                        <a:pt x="55" y="8"/>
                        <a:pt x="54" y="8"/>
                      </a:cubicBezTo>
                      <a:cubicBezTo>
                        <a:pt x="54" y="8"/>
                        <a:pt x="54" y="8"/>
                        <a:pt x="53" y="8"/>
                      </a:cubicBezTo>
                      <a:cubicBezTo>
                        <a:pt x="53" y="8"/>
                        <a:pt x="52" y="8"/>
                        <a:pt x="52" y="9"/>
                      </a:cubicBezTo>
                      <a:cubicBezTo>
                        <a:pt x="52" y="9"/>
                        <a:pt x="51" y="9"/>
                        <a:pt x="51" y="9"/>
                      </a:cubicBezTo>
                      <a:cubicBezTo>
                        <a:pt x="51" y="9"/>
                        <a:pt x="50" y="9"/>
                        <a:pt x="49" y="9"/>
                      </a:cubicBezTo>
                      <a:cubicBezTo>
                        <a:pt x="49" y="10"/>
                        <a:pt x="48" y="10"/>
                        <a:pt x="48" y="10"/>
                      </a:cubicBezTo>
                      <a:cubicBezTo>
                        <a:pt x="48" y="11"/>
                        <a:pt x="47" y="11"/>
                        <a:pt x="47" y="11"/>
                      </a:cubicBezTo>
                      <a:cubicBezTo>
                        <a:pt x="47" y="12"/>
                        <a:pt x="48" y="12"/>
                        <a:pt x="48" y="12"/>
                      </a:cubicBezTo>
                      <a:cubicBezTo>
                        <a:pt x="48" y="12"/>
                        <a:pt x="47" y="13"/>
                        <a:pt x="48" y="13"/>
                      </a:cubicBezTo>
                      <a:cubicBezTo>
                        <a:pt x="48" y="13"/>
                        <a:pt x="48" y="13"/>
                        <a:pt x="48" y="13"/>
                      </a:cubicBezTo>
                      <a:cubicBezTo>
                        <a:pt x="49" y="13"/>
                        <a:pt x="50" y="14"/>
                        <a:pt x="50" y="14"/>
                      </a:cubicBezTo>
                      <a:cubicBezTo>
                        <a:pt x="51" y="14"/>
                        <a:pt x="51" y="14"/>
                        <a:pt x="52" y="14"/>
                      </a:cubicBezTo>
                      <a:cubicBezTo>
                        <a:pt x="52" y="14"/>
                        <a:pt x="53" y="14"/>
                        <a:pt x="53" y="15"/>
                      </a:cubicBezTo>
                      <a:cubicBezTo>
                        <a:pt x="53" y="15"/>
                        <a:pt x="52" y="15"/>
                        <a:pt x="52" y="16"/>
                      </a:cubicBezTo>
                      <a:cubicBezTo>
                        <a:pt x="53" y="16"/>
                        <a:pt x="52" y="16"/>
                        <a:pt x="52" y="17"/>
                      </a:cubicBezTo>
                      <a:cubicBezTo>
                        <a:pt x="52" y="17"/>
                        <a:pt x="53" y="18"/>
                        <a:pt x="53" y="18"/>
                      </a:cubicBezTo>
                      <a:cubicBezTo>
                        <a:pt x="53" y="18"/>
                        <a:pt x="54" y="17"/>
                        <a:pt x="54" y="17"/>
                      </a:cubicBezTo>
                      <a:cubicBezTo>
                        <a:pt x="54" y="16"/>
                        <a:pt x="54" y="15"/>
                        <a:pt x="55" y="15"/>
                      </a:cubicBezTo>
                      <a:cubicBezTo>
                        <a:pt x="57" y="15"/>
                        <a:pt x="59" y="14"/>
                        <a:pt x="59" y="12"/>
                      </a:cubicBezTo>
                      <a:cubicBezTo>
                        <a:pt x="59" y="12"/>
                        <a:pt x="58" y="11"/>
                        <a:pt x="59" y="11"/>
                      </a:cubicBezTo>
                      <a:cubicBezTo>
                        <a:pt x="59" y="11"/>
                        <a:pt x="59" y="10"/>
                        <a:pt x="59" y="10"/>
                      </a:cubicBezTo>
                      <a:cubicBezTo>
                        <a:pt x="59" y="10"/>
                        <a:pt x="59" y="10"/>
                        <a:pt x="60" y="10"/>
                      </a:cubicBezTo>
                      <a:cubicBezTo>
                        <a:pt x="60" y="9"/>
                        <a:pt x="60" y="9"/>
                        <a:pt x="60" y="9"/>
                      </a:cubicBezTo>
                      <a:cubicBezTo>
                        <a:pt x="60" y="9"/>
                        <a:pt x="60" y="9"/>
                        <a:pt x="60" y="9"/>
                      </a:cubicBezTo>
                      <a:cubicBezTo>
                        <a:pt x="60" y="9"/>
                        <a:pt x="61" y="9"/>
                        <a:pt x="61" y="9"/>
                      </a:cubicBezTo>
                      <a:cubicBezTo>
                        <a:pt x="61" y="9"/>
                        <a:pt x="62" y="9"/>
                        <a:pt x="62" y="9"/>
                      </a:cubicBezTo>
                      <a:cubicBezTo>
                        <a:pt x="62" y="9"/>
                        <a:pt x="63" y="9"/>
                        <a:pt x="63" y="9"/>
                      </a:cubicBezTo>
                      <a:cubicBezTo>
                        <a:pt x="63" y="9"/>
                        <a:pt x="64" y="9"/>
                        <a:pt x="64" y="10"/>
                      </a:cubicBezTo>
                      <a:cubicBezTo>
                        <a:pt x="64" y="10"/>
                        <a:pt x="64" y="10"/>
                        <a:pt x="65" y="10"/>
                      </a:cubicBezTo>
                      <a:cubicBezTo>
                        <a:pt x="64" y="11"/>
                        <a:pt x="64" y="11"/>
                        <a:pt x="64" y="11"/>
                      </a:cubicBezTo>
                      <a:cubicBezTo>
                        <a:pt x="64" y="11"/>
                        <a:pt x="64" y="11"/>
                        <a:pt x="64" y="11"/>
                      </a:cubicBezTo>
                      <a:cubicBezTo>
                        <a:pt x="64" y="12"/>
                        <a:pt x="65" y="12"/>
                        <a:pt x="65" y="12"/>
                      </a:cubicBezTo>
                      <a:cubicBezTo>
                        <a:pt x="65" y="12"/>
                        <a:pt x="66" y="12"/>
                        <a:pt x="66" y="12"/>
                      </a:cubicBezTo>
                      <a:cubicBezTo>
                        <a:pt x="66" y="11"/>
                        <a:pt x="67" y="11"/>
                        <a:pt x="67" y="11"/>
                      </a:cubicBezTo>
                      <a:cubicBezTo>
                        <a:pt x="67" y="11"/>
                        <a:pt x="68" y="12"/>
                        <a:pt x="68" y="12"/>
                      </a:cubicBezTo>
                      <a:cubicBezTo>
                        <a:pt x="68" y="12"/>
                        <a:pt x="68" y="12"/>
                        <a:pt x="68" y="12"/>
                      </a:cubicBezTo>
                      <a:cubicBezTo>
                        <a:pt x="68" y="13"/>
                        <a:pt x="68" y="13"/>
                        <a:pt x="68" y="14"/>
                      </a:cubicBezTo>
                      <a:cubicBezTo>
                        <a:pt x="68" y="15"/>
                        <a:pt x="69" y="14"/>
                        <a:pt x="70" y="15"/>
                      </a:cubicBezTo>
                      <a:cubicBezTo>
                        <a:pt x="70" y="15"/>
                        <a:pt x="70" y="15"/>
                        <a:pt x="70" y="15"/>
                      </a:cubicBezTo>
                      <a:cubicBezTo>
                        <a:pt x="70" y="16"/>
                        <a:pt x="71" y="16"/>
                        <a:pt x="71" y="16"/>
                      </a:cubicBezTo>
                      <a:cubicBezTo>
                        <a:pt x="71" y="17"/>
                        <a:pt x="70" y="17"/>
                        <a:pt x="70" y="18"/>
                      </a:cubicBezTo>
                      <a:cubicBezTo>
                        <a:pt x="70" y="18"/>
                        <a:pt x="70" y="18"/>
                        <a:pt x="70" y="19"/>
                      </a:cubicBezTo>
                      <a:cubicBezTo>
                        <a:pt x="70" y="19"/>
                        <a:pt x="71" y="19"/>
                        <a:pt x="71" y="19"/>
                      </a:cubicBezTo>
                      <a:cubicBezTo>
                        <a:pt x="71" y="20"/>
                        <a:pt x="71" y="20"/>
                        <a:pt x="71" y="20"/>
                      </a:cubicBezTo>
                      <a:cubicBezTo>
                        <a:pt x="71" y="21"/>
                        <a:pt x="71" y="21"/>
                        <a:pt x="71" y="21"/>
                      </a:cubicBezTo>
                      <a:cubicBezTo>
                        <a:pt x="70" y="21"/>
                        <a:pt x="70" y="21"/>
                        <a:pt x="70" y="21"/>
                      </a:cubicBezTo>
                      <a:cubicBezTo>
                        <a:pt x="69" y="21"/>
                        <a:pt x="69" y="21"/>
                        <a:pt x="69" y="21"/>
                      </a:cubicBezTo>
                      <a:cubicBezTo>
                        <a:pt x="69" y="21"/>
                        <a:pt x="68" y="21"/>
                        <a:pt x="68" y="21"/>
                      </a:cubicBezTo>
                      <a:cubicBezTo>
                        <a:pt x="68" y="21"/>
                        <a:pt x="67" y="21"/>
                        <a:pt x="67" y="20"/>
                      </a:cubicBezTo>
                      <a:cubicBezTo>
                        <a:pt x="67" y="20"/>
                        <a:pt x="68" y="19"/>
                        <a:pt x="69" y="18"/>
                      </a:cubicBezTo>
                      <a:cubicBezTo>
                        <a:pt x="69" y="18"/>
                        <a:pt x="69" y="18"/>
                        <a:pt x="69" y="18"/>
                      </a:cubicBezTo>
                      <a:cubicBezTo>
                        <a:pt x="69" y="17"/>
                        <a:pt x="68" y="18"/>
                        <a:pt x="68" y="18"/>
                      </a:cubicBezTo>
                      <a:cubicBezTo>
                        <a:pt x="68" y="18"/>
                        <a:pt x="67" y="18"/>
                        <a:pt x="67" y="19"/>
                      </a:cubicBezTo>
                      <a:cubicBezTo>
                        <a:pt x="66" y="19"/>
                        <a:pt x="65" y="18"/>
                        <a:pt x="64" y="19"/>
                      </a:cubicBezTo>
                      <a:cubicBezTo>
                        <a:pt x="64" y="19"/>
                        <a:pt x="65" y="19"/>
                        <a:pt x="65" y="19"/>
                      </a:cubicBezTo>
                      <a:cubicBezTo>
                        <a:pt x="65" y="19"/>
                        <a:pt x="64" y="20"/>
                        <a:pt x="64" y="19"/>
                      </a:cubicBezTo>
                      <a:cubicBezTo>
                        <a:pt x="64" y="19"/>
                        <a:pt x="64" y="19"/>
                        <a:pt x="64" y="19"/>
                      </a:cubicBezTo>
                      <a:cubicBezTo>
                        <a:pt x="64" y="19"/>
                        <a:pt x="63" y="18"/>
                        <a:pt x="62" y="19"/>
                      </a:cubicBezTo>
                      <a:cubicBezTo>
                        <a:pt x="62" y="19"/>
                        <a:pt x="61" y="19"/>
                        <a:pt x="61" y="19"/>
                      </a:cubicBezTo>
                      <a:cubicBezTo>
                        <a:pt x="62" y="20"/>
                        <a:pt x="63" y="19"/>
                        <a:pt x="63" y="20"/>
                      </a:cubicBezTo>
                      <a:cubicBezTo>
                        <a:pt x="63" y="20"/>
                        <a:pt x="62" y="21"/>
                        <a:pt x="62" y="21"/>
                      </a:cubicBezTo>
                      <a:cubicBezTo>
                        <a:pt x="62" y="22"/>
                        <a:pt x="62" y="22"/>
                        <a:pt x="63" y="22"/>
                      </a:cubicBezTo>
                      <a:cubicBezTo>
                        <a:pt x="63" y="22"/>
                        <a:pt x="63" y="22"/>
                        <a:pt x="63" y="22"/>
                      </a:cubicBezTo>
                      <a:cubicBezTo>
                        <a:pt x="64" y="22"/>
                        <a:pt x="64" y="22"/>
                        <a:pt x="64" y="22"/>
                      </a:cubicBezTo>
                      <a:cubicBezTo>
                        <a:pt x="64" y="22"/>
                        <a:pt x="65" y="21"/>
                        <a:pt x="65" y="21"/>
                      </a:cubicBezTo>
                      <a:cubicBezTo>
                        <a:pt x="66" y="22"/>
                        <a:pt x="65" y="22"/>
                        <a:pt x="64" y="23"/>
                      </a:cubicBezTo>
                      <a:cubicBezTo>
                        <a:pt x="63" y="23"/>
                        <a:pt x="62" y="23"/>
                        <a:pt x="62" y="23"/>
                      </a:cubicBezTo>
                      <a:cubicBezTo>
                        <a:pt x="61" y="23"/>
                        <a:pt x="60" y="25"/>
                        <a:pt x="60" y="24"/>
                      </a:cubicBezTo>
                      <a:cubicBezTo>
                        <a:pt x="60" y="23"/>
                        <a:pt x="61" y="23"/>
                        <a:pt x="61" y="23"/>
                      </a:cubicBezTo>
                      <a:cubicBezTo>
                        <a:pt x="60" y="23"/>
                        <a:pt x="59" y="23"/>
                        <a:pt x="59" y="23"/>
                      </a:cubicBezTo>
                      <a:cubicBezTo>
                        <a:pt x="58" y="24"/>
                        <a:pt x="56" y="24"/>
                        <a:pt x="56" y="25"/>
                      </a:cubicBezTo>
                      <a:cubicBezTo>
                        <a:pt x="56" y="25"/>
                        <a:pt x="56" y="26"/>
                        <a:pt x="56" y="26"/>
                      </a:cubicBezTo>
                      <a:cubicBezTo>
                        <a:pt x="56" y="26"/>
                        <a:pt x="55" y="26"/>
                        <a:pt x="55" y="26"/>
                      </a:cubicBezTo>
                      <a:cubicBezTo>
                        <a:pt x="55" y="26"/>
                        <a:pt x="54" y="26"/>
                        <a:pt x="54" y="26"/>
                      </a:cubicBezTo>
                      <a:cubicBezTo>
                        <a:pt x="54" y="27"/>
                        <a:pt x="53" y="27"/>
                        <a:pt x="53" y="27"/>
                      </a:cubicBezTo>
                      <a:cubicBezTo>
                        <a:pt x="53" y="27"/>
                        <a:pt x="53" y="27"/>
                        <a:pt x="52" y="28"/>
                      </a:cubicBezTo>
                      <a:cubicBezTo>
                        <a:pt x="52" y="28"/>
                        <a:pt x="52" y="28"/>
                        <a:pt x="52" y="28"/>
                      </a:cubicBezTo>
                      <a:cubicBezTo>
                        <a:pt x="51" y="28"/>
                        <a:pt x="51" y="29"/>
                        <a:pt x="51" y="29"/>
                      </a:cubicBezTo>
                      <a:cubicBezTo>
                        <a:pt x="51" y="29"/>
                        <a:pt x="50" y="29"/>
                        <a:pt x="50" y="29"/>
                      </a:cubicBezTo>
                      <a:cubicBezTo>
                        <a:pt x="50" y="29"/>
                        <a:pt x="50" y="30"/>
                        <a:pt x="50" y="31"/>
                      </a:cubicBezTo>
                      <a:cubicBezTo>
                        <a:pt x="50" y="31"/>
                        <a:pt x="49" y="31"/>
                        <a:pt x="48" y="32"/>
                      </a:cubicBezTo>
                      <a:cubicBezTo>
                        <a:pt x="48" y="32"/>
                        <a:pt x="48" y="32"/>
                        <a:pt x="47" y="32"/>
                      </a:cubicBezTo>
                      <a:cubicBezTo>
                        <a:pt x="47" y="33"/>
                        <a:pt x="46" y="33"/>
                        <a:pt x="46" y="33"/>
                      </a:cubicBezTo>
                      <a:cubicBezTo>
                        <a:pt x="46" y="33"/>
                        <a:pt x="46" y="33"/>
                        <a:pt x="45" y="34"/>
                      </a:cubicBezTo>
                      <a:cubicBezTo>
                        <a:pt x="45" y="53"/>
                        <a:pt x="45" y="53"/>
                        <a:pt x="45" y="53"/>
                      </a:cubicBezTo>
                      <a:cubicBezTo>
                        <a:pt x="46" y="53"/>
                        <a:pt x="46" y="53"/>
                        <a:pt x="46" y="53"/>
                      </a:cubicBezTo>
                      <a:cubicBezTo>
                        <a:pt x="46" y="52"/>
                        <a:pt x="46" y="52"/>
                        <a:pt x="47" y="52"/>
                      </a:cubicBezTo>
                      <a:cubicBezTo>
                        <a:pt x="47" y="51"/>
                        <a:pt x="48" y="52"/>
                        <a:pt x="48" y="51"/>
                      </a:cubicBezTo>
                      <a:cubicBezTo>
                        <a:pt x="49" y="51"/>
                        <a:pt x="49" y="51"/>
                        <a:pt x="49" y="51"/>
                      </a:cubicBezTo>
                      <a:cubicBezTo>
                        <a:pt x="49" y="51"/>
                        <a:pt x="49" y="50"/>
                        <a:pt x="50" y="51"/>
                      </a:cubicBezTo>
                      <a:cubicBezTo>
                        <a:pt x="50" y="51"/>
                        <a:pt x="49" y="51"/>
                        <a:pt x="50" y="52"/>
                      </a:cubicBezTo>
                      <a:cubicBezTo>
                        <a:pt x="50" y="52"/>
                        <a:pt x="51" y="51"/>
                        <a:pt x="51" y="51"/>
                      </a:cubicBezTo>
                      <a:cubicBezTo>
                        <a:pt x="51" y="51"/>
                        <a:pt x="52" y="51"/>
                        <a:pt x="52" y="51"/>
                      </a:cubicBezTo>
                      <a:cubicBezTo>
                        <a:pt x="52" y="52"/>
                        <a:pt x="52" y="52"/>
                        <a:pt x="53" y="52"/>
                      </a:cubicBezTo>
                      <a:cubicBezTo>
                        <a:pt x="53" y="52"/>
                        <a:pt x="53" y="52"/>
                        <a:pt x="54" y="52"/>
                      </a:cubicBezTo>
                      <a:cubicBezTo>
                        <a:pt x="54" y="52"/>
                        <a:pt x="55" y="52"/>
                        <a:pt x="55" y="52"/>
                      </a:cubicBezTo>
                      <a:cubicBezTo>
                        <a:pt x="55" y="52"/>
                        <a:pt x="56" y="52"/>
                        <a:pt x="56" y="52"/>
                      </a:cubicBezTo>
                      <a:cubicBezTo>
                        <a:pt x="57" y="52"/>
                        <a:pt x="57" y="52"/>
                        <a:pt x="57" y="52"/>
                      </a:cubicBezTo>
                      <a:cubicBezTo>
                        <a:pt x="58" y="53"/>
                        <a:pt x="58" y="52"/>
                        <a:pt x="58" y="52"/>
                      </a:cubicBezTo>
                      <a:cubicBezTo>
                        <a:pt x="58" y="53"/>
                        <a:pt x="58" y="53"/>
                        <a:pt x="58" y="53"/>
                      </a:cubicBezTo>
                      <a:cubicBezTo>
                        <a:pt x="59" y="53"/>
                        <a:pt x="59" y="53"/>
                        <a:pt x="59" y="54"/>
                      </a:cubicBezTo>
                      <a:cubicBezTo>
                        <a:pt x="59" y="54"/>
                        <a:pt x="59" y="54"/>
                        <a:pt x="60" y="54"/>
                      </a:cubicBezTo>
                      <a:cubicBezTo>
                        <a:pt x="60" y="54"/>
                        <a:pt x="60" y="55"/>
                        <a:pt x="60" y="55"/>
                      </a:cubicBezTo>
                      <a:cubicBezTo>
                        <a:pt x="61" y="55"/>
                        <a:pt x="62" y="56"/>
                        <a:pt x="62" y="56"/>
                      </a:cubicBezTo>
                      <a:cubicBezTo>
                        <a:pt x="63" y="56"/>
                        <a:pt x="63" y="56"/>
                        <a:pt x="63" y="56"/>
                      </a:cubicBezTo>
                      <a:cubicBezTo>
                        <a:pt x="64" y="56"/>
                        <a:pt x="65" y="56"/>
                        <a:pt x="66" y="57"/>
                      </a:cubicBezTo>
                      <a:cubicBezTo>
                        <a:pt x="66" y="57"/>
                        <a:pt x="66" y="57"/>
                        <a:pt x="66" y="58"/>
                      </a:cubicBezTo>
                      <a:cubicBezTo>
                        <a:pt x="67" y="58"/>
                        <a:pt x="66" y="58"/>
                        <a:pt x="67" y="59"/>
                      </a:cubicBezTo>
                      <a:cubicBezTo>
                        <a:pt x="67" y="59"/>
                        <a:pt x="68" y="59"/>
                        <a:pt x="67" y="60"/>
                      </a:cubicBezTo>
                      <a:cubicBezTo>
                        <a:pt x="67" y="61"/>
                        <a:pt x="68" y="61"/>
                        <a:pt x="68" y="61"/>
                      </a:cubicBezTo>
                      <a:cubicBezTo>
                        <a:pt x="68" y="61"/>
                        <a:pt x="69" y="62"/>
                        <a:pt x="69" y="62"/>
                      </a:cubicBezTo>
                      <a:cubicBezTo>
                        <a:pt x="69" y="62"/>
                        <a:pt x="69" y="62"/>
                        <a:pt x="69" y="62"/>
                      </a:cubicBezTo>
                      <a:cubicBezTo>
                        <a:pt x="70" y="62"/>
                        <a:pt x="70" y="62"/>
                        <a:pt x="71" y="62"/>
                      </a:cubicBezTo>
                      <a:cubicBezTo>
                        <a:pt x="71" y="62"/>
                        <a:pt x="71" y="62"/>
                        <a:pt x="72" y="62"/>
                      </a:cubicBezTo>
                      <a:cubicBezTo>
                        <a:pt x="72" y="62"/>
                        <a:pt x="72" y="63"/>
                        <a:pt x="72" y="63"/>
                      </a:cubicBezTo>
                      <a:cubicBezTo>
                        <a:pt x="72" y="63"/>
                        <a:pt x="73" y="63"/>
                        <a:pt x="73" y="63"/>
                      </a:cubicBezTo>
                      <a:cubicBezTo>
                        <a:pt x="74" y="63"/>
                        <a:pt x="74" y="63"/>
                        <a:pt x="75" y="63"/>
                      </a:cubicBezTo>
                      <a:cubicBezTo>
                        <a:pt x="75" y="63"/>
                        <a:pt x="75" y="63"/>
                        <a:pt x="75" y="63"/>
                      </a:cubicBezTo>
                      <a:cubicBezTo>
                        <a:pt x="76" y="63"/>
                        <a:pt x="76" y="64"/>
                        <a:pt x="77" y="64"/>
                      </a:cubicBezTo>
                      <a:cubicBezTo>
                        <a:pt x="71" y="73"/>
                        <a:pt x="62" y="80"/>
                        <a:pt x="52" y="82"/>
                      </a:cubicBezTo>
                      <a:cubicBezTo>
                        <a:pt x="52" y="82"/>
                        <a:pt x="52" y="81"/>
                        <a:pt x="52" y="81"/>
                      </a:cubicBezTo>
                      <a:cubicBezTo>
                        <a:pt x="52" y="80"/>
                        <a:pt x="52" y="79"/>
                        <a:pt x="52" y="79"/>
                      </a:cubicBezTo>
                      <a:cubicBezTo>
                        <a:pt x="52" y="78"/>
                        <a:pt x="52" y="77"/>
                        <a:pt x="51" y="77"/>
                      </a:cubicBezTo>
                      <a:cubicBezTo>
                        <a:pt x="51" y="76"/>
                        <a:pt x="50" y="76"/>
                        <a:pt x="50" y="75"/>
                      </a:cubicBezTo>
                      <a:cubicBezTo>
                        <a:pt x="49" y="75"/>
                        <a:pt x="49" y="75"/>
                        <a:pt x="49" y="75"/>
                      </a:cubicBezTo>
                      <a:cubicBezTo>
                        <a:pt x="48" y="75"/>
                        <a:pt x="46" y="74"/>
                        <a:pt x="46" y="73"/>
                      </a:cubicBezTo>
                      <a:cubicBezTo>
                        <a:pt x="46" y="73"/>
                        <a:pt x="46" y="73"/>
                        <a:pt x="46" y="72"/>
                      </a:cubicBezTo>
                      <a:cubicBezTo>
                        <a:pt x="46" y="72"/>
                        <a:pt x="46" y="72"/>
                        <a:pt x="45" y="72"/>
                      </a:cubicBezTo>
                      <a:lnTo>
                        <a:pt x="45" y="85"/>
                      </a:lnTo>
                      <a:close/>
                      <a:moveTo>
                        <a:pt x="1" y="34"/>
                      </a:moveTo>
                      <a:cubicBezTo>
                        <a:pt x="1" y="35"/>
                        <a:pt x="0" y="36"/>
                        <a:pt x="0" y="36"/>
                      </a:cubicBezTo>
                      <a:cubicBezTo>
                        <a:pt x="0" y="37"/>
                        <a:pt x="0" y="38"/>
                        <a:pt x="0" y="39"/>
                      </a:cubicBezTo>
                      <a:cubicBezTo>
                        <a:pt x="0" y="40"/>
                        <a:pt x="0" y="41"/>
                        <a:pt x="0" y="43"/>
                      </a:cubicBezTo>
                      <a:cubicBezTo>
                        <a:pt x="0" y="44"/>
                        <a:pt x="0" y="46"/>
                        <a:pt x="0" y="47"/>
                      </a:cubicBezTo>
                      <a:cubicBezTo>
                        <a:pt x="0" y="48"/>
                        <a:pt x="0" y="49"/>
                        <a:pt x="0" y="49"/>
                      </a:cubicBezTo>
                      <a:cubicBezTo>
                        <a:pt x="0" y="50"/>
                        <a:pt x="1" y="51"/>
                        <a:pt x="1" y="52"/>
                      </a:cubicBezTo>
                      <a:cubicBezTo>
                        <a:pt x="1" y="52"/>
                        <a:pt x="1" y="53"/>
                        <a:pt x="1" y="54"/>
                      </a:cubicBezTo>
                      <a:cubicBezTo>
                        <a:pt x="2" y="55"/>
                        <a:pt x="2" y="56"/>
                        <a:pt x="2" y="58"/>
                      </a:cubicBezTo>
                      <a:cubicBezTo>
                        <a:pt x="3" y="58"/>
                        <a:pt x="3" y="59"/>
                        <a:pt x="3" y="60"/>
                      </a:cubicBezTo>
                      <a:cubicBezTo>
                        <a:pt x="3" y="60"/>
                        <a:pt x="4" y="61"/>
                        <a:pt x="4" y="61"/>
                      </a:cubicBezTo>
                      <a:cubicBezTo>
                        <a:pt x="4" y="62"/>
                        <a:pt x="4" y="62"/>
                        <a:pt x="5" y="62"/>
                      </a:cubicBezTo>
                      <a:cubicBezTo>
                        <a:pt x="5" y="63"/>
                        <a:pt x="5" y="64"/>
                        <a:pt x="5" y="64"/>
                      </a:cubicBezTo>
                      <a:cubicBezTo>
                        <a:pt x="7" y="66"/>
                        <a:pt x="8" y="68"/>
                        <a:pt x="9" y="69"/>
                      </a:cubicBezTo>
                      <a:cubicBezTo>
                        <a:pt x="10" y="70"/>
                        <a:pt x="10" y="71"/>
                        <a:pt x="11" y="72"/>
                      </a:cubicBezTo>
                      <a:cubicBezTo>
                        <a:pt x="11" y="72"/>
                        <a:pt x="12" y="73"/>
                        <a:pt x="12" y="73"/>
                      </a:cubicBezTo>
                      <a:cubicBezTo>
                        <a:pt x="13" y="74"/>
                        <a:pt x="13" y="74"/>
                        <a:pt x="14" y="74"/>
                      </a:cubicBezTo>
                      <a:cubicBezTo>
                        <a:pt x="16" y="77"/>
                        <a:pt x="19" y="78"/>
                        <a:pt x="21" y="80"/>
                      </a:cubicBezTo>
                      <a:cubicBezTo>
                        <a:pt x="22" y="80"/>
                        <a:pt x="22" y="81"/>
                        <a:pt x="23" y="81"/>
                      </a:cubicBezTo>
                      <a:cubicBezTo>
                        <a:pt x="24" y="82"/>
                        <a:pt x="26" y="82"/>
                        <a:pt x="27" y="83"/>
                      </a:cubicBezTo>
                      <a:cubicBezTo>
                        <a:pt x="27" y="83"/>
                        <a:pt x="28" y="83"/>
                        <a:pt x="29" y="83"/>
                      </a:cubicBezTo>
                      <a:cubicBezTo>
                        <a:pt x="33" y="85"/>
                        <a:pt x="38" y="86"/>
                        <a:pt x="42" y="86"/>
                      </a:cubicBezTo>
                      <a:cubicBezTo>
                        <a:pt x="43" y="86"/>
                        <a:pt x="44" y="86"/>
                        <a:pt x="45" y="85"/>
                      </a:cubicBezTo>
                      <a:cubicBezTo>
                        <a:pt x="45" y="72"/>
                        <a:pt x="45" y="72"/>
                        <a:pt x="45" y="72"/>
                      </a:cubicBezTo>
                      <a:cubicBezTo>
                        <a:pt x="45" y="71"/>
                        <a:pt x="45" y="71"/>
                        <a:pt x="45" y="71"/>
                      </a:cubicBezTo>
                      <a:cubicBezTo>
                        <a:pt x="44" y="70"/>
                        <a:pt x="44" y="69"/>
                        <a:pt x="43" y="68"/>
                      </a:cubicBezTo>
                      <a:cubicBezTo>
                        <a:pt x="43" y="68"/>
                        <a:pt x="43" y="67"/>
                        <a:pt x="42" y="67"/>
                      </a:cubicBezTo>
                      <a:cubicBezTo>
                        <a:pt x="42" y="67"/>
                        <a:pt x="42" y="66"/>
                        <a:pt x="42" y="66"/>
                      </a:cubicBezTo>
                      <a:cubicBezTo>
                        <a:pt x="41" y="66"/>
                        <a:pt x="41" y="65"/>
                        <a:pt x="41" y="65"/>
                      </a:cubicBezTo>
                      <a:cubicBezTo>
                        <a:pt x="41" y="64"/>
                        <a:pt x="42" y="64"/>
                        <a:pt x="42" y="64"/>
                      </a:cubicBezTo>
                      <a:cubicBezTo>
                        <a:pt x="42" y="63"/>
                        <a:pt x="42" y="63"/>
                        <a:pt x="42" y="63"/>
                      </a:cubicBezTo>
                      <a:cubicBezTo>
                        <a:pt x="41" y="62"/>
                        <a:pt x="42" y="62"/>
                        <a:pt x="42" y="61"/>
                      </a:cubicBezTo>
                      <a:cubicBezTo>
                        <a:pt x="42" y="61"/>
                        <a:pt x="42" y="61"/>
                        <a:pt x="42" y="60"/>
                      </a:cubicBezTo>
                      <a:cubicBezTo>
                        <a:pt x="42" y="60"/>
                        <a:pt x="43" y="60"/>
                        <a:pt x="43" y="60"/>
                      </a:cubicBezTo>
                      <a:cubicBezTo>
                        <a:pt x="43" y="60"/>
                        <a:pt x="43" y="59"/>
                        <a:pt x="43" y="59"/>
                      </a:cubicBezTo>
                      <a:cubicBezTo>
                        <a:pt x="44" y="59"/>
                        <a:pt x="44" y="58"/>
                        <a:pt x="44" y="58"/>
                      </a:cubicBezTo>
                      <a:cubicBezTo>
                        <a:pt x="45" y="58"/>
                        <a:pt x="45" y="56"/>
                        <a:pt x="44" y="55"/>
                      </a:cubicBezTo>
                      <a:cubicBezTo>
                        <a:pt x="44" y="55"/>
                        <a:pt x="44" y="55"/>
                        <a:pt x="44" y="55"/>
                      </a:cubicBezTo>
                      <a:cubicBezTo>
                        <a:pt x="44" y="54"/>
                        <a:pt x="44" y="53"/>
                        <a:pt x="43" y="53"/>
                      </a:cubicBezTo>
                      <a:cubicBezTo>
                        <a:pt x="43" y="53"/>
                        <a:pt x="43" y="54"/>
                        <a:pt x="42" y="54"/>
                      </a:cubicBezTo>
                      <a:cubicBezTo>
                        <a:pt x="42" y="54"/>
                        <a:pt x="42" y="55"/>
                        <a:pt x="42" y="55"/>
                      </a:cubicBezTo>
                      <a:cubicBezTo>
                        <a:pt x="41" y="55"/>
                        <a:pt x="41" y="54"/>
                        <a:pt x="41" y="54"/>
                      </a:cubicBezTo>
                      <a:cubicBezTo>
                        <a:pt x="40" y="54"/>
                        <a:pt x="40" y="54"/>
                        <a:pt x="40" y="54"/>
                      </a:cubicBezTo>
                      <a:cubicBezTo>
                        <a:pt x="39" y="54"/>
                        <a:pt x="39" y="53"/>
                        <a:pt x="39" y="53"/>
                      </a:cubicBezTo>
                      <a:cubicBezTo>
                        <a:pt x="38" y="53"/>
                        <a:pt x="38" y="53"/>
                        <a:pt x="38" y="52"/>
                      </a:cubicBezTo>
                      <a:cubicBezTo>
                        <a:pt x="38" y="52"/>
                        <a:pt x="38" y="52"/>
                        <a:pt x="38" y="51"/>
                      </a:cubicBezTo>
                      <a:cubicBezTo>
                        <a:pt x="37" y="51"/>
                        <a:pt x="37" y="50"/>
                        <a:pt x="36" y="50"/>
                      </a:cubicBezTo>
                      <a:cubicBezTo>
                        <a:pt x="36" y="50"/>
                        <a:pt x="35" y="50"/>
                        <a:pt x="35" y="50"/>
                      </a:cubicBezTo>
                      <a:cubicBezTo>
                        <a:pt x="35" y="49"/>
                        <a:pt x="34" y="49"/>
                        <a:pt x="34" y="49"/>
                      </a:cubicBezTo>
                      <a:cubicBezTo>
                        <a:pt x="34" y="49"/>
                        <a:pt x="34" y="49"/>
                        <a:pt x="33" y="49"/>
                      </a:cubicBezTo>
                      <a:cubicBezTo>
                        <a:pt x="32" y="49"/>
                        <a:pt x="32" y="47"/>
                        <a:pt x="31" y="47"/>
                      </a:cubicBezTo>
                      <a:cubicBezTo>
                        <a:pt x="30" y="47"/>
                        <a:pt x="30" y="48"/>
                        <a:pt x="29" y="48"/>
                      </a:cubicBezTo>
                      <a:cubicBezTo>
                        <a:pt x="29" y="48"/>
                        <a:pt x="28" y="47"/>
                        <a:pt x="28" y="47"/>
                      </a:cubicBezTo>
                      <a:cubicBezTo>
                        <a:pt x="27" y="47"/>
                        <a:pt x="27" y="47"/>
                        <a:pt x="26" y="46"/>
                      </a:cubicBezTo>
                      <a:cubicBezTo>
                        <a:pt x="26" y="46"/>
                        <a:pt x="25" y="46"/>
                        <a:pt x="25" y="46"/>
                      </a:cubicBezTo>
                      <a:cubicBezTo>
                        <a:pt x="25" y="46"/>
                        <a:pt x="25" y="46"/>
                        <a:pt x="24" y="46"/>
                      </a:cubicBezTo>
                      <a:cubicBezTo>
                        <a:pt x="24" y="45"/>
                        <a:pt x="24" y="45"/>
                        <a:pt x="23" y="45"/>
                      </a:cubicBezTo>
                      <a:cubicBezTo>
                        <a:pt x="23" y="45"/>
                        <a:pt x="23" y="44"/>
                        <a:pt x="23" y="44"/>
                      </a:cubicBezTo>
                      <a:cubicBezTo>
                        <a:pt x="23" y="44"/>
                        <a:pt x="23" y="43"/>
                        <a:pt x="23" y="43"/>
                      </a:cubicBezTo>
                      <a:cubicBezTo>
                        <a:pt x="23" y="42"/>
                        <a:pt x="22" y="41"/>
                        <a:pt x="22" y="40"/>
                      </a:cubicBezTo>
                      <a:cubicBezTo>
                        <a:pt x="21" y="40"/>
                        <a:pt x="21" y="40"/>
                        <a:pt x="21" y="39"/>
                      </a:cubicBezTo>
                      <a:cubicBezTo>
                        <a:pt x="21" y="39"/>
                        <a:pt x="21" y="39"/>
                        <a:pt x="21" y="38"/>
                      </a:cubicBezTo>
                      <a:cubicBezTo>
                        <a:pt x="20" y="38"/>
                        <a:pt x="20" y="38"/>
                        <a:pt x="20" y="37"/>
                      </a:cubicBezTo>
                      <a:cubicBezTo>
                        <a:pt x="19" y="37"/>
                        <a:pt x="19" y="37"/>
                        <a:pt x="19" y="36"/>
                      </a:cubicBezTo>
                      <a:cubicBezTo>
                        <a:pt x="19" y="36"/>
                        <a:pt x="19" y="35"/>
                        <a:pt x="19" y="35"/>
                      </a:cubicBezTo>
                      <a:cubicBezTo>
                        <a:pt x="19" y="34"/>
                        <a:pt x="17" y="34"/>
                        <a:pt x="18" y="35"/>
                      </a:cubicBezTo>
                      <a:cubicBezTo>
                        <a:pt x="18" y="36"/>
                        <a:pt x="18" y="36"/>
                        <a:pt x="18" y="36"/>
                      </a:cubicBezTo>
                      <a:cubicBezTo>
                        <a:pt x="18" y="37"/>
                        <a:pt x="18" y="37"/>
                        <a:pt x="18" y="37"/>
                      </a:cubicBezTo>
                      <a:cubicBezTo>
                        <a:pt x="19" y="38"/>
                        <a:pt x="19" y="38"/>
                        <a:pt x="19" y="38"/>
                      </a:cubicBezTo>
                      <a:cubicBezTo>
                        <a:pt x="19" y="39"/>
                        <a:pt x="19" y="40"/>
                        <a:pt x="19" y="40"/>
                      </a:cubicBezTo>
                      <a:cubicBezTo>
                        <a:pt x="20" y="40"/>
                        <a:pt x="20" y="41"/>
                        <a:pt x="20" y="41"/>
                      </a:cubicBezTo>
                      <a:cubicBezTo>
                        <a:pt x="19" y="41"/>
                        <a:pt x="19" y="41"/>
                        <a:pt x="19" y="41"/>
                      </a:cubicBezTo>
                      <a:cubicBezTo>
                        <a:pt x="19" y="41"/>
                        <a:pt x="18" y="40"/>
                        <a:pt x="18" y="40"/>
                      </a:cubicBezTo>
                      <a:cubicBezTo>
                        <a:pt x="18" y="40"/>
                        <a:pt x="18" y="39"/>
                        <a:pt x="18" y="39"/>
                      </a:cubicBezTo>
                      <a:cubicBezTo>
                        <a:pt x="18" y="38"/>
                        <a:pt x="17" y="38"/>
                        <a:pt x="17" y="38"/>
                      </a:cubicBezTo>
                      <a:cubicBezTo>
                        <a:pt x="17" y="37"/>
                        <a:pt x="17" y="37"/>
                        <a:pt x="17" y="37"/>
                      </a:cubicBezTo>
                      <a:cubicBezTo>
                        <a:pt x="17" y="36"/>
                        <a:pt x="17" y="36"/>
                        <a:pt x="17" y="36"/>
                      </a:cubicBezTo>
                      <a:cubicBezTo>
                        <a:pt x="16" y="35"/>
                        <a:pt x="16" y="35"/>
                        <a:pt x="16" y="34"/>
                      </a:cubicBezTo>
                      <a:cubicBezTo>
                        <a:pt x="16" y="34"/>
                        <a:pt x="16" y="33"/>
                        <a:pt x="16" y="33"/>
                      </a:cubicBezTo>
                      <a:cubicBezTo>
                        <a:pt x="16" y="33"/>
                        <a:pt x="16" y="32"/>
                        <a:pt x="15" y="32"/>
                      </a:cubicBezTo>
                      <a:cubicBezTo>
                        <a:pt x="15" y="32"/>
                        <a:pt x="15" y="32"/>
                        <a:pt x="14" y="32"/>
                      </a:cubicBezTo>
                      <a:cubicBezTo>
                        <a:pt x="14" y="31"/>
                        <a:pt x="14" y="31"/>
                        <a:pt x="14" y="30"/>
                      </a:cubicBezTo>
                      <a:cubicBezTo>
                        <a:pt x="14" y="30"/>
                        <a:pt x="14" y="29"/>
                        <a:pt x="14" y="29"/>
                      </a:cubicBezTo>
                      <a:cubicBezTo>
                        <a:pt x="14" y="28"/>
                        <a:pt x="14" y="27"/>
                        <a:pt x="14" y="27"/>
                      </a:cubicBezTo>
                      <a:cubicBezTo>
                        <a:pt x="14" y="26"/>
                        <a:pt x="15" y="26"/>
                        <a:pt x="15" y="26"/>
                      </a:cubicBezTo>
                      <a:cubicBezTo>
                        <a:pt x="15" y="25"/>
                        <a:pt x="15" y="25"/>
                        <a:pt x="15" y="25"/>
                      </a:cubicBezTo>
                      <a:cubicBezTo>
                        <a:pt x="16" y="24"/>
                        <a:pt x="16" y="24"/>
                        <a:pt x="17" y="23"/>
                      </a:cubicBezTo>
                      <a:cubicBezTo>
                        <a:pt x="17" y="22"/>
                        <a:pt x="18" y="22"/>
                        <a:pt x="18" y="21"/>
                      </a:cubicBezTo>
                      <a:cubicBezTo>
                        <a:pt x="18" y="21"/>
                        <a:pt x="19" y="20"/>
                        <a:pt x="19" y="20"/>
                      </a:cubicBezTo>
                      <a:cubicBezTo>
                        <a:pt x="19" y="19"/>
                        <a:pt x="18" y="19"/>
                        <a:pt x="18" y="19"/>
                      </a:cubicBezTo>
                      <a:cubicBezTo>
                        <a:pt x="18" y="18"/>
                        <a:pt x="18" y="18"/>
                        <a:pt x="18" y="18"/>
                      </a:cubicBezTo>
                      <a:cubicBezTo>
                        <a:pt x="19" y="18"/>
                        <a:pt x="19" y="17"/>
                        <a:pt x="19" y="17"/>
                      </a:cubicBezTo>
                      <a:cubicBezTo>
                        <a:pt x="19" y="17"/>
                        <a:pt x="18" y="16"/>
                        <a:pt x="18" y="16"/>
                      </a:cubicBezTo>
                      <a:cubicBezTo>
                        <a:pt x="19" y="15"/>
                        <a:pt x="19" y="15"/>
                        <a:pt x="19" y="15"/>
                      </a:cubicBezTo>
                      <a:cubicBezTo>
                        <a:pt x="19" y="14"/>
                        <a:pt x="18" y="15"/>
                        <a:pt x="18" y="15"/>
                      </a:cubicBezTo>
                      <a:cubicBezTo>
                        <a:pt x="17" y="14"/>
                        <a:pt x="18" y="14"/>
                        <a:pt x="18" y="14"/>
                      </a:cubicBezTo>
                      <a:cubicBezTo>
                        <a:pt x="18" y="13"/>
                        <a:pt x="18" y="13"/>
                        <a:pt x="18" y="13"/>
                      </a:cubicBezTo>
                      <a:cubicBezTo>
                        <a:pt x="18" y="13"/>
                        <a:pt x="18" y="12"/>
                        <a:pt x="18" y="12"/>
                      </a:cubicBezTo>
                      <a:cubicBezTo>
                        <a:pt x="18" y="12"/>
                        <a:pt x="18" y="12"/>
                        <a:pt x="17" y="11"/>
                      </a:cubicBezTo>
                      <a:cubicBezTo>
                        <a:pt x="22" y="7"/>
                        <a:pt x="29" y="4"/>
                        <a:pt x="35" y="3"/>
                      </a:cubicBezTo>
                      <a:cubicBezTo>
                        <a:pt x="35" y="3"/>
                        <a:pt x="35" y="3"/>
                        <a:pt x="35" y="3"/>
                      </a:cubicBezTo>
                      <a:cubicBezTo>
                        <a:pt x="35" y="3"/>
                        <a:pt x="35" y="4"/>
                        <a:pt x="36" y="4"/>
                      </a:cubicBezTo>
                      <a:cubicBezTo>
                        <a:pt x="36" y="3"/>
                        <a:pt x="36" y="4"/>
                        <a:pt x="37" y="4"/>
                      </a:cubicBezTo>
                      <a:cubicBezTo>
                        <a:pt x="37" y="4"/>
                        <a:pt x="38" y="3"/>
                        <a:pt x="38" y="3"/>
                      </a:cubicBezTo>
                      <a:cubicBezTo>
                        <a:pt x="39" y="4"/>
                        <a:pt x="40" y="4"/>
                        <a:pt x="41" y="4"/>
                      </a:cubicBezTo>
                      <a:cubicBezTo>
                        <a:pt x="41" y="4"/>
                        <a:pt x="41" y="4"/>
                        <a:pt x="41" y="3"/>
                      </a:cubicBezTo>
                      <a:cubicBezTo>
                        <a:pt x="41" y="3"/>
                        <a:pt x="41" y="3"/>
                        <a:pt x="41" y="3"/>
                      </a:cubicBezTo>
                      <a:cubicBezTo>
                        <a:pt x="42" y="3"/>
                        <a:pt x="42" y="3"/>
                        <a:pt x="42" y="3"/>
                      </a:cubicBezTo>
                      <a:cubicBezTo>
                        <a:pt x="43" y="3"/>
                        <a:pt x="44" y="3"/>
                        <a:pt x="45" y="3"/>
                      </a:cubicBezTo>
                      <a:cubicBezTo>
                        <a:pt x="45" y="0"/>
                        <a:pt x="45" y="0"/>
                        <a:pt x="45" y="0"/>
                      </a:cubicBezTo>
                      <a:cubicBezTo>
                        <a:pt x="45" y="0"/>
                        <a:pt x="44" y="0"/>
                        <a:pt x="43" y="0"/>
                      </a:cubicBezTo>
                      <a:cubicBezTo>
                        <a:pt x="43" y="0"/>
                        <a:pt x="43" y="0"/>
                        <a:pt x="42" y="0"/>
                      </a:cubicBezTo>
                      <a:cubicBezTo>
                        <a:pt x="42" y="0"/>
                        <a:pt x="42" y="0"/>
                        <a:pt x="41" y="0"/>
                      </a:cubicBezTo>
                      <a:cubicBezTo>
                        <a:pt x="37" y="0"/>
                        <a:pt x="33" y="1"/>
                        <a:pt x="29" y="3"/>
                      </a:cubicBezTo>
                      <a:cubicBezTo>
                        <a:pt x="28" y="3"/>
                        <a:pt x="27" y="3"/>
                        <a:pt x="27" y="3"/>
                      </a:cubicBezTo>
                      <a:cubicBezTo>
                        <a:pt x="27" y="3"/>
                        <a:pt x="26" y="3"/>
                        <a:pt x="26" y="3"/>
                      </a:cubicBezTo>
                      <a:cubicBezTo>
                        <a:pt x="26" y="4"/>
                        <a:pt x="25" y="4"/>
                        <a:pt x="25" y="4"/>
                      </a:cubicBezTo>
                      <a:cubicBezTo>
                        <a:pt x="24" y="4"/>
                        <a:pt x="24" y="5"/>
                        <a:pt x="23" y="5"/>
                      </a:cubicBezTo>
                      <a:cubicBezTo>
                        <a:pt x="22" y="5"/>
                        <a:pt x="22" y="6"/>
                        <a:pt x="21" y="6"/>
                      </a:cubicBezTo>
                      <a:cubicBezTo>
                        <a:pt x="19" y="7"/>
                        <a:pt x="17" y="9"/>
                        <a:pt x="15" y="11"/>
                      </a:cubicBezTo>
                      <a:cubicBezTo>
                        <a:pt x="14" y="11"/>
                        <a:pt x="14" y="11"/>
                        <a:pt x="14" y="11"/>
                      </a:cubicBezTo>
                      <a:cubicBezTo>
                        <a:pt x="13" y="12"/>
                        <a:pt x="13" y="12"/>
                        <a:pt x="12" y="13"/>
                      </a:cubicBezTo>
                      <a:cubicBezTo>
                        <a:pt x="12" y="13"/>
                        <a:pt x="11" y="14"/>
                        <a:pt x="11" y="14"/>
                      </a:cubicBezTo>
                      <a:cubicBezTo>
                        <a:pt x="10" y="15"/>
                        <a:pt x="10" y="16"/>
                        <a:pt x="9" y="17"/>
                      </a:cubicBezTo>
                      <a:cubicBezTo>
                        <a:pt x="8" y="18"/>
                        <a:pt x="7" y="20"/>
                        <a:pt x="5" y="22"/>
                      </a:cubicBezTo>
                      <a:cubicBezTo>
                        <a:pt x="5" y="22"/>
                        <a:pt x="5" y="23"/>
                        <a:pt x="5" y="23"/>
                      </a:cubicBezTo>
                      <a:cubicBezTo>
                        <a:pt x="4" y="24"/>
                        <a:pt x="4" y="24"/>
                        <a:pt x="4" y="24"/>
                      </a:cubicBezTo>
                      <a:cubicBezTo>
                        <a:pt x="4" y="25"/>
                        <a:pt x="3" y="26"/>
                        <a:pt x="3" y="27"/>
                      </a:cubicBezTo>
                      <a:cubicBezTo>
                        <a:pt x="3" y="28"/>
                        <a:pt x="3" y="28"/>
                        <a:pt x="2" y="28"/>
                      </a:cubicBezTo>
                      <a:cubicBezTo>
                        <a:pt x="2" y="30"/>
                        <a:pt x="2" y="31"/>
                        <a:pt x="1" y="32"/>
                      </a:cubicBezTo>
                      <a:cubicBezTo>
                        <a:pt x="1" y="33"/>
                        <a:pt x="1" y="34"/>
                        <a:pt x="1" y="34"/>
                      </a:cubicBezTo>
                      <a:close/>
                      <a:moveTo>
                        <a:pt x="45" y="34"/>
                      </a:moveTo>
                      <a:cubicBezTo>
                        <a:pt x="45" y="53"/>
                        <a:pt x="45" y="53"/>
                        <a:pt x="45" y="53"/>
                      </a:cubicBezTo>
                      <a:cubicBezTo>
                        <a:pt x="45" y="54"/>
                        <a:pt x="45" y="54"/>
                        <a:pt x="45" y="54"/>
                      </a:cubicBezTo>
                      <a:cubicBezTo>
                        <a:pt x="45" y="54"/>
                        <a:pt x="44" y="53"/>
                        <a:pt x="44" y="53"/>
                      </a:cubicBezTo>
                      <a:cubicBezTo>
                        <a:pt x="43" y="53"/>
                        <a:pt x="42" y="53"/>
                        <a:pt x="41" y="53"/>
                      </a:cubicBezTo>
                      <a:cubicBezTo>
                        <a:pt x="41" y="53"/>
                        <a:pt x="40" y="52"/>
                        <a:pt x="40" y="51"/>
                      </a:cubicBezTo>
                      <a:cubicBezTo>
                        <a:pt x="40" y="51"/>
                        <a:pt x="40" y="50"/>
                        <a:pt x="40" y="50"/>
                      </a:cubicBezTo>
                      <a:cubicBezTo>
                        <a:pt x="40" y="49"/>
                        <a:pt x="40" y="49"/>
                        <a:pt x="40" y="49"/>
                      </a:cubicBezTo>
                      <a:cubicBezTo>
                        <a:pt x="40" y="48"/>
                        <a:pt x="40" y="48"/>
                        <a:pt x="39" y="47"/>
                      </a:cubicBezTo>
                      <a:cubicBezTo>
                        <a:pt x="38" y="47"/>
                        <a:pt x="37" y="48"/>
                        <a:pt x="36" y="47"/>
                      </a:cubicBezTo>
                      <a:cubicBezTo>
                        <a:pt x="36" y="47"/>
                        <a:pt x="36" y="47"/>
                        <a:pt x="36" y="47"/>
                      </a:cubicBezTo>
                      <a:cubicBezTo>
                        <a:pt x="37" y="46"/>
                        <a:pt x="36" y="46"/>
                        <a:pt x="37" y="46"/>
                      </a:cubicBezTo>
                      <a:cubicBezTo>
                        <a:pt x="37" y="46"/>
                        <a:pt x="37" y="45"/>
                        <a:pt x="37" y="45"/>
                      </a:cubicBezTo>
                      <a:cubicBezTo>
                        <a:pt x="37" y="45"/>
                        <a:pt x="37" y="45"/>
                        <a:pt x="37" y="44"/>
                      </a:cubicBezTo>
                      <a:cubicBezTo>
                        <a:pt x="37" y="44"/>
                        <a:pt x="38" y="44"/>
                        <a:pt x="38" y="44"/>
                      </a:cubicBezTo>
                      <a:cubicBezTo>
                        <a:pt x="38" y="43"/>
                        <a:pt x="38" y="43"/>
                        <a:pt x="37" y="43"/>
                      </a:cubicBezTo>
                      <a:cubicBezTo>
                        <a:pt x="37" y="43"/>
                        <a:pt x="36" y="43"/>
                        <a:pt x="36" y="43"/>
                      </a:cubicBezTo>
                      <a:cubicBezTo>
                        <a:pt x="35" y="43"/>
                        <a:pt x="35" y="45"/>
                        <a:pt x="34" y="45"/>
                      </a:cubicBezTo>
                      <a:cubicBezTo>
                        <a:pt x="34" y="45"/>
                        <a:pt x="33" y="45"/>
                        <a:pt x="33" y="45"/>
                      </a:cubicBezTo>
                      <a:cubicBezTo>
                        <a:pt x="32" y="45"/>
                        <a:pt x="32" y="45"/>
                        <a:pt x="32" y="45"/>
                      </a:cubicBezTo>
                      <a:cubicBezTo>
                        <a:pt x="31" y="45"/>
                        <a:pt x="31" y="45"/>
                        <a:pt x="30" y="45"/>
                      </a:cubicBezTo>
                      <a:cubicBezTo>
                        <a:pt x="30" y="45"/>
                        <a:pt x="30" y="43"/>
                        <a:pt x="30" y="43"/>
                      </a:cubicBezTo>
                      <a:cubicBezTo>
                        <a:pt x="29" y="42"/>
                        <a:pt x="30" y="41"/>
                        <a:pt x="30" y="40"/>
                      </a:cubicBezTo>
                      <a:cubicBezTo>
                        <a:pt x="30" y="40"/>
                        <a:pt x="30" y="39"/>
                        <a:pt x="30" y="39"/>
                      </a:cubicBezTo>
                      <a:cubicBezTo>
                        <a:pt x="31" y="39"/>
                        <a:pt x="30" y="38"/>
                        <a:pt x="31" y="38"/>
                      </a:cubicBezTo>
                      <a:cubicBezTo>
                        <a:pt x="31" y="37"/>
                        <a:pt x="32" y="37"/>
                        <a:pt x="32" y="37"/>
                      </a:cubicBezTo>
                      <a:cubicBezTo>
                        <a:pt x="33" y="36"/>
                        <a:pt x="33" y="36"/>
                        <a:pt x="34" y="36"/>
                      </a:cubicBezTo>
                      <a:cubicBezTo>
                        <a:pt x="35" y="36"/>
                        <a:pt x="35" y="36"/>
                        <a:pt x="36" y="36"/>
                      </a:cubicBezTo>
                      <a:cubicBezTo>
                        <a:pt x="36" y="36"/>
                        <a:pt x="36" y="36"/>
                        <a:pt x="36" y="36"/>
                      </a:cubicBezTo>
                      <a:cubicBezTo>
                        <a:pt x="37" y="36"/>
                        <a:pt x="37" y="36"/>
                        <a:pt x="38" y="35"/>
                      </a:cubicBezTo>
                      <a:cubicBezTo>
                        <a:pt x="39" y="35"/>
                        <a:pt x="39" y="35"/>
                        <a:pt x="40" y="35"/>
                      </a:cubicBezTo>
                      <a:cubicBezTo>
                        <a:pt x="40" y="35"/>
                        <a:pt x="41" y="36"/>
                        <a:pt x="41" y="36"/>
                      </a:cubicBezTo>
                      <a:cubicBezTo>
                        <a:pt x="41" y="36"/>
                        <a:pt x="42" y="35"/>
                        <a:pt x="42" y="36"/>
                      </a:cubicBezTo>
                      <a:cubicBezTo>
                        <a:pt x="42" y="36"/>
                        <a:pt x="43" y="36"/>
                        <a:pt x="43" y="36"/>
                      </a:cubicBezTo>
                      <a:cubicBezTo>
                        <a:pt x="43" y="37"/>
                        <a:pt x="42" y="37"/>
                        <a:pt x="43" y="38"/>
                      </a:cubicBezTo>
                      <a:cubicBezTo>
                        <a:pt x="43" y="38"/>
                        <a:pt x="44" y="38"/>
                        <a:pt x="44" y="38"/>
                      </a:cubicBezTo>
                      <a:cubicBezTo>
                        <a:pt x="45" y="38"/>
                        <a:pt x="44" y="38"/>
                        <a:pt x="44" y="37"/>
                      </a:cubicBezTo>
                      <a:cubicBezTo>
                        <a:pt x="44" y="37"/>
                        <a:pt x="44" y="37"/>
                        <a:pt x="44" y="36"/>
                      </a:cubicBezTo>
                      <a:cubicBezTo>
                        <a:pt x="44" y="36"/>
                        <a:pt x="44" y="36"/>
                        <a:pt x="44" y="36"/>
                      </a:cubicBezTo>
                      <a:cubicBezTo>
                        <a:pt x="44" y="35"/>
                        <a:pt x="45" y="34"/>
                        <a:pt x="45" y="34"/>
                      </a:cubicBez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28" name="Freeform: Shape 155"/>
                <p:cNvSpPr/>
                <p:nvPr/>
              </p:nvSpPr>
              <p:spPr bwMode="auto">
                <a:xfrm>
                  <a:off x="2569358" y="2646188"/>
                  <a:ext cx="137246" cy="388456"/>
                </a:xfrm>
                <a:custGeom>
                  <a:gdLst>
                    <a:gd fmla="*/ 4 w 31" name="T0"/>
                    <a:gd fmla="*/ 11 h 88" name="T1"/>
                    <a:gd fmla="*/ 1 w 31" name="T2"/>
                    <a:gd fmla="*/ 22 h 88" name="T3"/>
                    <a:gd fmla="*/ 3 w 31" name="T4"/>
                    <a:gd fmla="*/ 31 h 88" name="T5"/>
                    <a:gd fmla="*/ 11 w 31" name="T6"/>
                    <a:gd fmla="*/ 40 h 88" name="T7"/>
                    <a:gd fmla="*/ 11 w 31" name="T8"/>
                    <a:gd fmla="*/ 88 h 88" name="T9"/>
                    <a:gd fmla="*/ 20 w 31" name="T10"/>
                    <a:gd fmla="*/ 88 h 88" name="T11"/>
                    <a:gd fmla="*/ 20 w 31" name="T12"/>
                    <a:gd fmla="*/ 40 h 88" name="T13"/>
                    <a:gd fmla="*/ 28 w 31" name="T14"/>
                    <a:gd fmla="*/ 31 h 88" name="T15"/>
                    <a:gd fmla="*/ 30 w 31" name="T16"/>
                    <a:gd fmla="*/ 22 h 88" name="T17"/>
                    <a:gd fmla="*/ 27 w 31" name="T18"/>
                    <a:gd fmla="*/ 11 h 88" name="T19"/>
                    <a:gd fmla="*/ 20 w 31" name="T20"/>
                    <a:gd fmla="*/ 0 h 88" name="T21"/>
                    <a:gd fmla="*/ 23 w 31" name="T22"/>
                    <a:gd fmla="*/ 21 h 88" name="T23"/>
                    <a:gd fmla="*/ 20 w 31" name="T24"/>
                    <a:gd fmla="*/ 21 h 88" name="T25"/>
                    <a:gd fmla="*/ 18 w 31" name="T26"/>
                    <a:gd fmla="*/ 0 h 88" name="T27"/>
                    <a:gd fmla="*/ 15 w 31" name="T28"/>
                    <a:gd fmla="*/ 0 h 88" name="T29"/>
                    <a:gd fmla="*/ 13 w 31" name="T30"/>
                    <a:gd fmla="*/ 0 h 88" name="T31"/>
                    <a:gd fmla="*/ 11 w 31" name="T32"/>
                    <a:gd fmla="*/ 21 h 88" name="T33"/>
                    <a:gd fmla="*/ 8 w 31" name="T34"/>
                    <a:gd fmla="*/ 21 h 88" name="T35"/>
                    <a:gd fmla="*/ 10 w 31" name="T36"/>
                    <a:gd fmla="*/ 0 h 88" name="T37"/>
                    <a:gd fmla="*/ 4 w 31" name="T38"/>
                    <a:gd fmla="*/ 11 h 8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88" w="31">
                      <a:moveTo>
                        <a:pt x="4" y="11"/>
                      </a:moveTo>
                      <a:cubicBezTo>
                        <a:pt x="2" y="14"/>
                        <a:pt x="1" y="18"/>
                        <a:pt x="1" y="22"/>
                      </a:cubicBezTo>
                      <a:cubicBezTo>
                        <a:pt x="0" y="25"/>
                        <a:pt x="1" y="28"/>
                        <a:pt x="3" y="31"/>
                      </a:cubicBezTo>
                      <a:cubicBezTo>
                        <a:pt x="4" y="34"/>
                        <a:pt x="8" y="38"/>
                        <a:pt x="11" y="40"/>
                      </a:cubicBezTo>
                      <a:cubicBezTo>
                        <a:pt x="11" y="88"/>
                        <a:pt x="11" y="88"/>
                        <a:pt x="11" y="88"/>
                      </a:cubicBezTo>
                      <a:cubicBezTo>
                        <a:pt x="20" y="88"/>
                        <a:pt x="20" y="88"/>
                        <a:pt x="20" y="88"/>
                      </a:cubicBezTo>
                      <a:cubicBezTo>
                        <a:pt x="20" y="40"/>
                        <a:pt x="20" y="40"/>
                        <a:pt x="20" y="40"/>
                      </a:cubicBezTo>
                      <a:cubicBezTo>
                        <a:pt x="23" y="38"/>
                        <a:pt x="26" y="34"/>
                        <a:pt x="28" y="31"/>
                      </a:cubicBezTo>
                      <a:cubicBezTo>
                        <a:pt x="30" y="28"/>
                        <a:pt x="31" y="25"/>
                        <a:pt x="30" y="22"/>
                      </a:cubicBezTo>
                      <a:cubicBezTo>
                        <a:pt x="30" y="18"/>
                        <a:pt x="28" y="14"/>
                        <a:pt x="27" y="11"/>
                      </a:cubicBezTo>
                      <a:cubicBezTo>
                        <a:pt x="26" y="8"/>
                        <a:pt x="24" y="1"/>
                        <a:pt x="20" y="0"/>
                      </a:cubicBezTo>
                      <a:cubicBezTo>
                        <a:pt x="23" y="21"/>
                        <a:pt x="23" y="21"/>
                        <a:pt x="23" y="21"/>
                      </a:cubicBezTo>
                      <a:cubicBezTo>
                        <a:pt x="20" y="21"/>
                        <a:pt x="20" y="21"/>
                        <a:pt x="20" y="21"/>
                      </a:cubicBezTo>
                      <a:cubicBezTo>
                        <a:pt x="18" y="0"/>
                        <a:pt x="18" y="0"/>
                        <a:pt x="18" y="0"/>
                      </a:cubicBezTo>
                      <a:cubicBezTo>
                        <a:pt x="15" y="0"/>
                        <a:pt x="15" y="0"/>
                        <a:pt x="15" y="0"/>
                      </a:cubicBezTo>
                      <a:cubicBezTo>
                        <a:pt x="13" y="0"/>
                        <a:pt x="13" y="0"/>
                        <a:pt x="13" y="0"/>
                      </a:cubicBezTo>
                      <a:cubicBezTo>
                        <a:pt x="11" y="21"/>
                        <a:pt x="11" y="21"/>
                        <a:pt x="11" y="21"/>
                      </a:cubicBezTo>
                      <a:cubicBezTo>
                        <a:pt x="8" y="21"/>
                        <a:pt x="8" y="21"/>
                        <a:pt x="8" y="21"/>
                      </a:cubicBezTo>
                      <a:cubicBezTo>
                        <a:pt x="10" y="0"/>
                        <a:pt x="10" y="0"/>
                        <a:pt x="10" y="0"/>
                      </a:cubicBezTo>
                      <a:cubicBezTo>
                        <a:pt x="7" y="1"/>
                        <a:pt x="5" y="8"/>
                        <a:pt x="4" y="11"/>
                      </a:cubicBez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29" name="Freeform: Shape 156"/>
                <p:cNvSpPr/>
                <p:nvPr/>
              </p:nvSpPr>
              <p:spPr bwMode="auto">
                <a:xfrm>
                  <a:off x="2745817" y="2636385"/>
                  <a:ext cx="140922" cy="398259"/>
                </a:xfrm>
                <a:custGeom>
                  <a:gdLst>
                    <a:gd fmla="*/ 20 w 32" name="T0"/>
                    <a:gd fmla="*/ 90 h 90" name="T1"/>
                    <a:gd fmla="*/ 20 w 32" name="T2"/>
                    <a:gd fmla="*/ 43 h 90" name="T3"/>
                    <a:gd fmla="*/ 32 w 32" name="T4"/>
                    <a:gd fmla="*/ 24 h 90" name="T5"/>
                    <a:gd fmla="*/ 16 w 32" name="T6"/>
                    <a:gd fmla="*/ 0 h 90" name="T7"/>
                    <a:gd fmla="*/ 0 w 32" name="T8"/>
                    <a:gd fmla="*/ 24 h 90" name="T9"/>
                    <a:gd fmla="*/ 12 w 32" name="T10"/>
                    <a:gd fmla="*/ 43 h 90" name="T11"/>
                    <a:gd fmla="*/ 12 w 32" name="T12"/>
                    <a:gd fmla="*/ 90 h 90" name="T13"/>
                    <a:gd fmla="*/ 20 w 32" name="T14"/>
                    <a:gd fmla="*/ 90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32">
                      <a:moveTo>
                        <a:pt x="20" y="90"/>
                      </a:moveTo>
                      <a:cubicBezTo>
                        <a:pt x="20" y="43"/>
                        <a:pt x="20" y="43"/>
                        <a:pt x="20" y="43"/>
                      </a:cubicBezTo>
                      <a:cubicBezTo>
                        <a:pt x="27" y="41"/>
                        <a:pt x="32" y="33"/>
                        <a:pt x="32" y="24"/>
                      </a:cubicBezTo>
                      <a:cubicBezTo>
                        <a:pt x="32" y="14"/>
                        <a:pt x="25" y="0"/>
                        <a:pt x="16" y="0"/>
                      </a:cubicBezTo>
                      <a:cubicBezTo>
                        <a:pt x="7" y="0"/>
                        <a:pt x="0" y="14"/>
                        <a:pt x="0" y="24"/>
                      </a:cubicBezTo>
                      <a:cubicBezTo>
                        <a:pt x="0" y="33"/>
                        <a:pt x="5" y="41"/>
                        <a:pt x="12" y="43"/>
                      </a:cubicBezTo>
                      <a:cubicBezTo>
                        <a:pt x="12" y="90"/>
                        <a:pt x="12" y="90"/>
                        <a:pt x="12" y="90"/>
                      </a:cubicBezTo>
                      <a:lnTo>
                        <a:pt x="20" y="90"/>
                      </a:ln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30" name="Freeform: Shape 157"/>
                <p:cNvSpPr/>
                <p:nvPr/>
              </p:nvSpPr>
              <p:spPr bwMode="auto">
                <a:xfrm>
                  <a:off x="2896543" y="3078759"/>
                  <a:ext cx="162980" cy="167882"/>
                </a:xfrm>
                <a:custGeom>
                  <a:gdLst>
                    <a:gd fmla="*/ 8 w 37" name="T0"/>
                    <a:gd fmla="*/ 35 h 38" name="T1"/>
                    <a:gd fmla="*/ 18 w 37" name="T2"/>
                    <a:gd fmla="*/ 38 h 38" name="T3"/>
                    <a:gd fmla="*/ 37 w 37" name="T4"/>
                    <a:gd fmla="*/ 19 h 38" name="T5"/>
                    <a:gd fmla="*/ 18 w 37" name="T6"/>
                    <a:gd fmla="*/ 0 h 38" name="T7"/>
                    <a:gd fmla="*/ 0 w 37" name="T8"/>
                    <a:gd fmla="*/ 17 h 38" name="T9"/>
                    <a:gd fmla="*/ 18 w 37" name="T10"/>
                    <a:gd fmla="*/ 17 h 38" name="T11"/>
                    <a:gd fmla="*/ 24 w 37" name="T12"/>
                    <a:gd fmla="*/ 17 h 38" name="T13"/>
                    <a:gd fmla="*/ 20 w 37" name="T14"/>
                    <a:gd fmla="*/ 21 h 38" name="T15"/>
                    <a:gd fmla="*/ 8 w 37" name="T16"/>
                    <a:gd fmla="*/ 35 h 3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8" w="37">
                      <a:moveTo>
                        <a:pt x="8" y="35"/>
                      </a:moveTo>
                      <a:cubicBezTo>
                        <a:pt x="11" y="37"/>
                        <a:pt x="14" y="38"/>
                        <a:pt x="18" y="38"/>
                      </a:cubicBezTo>
                      <a:cubicBezTo>
                        <a:pt x="29" y="38"/>
                        <a:pt x="37" y="30"/>
                        <a:pt x="37" y="19"/>
                      </a:cubicBezTo>
                      <a:cubicBezTo>
                        <a:pt x="37" y="9"/>
                        <a:pt x="29" y="0"/>
                        <a:pt x="18" y="0"/>
                      </a:cubicBezTo>
                      <a:cubicBezTo>
                        <a:pt x="9" y="0"/>
                        <a:pt x="1" y="7"/>
                        <a:pt x="0" y="17"/>
                      </a:cubicBezTo>
                      <a:cubicBezTo>
                        <a:pt x="18" y="17"/>
                        <a:pt x="18" y="17"/>
                        <a:pt x="18" y="17"/>
                      </a:cubicBezTo>
                      <a:cubicBezTo>
                        <a:pt x="24" y="17"/>
                        <a:pt x="24" y="17"/>
                        <a:pt x="24" y="17"/>
                      </a:cubicBezTo>
                      <a:cubicBezTo>
                        <a:pt x="20" y="21"/>
                        <a:pt x="20" y="21"/>
                        <a:pt x="20" y="21"/>
                      </a:cubicBezTo>
                      <a:lnTo>
                        <a:pt x="8" y="35"/>
                      </a:ln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31" name="Freeform: Shape 158"/>
                <p:cNvSpPr/>
                <p:nvPr/>
              </p:nvSpPr>
              <p:spPr bwMode="auto">
                <a:xfrm>
                  <a:off x="2635530" y="3162087"/>
                  <a:ext cx="340665" cy="322284"/>
                </a:xfrm>
                <a:custGeom>
                  <a:gdLst>
                    <a:gd fmla="*/ 34 w 77" name="T0"/>
                    <a:gd fmla="*/ 39 h 73" name="T1"/>
                    <a:gd fmla="*/ 34 w 77" name="T2"/>
                    <a:gd fmla="*/ 41 h 73" name="T3"/>
                    <a:gd fmla="*/ 34 w 77" name="T4"/>
                    <a:gd fmla="*/ 43 h 73" name="T5"/>
                    <a:gd fmla="*/ 34 w 77" name="T6"/>
                    <a:gd fmla="*/ 67 h 73" name="T7"/>
                    <a:gd fmla="*/ 25 w 77" name="T8"/>
                    <a:gd fmla="*/ 73 h 73" name="T9"/>
                    <a:gd fmla="*/ 51 w 77" name="T10"/>
                    <a:gd fmla="*/ 73 h 73" name="T11"/>
                    <a:gd fmla="*/ 43 w 77" name="T12"/>
                    <a:gd fmla="*/ 67 h 73" name="T13"/>
                    <a:gd fmla="*/ 43 w 77" name="T14"/>
                    <a:gd fmla="*/ 43 h 73" name="T15"/>
                    <a:gd fmla="*/ 43 w 77" name="T16"/>
                    <a:gd fmla="*/ 41 h 73" name="T17"/>
                    <a:gd fmla="*/ 43 w 77" name="T18"/>
                    <a:gd fmla="*/ 39 h 73" name="T19"/>
                    <a:gd fmla="*/ 65 w 77" name="T20"/>
                    <a:gd fmla="*/ 14 h 73" name="T21"/>
                    <a:gd fmla="*/ 77 w 77" name="T22"/>
                    <a:gd fmla="*/ 0 h 73" name="T23"/>
                    <a:gd fmla="*/ 58 w 77" name="T24"/>
                    <a:gd fmla="*/ 0 h 73" name="T25"/>
                    <a:gd fmla="*/ 0 w 77" name="T26"/>
                    <a:gd fmla="*/ 0 h 73" name="T27"/>
                    <a:gd fmla="*/ 34 w 77" name="T28"/>
                    <a:gd fmla="*/ 39 h 7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3" w="77">
                      <a:moveTo>
                        <a:pt x="34" y="39"/>
                      </a:moveTo>
                      <a:cubicBezTo>
                        <a:pt x="34" y="41"/>
                        <a:pt x="34" y="41"/>
                        <a:pt x="34" y="41"/>
                      </a:cubicBezTo>
                      <a:cubicBezTo>
                        <a:pt x="34" y="43"/>
                        <a:pt x="34" y="43"/>
                        <a:pt x="34" y="43"/>
                      </a:cubicBezTo>
                      <a:cubicBezTo>
                        <a:pt x="34" y="67"/>
                        <a:pt x="34" y="67"/>
                        <a:pt x="34" y="67"/>
                      </a:cubicBezTo>
                      <a:cubicBezTo>
                        <a:pt x="29" y="68"/>
                        <a:pt x="25" y="70"/>
                        <a:pt x="25" y="73"/>
                      </a:cubicBezTo>
                      <a:cubicBezTo>
                        <a:pt x="51" y="73"/>
                        <a:pt x="51" y="73"/>
                        <a:pt x="51" y="73"/>
                      </a:cubicBezTo>
                      <a:cubicBezTo>
                        <a:pt x="51" y="70"/>
                        <a:pt x="47" y="68"/>
                        <a:pt x="43" y="67"/>
                      </a:cubicBezTo>
                      <a:cubicBezTo>
                        <a:pt x="43" y="43"/>
                        <a:pt x="43" y="43"/>
                        <a:pt x="43" y="43"/>
                      </a:cubicBezTo>
                      <a:cubicBezTo>
                        <a:pt x="43" y="41"/>
                        <a:pt x="43" y="41"/>
                        <a:pt x="43" y="41"/>
                      </a:cubicBezTo>
                      <a:cubicBezTo>
                        <a:pt x="43" y="39"/>
                        <a:pt x="43" y="39"/>
                        <a:pt x="43" y="39"/>
                      </a:cubicBezTo>
                      <a:cubicBezTo>
                        <a:pt x="65" y="14"/>
                        <a:pt x="65" y="14"/>
                        <a:pt x="65" y="14"/>
                      </a:cubicBezTo>
                      <a:cubicBezTo>
                        <a:pt x="77" y="0"/>
                        <a:pt x="77" y="0"/>
                        <a:pt x="77" y="0"/>
                      </a:cubicBezTo>
                      <a:cubicBezTo>
                        <a:pt x="58" y="0"/>
                        <a:pt x="58" y="0"/>
                        <a:pt x="58" y="0"/>
                      </a:cubicBezTo>
                      <a:cubicBezTo>
                        <a:pt x="0" y="0"/>
                        <a:pt x="0" y="0"/>
                        <a:pt x="0" y="0"/>
                      </a:cubicBezTo>
                      <a:lnTo>
                        <a:pt x="34" y="39"/>
                      </a:lnTo>
                      <a:close/>
                    </a:path>
                  </a:pathLst>
                </a:custGeom>
                <a:solidFill>
                  <a:srgbClr val="E2E2E2">
                    <a:alpha val="40000"/>
                  </a:srgbClr>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32" name="Freeform: Shape 159"/>
                <p:cNvSpPr/>
                <p:nvPr/>
              </p:nvSpPr>
              <p:spPr bwMode="auto">
                <a:xfrm>
                  <a:off x="4879261" y="892623"/>
                  <a:ext cx="366398" cy="93131"/>
                </a:xfrm>
                <a:custGeom>
                  <a:gdLst>
                    <a:gd fmla="*/ 198 w 299" name="T0"/>
                    <a:gd fmla="*/ 39 h 76" name="T1"/>
                    <a:gd fmla="*/ 104 w 299" name="T2"/>
                    <a:gd fmla="*/ 39 h 76" name="T3"/>
                    <a:gd fmla="*/ 104 w 299" name="T4"/>
                    <a:gd fmla="*/ 0 h 76" name="T5"/>
                    <a:gd fmla="*/ 0 w 299" name="T6"/>
                    <a:gd fmla="*/ 0 h 76" name="T7"/>
                    <a:gd fmla="*/ 0 w 299" name="T8"/>
                    <a:gd fmla="*/ 76 h 76" name="T9"/>
                    <a:gd fmla="*/ 299 w 299" name="T10"/>
                    <a:gd fmla="*/ 76 h 76" name="T11"/>
                    <a:gd fmla="*/ 299 w 299" name="T12"/>
                    <a:gd fmla="*/ 0 h 76" name="T13"/>
                    <a:gd fmla="*/ 198 w 299" name="T14"/>
                    <a:gd fmla="*/ 0 h 76" name="T15"/>
                    <a:gd fmla="*/ 198 w 299" name="T16"/>
                    <a:gd fmla="*/ 39 h 7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6" w="299">
                      <a:moveTo>
                        <a:pt x="198" y="39"/>
                      </a:moveTo>
                      <a:lnTo>
                        <a:pt x="104" y="39"/>
                      </a:lnTo>
                      <a:lnTo>
                        <a:pt x="104" y="0"/>
                      </a:lnTo>
                      <a:lnTo>
                        <a:pt x="0" y="0"/>
                      </a:lnTo>
                      <a:lnTo>
                        <a:pt x="0" y="76"/>
                      </a:lnTo>
                      <a:lnTo>
                        <a:pt x="299" y="76"/>
                      </a:lnTo>
                      <a:lnTo>
                        <a:pt x="299" y="0"/>
                      </a:lnTo>
                      <a:lnTo>
                        <a:pt x="198" y="0"/>
                      </a:lnTo>
                      <a:lnTo>
                        <a:pt x="198" y="39"/>
                      </a:lnTo>
                      <a:close/>
                    </a:path>
                  </a:pathLst>
                </a:custGeom>
                <a:solidFill>
                  <a:srgbClr val="E2E2E2">
                    <a:alpha val="40000"/>
                  </a:srgbClr>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33" name="Rectangle 160"/>
                <p:cNvSpPr/>
                <p:nvPr/>
              </p:nvSpPr>
              <p:spPr bwMode="auto">
                <a:xfrm>
                  <a:off x="5028761" y="892623"/>
                  <a:ext cx="71074" cy="25734"/>
                </a:xfrm>
                <a:prstGeom prst="rect">
                  <a:avLst/>
                </a:prstGeom>
                <a:grpFill/>
                <a:ln>
                  <a:noFill/>
                </a:ln>
                <a:extLst>
                  <a:ext uri="{91240B29-F687-4f45-9708-019B960494DF}">
                    <a14:hiddenLine xmlns:lc="http://schemas.openxmlformats.org/drawingml/2006/lockedCanvas" w="9525">
                      <a:solidFill>
                        <a:srgbClr val="000000"/>
                      </a:solidFill>
                      <a:miter lim="800000"/>
                      <a:headEnd/>
                      <a:tailEnd/>
                    </a14:hiddenLine>
                  </a:ext>
                </a:extLst>
              </p:spPr>
              <p:txBody>
                <a:bodyPr anchor="ctr"/>
                <a:lstStyle/>
                <a:p>
                  <a:pPr algn="ctr"/>
                  <a:endParaRPr>
                    <a:cs typeface="+mn-ea"/>
                    <a:sym typeface="+mn-lt"/>
                  </a:endParaRPr>
                </a:p>
              </p:txBody>
            </p:sp>
            <p:sp>
              <p:nvSpPr>
                <p:cNvPr id="134" name="Freeform: Shape 161"/>
                <p:cNvSpPr/>
                <p:nvPr/>
              </p:nvSpPr>
              <p:spPr bwMode="auto">
                <a:xfrm>
                  <a:off x="4879261" y="675725"/>
                  <a:ext cx="366398" cy="194841"/>
                </a:xfrm>
                <a:custGeom>
                  <a:gdLst>
                    <a:gd fmla="*/ 223 w 299" name="T0"/>
                    <a:gd fmla="*/ 0 h 159" name="T1"/>
                    <a:gd fmla="*/ 151 w 299" name="T2"/>
                    <a:gd fmla="*/ 0 h 159" name="T3"/>
                    <a:gd fmla="*/ 151 w 299" name="T4"/>
                    <a:gd fmla="*/ 29 h 159" name="T5"/>
                    <a:gd fmla="*/ 198 w 299" name="T6"/>
                    <a:gd fmla="*/ 29 h 159" name="T7"/>
                    <a:gd fmla="*/ 198 w 299" name="T8"/>
                    <a:gd fmla="*/ 58 h 159" name="T9"/>
                    <a:gd fmla="*/ 151 w 299" name="T10"/>
                    <a:gd fmla="*/ 58 h 159" name="T11"/>
                    <a:gd fmla="*/ 151 w 299" name="T12"/>
                    <a:gd fmla="*/ 159 h 159" name="T13"/>
                    <a:gd fmla="*/ 198 w 299" name="T14"/>
                    <a:gd fmla="*/ 159 h 159" name="T15"/>
                    <a:gd fmla="*/ 299 w 299" name="T16"/>
                    <a:gd fmla="*/ 159 h 159" name="T17"/>
                    <a:gd fmla="*/ 299 w 299" name="T18"/>
                    <a:gd fmla="*/ 58 h 159" name="T19"/>
                    <a:gd fmla="*/ 223 w 299" name="T20"/>
                    <a:gd fmla="*/ 58 h 159" name="T21"/>
                    <a:gd fmla="*/ 223 w 299" name="T22"/>
                    <a:gd fmla="*/ 0 h 159" name="T23"/>
                    <a:gd fmla="*/ 151 w 299" name="T24"/>
                    <a:gd fmla="*/ 0 h 159" name="T25"/>
                    <a:gd fmla="*/ 79 w 299" name="T26"/>
                    <a:gd fmla="*/ 0 h 159" name="T27"/>
                    <a:gd fmla="*/ 79 w 299" name="T28"/>
                    <a:gd fmla="*/ 58 h 159" name="T29"/>
                    <a:gd fmla="*/ 0 w 299" name="T30"/>
                    <a:gd fmla="*/ 58 h 159" name="T31"/>
                    <a:gd fmla="*/ 0 w 299" name="T32"/>
                    <a:gd fmla="*/ 159 h 159" name="T33"/>
                    <a:gd fmla="*/ 104 w 299" name="T34"/>
                    <a:gd fmla="*/ 159 h 159" name="T35"/>
                    <a:gd fmla="*/ 151 w 299" name="T36"/>
                    <a:gd fmla="*/ 159 h 159" name="T37"/>
                    <a:gd fmla="*/ 151 w 299" name="T38"/>
                    <a:gd fmla="*/ 58 h 159" name="T39"/>
                    <a:gd fmla="*/ 104 w 299" name="T40"/>
                    <a:gd fmla="*/ 58 h 159" name="T41"/>
                    <a:gd fmla="*/ 104 w 299" name="T42"/>
                    <a:gd fmla="*/ 58 h 159" name="T43"/>
                    <a:gd fmla="*/ 104 w 299" name="T44"/>
                    <a:gd fmla="*/ 29 h 159" name="T45"/>
                    <a:gd fmla="*/ 151 w 299" name="T46"/>
                    <a:gd fmla="*/ 29 h 159" name="T47"/>
                    <a:gd fmla="*/ 151 w 299" name="T48"/>
                    <a:gd fmla="*/ 0 h 159"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59" w="299">
                      <a:moveTo>
                        <a:pt x="223" y="0"/>
                      </a:moveTo>
                      <a:lnTo>
                        <a:pt x="151" y="0"/>
                      </a:lnTo>
                      <a:lnTo>
                        <a:pt x="151" y="29"/>
                      </a:lnTo>
                      <a:lnTo>
                        <a:pt x="198" y="29"/>
                      </a:lnTo>
                      <a:lnTo>
                        <a:pt x="198" y="58"/>
                      </a:lnTo>
                      <a:lnTo>
                        <a:pt x="151" y="58"/>
                      </a:lnTo>
                      <a:lnTo>
                        <a:pt x="151" y="159"/>
                      </a:lnTo>
                      <a:lnTo>
                        <a:pt x="198" y="159"/>
                      </a:lnTo>
                      <a:lnTo>
                        <a:pt x="299" y="159"/>
                      </a:lnTo>
                      <a:lnTo>
                        <a:pt x="299" y="58"/>
                      </a:lnTo>
                      <a:lnTo>
                        <a:pt x="223" y="58"/>
                      </a:lnTo>
                      <a:lnTo>
                        <a:pt x="223" y="0"/>
                      </a:lnTo>
                      <a:close/>
                      <a:moveTo>
                        <a:pt x="151" y="0"/>
                      </a:moveTo>
                      <a:lnTo>
                        <a:pt x="79" y="0"/>
                      </a:lnTo>
                      <a:lnTo>
                        <a:pt x="79" y="58"/>
                      </a:lnTo>
                      <a:lnTo>
                        <a:pt x="0" y="58"/>
                      </a:lnTo>
                      <a:lnTo>
                        <a:pt x="0" y="159"/>
                      </a:lnTo>
                      <a:lnTo>
                        <a:pt x="104" y="159"/>
                      </a:lnTo>
                      <a:lnTo>
                        <a:pt x="151" y="159"/>
                      </a:lnTo>
                      <a:lnTo>
                        <a:pt x="151" y="58"/>
                      </a:lnTo>
                      <a:lnTo>
                        <a:pt x="104" y="58"/>
                      </a:lnTo>
                      <a:lnTo>
                        <a:pt x="104" y="58"/>
                      </a:lnTo>
                      <a:lnTo>
                        <a:pt x="104" y="29"/>
                      </a:lnTo>
                      <a:lnTo>
                        <a:pt x="151" y="29"/>
                      </a:lnTo>
                      <a:lnTo>
                        <a:pt x="151" y="0"/>
                      </a:lnTo>
                      <a:close/>
                    </a:path>
                  </a:pathLst>
                </a:custGeom>
                <a:solidFill>
                  <a:srgbClr val="E2E2E2">
                    <a:alpha val="40000"/>
                  </a:srgbClr>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35" name="Freeform: Shape 162"/>
                <p:cNvSpPr/>
                <p:nvPr/>
              </p:nvSpPr>
              <p:spPr bwMode="auto">
                <a:xfrm>
                  <a:off x="2908797" y="1272501"/>
                  <a:ext cx="371300" cy="379878"/>
                </a:xfrm>
                <a:custGeom>
                  <a:gdLst>
                    <a:gd fmla="*/ 42 w 84" name="T0"/>
                    <a:gd fmla="*/ 0 h 86" name="T1"/>
                    <a:gd fmla="*/ 33 w 84" name="T2"/>
                    <a:gd fmla="*/ 18 h 86" name="T3"/>
                    <a:gd fmla="*/ 33 w 84" name="T4"/>
                    <a:gd fmla="*/ 32 h 86" name="T5"/>
                    <a:gd fmla="*/ 0 w 84" name="T6"/>
                    <a:gd fmla="*/ 46 h 86" name="T7"/>
                    <a:gd fmla="*/ 0 w 84" name="T8"/>
                    <a:gd fmla="*/ 55 h 86" name="T9"/>
                    <a:gd fmla="*/ 33 w 84" name="T10"/>
                    <a:gd fmla="*/ 48 h 86" name="T11"/>
                    <a:gd fmla="*/ 33 w 84" name="T12"/>
                    <a:gd fmla="*/ 67 h 86" name="T13"/>
                    <a:gd fmla="*/ 19 w 84" name="T14"/>
                    <a:gd fmla="*/ 77 h 86" name="T15"/>
                    <a:gd fmla="*/ 19 w 84" name="T16"/>
                    <a:gd fmla="*/ 86 h 86" name="T17"/>
                    <a:gd fmla="*/ 42 w 84" name="T18"/>
                    <a:gd fmla="*/ 78 h 86" name="T19"/>
                    <a:gd fmla="*/ 65 w 84" name="T20"/>
                    <a:gd fmla="*/ 86 h 86" name="T21"/>
                    <a:gd fmla="*/ 65 w 84" name="T22"/>
                    <a:gd fmla="*/ 77 h 86" name="T23"/>
                    <a:gd fmla="*/ 52 w 84" name="T24"/>
                    <a:gd fmla="*/ 67 h 86" name="T25"/>
                    <a:gd fmla="*/ 52 w 84" name="T26"/>
                    <a:gd fmla="*/ 48 h 86" name="T27"/>
                    <a:gd fmla="*/ 84 w 84" name="T28"/>
                    <a:gd fmla="*/ 55 h 86" name="T29"/>
                    <a:gd fmla="*/ 84 w 84" name="T30"/>
                    <a:gd fmla="*/ 46 h 86" name="T31"/>
                    <a:gd fmla="*/ 52 w 84" name="T32"/>
                    <a:gd fmla="*/ 32 h 86" name="T33"/>
                    <a:gd fmla="*/ 52 w 84" name="T34"/>
                    <a:gd fmla="*/ 18 h 86" name="T35"/>
                    <a:gd fmla="*/ 42 w 84" name="T36"/>
                    <a:gd fmla="*/ 0 h 8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86" w="84">
                      <a:moveTo>
                        <a:pt x="42" y="0"/>
                      </a:moveTo>
                      <a:cubicBezTo>
                        <a:pt x="37" y="0"/>
                        <a:pt x="33" y="13"/>
                        <a:pt x="33" y="18"/>
                      </a:cubicBezTo>
                      <a:cubicBezTo>
                        <a:pt x="33" y="32"/>
                        <a:pt x="33" y="32"/>
                        <a:pt x="33" y="32"/>
                      </a:cubicBezTo>
                      <a:cubicBezTo>
                        <a:pt x="0" y="46"/>
                        <a:pt x="0" y="46"/>
                        <a:pt x="0" y="46"/>
                      </a:cubicBezTo>
                      <a:cubicBezTo>
                        <a:pt x="0" y="55"/>
                        <a:pt x="0" y="55"/>
                        <a:pt x="0" y="55"/>
                      </a:cubicBezTo>
                      <a:cubicBezTo>
                        <a:pt x="33" y="48"/>
                        <a:pt x="33" y="48"/>
                        <a:pt x="33" y="48"/>
                      </a:cubicBezTo>
                      <a:cubicBezTo>
                        <a:pt x="33" y="67"/>
                        <a:pt x="33" y="67"/>
                        <a:pt x="33" y="67"/>
                      </a:cubicBezTo>
                      <a:cubicBezTo>
                        <a:pt x="19" y="77"/>
                        <a:pt x="19" y="77"/>
                        <a:pt x="19" y="77"/>
                      </a:cubicBezTo>
                      <a:cubicBezTo>
                        <a:pt x="19" y="86"/>
                        <a:pt x="19" y="86"/>
                        <a:pt x="19" y="86"/>
                      </a:cubicBezTo>
                      <a:cubicBezTo>
                        <a:pt x="42" y="78"/>
                        <a:pt x="42" y="78"/>
                        <a:pt x="42" y="78"/>
                      </a:cubicBezTo>
                      <a:cubicBezTo>
                        <a:pt x="65" y="86"/>
                        <a:pt x="65" y="86"/>
                        <a:pt x="65" y="86"/>
                      </a:cubicBezTo>
                      <a:cubicBezTo>
                        <a:pt x="65" y="77"/>
                        <a:pt x="65" y="77"/>
                        <a:pt x="65" y="77"/>
                      </a:cubicBezTo>
                      <a:cubicBezTo>
                        <a:pt x="52" y="67"/>
                        <a:pt x="52" y="67"/>
                        <a:pt x="52" y="67"/>
                      </a:cubicBezTo>
                      <a:cubicBezTo>
                        <a:pt x="52" y="48"/>
                        <a:pt x="52" y="48"/>
                        <a:pt x="52" y="48"/>
                      </a:cubicBezTo>
                      <a:cubicBezTo>
                        <a:pt x="84" y="55"/>
                        <a:pt x="84" y="55"/>
                        <a:pt x="84" y="55"/>
                      </a:cubicBezTo>
                      <a:cubicBezTo>
                        <a:pt x="84" y="46"/>
                        <a:pt x="84" y="46"/>
                        <a:pt x="84" y="46"/>
                      </a:cubicBezTo>
                      <a:cubicBezTo>
                        <a:pt x="52" y="32"/>
                        <a:pt x="52" y="32"/>
                        <a:pt x="52" y="32"/>
                      </a:cubicBezTo>
                      <a:cubicBezTo>
                        <a:pt x="52" y="18"/>
                        <a:pt x="52" y="18"/>
                        <a:pt x="52" y="18"/>
                      </a:cubicBezTo>
                      <a:cubicBezTo>
                        <a:pt x="52" y="13"/>
                        <a:pt x="48" y="0"/>
                        <a:pt x="42" y="0"/>
                      </a:cubicBezTo>
                      <a:close/>
                    </a:path>
                  </a:pathLst>
                </a:custGeom>
                <a:solidFill>
                  <a:srgbClr val="E2E2E2">
                    <a:alpha val="40000"/>
                  </a:srgbClr>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36" name="Freeform: Shape 163"/>
                <p:cNvSpPr/>
                <p:nvPr/>
              </p:nvSpPr>
              <p:spPr bwMode="auto">
                <a:xfrm>
                  <a:off x="6251723" y="2292044"/>
                  <a:ext cx="269591" cy="216898"/>
                </a:xfrm>
                <a:custGeom>
                  <a:gdLst>
                    <a:gd fmla="*/ 48 w 61" name="T0"/>
                    <a:gd fmla="*/ 49 h 49" name="T1"/>
                    <a:gd fmla="*/ 48 w 61" name="T2"/>
                    <a:gd fmla="*/ 32 h 49" name="T3"/>
                    <a:gd fmla="*/ 56 w 61" name="T4"/>
                    <a:gd fmla="*/ 24 h 49" name="T5"/>
                    <a:gd fmla="*/ 61 w 61" name="T6"/>
                    <a:gd fmla="*/ 24 h 49" name="T7"/>
                    <a:gd fmla="*/ 61 w 61" name="T8"/>
                    <a:gd fmla="*/ 6 h 49" name="T9"/>
                    <a:gd fmla="*/ 54 w 61" name="T10"/>
                    <a:gd fmla="*/ 0 h 49" name="T11"/>
                    <a:gd fmla="*/ 39 w 61" name="T12"/>
                    <a:gd fmla="*/ 0 h 49" name="T13"/>
                    <a:gd fmla="*/ 39 w 61" name="T14"/>
                    <a:gd fmla="*/ 8 h 49" name="T15"/>
                    <a:gd fmla="*/ 45 w 61" name="T16"/>
                    <a:gd fmla="*/ 13 h 49" name="T17"/>
                    <a:gd fmla="*/ 39 w 61" name="T18"/>
                    <a:gd fmla="*/ 19 h 49" name="T19"/>
                    <a:gd fmla="*/ 39 w 61" name="T20"/>
                    <a:gd fmla="*/ 22 h 49" name="T21"/>
                    <a:gd fmla="*/ 45 w 61" name="T22"/>
                    <a:gd fmla="*/ 28 h 49" name="T23"/>
                    <a:gd fmla="*/ 39 w 61" name="T24"/>
                    <a:gd fmla="*/ 33 h 49" name="T25"/>
                    <a:gd fmla="*/ 39 w 61" name="T26"/>
                    <a:gd fmla="*/ 49 h 49" name="T27"/>
                    <a:gd fmla="*/ 48 w 61" name="T28"/>
                    <a:gd fmla="*/ 49 h 49" name="T29"/>
                    <a:gd fmla="*/ 39 w 61" name="T30"/>
                    <a:gd fmla="*/ 0 h 49" name="T31"/>
                    <a:gd fmla="*/ 22 w 61" name="T32"/>
                    <a:gd fmla="*/ 0 h 49" name="T33"/>
                    <a:gd fmla="*/ 22 w 61" name="T34"/>
                    <a:gd fmla="*/ 8 h 49" name="T35"/>
                    <a:gd fmla="*/ 22 w 61" name="T36"/>
                    <a:gd fmla="*/ 8 h 49" name="T37"/>
                    <a:gd fmla="*/ 22 w 61" name="T38"/>
                    <a:gd fmla="*/ 8 h 49" name="T39"/>
                    <a:gd fmla="*/ 27 w 61" name="T40"/>
                    <a:gd fmla="*/ 13 h 49" name="T41"/>
                    <a:gd fmla="*/ 22 w 61" name="T42"/>
                    <a:gd fmla="*/ 19 h 49" name="T43"/>
                    <a:gd fmla="*/ 22 w 61" name="T44"/>
                    <a:gd fmla="*/ 19 h 49" name="T45"/>
                    <a:gd fmla="*/ 22 w 61" name="T46"/>
                    <a:gd fmla="*/ 22 h 49" name="T47"/>
                    <a:gd fmla="*/ 22 w 61" name="T48"/>
                    <a:gd fmla="*/ 22 h 49" name="T49"/>
                    <a:gd fmla="*/ 22 w 61" name="T50"/>
                    <a:gd fmla="*/ 22 h 49" name="T51"/>
                    <a:gd fmla="*/ 27 w 61" name="T52"/>
                    <a:gd fmla="*/ 28 h 49" name="T53"/>
                    <a:gd fmla="*/ 22 w 61" name="T54"/>
                    <a:gd fmla="*/ 33 h 49" name="T55"/>
                    <a:gd fmla="*/ 22 w 61" name="T56"/>
                    <a:gd fmla="*/ 33 h 49" name="T57"/>
                    <a:gd fmla="*/ 22 w 61" name="T58"/>
                    <a:gd fmla="*/ 49 h 49" name="T59"/>
                    <a:gd fmla="*/ 39 w 61" name="T60"/>
                    <a:gd fmla="*/ 49 h 49" name="T61"/>
                    <a:gd fmla="*/ 39 w 61" name="T62"/>
                    <a:gd fmla="*/ 33 h 49" name="T63"/>
                    <a:gd fmla="*/ 39 w 61" name="T64"/>
                    <a:gd fmla="*/ 33 h 49" name="T65"/>
                    <a:gd fmla="*/ 34 w 61" name="T66"/>
                    <a:gd fmla="*/ 28 h 49" name="T67"/>
                    <a:gd fmla="*/ 39 w 61" name="T68"/>
                    <a:gd fmla="*/ 22 h 49" name="T69"/>
                    <a:gd fmla="*/ 39 w 61" name="T70"/>
                    <a:gd fmla="*/ 22 h 49" name="T71"/>
                    <a:gd fmla="*/ 39 w 61" name="T72"/>
                    <a:gd fmla="*/ 22 h 49" name="T73"/>
                    <a:gd fmla="*/ 39 w 61" name="T74"/>
                    <a:gd fmla="*/ 19 h 49" name="T75"/>
                    <a:gd fmla="*/ 39 w 61" name="T76"/>
                    <a:gd fmla="*/ 19 h 49" name="T77"/>
                    <a:gd fmla="*/ 34 w 61" name="T78"/>
                    <a:gd fmla="*/ 13 h 49" name="T79"/>
                    <a:gd fmla="*/ 39 w 61" name="T80"/>
                    <a:gd fmla="*/ 8 h 49" name="T81"/>
                    <a:gd fmla="*/ 39 w 61" name="T82"/>
                    <a:gd fmla="*/ 8 h 49" name="T83"/>
                    <a:gd fmla="*/ 39 w 61" name="T84"/>
                    <a:gd fmla="*/ 8 h 49" name="T85"/>
                    <a:gd fmla="*/ 39 w 61" name="T86"/>
                    <a:gd fmla="*/ 0 h 49" name="T87"/>
                    <a:gd fmla="*/ 22 w 61" name="T88"/>
                    <a:gd fmla="*/ 0 h 49" name="T89"/>
                    <a:gd fmla="*/ 6 w 61" name="T90"/>
                    <a:gd fmla="*/ 0 h 49" name="T91"/>
                    <a:gd fmla="*/ 0 w 61" name="T92"/>
                    <a:gd fmla="*/ 6 h 49" name="T93"/>
                    <a:gd fmla="*/ 0 w 61" name="T94"/>
                    <a:gd fmla="*/ 24 h 49" name="T95"/>
                    <a:gd fmla="*/ 5 w 61" name="T96"/>
                    <a:gd fmla="*/ 24 h 49" name="T97"/>
                    <a:gd fmla="*/ 13 w 61" name="T98"/>
                    <a:gd fmla="*/ 32 h 49" name="T99"/>
                    <a:gd fmla="*/ 13 w 61" name="T100"/>
                    <a:gd fmla="*/ 49 h 49" name="T101"/>
                    <a:gd fmla="*/ 22 w 61" name="T102"/>
                    <a:gd fmla="*/ 49 h 49" name="T103"/>
                    <a:gd fmla="*/ 22 w 61" name="T104"/>
                    <a:gd fmla="*/ 33 h 49" name="T105"/>
                    <a:gd fmla="*/ 16 w 61" name="T106"/>
                    <a:gd fmla="*/ 28 h 49" name="T107"/>
                    <a:gd fmla="*/ 22 w 61" name="T108"/>
                    <a:gd fmla="*/ 22 h 49" name="T109"/>
                    <a:gd fmla="*/ 22 w 61" name="T110"/>
                    <a:gd fmla="*/ 19 h 49" name="T111"/>
                    <a:gd fmla="*/ 16 w 61" name="T112"/>
                    <a:gd fmla="*/ 13 h 49" name="T113"/>
                    <a:gd fmla="*/ 22 w 61" name="T114"/>
                    <a:gd fmla="*/ 8 h 49" name="T115"/>
                    <a:gd fmla="*/ 22 w 61" name="T116"/>
                    <a:gd fmla="*/ 0 h 4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9" w="61">
                      <a:moveTo>
                        <a:pt x="48" y="49"/>
                      </a:moveTo>
                      <a:cubicBezTo>
                        <a:pt x="48" y="32"/>
                        <a:pt x="48" y="32"/>
                        <a:pt x="48" y="32"/>
                      </a:cubicBezTo>
                      <a:cubicBezTo>
                        <a:pt x="48" y="27"/>
                        <a:pt x="51" y="24"/>
                        <a:pt x="56" y="24"/>
                      </a:cubicBezTo>
                      <a:cubicBezTo>
                        <a:pt x="61" y="24"/>
                        <a:pt x="61" y="24"/>
                        <a:pt x="61" y="24"/>
                      </a:cubicBezTo>
                      <a:cubicBezTo>
                        <a:pt x="61" y="6"/>
                        <a:pt x="61" y="6"/>
                        <a:pt x="61" y="6"/>
                      </a:cubicBezTo>
                      <a:cubicBezTo>
                        <a:pt x="61" y="3"/>
                        <a:pt x="58" y="0"/>
                        <a:pt x="54" y="0"/>
                      </a:cubicBezTo>
                      <a:cubicBezTo>
                        <a:pt x="39" y="0"/>
                        <a:pt x="39" y="0"/>
                        <a:pt x="39" y="0"/>
                      </a:cubicBezTo>
                      <a:cubicBezTo>
                        <a:pt x="39" y="8"/>
                        <a:pt x="39" y="8"/>
                        <a:pt x="39" y="8"/>
                      </a:cubicBezTo>
                      <a:cubicBezTo>
                        <a:pt x="42" y="8"/>
                        <a:pt x="45" y="10"/>
                        <a:pt x="45" y="13"/>
                      </a:cubicBezTo>
                      <a:cubicBezTo>
                        <a:pt x="45" y="16"/>
                        <a:pt x="42" y="19"/>
                        <a:pt x="39" y="19"/>
                      </a:cubicBezTo>
                      <a:cubicBezTo>
                        <a:pt x="39" y="22"/>
                        <a:pt x="39" y="22"/>
                        <a:pt x="39" y="22"/>
                      </a:cubicBezTo>
                      <a:cubicBezTo>
                        <a:pt x="42" y="22"/>
                        <a:pt x="45" y="25"/>
                        <a:pt x="45" y="28"/>
                      </a:cubicBezTo>
                      <a:cubicBezTo>
                        <a:pt x="45" y="31"/>
                        <a:pt x="42" y="33"/>
                        <a:pt x="39" y="33"/>
                      </a:cubicBezTo>
                      <a:cubicBezTo>
                        <a:pt x="39" y="49"/>
                        <a:pt x="39" y="49"/>
                        <a:pt x="39" y="49"/>
                      </a:cubicBezTo>
                      <a:lnTo>
                        <a:pt x="48" y="49"/>
                      </a:lnTo>
                      <a:close/>
                      <a:moveTo>
                        <a:pt x="39" y="0"/>
                      </a:moveTo>
                      <a:cubicBezTo>
                        <a:pt x="22" y="0"/>
                        <a:pt x="22" y="0"/>
                        <a:pt x="22" y="0"/>
                      </a:cubicBezTo>
                      <a:cubicBezTo>
                        <a:pt x="22" y="8"/>
                        <a:pt x="22" y="8"/>
                        <a:pt x="22" y="8"/>
                      </a:cubicBezTo>
                      <a:cubicBezTo>
                        <a:pt x="22" y="8"/>
                        <a:pt x="22" y="8"/>
                        <a:pt x="22" y="8"/>
                      </a:cubicBezTo>
                      <a:cubicBezTo>
                        <a:pt x="22" y="8"/>
                        <a:pt x="22" y="8"/>
                        <a:pt x="22" y="8"/>
                      </a:cubicBezTo>
                      <a:cubicBezTo>
                        <a:pt x="25" y="8"/>
                        <a:pt x="27" y="10"/>
                        <a:pt x="27" y="13"/>
                      </a:cubicBezTo>
                      <a:cubicBezTo>
                        <a:pt x="27" y="16"/>
                        <a:pt x="25" y="19"/>
                        <a:pt x="22" y="19"/>
                      </a:cubicBezTo>
                      <a:cubicBezTo>
                        <a:pt x="22" y="19"/>
                        <a:pt x="22" y="19"/>
                        <a:pt x="22" y="19"/>
                      </a:cubicBezTo>
                      <a:cubicBezTo>
                        <a:pt x="22" y="22"/>
                        <a:pt x="22" y="22"/>
                        <a:pt x="22" y="22"/>
                      </a:cubicBezTo>
                      <a:cubicBezTo>
                        <a:pt x="22" y="22"/>
                        <a:pt x="22" y="22"/>
                        <a:pt x="22" y="22"/>
                      </a:cubicBezTo>
                      <a:cubicBezTo>
                        <a:pt x="22" y="22"/>
                        <a:pt x="22" y="22"/>
                        <a:pt x="22" y="22"/>
                      </a:cubicBezTo>
                      <a:cubicBezTo>
                        <a:pt x="25" y="22"/>
                        <a:pt x="27" y="25"/>
                        <a:pt x="27" y="28"/>
                      </a:cubicBezTo>
                      <a:cubicBezTo>
                        <a:pt x="27" y="31"/>
                        <a:pt x="25" y="33"/>
                        <a:pt x="22" y="33"/>
                      </a:cubicBezTo>
                      <a:cubicBezTo>
                        <a:pt x="22" y="33"/>
                        <a:pt x="22" y="33"/>
                        <a:pt x="22" y="33"/>
                      </a:cubicBezTo>
                      <a:cubicBezTo>
                        <a:pt x="22" y="49"/>
                        <a:pt x="22" y="49"/>
                        <a:pt x="22" y="49"/>
                      </a:cubicBezTo>
                      <a:cubicBezTo>
                        <a:pt x="39" y="49"/>
                        <a:pt x="39" y="49"/>
                        <a:pt x="39" y="49"/>
                      </a:cubicBezTo>
                      <a:cubicBezTo>
                        <a:pt x="39" y="33"/>
                        <a:pt x="39" y="33"/>
                        <a:pt x="39" y="33"/>
                      </a:cubicBezTo>
                      <a:cubicBezTo>
                        <a:pt x="39" y="33"/>
                        <a:pt x="39" y="33"/>
                        <a:pt x="39" y="33"/>
                      </a:cubicBezTo>
                      <a:cubicBezTo>
                        <a:pt x="36" y="33"/>
                        <a:pt x="34" y="31"/>
                        <a:pt x="34" y="28"/>
                      </a:cubicBezTo>
                      <a:cubicBezTo>
                        <a:pt x="34" y="25"/>
                        <a:pt x="36" y="22"/>
                        <a:pt x="39" y="22"/>
                      </a:cubicBezTo>
                      <a:cubicBezTo>
                        <a:pt x="39" y="22"/>
                        <a:pt x="39" y="22"/>
                        <a:pt x="39" y="22"/>
                      </a:cubicBezTo>
                      <a:cubicBezTo>
                        <a:pt x="39" y="22"/>
                        <a:pt x="39" y="22"/>
                        <a:pt x="39" y="22"/>
                      </a:cubicBezTo>
                      <a:cubicBezTo>
                        <a:pt x="39" y="19"/>
                        <a:pt x="39" y="19"/>
                        <a:pt x="39" y="19"/>
                      </a:cubicBezTo>
                      <a:cubicBezTo>
                        <a:pt x="39" y="19"/>
                        <a:pt x="39" y="19"/>
                        <a:pt x="39" y="19"/>
                      </a:cubicBezTo>
                      <a:cubicBezTo>
                        <a:pt x="36" y="19"/>
                        <a:pt x="34" y="16"/>
                        <a:pt x="34" y="13"/>
                      </a:cubicBezTo>
                      <a:cubicBezTo>
                        <a:pt x="34" y="10"/>
                        <a:pt x="36" y="8"/>
                        <a:pt x="39" y="8"/>
                      </a:cubicBezTo>
                      <a:cubicBezTo>
                        <a:pt x="39" y="8"/>
                        <a:pt x="39" y="8"/>
                        <a:pt x="39" y="8"/>
                      </a:cubicBezTo>
                      <a:cubicBezTo>
                        <a:pt x="39" y="8"/>
                        <a:pt x="39" y="8"/>
                        <a:pt x="39" y="8"/>
                      </a:cubicBezTo>
                      <a:lnTo>
                        <a:pt x="39" y="0"/>
                      </a:lnTo>
                      <a:close/>
                      <a:moveTo>
                        <a:pt x="22" y="0"/>
                      </a:moveTo>
                      <a:cubicBezTo>
                        <a:pt x="6" y="0"/>
                        <a:pt x="6" y="0"/>
                        <a:pt x="6" y="0"/>
                      </a:cubicBezTo>
                      <a:cubicBezTo>
                        <a:pt x="3" y="0"/>
                        <a:pt x="0" y="3"/>
                        <a:pt x="0" y="6"/>
                      </a:cubicBezTo>
                      <a:cubicBezTo>
                        <a:pt x="0" y="24"/>
                        <a:pt x="0" y="24"/>
                        <a:pt x="0" y="24"/>
                      </a:cubicBezTo>
                      <a:cubicBezTo>
                        <a:pt x="5" y="24"/>
                        <a:pt x="5" y="24"/>
                        <a:pt x="5" y="24"/>
                      </a:cubicBezTo>
                      <a:cubicBezTo>
                        <a:pt x="10" y="24"/>
                        <a:pt x="13" y="27"/>
                        <a:pt x="13" y="32"/>
                      </a:cubicBezTo>
                      <a:cubicBezTo>
                        <a:pt x="13" y="49"/>
                        <a:pt x="13" y="49"/>
                        <a:pt x="13" y="49"/>
                      </a:cubicBezTo>
                      <a:cubicBezTo>
                        <a:pt x="22" y="49"/>
                        <a:pt x="22" y="49"/>
                        <a:pt x="22" y="49"/>
                      </a:cubicBezTo>
                      <a:cubicBezTo>
                        <a:pt x="22" y="33"/>
                        <a:pt x="22" y="33"/>
                        <a:pt x="22" y="33"/>
                      </a:cubicBezTo>
                      <a:cubicBezTo>
                        <a:pt x="19" y="33"/>
                        <a:pt x="16" y="31"/>
                        <a:pt x="16" y="28"/>
                      </a:cubicBezTo>
                      <a:cubicBezTo>
                        <a:pt x="16" y="25"/>
                        <a:pt x="19" y="22"/>
                        <a:pt x="22" y="22"/>
                      </a:cubicBezTo>
                      <a:cubicBezTo>
                        <a:pt x="22" y="19"/>
                        <a:pt x="22" y="19"/>
                        <a:pt x="22" y="19"/>
                      </a:cubicBezTo>
                      <a:cubicBezTo>
                        <a:pt x="19" y="19"/>
                        <a:pt x="16" y="16"/>
                        <a:pt x="16" y="13"/>
                      </a:cubicBezTo>
                      <a:cubicBezTo>
                        <a:pt x="16" y="10"/>
                        <a:pt x="19" y="8"/>
                        <a:pt x="22" y="8"/>
                      </a:cubicBezTo>
                      <a:lnTo>
                        <a:pt x="22" y="0"/>
                      </a:lnTo>
                      <a:close/>
                    </a:path>
                  </a:pathLst>
                </a:custGeom>
                <a:solidFill>
                  <a:srgbClr val="E2E2E2">
                    <a:alpha val="40000"/>
                  </a:srgbClr>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37" name="Freeform: Shape 164"/>
                <p:cNvSpPr/>
                <p:nvPr/>
              </p:nvSpPr>
              <p:spPr bwMode="auto">
                <a:xfrm>
                  <a:off x="6203932" y="2412135"/>
                  <a:ext cx="366398" cy="193615"/>
                </a:xfrm>
                <a:custGeom>
                  <a:gdLst>
                    <a:gd fmla="*/ 78 w 83" name="T0"/>
                    <a:gd fmla="*/ 0 h 44" name="T1"/>
                    <a:gd fmla="*/ 72 w 83" name="T2"/>
                    <a:gd fmla="*/ 0 h 44" name="T3"/>
                    <a:gd fmla="*/ 67 w 83" name="T4"/>
                    <a:gd fmla="*/ 0 h 44" name="T5"/>
                    <a:gd fmla="*/ 61 w 83" name="T6"/>
                    <a:gd fmla="*/ 5 h 44" name="T7"/>
                    <a:gd fmla="*/ 61 w 83" name="T8"/>
                    <a:gd fmla="*/ 24 h 44" name="T9"/>
                    <a:gd fmla="*/ 21 w 83" name="T10"/>
                    <a:gd fmla="*/ 24 h 44" name="T11"/>
                    <a:gd fmla="*/ 21 w 83" name="T12"/>
                    <a:gd fmla="*/ 5 h 44" name="T13"/>
                    <a:gd fmla="*/ 16 w 83" name="T14"/>
                    <a:gd fmla="*/ 0 h 44" name="T15"/>
                    <a:gd fmla="*/ 11 w 83" name="T16"/>
                    <a:gd fmla="*/ 0 h 44" name="T17"/>
                    <a:gd fmla="*/ 6 w 83" name="T18"/>
                    <a:gd fmla="*/ 0 h 44" name="T19"/>
                    <a:gd fmla="*/ 0 w 83" name="T20"/>
                    <a:gd fmla="*/ 5 h 44" name="T21"/>
                    <a:gd fmla="*/ 0 w 83" name="T22"/>
                    <a:gd fmla="*/ 33 h 44" name="T23"/>
                    <a:gd fmla="*/ 8 w 83" name="T24"/>
                    <a:gd fmla="*/ 41 h 44" name="T25"/>
                    <a:gd fmla="*/ 8 w 83" name="T26"/>
                    <a:gd fmla="*/ 41 h 44" name="T27"/>
                    <a:gd fmla="*/ 9 w 83" name="T28"/>
                    <a:gd fmla="*/ 43 h 44" name="T29"/>
                    <a:gd fmla="*/ 11 w 83" name="T30"/>
                    <a:gd fmla="*/ 44 h 44" name="T31"/>
                    <a:gd fmla="*/ 13 w 83" name="T32"/>
                    <a:gd fmla="*/ 44 h 44" name="T33"/>
                    <a:gd fmla="*/ 15 w 83" name="T34"/>
                    <a:gd fmla="*/ 43 h 44" name="T35"/>
                    <a:gd fmla="*/ 16 w 83" name="T36"/>
                    <a:gd fmla="*/ 41 h 44" name="T37"/>
                    <a:gd fmla="*/ 16 w 83" name="T38"/>
                    <a:gd fmla="*/ 41 h 44" name="T39"/>
                    <a:gd fmla="*/ 67 w 83" name="T40"/>
                    <a:gd fmla="*/ 41 h 44" name="T41"/>
                    <a:gd fmla="*/ 67 w 83" name="T42"/>
                    <a:gd fmla="*/ 41 h 44" name="T43"/>
                    <a:gd fmla="*/ 68 w 83" name="T44"/>
                    <a:gd fmla="*/ 43 h 44" name="T45"/>
                    <a:gd fmla="*/ 70 w 83" name="T46"/>
                    <a:gd fmla="*/ 44 h 44" name="T47"/>
                    <a:gd fmla="*/ 72 w 83" name="T48"/>
                    <a:gd fmla="*/ 44 h 44" name="T49"/>
                    <a:gd fmla="*/ 74 w 83" name="T50"/>
                    <a:gd fmla="*/ 43 h 44" name="T51"/>
                    <a:gd fmla="*/ 75 w 83" name="T52"/>
                    <a:gd fmla="*/ 41 h 44" name="T53"/>
                    <a:gd fmla="*/ 75 w 83" name="T54"/>
                    <a:gd fmla="*/ 41 h 44" name="T55"/>
                    <a:gd fmla="*/ 78 w 83" name="T56"/>
                    <a:gd fmla="*/ 41 h 44" name="T57"/>
                    <a:gd fmla="*/ 83 w 83" name="T58"/>
                    <a:gd fmla="*/ 33 h 44" name="T59"/>
                    <a:gd fmla="*/ 83 w 83" name="T60"/>
                    <a:gd fmla="*/ 5 h 44" name="T61"/>
                    <a:gd fmla="*/ 78 w 83" name="T62"/>
                    <a:gd fmla="*/ 0 h 4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4" w="83">
                      <a:moveTo>
                        <a:pt x="78" y="0"/>
                      </a:moveTo>
                      <a:cubicBezTo>
                        <a:pt x="72" y="0"/>
                        <a:pt x="72" y="0"/>
                        <a:pt x="72" y="0"/>
                      </a:cubicBezTo>
                      <a:cubicBezTo>
                        <a:pt x="67" y="0"/>
                        <a:pt x="67" y="0"/>
                        <a:pt x="67" y="0"/>
                      </a:cubicBezTo>
                      <a:cubicBezTo>
                        <a:pt x="64" y="0"/>
                        <a:pt x="61" y="1"/>
                        <a:pt x="61" y="5"/>
                      </a:cubicBezTo>
                      <a:cubicBezTo>
                        <a:pt x="61" y="24"/>
                        <a:pt x="61" y="24"/>
                        <a:pt x="61" y="24"/>
                      </a:cubicBezTo>
                      <a:cubicBezTo>
                        <a:pt x="21" y="24"/>
                        <a:pt x="21" y="24"/>
                        <a:pt x="21" y="24"/>
                      </a:cubicBezTo>
                      <a:cubicBezTo>
                        <a:pt x="21" y="5"/>
                        <a:pt x="21" y="5"/>
                        <a:pt x="21" y="5"/>
                      </a:cubicBezTo>
                      <a:cubicBezTo>
                        <a:pt x="21" y="1"/>
                        <a:pt x="20" y="0"/>
                        <a:pt x="16" y="0"/>
                      </a:cubicBezTo>
                      <a:cubicBezTo>
                        <a:pt x="11" y="0"/>
                        <a:pt x="11" y="0"/>
                        <a:pt x="11" y="0"/>
                      </a:cubicBezTo>
                      <a:cubicBezTo>
                        <a:pt x="6" y="0"/>
                        <a:pt x="6" y="0"/>
                        <a:pt x="6" y="0"/>
                      </a:cubicBezTo>
                      <a:cubicBezTo>
                        <a:pt x="2" y="0"/>
                        <a:pt x="0" y="1"/>
                        <a:pt x="0" y="5"/>
                      </a:cubicBezTo>
                      <a:cubicBezTo>
                        <a:pt x="0" y="33"/>
                        <a:pt x="0" y="33"/>
                        <a:pt x="0" y="33"/>
                      </a:cubicBezTo>
                      <a:cubicBezTo>
                        <a:pt x="0" y="36"/>
                        <a:pt x="4" y="41"/>
                        <a:pt x="8" y="41"/>
                      </a:cubicBezTo>
                      <a:cubicBezTo>
                        <a:pt x="8" y="41"/>
                        <a:pt x="8" y="41"/>
                        <a:pt x="8" y="41"/>
                      </a:cubicBezTo>
                      <a:cubicBezTo>
                        <a:pt x="8" y="42"/>
                        <a:pt x="8" y="42"/>
                        <a:pt x="9" y="43"/>
                      </a:cubicBezTo>
                      <a:cubicBezTo>
                        <a:pt x="9" y="44"/>
                        <a:pt x="10" y="44"/>
                        <a:pt x="11" y="44"/>
                      </a:cubicBezTo>
                      <a:cubicBezTo>
                        <a:pt x="13" y="44"/>
                        <a:pt x="13" y="44"/>
                        <a:pt x="13" y="44"/>
                      </a:cubicBezTo>
                      <a:cubicBezTo>
                        <a:pt x="14" y="44"/>
                        <a:pt x="15" y="44"/>
                        <a:pt x="15" y="43"/>
                      </a:cubicBezTo>
                      <a:cubicBezTo>
                        <a:pt x="16" y="42"/>
                        <a:pt x="16" y="42"/>
                        <a:pt x="16" y="41"/>
                      </a:cubicBezTo>
                      <a:cubicBezTo>
                        <a:pt x="16" y="41"/>
                        <a:pt x="16" y="41"/>
                        <a:pt x="16" y="41"/>
                      </a:cubicBezTo>
                      <a:cubicBezTo>
                        <a:pt x="67" y="41"/>
                        <a:pt x="67" y="41"/>
                        <a:pt x="67" y="41"/>
                      </a:cubicBezTo>
                      <a:cubicBezTo>
                        <a:pt x="67" y="41"/>
                        <a:pt x="67" y="41"/>
                        <a:pt x="67" y="41"/>
                      </a:cubicBezTo>
                      <a:cubicBezTo>
                        <a:pt x="67" y="42"/>
                        <a:pt x="67" y="42"/>
                        <a:pt x="68" y="43"/>
                      </a:cubicBezTo>
                      <a:cubicBezTo>
                        <a:pt x="68" y="44"/>
                        <a:pt x="69" y="44"/>
                        <a:pt x="70" y="44"/>
                      </a:cubicBezTo>
                      <a:cubicBezTo>
                        <a:pt x="72" y="44"/>
                        <a:pt x="72" y="44"/>
                        <a:pt x="72" y="44"/>
                      </a:cubicBezTo>
                      <a:cubicBezTo>
                        <a:pt x="73" y="44"/>
                        <a:pt x="74" y="44"/>
                        <a:pt x="74" y="43"/>
                      </a:cubicBezTo>
                      <a:cubicBezTo>
                        <a:pt x="75" y="42"/>
                        <a:pt x="75" y="42"/>
                        <a:pt x="75" y="41"/>
                      </a:cubicBezTo>
                      <a:cubicBezTo>
                        <a:pt x="75" y="41"/>
                        <a:pt x="75" y="41"/>
                        <a:pt x="75" y="41"/>
                      </a:cubicBezTo>
                      <a:cubicBezTo>
                        <a:pt x="78" y="41"/>
                        <a:pt x="78" y="41"/>
                        <a:pt x="78" y="41"/>
                      </a:cubicBezTo>
                      <a:cubicBezTo>
                        <a:pt x="81" y="41"/>
                        <a:pt x="83" y="36"/>
                        <a:pt x="83" y="33"/>
                      </a:cubicBezTo>
                      <a:cubicBezTo>
                        <a:pt x="83" y="5"/>
                        <a:pt x="83" y="5"/>
                        <a:pt x="83" y="5"/>
                      </a:cubicBezTo>
                      <a:cubicBezTo>
                        <a:pt x="83" y="1"/>
                        <a:pt x="81" y="0"/>
                        <a:pt x="78" y="0"/>
                      </a:cubicBezTo>
                      <a:close/>
                    </a:path>
                  </a:pathLst>
                </a:custGeom>
                <a:solidFill>
                  <a:srgbClr val="E2E2E2">
                    <a:alpha val="40000"/>
                  </a:srgbClr>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38" name="Oval 165"/>
                <p:cNvSpPr/>
                <p:nvPr/>
              </p:nvSpPr>
              <p:spPr bwMode="auto">
                <a:xfrm>
                  <a:off x="6331375" y="2336159"/>
                  <a:ext cx="31861" cy="26959"/>
                </a:xfrm>
                <a:prstGeom prst="ellipse">
                  <a:avLst/>
                </a:pr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39" name="Oval 166"/>
                <p:cNvSpPr/>
                <p:nvPr/>
              </p:nvSpPr>
              <p:spPr bwMode="auto">
                <a:xfrm>
                  <a:off x="6411026" y="2336159"/>
                  <a:ext cx="30635" cy="26959"/>
                </a:xfrm>
                <a:prstGeom prst="ellipse">
                  <a:avLst/>
                </a:pr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40" name="Oval 167"/>
                <p:cNvSpPr/>
                <p:nvPr/>
              </p:nvSpPr>
              <p:spPr bwMode="auto">
                <a:xfrm>
                  <a:off x="6331375" y="2398655"/>
                  <a:ext cx="31861" cy="30635"/>
                </a:xfrm>
                <a:prstGeom prst="ellipse">
                  <a:avLst/>
                </a:pr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41" name="Oval 168"/>
                <p:cNvSpPr/>
                <p:nvPr/>
              </p:nvSpPr>
              <p:spPr bwMode="auto">
                <a:xfrm>
                  <a:off x="6411026" y="2398655"/>
                  <a:ext cx="30635" cy="30635"/>
                </a:xfrm>
                <a:prstGeom prst="ellipse">
                  <a:avLst/>
                </a:pr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42" name="Freeform: Shape 169"/>
                <p:cNvSpPr/>
                <p:nvPr/>
              </p:nvSpPr>
              <p:spPr bwMode="auto">
                <a:xfrm>
                  <a:off x="3514151" y="808069"/>
                  <a:ext cx="384780" cy="322284"/>
                </a:xfrm>
                <a:custGeom>
                  <a:gdLst>
                    <a:gd fmla="*/ 58 w 87" name="T0"/>
                    <a:gd fmla="*/ 0 h 73" name="T1"/>
                    <a:gd fmla="*/ 31 w 87" name="T2"/>
                    <a:gd fmla="*/ 0 h 73" name="T3"/>
                    <a:gd fmla="*/ 0 w 87" name="T4"/>
                    <a:gd fmla="*/ 26 h 73" name="T5"/>
                    <a:gd fmla="*/ 9 w 87" name="T6"/>
                    <a:gd fmla="*/ 38 h 73" name="T7"/>
                    <a:gd fmla="*/ 20 w 87" name="T8"/>
                    <a:gd fmla="*/ 27 h 73" name="T9"/>
                    <a:gd fmla="*/ 20 w 87" name="T10"/>
                    <a:gd fmla="*/ 73 h 73" name="T11"/>
                    <a:gd fmla="*/ 44 w 87" name="T12"/>
                    <a:gd fmla="*/ 73 h 73" name="T13"/>
                    <a:gd fmla="*/ 68 w 87" name="T14"/>
                    <a:gd fmla="*/ 73 h 73" name="T15"/>
                    <a:gd fmla="*/ 67 w 87" name="T16"/>
                    <a:gd fmla="*/ 27 h 73" name="T17"/>
                    <a:gd fmla="*/ 79 w 87" name="T18"/>
                    <a:gd fmla="*/ 38 h 73" name="T19"/>
                    <a:gd fmla="*/ 87 w 87" name="T20"/>
                    <a:gd fmla="*/ 26 h 73" name="T21"/>
                    <a:gd fmla="*/ 58 w 87" name="T22"/>
                    <a:gd fmla="*/ 0 h 7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3" w="87">
                      <a:moveTo>
                        <a:pt x="58" y="0"/>
                      </a:moveTo>
                      <a:cubicBezTo>
                        <a:pt x="53" y="8"/>
                        <a:pt x="36" y="8"/>
                        <a:pt x="31" y="0"/>
                      </a:cubicBezTo>
                      <a:cubicBezTo>
                        <a:pt x="31" y="0"/>
                        <a:pt x="5" y="15"/>
                        <a:pt x="0" y="26"/>
                      </a:cubicBezTo>
                      <a:cubicBezTo>
                        <a:pt x="9" y="38"/>
                        <a:pt x="9" y="38"/>
                        <a:pt x="9" y="38"/>
                      </a:cubicBezTo>
                      <a:cubicBezTo>
                        <a:pt x="9" y="38"/>
                        <a:pt x="16" y="30"/>
                        <a:pt x="20" y="27"/>
                      </a:cubicBezTo>
                      <a:cubicBezTo>
                        <a:pt x="20" y="73"/>
                        <a:pt x="20" y="73"/>
                        <a:pt x="20" y="73"/>
                      </a:cubicBezTo>
                      <a:cubicBezTo>
                        <a:pt x="44" y="73"/>
                        <a:pt x="44" y="73"/>
                        <a:pt x="44" y="73"/>
                      </a:cubicBezTo>
                      <a:cubicBezTo>
                        <a:pt x="68" y="73"/>
                        <a:pt x="68" y="73"/>
                        <a:pt x="68" y="73"/>
                      </a:cubicBezTo>
                      <a:cubicBezTo>
                        <a:pt x="67" y="27"/>
                        <a:pt x="67" y="27"/>
                        <a:pt x="67" y="27"/>
                      </a:cubicBezTo>
                      <a:cubicBezTo>
                        <a:pt x="71" y="30"/>
                        <a:pt x="79" y="38"/>
                        <a:pt x="79" y="38"/>
                      </a:cubicBezTo>
                      <a:cubicBezTo>
                        <a:pt x="87" y="26"/>
                        <a:pt x="87" y="26"/>
                        <a:pt x="87" y="26"/>
                      </a:cubicBezTo>
                      <a:cubicBezTo>
                        <a:pt x="82" y="15"/>
                        <a:pt x="58" y="0"/>
                        <a:pt x="58" y="0"/>
                      </a:cubicBezTo>
                      <a:close/>
                    </a:path>
                  </a:pathLst>
                </a:custGeom>
                <a:solidFill>
                  <a:srgbClr val="E2E2E2">
                    <a:alpha val="40000"/>
                  </a:srgbClr>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43" name="Freeform: Shape 170"/>
                <p:cNvSpPr/>
                <p:nvPr/>
              </p:nvSpPr>
              <p:spPr bwMode="auto">
                <a:xfrm>
                  <a:off x="3656299" y="795815"/>
                  <a:ext cx="110287" cy="30635"/>
                </a:xfrm>
                <a:custGeom>
                  <a:gdLst>
                    <a:gd fmla="*/ 13 w 25" name="T0"/>
                    <a:gd fmla="*/ 7 h 7" name="T1"/>
                    <a:gd fmla="*/ 24 w 25" name="T2"/>
                    <a:gd fmla="*/ 2 h 7" name="T3"/>
                    <a:gd fmla="*/ 24 w 25" name="T4"/>
                    <a:gd fmla="*/ 0 h 7" name="T5"/>
                    <a:gd fmla="*/ 22 w 25" name="T6"/>
                    <a:gd fmla="*/ 1 h 7" name="T7"/>
                    <a:gd fmla="*/ 13 w 25" name="T8"/>
                    <a:gd fmla="*/ 5 h 7" name="T9"/>
                    <a:gd fmla="*/ 3 w 25" name="T10"/>
                    <a:gd fmla="*/ 1 h 7" name="T11"/>
                    <a:gd fmla="*/ 1 w 25" name="T12"/>
                    <a:gd fmla="*/ 0 h 7" name="T13"/>
                    <a:gd fmla="*/ 1 w 25" name="T14"/>
                    <a:gd fmla="*/ 2 h 7" name="T15"/>
                    <a:gd fmla="*/ 13 w 25" name="T16"/>
                    <a:gd fmla="*/ 7 h 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 w="25">
                      <a:moveTo>
                        <a:pt x="13" y="7"/>
                      </a:moveTo>
                      <a:cubicBezTo>
                        <a:pt x="18" y="7"/>
                        <a:pt x="23" y="5"/>
                        <a:pt x="24" y="2"/>
                      </a:cubicBezTo>
                      <a:cubicBezTo>
                        <a:pt x="25" y="2"/>
                        <a:pt x="24" y="1"/>
                        <a:pt x="24" y="0"/>
                      </a:cubicBezTo>
                      <a:cubicBezTo>
                        <a:pt x="23" y="0"/>
                        <a:pt x="22" y="0"/>
                        <a:pt x="22" y="1"/>
                      </a:cubicBezTo>
                      <a:cubicBezTo>
                        <a:pt x="21" y="3"/>
                        <a:pt x="17" y="5"/>
                        <a:pt x="13" y="5"/>
                      </a:cubicBezTo>
                      <a:cubicBezTo>
                        <a:pt x="8" y="5"/>
                        <a:pt x="4" y="3"/>
                        <a:pt x="3" y="1"/>
                      </a:cubicBezTo>
                      <a:cubicBezTo>
                        <a:pt x="3" y="0"/>
                        <a:pt x="2" y="0"/>
                        <a:pt x="1" y="0"/>
                      </a:cubicBezTo>
                      <a:cubicBezTo>
                        <a:pt x="1" y="1"/>
                        <a:pt x="0" y="2"/>
                        <a:pt x="1" y="2"/>
                      </a:cubicBezTo>
                      <a:cubicBezTo>
                        <a:pt x="2" y="5"/>
                        <a:pt x="7" y="7"/>
                        <a:pt x="13" y="7"/>
                      </a:cubicBez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44" name="Freeform: Shape 171"/>
                <p:cNvSpPr/>
                <p:nvPr/>
              </p:nvSpPr>
              <p:spPr bwMode="auto">
                <a:xfrm>
                  <a:off x="5859591" y="3626519"/>
                  <a:ext cx="322284" cy="335763"/>
                </a:xfrm>
                <a:custGeom>
                  <a:gdLst>
                    <a:gd fmla="*/ 56 w 73" name="T0"/>
                    <a:gd fmla="*/ 2 h 76" name="T1"/>
                    <a:gd fmla="*/ 51 w 73" name="T2"/>
                    <a:gd fmla="*/ 2 h 76" name="T3"/>
                    <a:gd fmla="*/ 50 w 73" name="T4"/>
                    <a:gd fmla="*/ 3 h 76" name="T5"/>
                    <a:gd fmla="*/ 44 w 73" name="T6"/>
                    <a:gd fmla="*/ 5 h 76" name="T7"/>
                    <a:gd fmla="*/ 17 w 73" name="T8"/>
                    <a:gd fmla="*/ 5 h 76" name="T9"/>
                    <a:gd fmla="*/ 13 w 73" name="T10"/>
                    <a:gd fmla="*/ 8 h 76" name="T11"/>
                    <a:gd fmla="*/ 1 w 73" name="T12"/>
                    <a:gd fmla="*/ 40 h 76" name="T13"/>
                    <a:gd fmla="*/ 7 w 73" name="T14"/>
                    <a:gd fmla="*/ 47 h 76" name="T15"/>
                    <a:gd fmla="*/ 29 w 73" name="T16"/>
                    <a:gd fmla="*/ 47 h 76" name="T17"/>
                    <a:gd fmla="*/ 28 w 73" name="T18"/>
                    <a:gd fmla="*/ 54 h 76" name="T19"/>
                    <a:gd fmla="*/ 24 w 73" name="T20"/>
                    <a:gd fmla="*/ 66 h 76" name="T21"/>
                    <a:gd fmla="*/ 26 w 73" name="T22"/>
                    <a:gd fmla="*/ 72 h 76" name="T23"/>
                    <a:gd fmla="*/ 34 w 73" name="T24"/>
                    <a:gd fmla="*/ 72 h 76" name="T25"/>
                    <a:gd fmla="*/ 41 w 73" name="T26"/>
                    <a:gd fmla="*/ 57 h 76" name="T27"/>
                    <a:gd fmla="*/ 55 w 73" name="T28"/>
                    <a:gd fmla="*/ 40 h 76" name="T29"/>
                    <a:gd fmla="*/ 57 w 73" name="T30"/>
                    <a:gd fmla="*/ 37 h 76" name="T31"/>
                    <a:gd fmla="*/ 72 w 73" name="T32"/>
                    <a:gd fmla="*/ 23 h 76" name="T33"/>
                    <a:gd fmla="*/ 72 w 73" name="T34"/>
                    <a:gd fmla="*/ 18 h 76" name="T35"/>
                    <a:gd fmla="*/ 56 w 73" name="T36"/>
                    <a:gd fmla="*/ 2 h 7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76" w="73">
                      <a:moveTo>
                        <a:pt x="56" y="2"/>
                      </a:moveTo>
                      <a:cubicBezTo>
                        <a:pt x="54" y="0"/>
                        <a:pt x="52" y="0"/>
                        <a:pt x="51" y="2"/>
                      </a:cubicBezTo>
                      <a:cubicBezTo>
                        <a:pt x="50" y="3"/>
                        <a:pt x="50" y="3"/>
                        <a:pt x="50" y="3"/>
                      </a:cubicBezTo>
                      <a:cubicBezTo>
                        <a:pt x="48" y="4"/>
                        <a:pt x="46" y="5"/>
                        <a:pt x="44" y="5"/>
                      </a:cubicBezTo>
                      <a:cubicBezTo>
                        <a:pt x="17" y="5"/>
                        <a:pt x="17" y="5"/>
                        <a:pt x="17" y="5"/>
                      </a:cubicBezTo>
                      <a:cubicBezTo>
                        <a:pt x="15" y="5"/>
                        <a:pt x="13" y="7"/>
                        <a:pt x="13" y="8"/>
                      </a:cubicBezTo>
                      <a:cubicBezTo>
                        <a:pt x="1" y="40"/>
                        <a:pt x="1" y="40"/>
                        <a:pt x="1" y="40"/>
                      </a:cubicBezTo>
                      <a:cubicBezTo>
                        <a:pt x="0" y="44"/>
                        <a:pt x="2" y="47"/>
                        <a:pt x="7" y="47"/>
                      </a:cubicBezTo>
                      <a:cubicBezTo>
                        <a:pt x="29" y="47"/>
                        <a:pt x="29" y="47"/>
                        <a:pt x="29" y="47"/>
                      </a:cubicBezTo>
                      <a:cubicBezTo>
                        <a:pt x="30" y="50"/>
                        <a:pt x="29" y="53"/>
                        <a:pt x="28" y="54"/>
                      </a:cubicBezTo>
                      <a:cubicBezTo>
                        <a:pt x="27" y="56"/>
                        <a:pt x="23" y="60"/>
                        <a:pt x="24" y="66"/>
                      </a:cubicBezTo>
                      <a:cubicBezTo>
                        <a:pt x="24" y="68"/>
                        <a:pt x="25" y="71"/>
                        <a:pt x="26" y="72"/>
                      </a:cubicBezTo>
                      <a:cubicBezTo>
                        <a:pt x="30" y="76"/>
                        <a:pt x="34" y="75"/>
                        <a:pt x="34" y="72"/>
                      </a:cubicBezTo>
                      <a:cubicBezTo>
                        <a:pt x="34" y="67"/>
                        <a:pt x="32" y="62"/>
                        <a:pt x="41" y="57"/>
                      </a:cubicBezTo>
                      <a:cubicBezTo>
                        <a:pt x="49" y="51"/>
                        <a:pt x="55" y="40"/>
                        <a:pt x="55" y="40"/>
                      </a:cubicBezTo>
                      <a:cubicBezTo>
                        <a:pt x="55" y="40"/>
                        <a:pt x="56" y="39"/>
                        <a:pt x="57" y="37"/>
                      </a:cubicBezTo>
                      <a:cubicBezTo>
                        <a:pt x="72" y="23"/>
                        <a:pt x="72" y="23"/>
                        <a:pt x="72" y="23"/>
                      </a:cubicBezTo>
                      <a:cubicBezTo>
                        <a:pt x="73" y="22"/>
                        <a:pt x="73" y="19"/>
                        <a:pt x="72" y="18"/>
                      </a:cubicBezTo>
                      <a:lnTo>
                        <a:pt x="56" y="2"/>
                      </a:lnTo>
                      <a:close/>
                    </a:path>
                  </a:pathLst>
                </a:custGeom>
                <a:solidFill>
                  <a:srgbClr val="E2E2E2">
                    <a:alpha val="40000"/>
                  </a:srgbClr>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45" name="Freeform: Shape 172"/>
                <p:cNvSpPr/>
                <p:nvPr/>
              </p:nvSpPr>
              <p:spPr bwMode="auto">
                <a:xfrm>
                  <a:off x="3183290" y="1029869"/>
                  <a:ext cx="366398" cy="348017"/>
                </a:xfrm>
                <a:custGeom>
                  <a:gdLst>
                    <a:gd fmla="*/ 11 w 83" name="T0"/>
                    <a:gd fmla="*/ 63 h 79" name="T1"/>
                    <a:gd fmla="*/ 34 w 83" name="T2"/>
                    <a:gd fmla="*/ 52 h 79" name="T3"/>
                    <a:gd fmla="*/ 38 w 83" name="T4"/>
                    <a:gd fmla="*/ 51 h 79" name="T5"/>
                    <a:gd fmla="*/ 39 w 83" name="T6"/>
                    <a:gd fmla="*/ 55 h 79" name="T7"/>
                    <a:gd fmla="*/ 38 w 83" name="T8"/>
                    <a:gd fmla="*/ 65 h 79" name="T9"/>
                    <a:gd fmla="*/ 38 w 83" name="T10"/>
                    <a:gd fmla="*/ 79 h 79" name="T11"/>
                    <a:gd fmla="*/ 45 w 83" name="T12"/>
                    <a:gd fmla="*/ 79 h 79" name="T13"/>
                    <a:gd fmla="*/ 44 w 83" name="T14"/>
                    <a:gd fmla="*/ 65 h 79" name="T15"/>
                    <a:gd fmla="*/ 44 w 83" name="T16"/>
                    <a:gd fmla="*/ 55 h 79" name="T17"/>
                    <a:gd fmla="*/ 44 w 83" name="T18"/>
                    <a:gd fmla="*/ 51 h 79" name="T19"/>
                    <a:gd fmla="*/ 48 w 83" name="T20"/>
                    <a:gd fmla="*/ 52 h 79" name="T21"/>
                    <a:gd fmla="*/ 71 w 83" name="T22"/>
                    <a:gd fmla="*/ 63 h 79" name="T23"/>
                    <a:gd fmla="*/ 80 w 83" name="T24"/>
                    <a:gd fmla="*/ 54 h 79" name="T25"/>
                    <a:gd fmla="*/ 74 w 83" name="T26"/>
                    <a:gd fmla="*/ 26 h 79" name="T27"/>
                    <a:gd fmla="*/ 46 w 83" name="T28"/>
                    <a:gd fmla="*/ 44 h 79" name="T29"/>
                    <a:gd fmla="*/ 45 w 83" name="T30"/>
                    <a:gd fmla="*/ 41 h 79" name="T31"/>
                    <a:gd fmla="*/ 50 w 83" name="T32"/>
                    <a:gd fmla="*/ 32 h 79" name="T33"/>
                    <a:gd fmla="*/ 59 w 83" name="T34"/>
                    <a:gd fmla="*/ 10 h 79" name="T35"/>
                    <a:gd fmla="*/ 41 w 83" name="T36"/>
                    <a:gd fmla="*/ 0 h 79" name="T37"/>
                    <a:gd fmla="*/ 23 w 83" name="T38"/>
                    <a:gd fmla="*/ 10 h 79" name="T39"/>
                    <a:gd fmla="*/ 33 w 83" name="T40"/>
                    <a:gd fmla="*/ 32 h 79" name="T41"/>
                    <a:gd fmla="*/ 38 w 83" name="T42"/>
                    <a:gd fmla="*/ 41 h 79" name="T43"/>
                    <a:gd fmla="*/ 36 w 83" name="T44"/>
                    <a:gd fmla="*/ 44 h 79" name="T45"/>
                    <a:gd fmla="*/ 8 w 83" name="T46"/>
                    <a:gd fmla="*/ 26 h 79" name="T47"/>
                    <a:gd fmla="*/ 2 w 83" name="T48"/>
                    <a:gd fmla="*/ 54 h 79" name="T49"/>
                    <a:gd fmla="*/ 11 w 83" name="T50"/>
                    <a:gd fmla="*/ 63 h 79"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79" w="83">
                      <a:moveTo>
                        <a:pt x="11" y="63"/>
                      </a:moveTo>
                      <a:cubicBezTo>
                        <a:pt x="20" y="64"/>
                        <a:pt x="27" y="55"/>
                        <a:pt x="34" y="52"/>
                      </a:cubicBezTo>
                      <a:cubicBezTo>
                        <a:pt x="35" y="51"/>
                        <a:pt x="38" y="50"/>
                        <a:pt x="38" y="51"/>
                      </a:cubicBezTo>
                      <a:cubicBezTo>
                        <a:pt x="39" y="52"/>
                        <a:pt x="39" y="54"/>
                        <a:pt x="39" y="55"/>
                      </a:cubicBezTo>
                      <a:cubicBezTo>
                        <a:pt x="39" y="59"/>
                        <a:pt x="38" y="62"/>
                        <a:pt x="38" y="65"/>
                      </a:cubicBezTo>
                      <a:cubicBezTo>
                        <a:pt x="38" y="69"/>
                        <a:pt x="38" y="75"/>
                        <a:pt x="38" y="79"/>
                      </a:cubicBezTo>
                      <a:cubicBezTo>
                        <a:pt x="45" y="79"/>
                        <a:pt x="45" y="79"/>
                        <a:pt x="45" y="79"/>
                      </a:cubicBezTo>
                      <a:cubicBezTo>
                        <a:pt x="44" y="75"/>
                        <a:pt x="44" y="69"/>
                        <a:pt x="44" y="65"/>
                      </a:cubicBezTo>
                      <a:cubicBezTo>
                        <a:pt x="44" y="62"/>
                        <a:pt x="44" y="59"/>
                        <a:pt x="44" y="55"/>
                      </a:cubicBezTo>
                      <a:cubicBezTo>
                        <a:pt x="44" y="54"/>
                        <a:pt x="43" y="52"/>
                        <a:pt x="44" y="51"/>
                      </a:cubicBezTo>
                      <a:cubicBezTo>
                        <a:pt x="45" y="50"/>
                        <a:pt x="47" y="51"/>
                        <a:pt x="48" y="52"/>
                      </a:cubicBezTo>
                      <a:cubicBezTo>
                        <a:pt x="55" y="55"/>
                        <a:pt x="62" y="64"/>
                        <a:pt x="71" y="63"/>
                      </a:cubicBezTo>
                      <a:cubicBezTo>
                        <a:pt x="76" y="63"/>
                        <a:pt x="78" y="59"/>
                        <a:pt x="80" y="54"/>
                      </a:cubicBezTo>
                      <a:cubicBezTo>
                        <a:pt x="83" y="46"/>
                        <a:pt x="83" y="31"/>
                        <a:pt x="74" y="26"/>
                      </a:cubicBezTo>
                      <a:cubicBezTo>
                        <a:pt x="61" y="18"/>
                        <a:pt x="57" y="43"/>
                        <a:pt x="46" y="44"/>
                      </a:cubicBezTo>
                      <a:cubicBezTo>
                        <a:pt x="44" y="44"/>
                        <a:pt x="44" y="43"/>
                        <a:pt x="45" y="41"/>
                      </a:cubicBezTo>
                      <a:cubicBezTo>
                        <a:pt x="46" y="38"/>
                        <a:pt x="48" y="35"/>
                        <a:pt x="50" y="32"/>
                      </a:cubicBezTo>
                      <a:cubicBezTo>
                        <a:pt x="54" y="26"/>
                        <a:pt x="60" y="18"/>
                        <a:pt x="59" y="10"/>
                      </a:cubicBezTo>
                      <a:cubicBezTo>
                        <a:pt x="58" y="2"/>
                        <a:pt x="49" y="0"/>
                        <a:pt x="41" y="0"/>
                      </a:cubicBezTo>
                      <a:cubicBezTo>
                        <a:pt x="33" y="0"/>
                        <a:pt x="24" y="2"/>
                        <a:pt x="23" y="10"/>
                      </a:cubicBezTo>
                      <a:cubicBezTo>
                        <a:pt x="22" y="18"/>
                        <a:pt x="28" y="26"/>
                        <a:pt x="33" y="32"/>
                      </a:cubicBezTo>
                      <a:cubicBezTo>
                        <a:pt x="35" y="35"/>
                        <a:pt x="37" y="38"/>
                        <a:pt x="38" y="41"/>
                      </a:cubicBezTo>
                      <a:cubicBezTo>
                        <a:pt x="38" y="43"/>
                        <a:pt x="39" y="44"/>
                        <a:pt x="36" y="44"/>
                      </a:cubicBezTo>
                      <a:cubicBezTo>
                        <a:pt x="25" y="43"/>
                        <a:pt x="21" y="18"/>
                        <a:pt x="8" y="26"/>
                      </a:cubicBezTo>
                      <a:cubicBezTo>
                        <a:pt x="0" y="31"/>
                        <a:pt x="0" y="46"/>
                        <a:pt x="2" y="54"/>
                      </a:cubicBezTo>
                      <a:cubicBezTo>
                        <a:pt x="4" y="59"/>
                        <a:pt x="7" y="63"/>
                        <a:pt x="11" y="63"/>
                      </a:cubicBez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46" name="Freeform: Shape 173"/>
                <p:cNvSpPr/>
                <p:nvPr/>
              </p:nvSpPr>
              <p:spPr bwMode="auto">
                <a:xfrm>
                  <a:off x="2732338" y="1652379"/>
                  <a:ext cx="318607" cy="339439"/>
                </a:xfrm>
                <a:custGeom>
                  <a:gdLst>
                    <a:gd fmla="*/ 59 w 72" name="T0"/>
                    <a:gd fmla="*/ 53 h 77" name="T1"/>
                    <a:gd fmla="*/ 64 w 72" name="T2"/>
                    <a:gd fmla="*/ 50 h 77" name="T3"/>
                    <a:gd fmla="*/ 71 w 72" name="T4"/>
                    <a:gd fmla="*/ 48 h 77" name="T5"/>
                    <a:gd fmla="*/ 71 w 72" name="T6"/>
                    <a:gd fmla="*/ 38 h 77" name="T7"/>
                    <a:gd fmla="*/ 70 w 72" name="T8"/>
                    <a:gd fmla="*/ 22 h 77" name="T9"/>
                    <a:gd fmla="*/ 53 w 72" name="T10"/>
                    <a:gd fmla="*/ 36 h 77" name="T11"/>
                    <a:gd fmla="*/ 48 w 72" name="T12"/>
                    <a:gd fmla="*/ 42 h 77" name="T13"/>
                    <a:gd fmla="*/ 48 w 72" name="T14"/>
                    <a:gd fmla="*/ 36 h 77" name="T15"/>
                    <a:gd fmla="*/ 54 w 72" name="T16"/>
                    <a:gd fmla="*/ 25 h 77" name="T17"/>
                    <a:gd fmla="*/ 49 w 72" name="T18"/>
                    <a:gd fmla="*/ 15 h 77" name="T19"/>
                    <a:gd fmla="*/ 36 w 72" name="T20"/>
                    <a:gd fmla="*/ 0 h 77" name="T21"/>
                    <a:gd fmla="*/ 36 w 72" name="T22"/>
                    <a:gd fmla="*/ 0 h 77" name="T23"/>
                    <a:gd fmla="*/ 36 w 72" name="T24"/>
                    <a:gd fmla="*/ 0 h 77" name="T25"/>
                    <a:gd fmla="*/ 36 w 72" name="T26"/>
                    <a:gd fmla="*/ 0 h 77" name="T27"/>
                    <a:gd fmla="*/ 36 w 72" name="T28"/>
                    <a:gd fmla="*/ 0 h 77" name="T29"/>
                    <a:gd fmla="*/ 23 w 72" name="T30"/>
                    <a:gd fmla="*/ 15 h 77" name="T31"/>
                    <a:gd fmla="*/ 18 w 72" name="T32"/>
                    <a:gd fmla="*/ 25 h 77" name="T33"/>
                    <a:gd fmla="*/ 23 w 72" name="T34"/>
                    <a:gd fmla="*/ 36 h 77" name="T35"/>
                    <a:gd fmla="*/ 24 w 72" name="T36"/>
                    <a:gd fmla="*/ 42 h 77" name="T37"/>
                    <a:gd fmla="*/ 18 w 72" name="T38"/>
                    <a:gd fmla="*/ 36 h 77" name="T39"/>
                    <a:gd fmla="*/ 2 w 72" name="T40"/>
                    <a:gd fmla="*/ 22 h 77" name="T41"/>
                    <a:gd fmla="*/ 0 w 72" name="T42"/>
                    <a:gd fmla="*/ 38 h 77" name="T43"/>
                    <a:gd fmla="*/ 1 w 72" name="T44"/>
                    <a:gd fmla="*/ 48 h 77" name="T45"/>
                    <a:gd fmla="*/ 7 w 72" name="T46"/>
                    <a:gd fmla="*/ 50 h 77" name="T47"/>
                    <a:gd fmla="*/ 12 w 72" name="T48"/>
                    <a:gd fmla="*/ 53 h 77" name="T49"/>
                    <a:gd fmla="*/ 11 w 72" name="T50"/>
                    <a:gd fmla="*/ 56 h 77" name="T51"/>
                    <a:gd fmla="*/ 0 w 72" name="T52"/>
                    <a:gd fmla="*/ 53 h 77" name="T53"/>
                    <a:gd fmla="*/ 16 w 72" name="T54"/>
                    <a:gd fmla="*/ 75 h 77" name="T55"/>
                    <a:gd fmla="*/ 24 w 72" name="T56"/>
                    <a:gd fmla="*/ 74 h 77" name="T57"/>
                    <a:gd fmla="*/ 31 w 72" name="T58"/>
                    <a:gd fmla="*/ 69 h 77" name="T59"/>
                    <a:gd fmla="*/ 34 w 72" name="T60"/>
                    <a:gd fmla="*/ 68 h 77" name="T61"/>
                    <a:gd fmla="*/ 34 w 72" name="T62"/>
                    <a:gd fmla="*/ 65 h 77" name="T63"/>
                    <a:gd fmla="*/ 36 w 72" name="T64"/>
                    <a:gd fmla="*/ 34 h 77" name="T65"/>
                    <a:gd fmla="*/ 38 w 72" name="T66"/>
                    <a:gd fmla="*/ 65 h 77" name="T67"/>
                    <a:gd fmla="*/ 38 w 72" name="T68"/>
                    <a:gd fmla="*/ 68 h 77" name="T69"/>
                    <a:gd fmla="*/ 40 w 72" name="T70"/>
                    <a:gd fmla="*/ 69 h 77" name="T71"/>
                    <a:gd fmla="*/ 47 w 72" name="T72"/>
                    <a:gd fmla="*/ 74 h 77" name="T73"/>
                    <a:gd fmla="*/ 55 w 72" name="T74"/>
                    <a:gd fmla="*/ 75 h 77" name="T75"/>
                    <a:gd fmla="*/ 71 w 72" name="T76"/>
                    <a:gd fmla="*/ 53 h 77" name="T77"/>
                    <a:gd fmla="*/ 60 w 72" name="T78"/>
                    <a:gd fmla="*/ 56 h 77" name="T79"/>
                    <a:gd fmla="*/ 59 w 72" name="T80"/>
                    <a:gd fmla="*/ 53 h 77"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77" w="72">
                      <a:moveTo>
                        <a:pt x="59" y="53"/>
                      </a:moveTo>
                      <a:cubicBezTo>
                        <a:pt x="61" y="51"/>
                        <a:pt x="63" y="51"/>
                        <a:pt x="64" y="50"/>
                      </a:cubicBezTo>
                      <a:cubicBezTo>
                        <a:pt x="66" y="49"/>
                        <a:pt x="69" y="49"/>
                        <a:pt x="71" y="48"/>
                      </a:cubicBezTo>
                      <a:cubicBezTo>
                        <a:pt x="71" y="45"/>
                        <a:pt x="72" y="42"/>
                        <a:pt x="71" y="38"/>
                      </a:cubicBezTo>
                      <a:cubicBezTo>
                        <a:pt x="71" y="33"/>
                        <a:pt x="70" y="28"/>
                        <a:pt x="70" y="22"/>
                      </a:cubicBezTo>
                      <a:cubicBezTo>
                        <a:pt x="63" y="26"/>
                        <a:pt x="56" y="28"/>
                        <a:pt x="53" y="36"/>
                      </a:cubicBezTo>
                      <a:cubicBezTo>
                        <a:pt x="53" y="38"/>
                        <a:pt x="51" y="43"/>
                        <a:pt x="48" y="42"/>
                      </a:cubicBezTo>
                      <a:cubicBezTo>
                        <a:pt x="46" y="40"/>
                        <a:pt x="47" y="37"/>
                        <a:pt x="48" y="36"/>
                      </a:cubicBezTo>
                      <a:cubicBezTo>
                        <a:pt x="51" y="32"/>
                        <a:pt x="54" y="30"/>
                        <a:pt x="54" y="25"/>
                      </a:cubicBezTo>
                      <a:cubicBezTo>
                        <a:pt x="54" y="21"/>
                        <a:pt x="51" y="18"/>
                        <a:pt x="49" y="15"/>
                      </a:cubicBezTo>
                      <a:cubicBezTo>
                        <a:pt x="45" y="10"/>
                        <a:pt x="40" y="6"/>
                        <a:pt x="36" y="0"/>
                      </a:cubicBezTo>
                      <a:cubicBezTo>
                        <a:pt x="36" y="0"/>
                        <a:pt x="36" y="0"/>
                        <a:pt x="36" y="0"/>
                      </a:cubicBezTo>
                      <a:cubicBezTo>
                        <a:pt x="36" y="0"/>
                        <a:pt x="36" y="0"/>
                        <a:pt x="36" y="0"/>
                      </a:cubicBezTo>
                      <a:cubicBezTo>
                        <a:pt x="36" y="0"/>
                        <a:pt x="36" y="0"/>
                        <a:pt x="36" y="0"/>
                      </a:cubicBezTo>
                      <a:cubicBezTo>
                        <a:pt x="36" y="0"/>
                        <a:pt x="36" y="0"/>
                        <a:pt x="36" y="0"/>
                      </a:cubicBezTo>
                      <a:cubicBezTo>
                        <a:pt x="32" y="6"/>
                        <a:pt x="27" y="10"/>
                        <a:pt x="23" y="15"/>
                      </a:cubicBezTo>
                      <a:cubicBezTo>
                        <a:pt x="20" y="18"/>
                        <a:pt x="18" y="21"/>
                        <a:pt x="18" y="25"/>
                      </a:cubicBezTo>
                      <a:cubicBezTo>
                        <a:pt x="18" y="30"/>
                        <a:pt x="21" y="32"/>
                        <a:pt x="23" y="36"/>
                      </a:cubicBezTo>
                      <a:cubicBezTo>
                        <a:pt x="24" y="37"/>
                        <a:pt x="26" y="40"/>
                        <a:pt x="24" y="42"/>
                      </a:cubicBezTo>
                      <a:cubicBezTo>
                        <a:pt x="21" y="43"/>
                        <a:pt x="19" y="38"/>
                        <a:pt x="18" y="36"/>
                      </a:cubicBezTo>
                      <a:cubicBezTo>
                        <a:pt x="16" y="28"/>
                        <a:pt x="9" y="26"/>
                        <a:pt x="2" y="22"/>
                      </a:cubicBezTo>
                      <a:cubicBezTo>
                        <a:pt x="2" y="28"/>
                        <a:pt x="1" y="33"/>
                        <a:pt x="0" y="38"/>
                      </a:cubicBezTo>
                      <a:cubicBezTo>
                        <a:pt x="0" y="42"/>
                        <a:pt x="0" y="45"/>
                        <a:pt x="1" y="48"/>
                      </a:cubicBezTo>
                      <a:cubicBezTo>
                        <a:pt x="3" y="49"/>
                        <a:pt x="5" y="49"/>
                        <a:pt x="7" y="50"/>
                      </a:cubicBezTo>
                      <a:cubicBezTo>
                        <a:pt x="9" y="51"/>
                        <a:pt x="11" y="51"/>
                        <a:pt x="12" y="53"/>
                      </a:cubicBezTo>
                      <a:cubicBezTo>
                        <a:pt x="14" y="54"/>
                        <a:pt x="14" y="57"/>
                        <a:pt x="11" y="56"/>
                      </a:cubicBezTo>
                      <a:cubicBezTo>
                        <a:pt x="8" y="56"/>
                        <a:pt x="4" y="52"/>
                        <a:pt x="0" y="53"/>
                      </a:cubicBezTo>
                      <a:cubicBezTo>
                        <a:pt x="2" y="62"/>
                        <a:pt x="7" y="71"/>
                        <a:pt x="16" y="75"/>
                      </a:cubicBezTo>
                      <a:cubicBezTo>
                        <a:pt x="20" y="77"/>
                        <a:pt x="21" y="76"/>
                        <a:pt x="24" y="74"/>
                      </a:cubicBezTo>
                      <a:cubicBezTo>
                        <a:pt x="27" y="72"/>
                        <a:pt x="28" y="70"/>
                        <a:pt x="31" y="69"/>
                      </a:cubicBezTo>
                      <a:cubicBezTo>
                        <a:pt x="33" y="69"/>
                        <a:pt x="34" y="70"/>
                        <a:pt x="34" y="68"/>
                      </a:cubicBezTo>
                      <a:cubicBezTo>
                        <a:pt x="34" y="67"/>
                        <a:pt x="34" y="66"/>
                        <a:pt x="34" y="65"/>
                      </a:cubicBezTo>
                      <a:cubicBezTo>
                        <a:pt x="35" y="53"/>
                        <a:pt x="35" y="46"/>
                        <a:pt x="36" y="34"/>
                      </a:cubicBezTo>
                      <a:cubicBezTo>
                        <a:pt x="36" y="46"/>
                        <a:pt x="37" y="53"/>
                        <a:pt x="38" y="65"/>
                      </a:cubicBezTo>
                      <a:cubicBezTo>
                        <a:pt x="38" y="66"/>
                        <a:pt x="38" y="67"/>
                        <a:pt x="38" y="68"/>
                      </a:cubicBezTo>
                      <a:cubicBezTo>
                        <a:pt x="38" y="70"/>
                        <a:pt x="39" y="69"/>
                        <a:pt x="40" y="69"/>
                      </a:cubicBezTo>
                      <a:cubicBezTo>
                        <a:pt x="43" y="70"/>
                        <a:pt x="45" y="72"/>
                        <a:pt x="47" y="74"/>
                      </a:cubicBezTo>
                      <a:cubicBezTo>
                        <a:pt x="50" y="76"/>
                        <a:pt x="52" y="77"/>
                        <a:pt x="55" y="75"/>
                      </a:cubicBezTo>
                      <a:cubicBezTo>
                        <a:pt x="65" y="71"/>
                        <a:pt x="70" y="62"/>
                        <a:pt x="71" y="53"/>
                      </a:cubicBezTo>
                      <a:cubicBezTo>
                        <a:pt x="68" y="52"/>
                        <a:pt x="64" y="56"/>
                        <a:pt x="60" y="56"/>
                      </a:cubicBezTo>
                      <a:cubicBezTo>
                        <a:pt x="58" y="57"/>
                        <a:pt x="58" y="54"/>
                        <a:pt x="59" y="53"/>
                      </a:cubicBez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47" name="Rectangle 174"/>
                <p:cNvSpPr/>
                <p:nvPr/>
              </p:nvSpPr>
              <p:spPr bwMode="auto">
                <a:xfrm>
                  <a:off x="2878162" y="1966084"/>
                  <a:ext cx="22057" cy="105385"/>
                </a:xfrm>
                <a:prstGeom prst="rect">
                  <a:avLst/>
                </a:prstGeom>
                <a:grpFill/>
                <a:ln>
                  <a:noFill/>
                </a:ln>
                <a:extLst>
                  <a:ext uri="{91240B29-F687-4f45-9708-019B960494DF}">
                    <a14:hiddenLine xmlns:lc="http://schemas.openxmlformats.org/drawingml/2006/lockedCanvas" w="9525">
                      <a:solidFill>
                        <a:srgbClr val="000000"/>
                      </a:solidFill>
                      <a:miter lim="800000"/>
                      <a:headEnd/>
                      <a:tailEnd/>
                    </a14:hiddenLine>
                  </a:ext>
                </a:extLst>
              </p:spPr>
              <p:txBody>
                <a:bodyPr anchor="ctr"/>
                <a:lstStyle/>
                <a:p>
                  <a:pPr algn="ctr"/>
                  <a:endParaRPr>
                    <a:cs typeface="+mn-ea"/>
                    <a:sym typeface="+mn-lt"/>
                  </a:endParaRPr>
                </a:p>
              </p:txBody>
            </p:sp>
            <p:sp>
              <p:nvSpPr>
                <p:cNvPr id="148" name="Freeform: Shape 175"/>
                <p:cNvSpPr/>
                <p:nvPr/>
              </p:nvSpPr>
              <p:spPr bwMode="auto">
                <a:xfrm>
                  <a:off x="5920861" y="1413423"/>
                  <a:ext cx="30635" cy="162980"/>
                </a:xfrm>
                <a:custGeom>
                  <a:gdLst>
                    <a:gd fmla="*/ 7 w 7" name="T0"/>
                    <a:gd fmla="*/ 1 h 37" name="T1"/>
                    <a:gd fmla="*/ 4 w 7" name="T2"/>
                    <a:gd fmla="*/ 0 h 37" name="T3"/>
                    <a:gd fmla="*/ 4 w 7" name="T4"/>
                    <a:gd fmla="*/ 0 h 37" name="T5"/>
                    <a:gd fmla="*/ 0 w 7" name="T6"/>
                    <a:gd fmla="*/ 1 h 37" name="T7"/>
                    <a:gd fmla="*/ 0 w 7" name="T8"/>
                    <a:gd fmla="*/ 37 h 37" name="T9"/>
                    <a:gd fmla="*/ 7 w 7" name="T10"/>
                    <a:gd fmla="*/ 37 h 37" name="T11"/>
                    <a:gd fmla="*/ 7 w 7" name="T12"/>
                    <a:gd fmla="*/ 1 h 37" name="T13"/>
                  </a:gdLst>
                  <a:cxnLst>
                    <a:cxn ang="0">
                      <a:pos x="T0" y="T1"/>
                    </a:cxn>
                    <a:cxn ang="0">
                      <a:pos x="T2" y="T3"/>
                    </a:cxn>
                    <a:cxn ang="0">
                      <a:pos x="T4" y="T5"/>
                    </a:cxn>
                    <a:cxn ang="0">
                      <a:pos x="T6" y="T7"/>
                    </a:cxn>
                    <a:cxn ang="0">
                      <a:pos x="T8" y="T9"/>
                    </a:cxn>
                    <a:cxn ang="0">
                      <a:pos x="T10" y="T11"/>
                    </a:cxn>
                    <a:cxn ang="0">
                      <a:pos x="T12" y="T13"/>
                    </a:cxn>
                  </a:cxnLst>
                  <a:rect b="b" l="0" r="r" t="0"/>
                  <a:pathLst>
                    <a:path h="37" w="7">
                      <a:moveTo>
                        <a:pt x="7" y="1"/>
                      </a:moveTo>
                      <a:cubicBezTo>
                        <a:pt x="6" y="1"/>
                        <a:pt x="5" y="0"/>
                        <a:pt x="4" y="0"/>
                      </a:cubicBezTo>
                      <a:cubicBezTo>
                        <a:pt x="4" y="0"/>
                        <a:pt x="4" y="0"/>
                        <a:pt x="4" y="0"/>
                      </a:cubicBezTo>
                      <a:cubicBezTo>
                        <a:pt x="3" y="0"/>
                        <a:pt x="1" y="1"/>
                        <a:pt x="0" y="1"/>
                      </a:cubicBezTo>
                      <a:cubicBezTo>
                        <a:pt x="0" y="37"/>
                        <a:pt x="0" y="37"/>
                        <a:pt x="0" y="37"/>
                      </a:cubicBezTo>
                      <a:cubicBezTo>
                        <a:pt x="7" y="37"/>
                        <a:pt x="7" y="37"/>
                        <a:pt x="7" y="37"/>
                      </a:cubicBezTo>
                      <a:lnTo>
                        <a:pt x="7" y="1"/>
                      </a:ln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49" name="Freeform: Shape 176"/>
                <p:cNvSpPr/>
                <p:nvPr/>
              </p:nvSpPr>
              <p:spPr bwMode="auto">
                <a:xfrm>
                  <a:off x="5920861" y="1192849"/>
                  <a:ext cx="30635" cy="22057"/>
                </a:xfrm>
                <a:custGeom>
                  <a:gdLst>
                    <a:gd fmla="*/ 5 w 7" name="T0"/>
                    <a:gd fmla="*/ 5 h 5" name="T1"/>
                    <a:gd fmla="*/ 5 w 7" name="T2"/>
                    <a:gd fmla="*/ 5 h 5" name="T3"/>
                    <a:gd fmla="*/ 7 w 7" name="T4"/>
                    <a:gd fmla="*/ 5 h 5" name="T5"/>
                    <a:gd fmla="*/ 7 w 7" name="T6"/>
                    <a:gd fmla="*/ 0 h 5" name="T7"/>
                    <a:gd fmla="*/ 0 w 7" name="T8"/>
                    <a:gd fmla="*/ 0 h 5" name="T9"/>
                    <a:gd fmla="*/ 0 w 7" name="T10"/>
                    <a:gd fmla="*/ 5 h 5" name="T11"/>
                    <a:gd fmla="*/ 5 w 7" name="T12"/>
                    <a:gd fmla="*/ 5 h 5" name="T13"/>
                  </a:gdLst>
                  <a:cxnLst>
                    <a:cxn ang="0">
                      <a:pos x="T0" y="T1"/>
                    </a:cxn>
                    <a:cxn ang="0">
                      <a:pos x="T2" y="T3"/>
                    </a:cxn>
                    <a:cxn ang="0">
                      <a:pos x="T4" y="T5"/>
                    </a:cxn>
                    <a:cxn ang="0">
                      <a:pos x="T6" y="T7"/>
                    </a:cxn>
                    <a:cxn ang="0">
                      <a:pos x="T8" y="T9"/>
                    </a:cxn>
                    <a:cxn ang="0">
                      <a:pos x="T10" y="T11"/>
                    </a:cxn>
                    <a:cxn ang="0">
                      <a:pos x="T12" y="T13"/>
                    </a:cxn>
                  </a:cxnLst>
                  <a:rect b="b" l="0" r="r" t="0"/>
                  <a:pathLst>
                    <a:path h="5" w="7">
                      <a:moveTo>
                        <a:pt x="5" y="5"/>
                      </a:moveTo>
                      <a:cubicBezTo>
                        <a:pt x="5" y="5"/>
                        <a:pt x="5" y="5"/>
                        <a:pt x="5" y="5"/>
                      </a:cubicBezTo>
                      <a:cubicBezTo>
                        <a:pt x="6" y="5"/>
                        <a:pt x="7" y="5"/>
                        <a:pt x="7" y="5"/>
                      </a:cubicBezTo>
                      <a:cubicBezTo>
                        <a:pt x="7" y="0"/>
                        <a:pt x="7" y="0"/>
                        <a:pt x="7" y="0"/>
                      </a:cubicBezTo>
                      <a:cubicBezTo>
                        <a:pt x="0" y="0"/>
                        <a:pt x="0" y="0"/>
                        <a:pt x="0" y="0"/>
                      </a:cubicBezTo>
                      <a:cubicBezTo>
                        <a:pt x="0" y="5"/>
                        <a:pt x="0" y="5"/>
                        <a:pt x="0" y="5"/>
                      </a:cubicBezTo>
                      <a:cubicBezTo>
                        <a:pt x="2" y="5"/>
                        <a:pt x="3" y="5"/>
                        <a:pt x="5" y="5"/>
                      </a:cubicBez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50" name="Freeform: Shape 177"/>
                <p:cNvSpPr/>
                <p:nvPr/>
              </p:nvSpPr>
              <p:spPr bwMode="auto">
                <a:xfrm>
                  <a:off x="5788517" y="1223484"/>
                  <a:ext cx="305128" cy="220574"/>
                </a:xfrm>
                <a:custGeom>
                  <a:gdLst>
                    <a:gd fmla="*/ 37 w 69" name="T0"/>
                    <a:gd fmla="*/ 0 h 50" name="T1"/>
                    <a:gd fmla="*/ 35 w 69" name="T2"/>
                    <a:gd fmla="*/ 0 h 50" name="T3"/>
                    <a:gd fmla="*/ 35 w 69" name="T4"/>
                    <a:gd fmla="*/ 0 h 50" name="T5"/>
                    <a:gd fmla="*/ 30 w 69" name="T6"/>
                    <a:gd fmla="*/ 0 h 50" name="T7"/>
                    <a:gd fmla="*/ 1 w 69" name="T8"/>
                    <a:gd fmla="*/ 33 h 50" name="T9"/>
                    <a:gd fmla="*/ 3 w 69" name="T10"/>
                    <a:gd fmla="*/ 46 h 50" name="T11"/>
                    <a:gd fmla="*/ 4 w 69" name="T12"/>
                    <a:gd fmla="*/ 48 h 50" name="T13"/>
                    <a:gd fmla="*/ 6 w 69" name="T14"/>
                    <a:gd fmla="*/ 46 h 50" name="T15"/>
                    <a:gd fmla="*/ 14 w 69" name="T16"/>
                    <a:gd fmla="*/ 40 h 50" name="T17"/>
                    <a:gd fmla="*/ 15 w 69" name="T18"/>
                    <a:gd fmla="*/ 40 h 50" name="T19"/>
                    <a:gd fmla="*/ 23 w 69" name="T20"/>
                    <a:gd fmla="*/ 46 h 50" name="T21"/>
                    <a:gd fmla="*/ 24 w 69" name="T22"/>
                    <a:gd fmla="*/ 48 h 50" name="T23"/>
                    <a:gd fmla="*/ 25 w 69" name="T24"/>
                    <a:gd fmla="*/ 46 h 50" name="T25"/>
                    <a:gd fmla="*/ 30 w 69" name="T26"/>
                    <a:gd fmla="*/ 42 h 50" name="T27"/>
                    <a:gd fmla="*/ 34 w 69" name="T28"/>
                    <a:gd fmla="*/ 41 h 50" name="T29"/>
                    <a:gd fmla="*/ 34 w 69" name="T30"/>
                    <a:gd fmla="*/ 41 h 50" name="T31"/>
                    <a:gd fmla="*/ 37 w 69" name="T32"/>
                    <a:gd fmla="*/ 42 h 50" name="T33"/>
                    <a:gd fmla="*/ 43 w 69" name="T34"/>
                    <a:gd fmla="*/ 47 h 50" name="T35"/>
                    <a:gd fmla="*/ 44 w 69" name="T36"/>
                    <a:gd fmla="*/ 48 h 50" name="T37"/>
                    <a:gd fmla="*/ 45 w 69" name="T38"/>
                    <a:gd fmla="*/ 47 h 50" name="T39"/>
                    <a:gd fmla="*/ 54 w 69" name="T40"/>
                    <a:gd fmla="*/ 41 h 50" name="T41"/>
                    <a:gd fmla="*/ 54 w 69" name="T42"/>
                    <a:gd fmla="*/ 41 h 50" name="T43"/>
                    <a:gd fmla="*/ 62 w 69" name="T44"/>
                    <a:gd fmla="*/ 47 h 50" name="T45"/>
                    <a:gd fmla="*/ 63 w 69" name="T46"/>
                    <a:gd fmla="*/ 49 h 50" name="T47"/>
                    <a:gd fmla="*/ 64 w 69" name="T48"/>
                    <a:gd fmla="*/ 50 h 50" name="T49"/>
                    <a:gd fmla="*/ 64 w 69" name="T50"/>
                    <a:gd fmla="*/ 49 h 50" name="T51"/>
                    <a:gd fmla="*/ 65 w 69" name="T52"/>
                    <a:gd fmla="*/ 47 h 50" name="T53"/>
                    <a:gd fmla="*/ 68 w 69" name="T54"/>
                    <a:gd fmla="*/ 35 h 50" name="T55"/>
                    <a:gd fmla="*/ 37 w 69" name="T56"/>
                    <a:gd fmla="*/ 0 h 50"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50" w="69">
                      <a:moveTo>
                        <a:pt x="37" y="0"/>
                      </a:moveTo>
                      <a:cubicBezTo>
                        <a:pt x="37" y="0"/>
                        <a:pt x="36" y="0"/>
                        <a:pt x="35" y="0"/>
                      </a:cubicBezTo>
                      <a:cubicBezTo>
                        <a:pt x="35" y="0"/>
                        <a:pt x="35" y="0"/>
                        <a:pt x="35" y="0"/>
                      </a:cubicBezTo>
                      <a:cubicBezTo>
                        <a:pt x="33" y="0"/>
                        <a:pt x="32" y="0"/>
                        <a:pt x="30" y="0"/>
                      </a:cubicBezTo>
                      <a:cubicBezTo>
                        <a:pt x="14" y="2"/>
                        <a:pt x="1" y="16"/>
                        <a:pt x="1" y="33"/>
                      </a:cubicBezTo>
                      <a:cubicBezTo>
                        <a:pt x="0" y="38"/>
                        <a:pt x="1" y="42"/>
                        <a:pt x="3" y="46"/>
                      </a:cubicBezTo>
                      <a:cubicBezTo>
                        <a:pt x="3" y="47"/>
                        <a:pt x="4" y="48"/>
                        <a:pt x="4" y="48"/>
                      </a:cubicBezTo>
                      <a:cubicBezTo>
                        <a:pt x="5" y="48"/>
                        <a:pt x="5" y="47"/>
                        <a:pt x="6" y="46"/>
                      </a:cubicBezTo>
                      <a:cubicBezTo>
                        <a:pt x="7" y="43"/>
                        <a:pt x="11" y="40"/>
                        <a:pt x="14" y="40"/>
                      </a:cubicBezTo>
                      <a:cubicBezTo>
                        <a:pt x="14" y="40"/>
                        <a:pt x="15" y="40"/>
                        <a:pt x="15" y="40"/>
                      </a:cubicBezTo>
                      <a:cubicBezTo>
                        <a:pt x="18" y="41"/>
                        <a:pt x="22" y="43"/>
                        <a:pt x="23" y="46"/>
                      </a:cubicBezTo>
                      <a:cubicBezTo>
                        <a:pt x="24" y="47"/>
                        <a:pt x="24" y="48"/>
                        <a:pt x="24" y="48"/>
                      </a:cubicBezTo>
                      <a:cubicBezTo>
                        <a:pt x="24" y="48"/>
                        <a:pt x="25" y="47"/>
                        <a:pt x="25" y="46"/>
                      </a:cubicBezTo>
                      <a:cubicBezTo>
                        <a:pt x="26" y="44"/>
                        <a:pt x="28" y="42"/>
                        <a:pt x="30" y="42"/>
                      </a:cubicBezTo>
                      <a:cubicBezTo>
                        <a:pt x="31" y="41"/>
                        <a:pt x="33" y="41"/>
                        <a:pt x="34" y="41"/>
                      </a:cubicBezTo>
                      <a:cubicBezTo>
                        <a:pt x="34" y="41"/>
                        <a:pt x="34" y="41"/>
                        <a:pt x="34" y="41"/>
                      </a:cubicBezTo>
                      <a:cubicBezTo>
                        <a:pt x="35" y="41"/>
                        <a:pt x="36" y="41"/>
                        <a:pt x="37" y="42"/>
                      </a:cubicBezTo>
                      <a:cubicBezTo>
                        <a:pt x="40" y="42"/>
                        <a:pt x="42" y="44"/>
                        <a:pt x="43" y="47"/>
                      </a:cubicBezTo>
                      <a:cubicBezTo>
                        <a:pt x="44" y="48"/>
                        <a:pt x="44" y="48"/>
                        <a:pt x="44" y="48"/>
                      </a:cubicBezTo>
                      <a:cubicBezTo>
                        <a:pt x="44" y="48"/>
                        <a:pt x="44" y="48"/>
                        <a:pt x="45" y="47"/>
                      </a:cubicBezTo>
                      <a:cubicBezTo>
                        <a:pt x="47" y="44"/>
                        <a:pt x="50" y="41"/>
                        <a:pt x="54" y="41"/>
                      </a:cubicBezTo>
                      <a:cubicBezTo>
                        <a:pt x="54" y="41"/>
                        <a:pt x="54" y="41"/>
                        <a:pt x="54" y="41"/>
                      </a:cubicBezTo>
                      <a:cubicBezTo>
                        <a:pt x="58" y="41"/>
                        <a:pt x="61" y="44"/>
                        <a:pt x="62" y="47"/>
                      </a:cubicBezTo>
                      <a:cubicBezTo>
                        <a:pt x="63" y="48"/>
                        <a:pt x="63" y="49"/>
                        <a:pt x="63" y="49"/>
                      </a:cubicBezTo>
                      <a:cubicBezTo>
                        <a:pt x="63" y="50"/>
                        <a:pt x="63" y="50"/>
                        <a:pt x="64" y="50"/>
                      </a:cubicBezTo>
                      <a:cubicBezTo>
                        <a:pt x="64" y="50"/>
                        <a:pt x="64" y="50"/>
                        <a:pt x="64" y="49"/>
                      </a:cubicBezTo>
                      <a:cubicBezTo>
                        <a:pt x="65" y="49"/>
                        <a:pt x="65" y="48"/>
                        <a:pt x="65" y="47"/>
                      </a:cubicBezTo>
                      <a:cubicBezTo>
                        <a:pt x="67" y="44"/>
                        <a:pt x="68" y="39"/>
                        <a:pt x="68" y="35"/>
                      </a:cubicBezTo>
                      <a:cubicBezTo>
                        <a:pt x="69" y="17"/>
                        <a:pt x="55" y="2"/>
                        <a:pt x="37" y="0"/>
                      </a:cubicBez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51" name="Freeform: Shape 178"/>
                <p:cNvSpPr/>
                <p:nvPr/>
              </p:nvSpPr>
              <p:spPr bwMode="auto">
                <a:xfrm>
                  <a:off x="4601092" y="4491660"/>
                  <a:ext cx="118865" cy="84553"/>
                </a:xfrm>
                <a:custGeom>
                  <a:gdLst>
                    <a:gd fmla="*/ 17 w 27" name="T0"/>
                    <a:gd fmla="*/ 5 h 19" name="T1"/>
                    <a:gd fmla="*/ 24 w 27" name="T2"/>
                    <a:gd fmla="*/ 1 h 19" name="T3"/>
                    <a:gd fmla="*/ 27 w 27" name="T4"/>
                    <a:gd fmla="*/ 0 h 19" name="T5"/>
                    <a:gd fmla="*/ 16 w 27" name="T6"/>
                    <a:gd fmla="*/ 1 h 19" name="T7"/>
                    <a:gd fmla="*/ 9 w 27" name="T8"/>
                    <a:gd fmla="*/ 7 h 19" name="T9"/>
                    <a:gd fmla="*/ 5 w 27" name="T10"/>
                    <a:gd fmla="*/ 12 h 19" name="T11"/>
                    <a:gd fmla="*/ 0 w 27" name="T12"/>
                    <a:gd fmla="*/ 19 h 19" name="T13"/>
                    <a:gd fmla="*/ 9 w 27" name="T14"/>
                    <a:gd fmla="*/ 15 h 19" name="T15"/>
                    <a:gd fmla="*/ 17 w 27" name="T16"/>
                    <a:gd fmla="*/ 5 h 1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 w="27">
                      <a:moveTo>
                        <a:pt x="17" y="5"/>
                      </a:moveTo>
                      <a:cubicBezTo>
                        <a:pt x="19" y="4"/>
                        <a:pt x="21" y="2"/>
                        <a:pt x="24" y="1"/>
                      </a:cubicBezTo>
                      <a:cubicBezTo>
                        <a:pt x="24" y="1"/>
                        <a:pt x="26" y="0"/>
                        <a:pt x="27" y="0"/>
                      </a:cubicBezTo>
                      <a:cubicBezTo>
                        <a:pt x="23" y="0"/>
                        <a:pt x="19" y="0"/>
                        <a:pt x="16" y="1"/>
                      </a:cubicBezTo>
                      <a:cubicBezTo>
                        <a:pt x="13" y="2"/>
                        <a:pt x="10" y="4"/>
                        <a:pt x="9" y="7"/>
                      </a:cubicBezTo>
                      <a:cubicBezTo>
                        <a:pt x="7" y="9"/>
                        <a:pt x="6" y="11"/>
                        <a:pt x="5" y="12"/>
                      </a:cubicBezTo>
                      <a:cubicBezTo>
                        <a:pt x="4" y="15"/>
                        <a:pt x="3" y="18"/>
                        <a:pt x="0" y="19"/>
                      </a:cubicBezTo>
                      <a:cubicBezTo>
                        <a:pt x="3" y="19"/>
                        <a:pt x="7" y="17"/>
                        <a:pt x="9" y="15"/>
                      </a:cubicBezTo>
                      <a:cubicBezTo>
                        <a:pt x="13" y="12"/>
                        <a:pt x="15" y="9"/>
                        <a:pt x="17" y="5"/>
                      </a:cubicBez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52" name="Freeform: Shape 179"/>
                <p:cNvSpPr/>
                <p:nvPr/>
              </p:nvSpPr>
              <p:spPr bwMode="auto">
                <a:xfrm>
                  <a:off x="4609670" y="4491660"/>
                  <a:ext cx="154402" cy="106611"/>
                </a:xfrm>
                <a:custGeom>
                  <a:gdLst>
                    <a:gd fmla="*/ 23 w 35" name="T0"/>
                    <a:gd fmla="*/ 3 h 24" name="T1"/>
                    <a:gd fmla="*/ 14 w 35" name="T2"/>
                    <a:gd fmla="*/ 11 h 24" name="T3"/>
                    <a:gd fmla="*/ 8 w 35" name="T4"/>
                    <a:gd fmla="*/ 17 h 24" name="T5"/>
                    <a:gd fmla="*/ 0 w 35" name="T6"/>
                    <a:gd fmla="*/ 20 h 24" name="T7"/>
                    <a:gd fmla="*/ 19 w 35" name="T8"/>
                    <a:gd fmla="*/ 20 h 24" name="T9"/>
                    <a:gd fmla="*/ 30 w 35" name="T10"/>
                    <a:gd fmla="*/ 6 h 24" name="T11"/>
                    <a:gd fmla="*/ 33 w 35" name="T12"/>
                    <a:gd fmla="*/ 2 h 24" name="T13"/>
                    <a:gd fmla="*/ 35 w 35" name="T14"/>
                    <a:gd fmla="*/ 1 h 24" name="T15"/>
                    <a:gd fmla="*/ 23 w 35" name="T16"/>
                    <a:gd fmla="*/ 3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35">
                      <a:moveTo>
                        <a:pt x="23" y="3"/>
                      </a:moveTo>
                      <a:cubicBezTo>
                        <a:pt x="19" y="5"/>
                        <a:pt x="17" y="7"/>
                        <a:pt x="14" y="11"/>
                      </a:cubicBezTo>
                      <a:cubicBezTo>
                        <a:pt x="12" y="13"/>
                        <a:pt x="10" y="16"/>
                        <a:pt x="8" y="17"/>
                      </a:cubicBezTo>
                      <a:cubicBezTo>
                        <a:pt x="5" y="19"/>
                        <a:pt x="3" y="20"/>
                        <a:pt x="0" y="20"/>
                      </a:cubicBezTo>
                      <a:cubicBezTo>
                        <a:pt x="6" y="24"/>
                        <a:pt x="13" y="24"/>
                        <a:pt x="19" y="20"/>
                      </a:cubicBezTo>
                      <a:cubicBezTo>
                        <a:pt x="25" y="17"/>
                        <a:pt x="27" y="12"/>
                        <a:pt x="30" y="6"/>
                      </a:cubicBezTo>
                      <a:cubicBezTo>
                        <a:pt x="31" y="5"/>
                        <a:pt x="32" y="3"/>
                        <a:pt x="33" y="2"/>
                      </a:cubicBezTo>
                      <a:cubicBezTo>
                        <a:pt x="34" y="2"/>
                        <a:pt x="35" y="1"/>
                        <a:pt x="35" y="1"/>
                      </a:cubicBezTo>
                      <a:cubicBezTo>
                        <a:pt x="31" y="0"/>
                        <a:pt x="27" y="1"/>
                        <a:pt x="23" y="3"/>
                      </a:cubicBez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53" name="Freeform: Shape 180"/>
                <p:cNvSpPr/>
                <p:nvPr/>
              </p:nvSpPr>
              <p:spPr bwMode="auto">
                <a:xfrm>
                  <a:off x="4601092" y="4403430"/>
                  <a:ext cx="101709" cy="71074"/>
                </a:xfrm>
                <a:custGeom>
                  <a:gdLst>
                    <a:gd fmla="*/ 8 w 23" name="T0"/>
                    <a:gd fmla="*/ 6 h 16" name="T1"/>
                    <a:gd fmla="*/ 5 w 23" name="T2"/>
                    <a:gd fmla="*/ 11 h 16" name="T3"/>
                    <a:gd fmla="*/ 0 w 23" name="T4"/>
                    <a:gd fmla="*/ 16 h 16" name="T5"/>
                    <a:gd fmla="*/ 8 w 23" name="T6"/>
                    <a:gd fmla="*/ 13 h 16" name="T7"/>
                    <a:gd fmla="*/ 15 w 23" name="T8"/>
                    <a:gd fmla="*/ 5 h 16" name="T9"/>
                    <a:gd fmla="*/ 20 w 23" name="T10"/>
                    <a:gd fmla="*/ 1 h 16" name="T11"/>
                    <a:gd fmla="*/ 23 w 23" name="T12"/>
                    <a:gd fmla="*/ 0 h 16" name="T13"/>
                    <a:gd fmla="*/ 14 w 23" name="T14"/>
                    <a:gd fmla="*/ 1 h 16" name="T15"/>
                    <a:gd fmla="*/ 8 w 23" name="T16"/>
                    <a:gd fmla="*/ 6 h 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 w="23">
                      <a:moveTo>
                        <a:pt x="8" y="6"/>
                      </a:moveTo>
                      <a:cubicBezTo>
                        <a:pt x="6" y="8"/>
                        <a:pt x="6" y="9"/>
                        <a:pt x="5" y="11"/>
                      </a:cubicBezTo>
                      <a:cubicBezTo>
                        <a:pt x="4" y="13"/>
                        <a:pt x="2" y="15"/>
                        <a:pt x="0" y="16"/>
                      </a:cubicBezTo>
                      <a:cubicBezTo>
                        <a:pt x="3" y="16"/>
                        <a:pt x="6" y="15"/>
                        <a:pt x="8" y="13"/>
                      </a:cubicBezTo>
                      <a:cubicBezTo>
                        <a:pt x="11" y="11"/>
                        <a:pt x="13" y="7"/>
                        <a:pt x="15" y="5"/>
                      </a:cubicBezTo>
                      <a:cubicBezTo>
                        <a:pt x="17" y="3"/>
                        <a:pt x="18" y="2"/>
                        <a:pt x="20" y="1"/>
                      </a:cubicBezTo>
                      <a:cubicBezTo>
                        <a:pt x="21" y="1"/>
                        <a:pt x="22" y="0"/>
                        <a:pt x="23" y="0"/>
                      </a:cubicBezTo>
                      <a:cubicBezTo>
                        <a:pt x="20" y="0"/>
                        <a:pt x="17" y="0"/>
                        <a:pt x="14" y="1"/>
                      </a:cubicBezTo>
                      <a:cubicBezTo>
                        <a:pt x="11" y="2"/>
                        <a:pt x="9" y="4"/>
                        <a:pt x="8" y="6"/>
                      </a:cubicBez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54" name="Freeform: Shape 181"/>
                <p:cNvSpPr/>
                <p:nvPr/>
              </p:nvSpPr>
              <p:spPr bwMode="auto">
                <a:xfrm>
                  <a:off x="4609670" y="4403430"/>
                  <a:ext cx="132345" cy="93131"/>
                </a:xfrm>
                <a:custGeom>
                  <a:gdLst>
                    <a:gd fmla="*/ 28 w 30" name="T0"/>
                    <a:gd fmla="*/ 2 h 21" name="T1"/>
                    <a:gd fmla="*/ 30 w 30" name="T2"/>
                    <a:gd fmla="*/ 1 h 21" name="T3"/>
                    <a:gd fmla="*/ 19 w 30" name="T4"/>
                    <a:gd fmla="*/ 2 h 21" name="T5"/>
                    <a:gd fmla="*/ 12 w 30" name="T6"/>
                    <a:gd fmla="*/ 9 h 21" name="T7"/>
                    <a:gd fmla="*/ 6 w 30" name="T8"/>
                    <a:gd fmla="*/ 15 h 21" name="T9"/>
                    <a:gd fmla="*/ 0 w 30" name="T10"/>
                    <a:gd fmla="*/ 18 h 21" name="T11"/>
                    <a:gd fmla="*/ 16 w 30" name="T12"/>
                    <a:gd fmla="*/ 17 h 21" name="T13"/>
                    <a:gd fmla="*/ 25 w 30" name="T14"/>
                    <a:gd fmla="*/ 6 h 21" name="T15"/>
                    <a:gd fmla="*/ 28 w 30" name="T16"/>
                    <a:gd fmla="*/ 2 h 2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1" w="30">
                      <a:moveTo>
                        <a:pt x="28" y="2"/>
                      </a:moveTo>
                      <a:cubicBezTo>
                        <a:pt x="29" y="2"/>
                        <a:pt x="30" y="1"/>
                        <a:pt x="30" y="1"/>
                      </a:cubicBezTo>
                      <a:cubicBezTo>
                        <a:pt x="26" y="0"/>
                        <a:pt x="23" y="1"/>
                        <a:pt x="19" y="2"/>
                      </a:cubicBezTo>
                      <a:cubicBezTo>
                        <a:pt x="16" y="4"/>
                        <a:pt x="14" y="6"/>
                        <a:pt x="12" y="9"/>
                      </a:cubicBezTo>
                      <a:cubicBezTo>
                        <a:pt x="10" y="11"/>
                        <a:pt x="9" y="14"/>
                        <a:pt x="6" y="15"/>
                      </a:cubicBezTo>
                      <a:cubicBezTo>
                        <a:pt x="5" y="16"/>
                        <a:pt x="2" y="17"/>
                        <a:pt x="0" y="18"/>
                      </a:cubicBezTo>
                      <a:cubicBezTo>
                        <a:pt x="5" y="21"/>
                        <a:pt x="11" y="21"/>
                        <a:pt x="16" y="17"/>
                      </a:cubicBezTo>
                      <a:cubicBezTo>
                        <a:pt x="21" y="15"/>
                        <a:pt x="23" y="10"/>
                        <a:pt x="25" y="6"/>
                      </a:cubicBezTo>
                      <a:cubicBezTo>
                        <a:pt x="26" y="4"/>
                        <a:pt x="27" y="3"/>
                        <a:pt x="28" y="2"/>
                      </a:cubicBez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55" name="Freeform: Shape 182"/>
                <p:cNvSpPr/>
                <p:nvPr/>
              </p:nvSpPr>
              <p:spPr bwMode="auto">
                <a:xfrm>
                  <a:off x="4472424" y="4491660"/>
                  <a:ext cx="115189" cy="84553"/>
                </a:xfrm>
                <a:custGeom>
                  <a:gdLst>
                    <a:gd fmla="*/ 9 w 26" name="T0"/>
                    <a:gd fmla="*/ 5 h 19" name="T1"/>
                    <a:gd fmla="*/ 17 w 26" name="T2"/>
                    <a:gd fmla="*/ 15 h 19" name="T3"/>
                    <a:gd fmla="*/ 26 w 26" name="T4"/>
                    <a:gd fmla="*/ 19 h 19" name="T5"/>
                    <a:gd fmla="*/ 21 w 26" name="T6"/>
                    <a:gd fmla="*/ 12 h 19" name="T7"/>
                    <a:gd fmla="*/ 18 w 26" name="T8"/>
                    <a:gd fmla="*/ 7 h 19" name="T9"/>
                    <a:gd fmla="*/ 11 w 26" name="T10"/>
                    <a:gd fmla="*/ 1 h 19" name="T11"/>
                    <a:gd fmla="*/ 0 w 26" name="T12"/>
                    <a:gd fmla="*/ 0 h 19" name="T13"/>
                    <a:gd fmla="*/ 3 w 26" name="T14"/>
                    <a:gd fmla="*/ 1 h 19" name="T15"/>
                    <a:gd fmla="*/ 9 w 26" name="T16"/>
                    <a:gd fmla="*/ 5 h 1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 w="26">
                      <a:moveTo>
                        <a:pt x="9" y="5"/>
                      </a:moveTo>
                      <a:cubicBezTo>
                        <a:pt x="12" y="9"/>
                        <a:pt x="14" y="12"/>
                        <a:pt x="17" y="15"/>
                      </a:cubicBezTo>
                      <a:cubicBezTo>
                        <a:pt x="20" y="17"/>
                        <a:pt x="23" y="19"/>
                        <a:pt x="26" y="19"/>
                      </a:cubicBezTo>
                      <a:cubicBezTo>
                        <a:pt x="24" y="18"/>
                        <a:pt x="22" y="15"/>
                        <a:pt x="21" y="12"/>
                      </a:cubicBezTo>
                      <a:cubicBezTo>
                        <a:pt x="20" y="11"/>
                        <a:pt x="19" y="9"/>
                        <a:pt x="18" y="7"/>
                      </a:cubicBezTo>
                      <a:cubicBezTo>
                        <a:pt x="16" y="4"/>
                        <a:pt x="14" y="2"/>
                        <a:pt x="11" y="1"/>
                      </a:cubicBezTo>
                      <a:cubicBezTo>
                        <a:pt x="7" y="0"/>
                        <a:pt x="3" y="0"/>
                        <a:pt x="0" y="0"/>
                      </a:cubicBezTo>
                      <a:cubicBezTo>
                        <a:pt x="1" y="0"/>
                        <a:pt x="2" y="1"/>
                        <a:pt x="3" y="1"/>
                      </a:cubicBezTo>
                      <a:cubicBezTo>
                        <a:pt x="5" y="2"/>
                        <a:pt x="7" y="4"/>
                        <a:pt x="9" y="5"/>
                      </a:cubicBez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56" name="Freeform: Shape 183"/>
                <p:cNvSpPr/>
                <p:nvPr/>
              </p:nvSpPr>
              <p:spPr bwMode="auto">
                <a:xfrm>
                  <a:off x="4424633" y="4491660"/>
                  <a:ext cx="154402" cy="106611"/>
                </a:xfrm>
                <a:custGeom>
                  <a:gdLst>
                    <a:gd fmla="*/ 6 w 35" name="T0"/>
                    <a:gd fmla="*/ 6 h 24" name="T1"/>
                    <a:gd fmla="*/ 16 w 35" name="T2"/>
                    <a:gd fmla="*/ 20 h 24" name="T3"/>
                    <a:gd fmla="*/ 35 w 35" name="T4"/>
                    <a:gd fmla="*/ 20 h 24" name="T5"/>
                    <a:gd fmla="*/ 28 w 35" name="T6"/>
                    <a:gd fmla="*/ 17 h 24" name="T7"/>
                    <a:gd fmla="*/ 21 w 35" name="T8"/>
                    <a:gd fmla="*/ 11 h 24" name="T9"/>
                    <a:gd fmla="*/ 13 w 35" name="T10"/>
                    <a:gd fmla="*/ 3 h 24" name="T11"/>
                    <a:gd fmla="*/ 0 w 35" name="T12"/>
                    <a:gd fmla="*/ 1 h 24" name="T13"/>
                    <a:gd fmla="*/ 2 w 35" name="T14"/>
                    <a:gd fmla="*/ 2 h 24" name="T15"/>
                    <a:gd fmla="*/ 6 w 35" name="T16"/>
                    <a:gd fmla="*/ 6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35">
                      <a:moveTo>
                        <a:pt x="6" y="6"/>
                      </a:moveTo>
                      <a:cubicBezTo>
                        <a:pt x="9" y="12"/>
                        <a:pt x="11" y="17"/>
                        <a:pt x="16" y="20"/>
                      </a:cubicBezTo>
                      <a:cubicBezTo>
                        <a:pt x="22" y="24"/>
                        <a:pt x="30" y="24"/>
                        <a:pt x="35" y="20"/>
                      </a:cubicBezTo>
                      <a:cubicBezTo>
                        <a:pt x="33" y="20"/>
                        <a:pt x="30" y="19"/>
                        <a:pt x="28" y="17"/>
                      </a:cubicBezTo>
                      <a:cubicBezTo>
                        <a:pt x="25" y="16"/>
                        <a:pt x="23" y="13"/>
                        <a:pt x="21" y="11"/>
                      </a:cubicBezTo>
                      <a:cubicBezTo>
                        <a:pt x="19" y="7"/>
                        <a:pt x="16" y="5"/>
                        <a:pt x="13" y="3"/>
                      </a:cubicBezTo>
                      <a:cubicBezTo>
                        <a:pt x="9" y="1"/>
                        <a:pt x="4" y="0"/>
                        <a:pt x="0" y="1"/>
                      </a:cubicBezTo>
                      <a:cubicBezTo>
                        <a:pt x="1" y="1"/>
                        <a:pt x="2" y="2"/>
                        <a:pt x="2" y="2"/>
                      </a:cubicBezTo>
                      <a:cubicBezTo>
                        <a:pt x="4" y="3"/>
                        <a:pt x="5" y="5"/>
                        <a:pt x="6" y="6"/>
                      </a:cubicBez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57" name="Freeform: Shape 184"/>
                <p:cNvSpPr/>
                <p:nvPr/>
              </p:nvSpPr>
              <p:spPr bwMode="auto">
                <a:xfrm>
                  <a:off x="4485903" y="4403430"/>
                  <a:ext cx="101709" cy="71074"/>
                </a:xfrm>
                <a:custGeom>
                  <a:gdLst>
                    <a:gd fmla="*/ 10 w 23" name="T0"/>
                    <a:gd fmla="*/ 1 h 16" name="T1"/>
                    <a:gd fmla="*/ 0 w 23" name="T2"/>
                    <a:gd fmla="*/ 0 h 16" name="T3"/>
                    <a:gd fmla="*/ 3 w 23" name="T4"/>
                    <a:gd fmla="*/ 1 h 16" name="T5"/>
                    <a:gd fmla="*/ 8 w 23" name="T6"/>
                    <a:gd fmla="*/ 5 h 16" name="T7"/>
                    <a:gd fmla="*/ 15 w 23" name="T8"/>
                    <a:gd fmla="*/ 13 h 16" name="T9"/>
                    <a:gd fmla="*/ 23 w 23" name="T10"/>
                    <a:gd fmla="*/ 16 h 16" name="T11"/>
                    <a:gd fmla="*/ 19 w 23" name="T12"/>
                    <a:gd fmla="*/ 11 h 16" name="T13"/>
                    <a:gd fmla="*/ 16 w 23" name="T14"/>
                    <a:gd fmla="*/ 6 h 16" name="T15"/>
                    <a:gd fmla="*/ 10 w 23" name="T16"/>
                    <a:gd fmla="*/ 1 h 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 w="23">
                      <a:moveTo>
                        <a:pt x="10" y="1"/>
                      </a:moveTo>
                      <a:cubicBezTo>
                        <a:pt x="7" y="0"/>
                        <a:pt x="3" y="0"/>
                        <a:pt x="0" y="0"/>
                      </a:cubicBezTo>
                      <a:cubicBezTo>
                        <a:pt x="1" y="0"/>
                        <a:pt x="2" y="1"/>
                        <a:pt x="3" y="1"/>
                      </a:cubicBezTo>
                      <a:cubicBezTo>
                        <a:pt x="5" y="2"/>
                        <a:pt x="7" y="3"/>
                        <a:pt x="8" y="5"/>
                      </a:cubicBezTo>
                      <a:cubicBezTo>
                        <a:pt x="11" y="7"/>
                        <a:pt x="13" y="11"/>
                        <a:pt x="15" y="13"/>
                      </a:cubicBezTo>
                      <a:cubicBezTo>
                        <a:pt x="18" y="15"/>
                        <a:pt x="20" y="16"/>
                        <a:pt x="23" y="16"/>
                      </a:cubicBezTo>
                      <a:cubicBezTo>
                        <a:pt x="21" y="15"/>
                        <a:pt x="20" y="13"/>
                        <a:pt x="19" y="11"/>
                      </a:cubicBezTo>
                      <a:cubicBezTo>
                        <a:pt x="18" y="9"/>
                        <a:pt x="17" y="8"/>
                        <a:pt x="16" y="6"/>
                      </a:cubicBezTo>
                      <a:cubicBezTo>
                        <a:pt x="14" y="4"/>
                        <a:pt x="12" y="2"/>
                        <a:pt x="10" y="1"/>
                      </a:cubicBez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58" name="Freeform: Shape 185"/>
                <p:cNvSpPr/>
                <p:nvPr/>
              </p:nvSpPr>
              <p:spPr bwMode="auto">
                <a:xfrm>
                  <a:off x="4446690" y="4403430"/>
                  <a:ext cx="132345" cy="93131"/>
                </a:xfrm>
                <a:custGeom>
                  <a:gdLst>
                    <a:gd fmla="*/ 0 w 30" name="T0"/>
                    <a:gd fmla="*/ 1 h 21" name="T1"/>
                    <a:gd fmla="*/ 2 w 30" name="T2"/>
                    <a:gd fmla="*/ 2 h 21" name="T3"/>
                    <a:gd fmla="*/ 5 w 30" name="T4"/>
                    <a:gd fmla="*/ 6 h 21" name="T5"/>
                    <a:gd fmla="*/ 14 w 30" name="T6"/>
                    <a:gd fmla="*/ 17 h 21" name="T7"/>
                    <a:gd fmla="*/ 30 w 30" name="T8"/>
                    <a:gd fmla="*/ 18 h 21" name="T9"/>
                    <a:gd fmla="*/ 24 w 30" name="T10"/>
                    <a:gd fmla="*/ 15 h 21" name="T11"/>
                    <a:gd fmla="*/ 18 w 30" name="T12"/>
                    <a:gd fmla="*/ 9 h 21" name="T13"/>
                    <a:gd fmla="*/ 11 w 30" name="T14"/>
                    <a:gd fmla="*/ 2 h 21" name="T15"/>
                    <a:gd fmla="*/ 0 w 30" name="T16"/>
                    <a:gd fmla="*/ 1 h 2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1" w="30">
                      <a:moveTo>
                        <a:pt x="0" y="1"/>
                      </a:moveTo>
                      <a:cubicBezTo>
                        <a:pt x="1" y="1"/>
                        <a:pt x="2" y="2"/>
                        <a:pt x="2" y="2"/>
                      </a:cubicBezTo>
                      <a:cubicBezTo>
                        <a:pt x="3" y="3"/>
                        <a:pt x="4" y="4"/>
                        <a:pt x="5" y="6"/>
                      </a:cubicBezTo>
                      <a:cubicBezTo>
                        <a:pt x="8" y="10"/>
                        <a:pt x="9" y="15"/>
                        <a:pt x="14" y="17"/>
                      </a:cubicBezTo>
                      <a:cubicBezTo>
                        <a:pt x="19" y="21"/>
                        <a:pt x="25" y="21"/>
                        <a:pt x="30" y="18"/>
                      </a:cubicBezTo>
                      <a:cubicBezTo>
                        <a:pt x="28" y="17"/>
                        <a:pt x="26" y="16"/>
                        <a:pt x="24" y="15"/>
                      </a:cubicBezTo>
                      <a:cubicBezTo>
                        <a:pt x="22" y="14"/>
                        <a:pt x="20" y="11"/>
                        <a:pt x="18" y="9"/>
                      </a:cubicBezTo>
                      <a:cubicBezTo>
                        <a:pt x="16" y="6"/>
                        <a:pt x="14" y="4"/>
                        <a:pt x="11" y="2"/>
                      </a:cubicBezTo>
                      <a:cubicBezTo>
                        <a:pt x="8" y="1"/>
                        <a:pt x="4" y="0"/>
                        <a:pt x="0" y="1"/>
                      </a:cubicBez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59" name="Freeform: Shape 186"/>
                <p:cNvSpPr/>
                <p:nvPr/>
              </p:nvSpPr>
              <p:spPr bwMode="auto">
                <a:xfrm>
                  <a:off x="4592514" y="4342160"/>
                  <a:ext cx="56369" cy="113963"/>
                </a:xfrm>
                <a:custGeom>
                  <a:gdLst>
                    <a:gd fmla="*/ 9 w 13" name="T0"/>
                    <a:gd fmla="*/ 8 h 26" name="T1"/>
                    <a:gd fmla="*/ 2 w 13" name="T2"/>
                    <a:gd fmla="*/ 17 h 26" name="T3"/>
                    <a:gd fmla="*/ 1 w 13" name="T4"/>
                    <a:gd fmla="*/ 26 h 26" name="T5"/>
                    <a:gd fmla="*/ 5 w 13" name="T6"/>
                    <a:gd fmla="*/ 20 h 26" name="T7"/>
                    <a:gd fmla="*/ 9 w 13" name="T8"/>
                    <a:gd fmla="*/ 16 h 26" name="T9"/>
                    <a:gd fmla="*/ 12 w 13" name="T10"/>
                    <a:gd fmla="*/ 9 h 26" name="T11"/>
                    <a:gd fmla="*/ 11 w 13" name="T12"/>
                    <a:gd fmla="*/ 0 h 26" name="T13"/>
                    <a:gd fmla="*/ 11 w 13" name="T14"/>
                    <a:gd fmla="*/ 3 h 26" name="T15"/>
                    <a:gd fmla="*/ 9 w 13" name="T16"/>
                    <a:gd fmla="*/ 8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13">
                      <a:moveTo>
                        <a:pt x="9" y="8"/>
                      </a:moveTo>
                      <a:cubicBezTo>
                        <a:pt x="6" y="11"/>
                        <a:pt x="4" y="14"/>
                        <a:pt x="2" y="17"/>
                      </a:cubicBezTo>
                      <a:cubicBezTo>
                        <a:pt x="1" y="20"/>
                        <a:pt x="0" y="23"/>
                        <a:pt x="1" y="26"/>
                      </a:cubicBezTo>
                      <a:cubicBezTo>
                        <a:pt x="1" y="23"/>
                        <a:pt x="3" y="21"/>
                        <a:pt x="5" y="20"/>
                      </a:cubicBezTo>
                      <a:cubicBezTo>
                        <a:pt x="6" y="19"/>
                        <a:pt x="8" y="18"/>
                        <a:pt x="9" y="16"/>
                      </a:cubicBezTo>
                      <a:cubicBezTo>
                        <a:pt x="11" y="14"/>
                        <a:pt x="12" y="12"/>
                        <a:pt x="12" y="9"/>
                      </a:cubicBezTo>
                      <a:cubicBezTo>
                        <a:pt x="13" y="6"/>
                        <a:pt x="12" y="3"/>
                        <a:pt x="11" y="0"/>
                      </a:cubicBezTo>
                      <a:cubicBezTo>
                        <a:pt x="11" y="0"/>
                        <a:pt x="11" y="2"/>
                        <a:pt x="11" y="3"/>
                      </a:cubicBezTo>
                      <a:cubicBezTo>
                        <a:pt x="10" y="5"/>
                        <a:pt x="10" y="7"/>
                        <a:pt x="9" y="8"/>
                      </a:cubicBez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60" name="Freeform: Shape 187"/>
                <p:cNvSpPr/>
                <p:nvPr/>
              </p:nvSpPr>
              <p:spPr bwMode="auto">
                <a:xfrm>
                  <a:off x="4560653" y="4301721"/>
                  <a:ext cx="75976" cy="145824"/>
                </a:xfrm>
                <a:custGeom>
                  <a:gdLst>
                    <a:gd fmla="*/ 6 w 17" name="T0"/>
                    <a:gd fmla="*/ 33 h 33" name="T1"/>
                    <a:gd fmla="*/ 7 w 17" name="T2"/>
                    <a:gd fmla="*/ 27 h 33" name="T3"/>
                    <a:gd fmla="*/ 11 w 17" name="T4"/>
                    <a:gd fmla="*/ 20 h 33" name="T5"/>
                    <a:gd fmla="*/ 16 w 17" name="T6"/>
                    <a:gd fmla="*/ 11 h 33" name="T7"/>
                    <a:gd fmla="*/ 16 w 17" name="T8"/>
                    <a:gd fmla="*/ 0 h 33" name="T9"/>
                    <a:gd fmla="*/ 15 w 17" name="T10"/>
                    <a:gd fmla="*/ 2 h 33" name="T11"/>
                    <a:gd fmla="*/ 12 w 17" name="T12"/>
                    <a:gd fmla="*/ 6 h 33" name="T13"/>
                    <a:gd fmla="*/ 2 w 17" name="T14"/>
                    <a:gd fmla="*/ 17 h 33" name="T15"/>
                    <a:gd fmla="*/ 6 w 17" name="T16"/>
                    <a:gd fmla="*/ 33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17">
                      <a:moveTo>
                        <a:pt x="6" y="33"/>
                      </a:moveTo>
                      <a:cubicBezTo>
                        <a:pt x="5" y="31"/>
                        <a:pt x="6" y="29"/>
                        <a:pt x="7" y="27"/>
                      </a:cubicBezTo>
                      <a:cubicBezTo>
                        <a:pt x="8" y="24"/>
                        <a:pt x="9" y="22"/>
                        <a:pt x="11" y="20"/>
                      </a:cubicBezTo>
                      <a:cubicBezTo>
                        <a:pt x="13" y="17"/>
                        <a:pt x="15" y="15"/>
                        <a:pt x="16" y="11"/>
                      </a:cubicBezTo>
                      <a:cubicBezTo>
                        <a:pt x="17" y="8"/>
                        <a:pt x="17" y="4"/>
                        <a:pt x="16" y="0"/>
                      </a:cubicBezTo>
                      <a:cubicBezTo>
                        <a:pt x="16" y="1"/>
                        <a:pt x="15" y="2"/>
                        <a:pt x="15" y="2"/>
                      </a:cubicBezTo>
                      <a:cubicBezTo>
                        <a:pt x="14" y="4"/>
                        <a:pt x="13" y="5"/>
                        <a:pt x="12" y="6"/>
                      </a:cubicBezTo>
                      <a:cubicBezTo>
                        <a:pt x="8" y="10"/>
                        <a:pt x="4" y="12"/>
                        <a:pt x="2" y="17"/>
                      </a:cubicBezTo>
                      <a:cubicBezTo>
                        <a:pt x="0" y="23"/>
                        <a:pt x="1" y="29"/>
                        <a:pt x="6" y="33"/>
                      </a:cubicBez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61" name="Freeform: Shape 188"/>
                <p:cNvSpPr/>
                <p:nvPr/>
              </p:nvSpPr>
              <p:spPr bwMode="auto">
                <a:xfrm>
                  <a:off x="5727246" y="1033545"/>
                  <a:ext cx="140922" cy="140922"/>
                </a:xfrm>
                <a:custGeom>
                  <a:gdLst>
                    <a:gd fmla="*/ 7 w 32" name="T0"/>
                    <a:gd fmla="*/ 30 h 32" name="T1"/>
                    <a:gd fmla="*/ 16 w 32" name="T2"/>
                    <a:gd fmla="*/ 32 h 32" name="T3"/>
                    <a:gd fmla="*/ 32 w 32" name="T4"/>
                    <a:gd fmla="*/ 16 h 32" name="T5"/>
                    <a:gd fmla="*/ 16 w 32" name="T6"/>
                    <a:gd fmla="*/ 0 h 32" name="T7"/>
                    <a:gd fmla="*/ 0 w 32" name="T8"/>
                    <a:gd fmla="*/ 14 h 32" name="T9"/>
                    <a:gd fmla="*/ 16 w 32" name="T10"/>
                    <a:gd fmla="*/ 14 h 32" name="T11"/>
                    <a:gd fmla="*/ 21 w 32" name="T12"/>
                    <a:gd fmla="*/ 14 h 32" name="T13"/>
                    <a:gd fmla="*/ 18 w 32" name="T14"/>
                    <a:gd fmla="*/ 18 h 32" name="T15"/>
                    <a:gd fmla="*/ 7 w 32" name="T16"/>
                    <a:gd fmla="*/ 30 h 3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 w="32">
                      <a:moveTo>
                        <a:pt x="7" y="30"/>
                      </a:moveTo>
                      <a:cubicBezTo>
                        <a:pt x="10" y="31"/>
                        <a:pt x="13" y="32"/>
                        <a:pt x="16" y="32"/>
                      </a:cubicBezTo>
                      <a:cubicBezTo>
                        <a:pt x="25" y="32"/>
                        <a:pt x="32" y="25"/>
                        <a:pt x="32" y="16"/>
                      </a:cubicBezTo>
                      <a:cubicBezTo>
                        <a:pt x="32" y="7"/>
                        <a:pt x="25" y="0"/>
                        <a:pt x="16" y="0"/>
                      </a:cubicBezTo>
                      <a:cubicBezTo>
                        <a:pt x="8" y="0"/>
                        <a:pt x="1" y="6"/>
                        <a:pt x="0" y="14"/>
                      </a:cubicBezTo>
                      <a:cubicBezTo>
                        <a:pt x="16" y="14"/>
                        <a:pt x="16" y="14"/>
                        <a:pt x="16" y="14"/>
                      </a:cubicBezTo>
                      <a:cubicBezTo>
                        <a:pt x="21" y="14"/>
                        <a:pt x="21" y="14"/>
                        <a:pt x="21" y="14"/>
                      </a:cubicBezTo>
                      <a:cubicBezTo>
                        <a:pt x="18" y="18"/>
                        <a:pt x="18" y="18"/>
                        <a:pt x="18" y="18"/>
                      </a:cubicBezTo>
                      <a:lnTo>
                        <a:pt x="7" y="30"/>
                      </a:ln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62" name="Freeform: Shape 189"/>
                <p:cNvSpPr/>
                <p:nvPr/>
              </p:nvSpPr>
              <p:spPr bwMode="auto">
                <a:xfrm>
                  <a:off x="5501770" y="1104619"/>
                  <a:ext cx="295324" cy="278169"/>
                </a:xfrm>
                <a:custGeom>
                  <a:gdLst>
                    <a:gd fmla="*/ 30 w 67" name="T0"/>
                    <a:gd fmla="*/ 34 h 63" name="T1"/>
                    <a:gd fmla="*/ 30 w 67" name="T2"/>
                    <a:gd fmla="*/ 36 h 63" name="T3"/>
                    <a:gd fmla="*/ 30 w 67" name="T4"/>
                    <a:gd fmla="*/ 37 h 63" name="T5"/>
                    <a:gd fmla="*/ 30 w 67" name="T6"/>
                    <a:gd fmla="*/ 58 h 63" name="T7"/>
                    <a:gd fmla="*/ 22 w 67" name="T8"/>
                    <a:gd fmla="*/ 63 h 63" name="T9"/>
                    <a:gd fmla="*/ 44 w 67" name="T10"/>
                    <a:gd fmla="*/ 63 h 63" name="T11"/>
                    <a:gd fmla="*/ 37 w 67" name="T12"/>
                    <a:gd fmla="*/ 58 h 63" name="T13"/>
                    <a:gd fmla="*/ 37 w 67" name="T14"/>
                    <a:gd fmla="*/ 37 h 63" name="T15"/>
                    <a:gd fmla="*/ 37 w 67" name="T16"/>
                    <a:gd fmla="*/ 36 h 63" name="T17"/>
                    <a:gd fmla="*/ 37 w 67" name="T18"/>
                    <a:gd fmla="*/ 34 h 63" name="T19"/>
                    <a:gd fmla="*/ 56 w 67" name="T20"/>
                    <a:gd fmla="*/ 12 h 63" name="T21"/>
                    <a:gd fmla="*/ 67 w 67" name="T22"/>
                    <a:gd fmla="*/ 0 h 63" name="T23"/>
                    <a:gd fmla="*/ 51 w 67" name="T24"/>
                    <a:gd fmla="*/ 0 h 63" name="T25"/>
                    <a:gd fmla="*/ 0 w 67" name="T26"/>
                    <a:gd fmla="*/ 0 h 63" name="T27"/>
                    <a:gd fmla="*/ 30 w 67" name="T28"/>
                    <a:gd fmla="*/ 34 h 6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2" w="67">
                      <a:moveTo>
                        <a:pt x="30" y="34"/>
                      </a:moveTo>
                      <a:cubicBezTo>
                        <a:pt x="30" y="36"/>
                        <a:pt x="30" y="36"/>
                        <a:pt x="30" y="36"/>
                      </a:cubicBezTo>
                      <a:cubicBezTo>
                        <a:pt x="30" y="37"/>
                        <a:pt x="30" y="37"/>
                        <a:pt x="30" y="37"/>
                      </a:cubicBezTo>
                      <a:cubicBezTo>
                        <a:pt x="30" y="58"/>
                        <a:pt x="30" y="58"/>
                        <a:pt x="30" y="58"/>
                      </a:cubicBezTo>
                      <a:cubicBezTo>
                        <a:pt x="25" y="58"/>
                        <a:pt x="22" y="61"/>
                        <a:pt x="22" y="63"/>
                      </a:cubicBezTo>
                      <a:cubicBezTo>
                        <a:pt x="44" y="63"/>
                        <a:pt x="44" y="63"/>
                        <a:pt x="44" y="63"/>
                      </a:cubicBezTo>
                      <a:cubicBezTo>
                        <a:pt x="44" y="61"/>
                        <a:pt x="41" y="59"/>
                        <a:pt x="37" y="58"/>
                      </a:cubicBezTo>
                      <a:cubicBezTo>
                        <a:pt x="37" y="37"/>
                        <a:pt x="37" y="37"/>
                        <a:pt x="37" y="37"/>
                      </a:cubicBezTo>
                      <a:cubicBezTo>
                        <a:pt x="37" y="36"/>
                        <a:pt x="37" y="36"/>
                        <a:pt x="37" y="36"/>
                      </a:cubicBezTo>
                      <a:cubicBezTo>
                        <a:pt x="37" y="34"/>
                        <a:pt x="37" y="34"/>
                        <a:pt x="37" y="34"/>
                      </a:cubicBezTo>
                      <a:cubicBezTo>
                        <a:pt x="56" y="12"/>
                        <a:pt x="56" y="12"/>
                        <a:pt x="56" y="12"/>
                      </a:cubicBezTo>
                      <a:cubicBezTo>
                        <a:pt x="67" y="0"/>
                        <a:pt x="67" y="0"/>
                        <a:pt x="67" y="0"/>
                      </a:cubicBezTo>
                      <a:cubicBezTo>
                        <a:pt x="51" y="0"/>
                        <a:pt x="51" y="0"/>
                        <a:pt x="51" y="0"/>
                      </a:cubicBezTo>
                      <a:cubicBezTo>
                        <a:pt x="0" y="0"/>
                        <a:pt x="0" y="0"/>
                        <a:pt x="0" y="0"/>
                      </a:cubicBezTo>
                      <a:lnTo>
                        <a:pt x="30" y="34"/>
                      </a:ln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63" name="Freeform: Shape 190"/>
                <p:cNvSpPr/>
                <p:nvPr/>
              </p:nvSpPr>
              <p:spPr bwMode="auto">
                <a:xfrm>
                  <a:off x="5364524" y="795815"/>
                  <a:ext cx="220574" cy="136021"/>
                </a:xfrm>
                <a:custGeom>
                  <a:gdLst>
                    <a:gd fmla="*/ 141 w 180" name="T0"/>
                    <a:gd fmla="*/ 61 h 111" name="T1"/>
                    <a:gd fmla="*/ 180 w 180" name="T2"/>
                    <a:gd fmla="*/ 61 h 111" name="T3"/>
                    <a:gd fmla="*/ 180 w 180" name="T4"/>
                    <a:gd fmla="*/ 111 h 111" name="T5"/>
                    <a:gd fmla="*/ 141 w 180" name="T6"/>
                    <a:gd fmla="*/ 111 h 111" name="T7"/>
                    <a:gd fmla="*/ 141 w 180" name="T8"/>
                    <a:gd fmla="*/ 100 h 111" name="T9"/>
                    <a:gd fmla="*/ 155 w 180" name="T10"/>
                    <a:gd fmla="*/ 100 h 111" name="T11"/>
                    <a:gd fmla="*/ 155 w 180" name="T12"/>
                    <a:gd fmla="*/ 79 h 111" name="T13"/>
                    <a:gd fmla="*/ 141 w 180" name="T14"/>
                    <a:gd fmla="*/ 79 h 111" name="T15"/>
                    <a:gd fmla="*/ 141 w 180" name="T16"/>
                    <a:gd fmla="*/ 61 h 111" name="T17"/>
                    <a:gd fmla="*/ 90 w 180" name="T18"/>
                    <a:gd fmla="*/ 61 h 111" name="T19"/>
                    <a:gd fmla="*/ 141 w 180" name="T20"/>
                    <a:gd fmla="*/ 61 h 111" name="T21"/>
                    <a:gd fmla="*/ 141 w 180" name="T22"/>
                    <a:gd fmla="*/ 79 h 111" name="T23"/>
                    <a:gd fmla="*/ 126 w 180" name="T24"/>
                    <a:gd fmla="*/ 79 h 111" name="T25"/>
                    <a:gd fmla="*/ 126 w 180" name="T26"/>
                    <a:gd fmla="*/ 100 h 111" name="T27"/>
                    <a:gd fmla="*/ 126 w 180" name="T28"/>
                    <a:gd fmla="*/ 100 h 111" name="T29"/>
                    <a:gd fmla="*/ 141 w 180" name="T30"/>
                    <a:gd fmla="*/ 100 h 111" name="T31"/>
                    <a:gd fmla="*/ 141 w 180" name="T32"/>
                    <a:gd fmla="*/ 111 h 111" name="T33"/>
                    <a:gd fmla="*/ 90 w 180" name="T34"/>
                    <a:gd fmla="*/ 111 h 111" name="T35"/>
                    <a:gd fmla="*/ 90 w 180" name="T36"/>
                    <a:gd fmla="*/ 100 h 111" name="T37"/>
                    <a:gd fmla="*/ 105 w 180" name="T38"/>
                    <a:gd fmla="*/ 100 h 111" name="T39"/>
                    <a:gd fmla="*/ 105 w 180" name="T40"/>
                    <a:gd fmla="*/ 79 h 111" name="T41"/>
                    <a:gd fmla="*/ 90 w 180" name="T42"/>
                    <a:gd fmla="*/ 79 h 111" name="T43"/>
                    <a:gd fmla="*/ 90 w 180" name="T44"/>
                    <a:gd fmla="*/ 61 h 111" name="T45"/>
                    <a:gd fmla="*/ 65 w 180" name="T46"/>
                    <a:gd fmla="*/ 0 h 111" name="T47"/>
                    <a:gd fmla="*/ 65 w 180" name="T48"/>
                    <a:gd fmla="*/ 61 h 111" name="T49"/>
                    <a:gd fmla="*/ 90 w 180" name="T50"/>
                    <a:gd fmla="*/ 61 h 111" name="T51"/>
                    <a:gd fmla="*/ 90 w 180" name="T52"/>
                    <a:gd fmla="*/ 79 h 111" name="T53"/>
                    <a:gd fmla="*/ 76 w 180" name="T54"/>
                    <a:gd fmla="*/ 79 h 111" name="T55"/>
                    <a:gd fmla="*/ 76 w 180" name="T56"/>
                    <a:gd fmla="*/ 100 h 111" name="T57"/>
                    <a:gd fmla="*/ 76 w 180" name="T58"/>
                    <a:gd fmla="*/ 100 h 111" name="T59"/>
                    <a:gd fmla="*/ 90 w 180" name="T60"/>
                    <a:gd fmla="*/ 100 h 111" name="T61"/>
                    <a:gd fmla="*/ 90 w 180" name="T62"/>
                    <a:gd fmla="*/ 111 h 111" name="T63"/>
                    <a:gd fmla="*/ 40 w 180" name="T64"/>
                    <a:gd fmla="*/ 111 h 111" name="T65"/>
                    <a:gd fmla="*/ 40 w 180" name="T66"/>
                    <a:gd fmla="*/ 100 h 111" name="T67"/>
                    <a:gd fmla="*/ 54 w 180" name="T68"/>
                    <a:gd fmla="*/ 100 h 111" name="T69"/>
                    <a:gd fmla="*/ 54 w 180" name="T70"/>
                    <a:gd fmla="*/ 79 h 111" name="T71"/>
                    <a:gd fmla="*/ 40 w 180" name="T72"/>
                    <a:gd fmla="*/ 79 h 111" name="T73"/>
                    <a:gd fmla="*/ 40 w 180" name="T74"/>
                    <a:gd fmla="*/ 0 h 111" name="T75"/>
                    <a:gd fmla="*/ 65 w 180" name="T76"/>
                    <a:gd fmla="*/ 0 h 111" name="T77"/>
                    <a:gd fmla="*/ 40 w 180" name="T78"/>
                    <a:gd fmla="*/ 111 h 111" name="T79"/>
                    <a:gd fmla="*/ 0 w 180" name="T80"/>
                    <a:gd fmla="*/ 111 h 111" name="T81"/>
                    <a:gd fmla="*/ 0 w 180" name="T82"/>
                    <a:gd fmla="*/ 61 h 111" name="T83"/>
                    <a:gd fmla="*/ 22 w 180" name="T84"/>
                    <a:gd fmla="*/ 61 h 111" name="T85"/>
                    <a:gd fmla="*/ 22 w 180" name="T86"/>
                    <a:gd fmla="*/ 0 h 111" name="T87"/>
                    <a:gd fmla="*/ 40 w 180" name="T88"/>
                    <a:gd fmla="*/ 0 h 111" name="T89"/>
                    <a:gd fmla="*/ 40 w 180" name="T90"/>
                    <a:gd fmla="*/ 79 h 111" name="T91"/>
                    <a:gd fmla="*/ 25 w 180" name="T92"/>
                    <a:gd fmla="*/ 79 h 111" name="T93"/>
                    <a:gd fmla="*/ 25 w 180" name="T94"/>
                    <a:gd fmla="*/ 100 h 111" name="T95"/>
                    <a:gd fmla="*/ 25 w 180" name="T96"/>
                    <a:gd fmla="*/ 100 h 111" name="T97"/>
                    <a:gd fmla="*/ 40 w 180" name="T98"/>
                    <a:gd fmla="*/ 100 h 111" name="T99"/>
                    <a:gd fmla="*/ 40 w 180" name="T100"/>
                    <a:gd fmla="*/ 111 h 111"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10" w="180">
                      <a:moveTo>
                        <a:pt x="141" y="61"/>
                      </a:moveTo>
                      <a:lnTo>
                        <a:pt x="180" y="61"/>
                      </a:lnTo>
                      <a:lnTo>
                        <a:pt x="180" y="111"/>
                      </a:lnTo>
                      <a:lnTo>
                        <a:pt x="141" y="111"/>
                      </a:lnTo>
                      <a:lnTo>
                        <a:pt x="141" y="100"/>
                      </a:lnTo>
                      <a:lnTo>
                        <a:pt x="155" y="100"/>
                      </a:lnTo>
                      <a:lnTo>
                        <a:pt x="155" y="79"/>
                      </a:lnTo>
                      <a:lnTo>
                        <a:pt x="141" y="79"/>
                      </a:lnTo>
                      <a:lnTo>
                        <a:pt x="141" y="61"/>
                      </a:lnTo>
                      <a:close/>
                      <a:moveTo>
                        <a:pt x="90" y="61"/>
                      </a:moveTo>
                      <a:lnTo>
                        <a:pt x="141" y="61"/>
                      </a:lnTo>
                      <a:lnTo>
                        <a:pt x="141" y="79"/>
                      </a:lnTo>
                      <a:lnTo>
                        <a:pt x="126" y="79"/>
                      </a:lnTo>
                      <a:lnTo>
                        <a:pt x="126" y="100"/>
                      </a:lnTo>
                      <a:lnTo>
                        <a:pt x="126" y="100"/>
                      </a:lnTo>
                      <a:lnTo>
                        <a:pt x="141" y="100"/>
                      </a:lnTo>
                      <a:lnTo>
                        <a:pt x="141" y="111"/>
                      </a:lnTo>
                      <a:lnTo>
                        <a:pt x="90" y="111"/>
                      </a:lnTo>
                      <a:lnTo>
                        <a:pt x="90" y="100"/>
                      </a:lnTo>
                      <a:lnTo>
                        <a:pt x="105" y="100"/>
                      </a:lnTo>
                      <a:lnTo>
                        <a:pt x="105" y="79"/>
                      </a:lnTo>
                      <a:lnTo>
                        <a:pt x="90" y="79"/>
                      </a:lnTo>
                      <a:lnTo>
                        <a:pt x="90" y="61"/>
                      </a:lnTo>
                      <a:close/>
                      <a:moveTo>
                        <a:pt x="65" y="0"/>
                      </a:moveTo>
                      <a:lnTo>
                        <a:pt x="65" y="61"/>
                      </a:lnTo>
                      <a:lnTo>
                        <a:pt x="90" y="61"/>
                      </a:lnTo>
                      <a:lnTo>
                        <a:pt x="90" y="79"/>
                      </a:lnTo>
                      <a:lnTo>
                        <a:pt x="76" y="79"/>
                      </a:lnTo>
                      <a:lnTo>
                        <a:pt x="76" y="100"/>
                      </a:lnTo>
                      <a:lnTo>
                        <a:pt x="76" y="100"/>
                      </a:lnTo>
                      <a:lnTo>
                        <a:pt x="90" y="100"/>
                      </a:lnTo>
                      <a:lnTo>
                        <a:pt x="90" y="111"/>
                      </a:lnTo>
                      <a:lnTo>
                        <a:pt x="40" y="111"/>
                      </a:lnTo>
                      <a:lnTo>
                        <a:pt x="40" y="100"/>
                      </a:lnTo>
                      <a:lnTo>
                        <a:pt x="54" y="100"/>
                      </a:lnTo>
                      <a:lnTo>
                        <a:pt x="54" y="79"/>
                      </a:lnTo>
                      <a:lnTo>
                        <a:pt x="40" y="79"/>
                      </a:lnTo>
                      <a:lnTo>
                        <a:pt x="40" y="0"/>
                      </a:lnTo>
                      <a:lnTo>
                        <a:pt x="65" y="0"/>
                      </a:lnTo>
                      <a:close/>
                      <a:moveTo>
                        <a:pt x="40" y="111"/>
                      </a:moveTo>
                      <a:lnTo>
                        <a:pt x="0" y="111"/>
                      </a:lnTo>
                      <a:lnTo>
                        <a:pt x="0" y="61"/>
                      </a:lnTo>
                      <a:lnTo>
                        <a:pt x="22" y="61"/>
                      </a:lnTo>
                      <a:lnTo>
                        <a:pt x="22" y="0"/>
                      </a:lnTo>
                      <a:lnTo>
                        <a:pt x="40" y="0"/>
                      </a:lnTo>
                      <a:lnTo>
                        <a:pt x="40" y="79"/>
                      </a:lnTo>
                      <a:lnTo>
                        <a:pt x="25" y="79"/>
                      </a:lnTo>
                      <a:lnTo>
                        <a:pt x="25" y="100"/>
                      </a:lnTo>
                      <a:lnTo>
                        <a:pt x="25" y="100"/>
                      </a:lnTo>
                      <a:lnTo>
                        <a:pt x="40" y="100"/>
                      </a:lnTo>
                      <a:lnTo>
                        <a:pt x="40" y="111"/>
                      </a:ln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64" name="Freeform: Shape 191"/>
                <p:cNvSpPr/>
                <p:nvPr/>
              </p:nvSpPr>
              <p:spPr bwMode="auto">
                <a:xfrm>
                  <a:off x="5342467" y="940414"/>
                  <a:ext cx="296550" cy="93131"/>
                </a:xfrm>
                <a:custGeom>
                  <a:gdLst>
                    <a:gd fmla="*/ 7 w 242" name="T0"/>
                    <a:gd fmla="*/ 76 h 76" name="T1"/>
                    <a:gd fmla="*/ 0 w 242" name="T2"/>
                    <a:gd fmla="*/ 0 h 76" name="T3"/>
                    <a:gd fmla="*/ 242 w 242" name="T4"/>
                    <a:gd fmla="*/ 0 h 76" name="T5"/>
                    <a:gd fmla="*/ 213 w 242" name="T6"/>
                    <a:gd fmla="*/ 76 h 76" name="T7"/>
                    <a:gd fmla="*/ 7 w 242" name="T8"/>
                    <a:gd fmla="*/ 76 h 76" name="T9"/>
                  </a:gdLst>
                  <a:cxnLst>
                    <a:cxn ang="0">
                      <a:pos x="T0" y="T1"/>
                    </a:cxn>
                    <a:cxn ang="0">
                      <a:pos x="T2" y="T3"/>
                    </a:cxn>
                    <a:cxn ang="0">
                      <a:pos x="T4" y="T5"/>
                    </a:cxn>
                    <a:cxn ang="0">
                      <a:pos x="T6" y="T7"/>
                    </a:cxn>
                    <a:cxn ang="0">
                      <a:pos x="T8" y="T9"/>
                    </a:cxn>
                  </a:cxnLst>
                  <a:rect b="b" l="0" r="r" t="0"/>
                  <a:pathLst>
                    <a:path h="76" w="241">
                      <a:moveTo>
                        <a:pt x="7" y="76"/>
                      </a:moveTo>
                      <a:lnTo>
                        <a:pt x="0" y="0"/>
                      </a:lnTo>
                      <a:lnTo>
                        <a:pt x="242" y="0"/>
                      </a:lnTo>
                      <a:lnTo>
                        <a:pt x="213" y="76"/>
                      </a:lnTo>
                      <a:lnTo>
                        <a:pt x="7" y="76"/>
                      </a:ln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65" name="Freeform: Shape 192"/>
                <p:cNvSpPr/>
                <p:nvPr/>
              </p:nvSpPr>
              <p:spPr bwMode="auto">
                <a:xfrm>
                  <a:off x="3664877" y="4235549"/>
                  <a:ext cx="198517" cy="198517"/>
                </a:xfrm>
                <a:custGeom>
                  <a:gdLst>
                    <a:gd fmla="*/ 22 w 45" name="T0"/>
                    <a:gd fmla="*/ 42 h 45" name="T1"/>
                    <a:gd fmla="*/ 26 w 45" name="T2"/>
                    <a:gd fmla="*/ 42 h 45" name="T3"/>
                    <a:gd fmla="*/ 27 w 45" name="T4"/>
                    <a:gd fmla="*/ 45 h 45" name="T5"/>
                    <a:gd fmla="*/ 35 w 45" name="T6"/>
                    <a:gd fmla="*/ 41 h 45" name="T7"/>
                    <a:gd fmla="*/ 34 w 45" name="T8"/>
                    <a:gd fmla="*/ 38 h 45" name="T9"/>
                    <a:gd fmla="*/ 38 w 45" name="T10"/>
                    <a:gd fmla="*/ 33 h 45" name="T11"/>
                    <a:gd fmla="*/ 42 w 45" name="T12"/>
                    <a:gd fmla="*/ 35 h 45" name="T13"/>
                    <a:gd fmla="*/ 45 w 45" name="T14"/>
                    <a:gd fmla="*/ 27 h 45" name="T15"/>
                    <a:gd fmla="*/ 42 w 45" name="T16"/>
                    <a:gd fmla="*/ 26 h 45" name="T17"/>
                    <a:gd fmla="*/ 41 w 45" name="T18"/>
                    <a:gd fmla="*/ 19 h 45" name="T19"/>
                    <a:gd fmla="*/ 45 w 45" name="T20"/>
                    <a:gd fmla="*/ 17 h 45" name="T21"/>
                    <a:gd fmla="*/ 41 w 45" name="T22"/>
                    <a:gd fmla="*/ 10 h 45" name="T23"/>
                    <a:gd fmla="*/ 38 w 45" name="T24"/>
                    <a:gd fmla="*/ 11 h 45" name="T25"/>
                    <a:gd fmla="*/ 33 w 45" name="T26"/>
                    <a:gd fmla="*/ 6 h 45" name="T27"/>
                    <a:gd fmla="*/ 35 w 45" name="T28"/>
                    <a:gd fmla="*/ 3 h 45" name="T29"/>
                    <a:gd fmla="*/ 27 w 45" name="T30"/>
                    <a:gd fmla="*/ 0 h 45" name="T31"/>
                    <a:gd fmla="*/ 26 w 45" name="T32"/>
                    <a:gd fmla="*/ 3 h 45" name="T33"/>
                    <a:gd fmla="*/ 22 w 45" name="T34"/>
                    <a:gd fmla="*/ 3 h 45" name="T35"/>
                    <a:gd fmla="*/ 22 w 45" name="T36"/>
                    <a:gd fmla="*/ 9 h 45" name="T37"/>
                    <a:gd fmla="*/ 34 w 45" name="T38"/>
                    <a:gd fmla="*/ 17 h 45" name="T39"/>
                    <a:gd fmla="*/ 27 w 45" name="T40"/>
                    <a:gd fmla="*/ 34 h 45" name="T41"/>
                    <a:gd fmla="*/ 22 w 45" name="T42"/>
                    <a:gd fmla="*/ 35 h 45" name="T43"/>
                    <a:gd fmla="*/ 22 w 45" name="T44"/>
                    <a:gd fmla="*/ 35 h 45" name="T45"/>
                    <a:gd fmla="*/ 22 w 45" name="T46"/>
                    <a:gd fmla="*/ 42 h 45" name="T47"/>
                    <a:gd fmla="*/ 3 w 45" name="T48"/>
                    <a:gd fmla="*/ 26 h 45" name="T49"/>
                    <a:gd fmla="*/ 0 w 45" name="T50"/>
                    <a:gd fmla="*/ 27 h 45" name="T51"/>
                    <a:gd fmla="*/ 3 w 45" name="T52"/>
                    <a:gd fmla="*/ 35 h 45" name="T53"/>
                    <a:gd fmla="*/ 6 w 45" name="T54"/>
                    <a:gd fmla="*/ 34 h 45" name="T55"/>
                    <a:gd fmla="*/ 11 w 45" name="T56"/>
                    <a:gd fmla="*/ 38 h 45" name="T57"/>
                    <a:gd fmla="*/ 10 w 45" name="T58"/>
                    <a:gd fmla="*/ 42 h 45" name="T59"/>
                    <a:gd fmla="*/ 18 w 45" name="T60"/>
                    <a:gd fmla="*/ 45 h 45" name="T61"/>
                    <a:gd fmla="*/ 19 w 45" name="T62"/>
                    <a:gd fmla="*/ 42 h 45" name="T63"/>
                    <a:gd fmla="*/ 22 w 45" name="T64"/>
                    <a:gd fmla="*/ 42 h 45" name="T65"/>
                    <a:gd fmla="*/ 22 w 45" name="T66"/>
                    <a:gd fmla="*/ 35 h 45" name="T67"/>
                    <a:gd fmla="*/ 10 w 45" name="T68"/>
                    <a:gd fmla="*/ 28 h 45" name="T69"/>
                    <a:gd fmla="*/ 17 w 45" name="T70"/>
                    <a:gd fmla="*/ 10 h 45" name="T71"/>
                    <a:gd fmla="*/ 17 w 45" name="T72"/>
                    <a:gd fmla="*/ 10 h 45" name="T73"/>
                    <a:gd fmla="*/ 22 w 45" name="T74"/>
                    <a:gd fmla="*/ 9 h 45" name="T75"/>
                    <a:gd fmla="*/ 22 w 45" name="T76"/>
                    <a:gd fmla="*/ 9 h 45" name="T77"/>
                    <a:gd fmla="*/ 22 w 45" name="T78"/>
                    <a:gd fmla="*/ 3 h 45" name="T79"/>
                    <a:gd fmla="*/ 19 w 45" name="T80"/>
                    <a:gd fmla="*/ 3 h 45" name="T81"/>
                    <a:gd fmla="*/ 17 w 45" name="T82"/>
                    <a:gd fmla="*/ 0 h 45" name="T83"/>
                    <a:gd fmla="*/ 10 w 45" name="T84"/>
                    <a:gd fmla="*/ 3 h 45" name="T85"/>
                    <a:gd fmla="*/ 11 w 45" name="T86"/>
                    <a:gd fmla="*/ 7 h 45" name="T87"/>
                    <a:gd fmla="*/ 6 w 45" name="T88"/>
                    <a:gd fmla="*/ 11 h 45" name="T89"/>
                    <a:gd fmla="*/ 3 w 45" name="T90"/>
                    <a:gd fmla="*/ 10 h 45" name="T91"/>
                    <a:gd fmla="*/ 0 w 45" name="T92"/>
                    <a:gd fmla="*/ 18 h 45" name="T93"/>
                    <a:gd fmla="*/ 3 w 45" name="T94"/>
                    <a:gd fmla="*/ 19 h 45" name="T95"/>
                    <a:gd fmla="*/ 3 w 45" name="T96"/>
                    <a:gd fmla="*/ 26 h 45"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45" w="45">
                      <a:moveTo>
                        <a:pt x="22" y="42"/>
                      </a:moveTo>
                      <a:cubicBezTo>
                        <a:pt x="24" y="42"/>
                        <a:pt x="25" y="42"/>
                        <a:pt x="26" y="42"/>
                      </a:cubicBezTo>
                      <a:cubicBezTo>
                        <a:pt x="27" y="45"/>
                        <a:pt x="27" y="45"/>
                        <a:pt x="27" y="45"/>
                      </a:cubicBezTo>
                      <a:cubicBezTo>
                        <a:pt x="35" y="41"/>
                        <a:pt x="35" y="41"/>
                        <a:pt x="35" y="41"/>
                      </a:cubicBezTo>
                      <a:cubicBezTo>
                        <a:pt x="34" y="38"/>
                        <a:pt x="34" y="38"/>
                        <a:pt x="34" y="38"/>
                      </a:cubicBezTo>
                      <a:cubicBezTo>
                        <a:pt x="36" y="37"/>
                        <a:pt x="37" y="35"/>
                        <a:pt x="38" y="33"/>
                      </a:cubicBezTo>
                      <a:cubicBezTo>
                        <a:pt x="42" y="35"/>
                        <a:pt x="42" y="35"/>
                        <a:pt x="42" y="35"/>
                      </a:cubicBezTo>
                      <a:cubicBezTo>
                        <a:pt x="45" y="27"/>
                        <a:pt x="45" y="27"/>
                        <a:pt x="45" y="27"/>
                      </a:cubicBezTo>
                      <a:cubicBezTo>
                        <a:pt x="42" y="26"/>
                        <a:pt x="42" y="26"/>
                        <a:pt x="42" y="26"/>
                      </a:cubicBezTo>
                      <a:cubicBezTo>
                        <a:pt x="42" y="23"/>
                        <a:pt x="42" y="21"/>
                        <a:pt x="41" y="19"/>
                      </a:cubicBezTo>
                      <a:cubicBezTo>
                        <a:pt x="45" y="17"/>
                        <a:pt x="45" y="17"/>
                        <a:pt x="45" y="17"/>
                      </a:cubicBezTo>
                      <a:cubicBezTo>
                        <a:pt x="41" y="10"/>
                        <a:pt x="41" y="10"/>
                        <a:pt x="41" y="10"/>
                      </a:cubicBezTo>
                      <a:cubicBezTo>
                        <a:pt x="38" y="11"/>
                        <a:pt x="38" y="11"/>
                        <a:pt x="38" y="11"/>
                      </a:cubicBezTo>
                      <a:cubicBezTo>
                        <a:pt x="37" y="9"/>
                        <a:pt x="35" y="8"/>
                        <a:pt x="33" y="6"/>
                      </a:cubicBezTo>
                      <a:cubicBezTo>
                        <a:pt x="35" y="3"/>
                        <a:pt x="35" y="3"/>
                        <a:pt x="35" y="3"/>
                      </a:cubicBezTo>
                      <a:cubicBezTo>
                        <a:pt x="27" y="0"/>
                        <a:pt x="27" y="0"/>
                        <a:pt x="27" y="0"/>
                      </a:cubicBezTo>
                      <a:cubicBezTo>
                        <a:pt x="26" y="3"/>
                        <a:pt x="26" y="3"/>
                        <a:pt x="26" y="3"/>
                      </a:cubicBezTo>
                      <a:cubicBezTo>
                        <a:pt x="24" y="3"/>
                        <a:pt x="23" y="3"/>
                        <a:pt x="22" y="3"/>
                      </a:cubicBezTo>
                      <a:cubicBezTo>
                        <a:pt x="22" y="9"/>
                        <a:pt x="22" y="9"/>
                        <a:pt x="22" y="9"/>
                      </a:cubicBezTo>
                      <a:cubicBezTo>
                        <a:pt x="28" y="9"/>
                        <a:pt x="32" y="12"/>
                        <a:pt x="34" y="17"/>
                      </a:cubicBezTo>
                      <a:cubicBezTo>
                        <a:pt x="37" y="24"/>
                        <a:pt x="34" y="32"/>
                        <a:pt x="27" y="34"/>
                      </a:cubicBezTo>
                      <a:cubicBezTo>
                        <a:pt x="26" y="35"/>
                        <a:pt x="24" y="35"/>
                        <a:pt x="22" y="35"/>
                      </a:cubicBezTo>
                      <a:cubicBezTo>
                        <a:pt x="22" y="35"/>
                        <a:pt x="22" y="35"/>
                        <a:pt x="22" y="35"/>
                      </a:cubicBezTo>
                      <a:lnTo>
                        <a:pt x="22" y="42"/>
                      </a:lnTo>
                      <a:close/>
                      <a:moveTo>
                        <a:pt x="3" y="26"/>
                      </a:moveTo>
                      <a:cubicBezTo>
                        <a:pt x="0" y="27"/>
                        <a:pt x="0" y="27"/>
                        <a:pt x="0" y="27"/>
                      </a:cubicBezTo>
                      <a:cubicBezTo>
                        <a:pt x="3" y="35"/>
                        <a:pt x="3" y="35"/>
                        <a:pt x="3" y="35"/>
                      </a:cubicBezTo>
                      <a:cubicBezTo>
                        <a:pt x="6" y="34"/>
                        <a:pt x="6" y="34"/>
                        <a:pt x="6" y="34"/>
                      </a:cubicBezTo>
                      <a:cubicBezTo>
                        <a:pt x="8" y="36"/>
                        <a:pt x="9" y="37"/>
                        <a:pt x="11" y="38"/>
                      </a:cubicBezTo>
                      <a:cubicBezTo>
                        <a:pt x="10" y="42"/>
                        <a:pt x="10" y="42"/>
                        <a:pt x="10" y="42"/>
                      </a:cubicBezTo>
                      <a:cubicBezTo>
                        <a:pt x="18" y="45"/>
                        <a:pt x="18" y="45"/>
                        <a:pt x="18" y="45"/>
                      </a:cubicBezTo>
                      <a:cubicBezTo>
                        <a:pt x="19" y="42"/>
                        <a:pt x="19" y="42"/>
                        <a:pt x="19" y="42"/>
                      </a:cubicBezTo>
                      <a:cubicBezTo>
                        <a:pt x="20" y="42"/>
                        <a:pt x="21" y="42"/>
                        <a:pt x="22" y="42"/>
                      </a:cubicBezTo>
                      <a:cubicBezTo>
                        <a:pt x="22" y="35"/>
                        <a:pt x="22" y="35"/>
                        <a:pt x="22" y="35"/>
                      </a:cubicBezTo>
                      <a:cubicBezTo>
                        <a:pt x="17" y="35"/>
                        <a:pt x="12" y="32"/>
                        <a:pt x="10" y="28"/>
                      </a:cubicBezTo>
                      <a:cubicBezTo>
                        <a:pt x="7" y="21"/>
                        <a:pt x="11" y="13"/>
                        <a:pt x="17" y="10"/>
                      </a:cubicBezTo>
                      <a:cubicBezTo>
                        <a:pt x="17" y="10"/>
                        <a:pt x="17" y="10"/>
                        <a:pt x="17" y="10"/>
                      </a:cubicBezTo>
                      <a:cubicBezTo>
                        <a:pt x="19" y="10"/>
                        <a:pt x="21" y="9"/>
                        <a:pt x="22" y="9"/>
                      </a:cubicBezTo>
                      <a:cubicBezTo>
                        <a:pt x="22" y="9"/>
                        <a:pt x="22" y="9"/>
                        <a:pt x="22" y="9"/>
                      </a:cubicBezTo>
                      <a:cubicBezTo>
                        <a:pt x="22" y="3"/>
                        <a:pt x="22" y="3"/>
                        <a:pt x="22" y="3"/>
                      </a:cubicBezTo>
                      <a:cubicBezTo>
                        <a:pt x="21" y="3"/>
                        <a:pt x="20" y="3"/>
                        <a:pt x="19" y="3"/>
                      </a:cubicBezTo>
                      <a:cubicBezTo>
                        <a:pt x="17" y="0"/>
                        <a:pt x="17" y="0"/>
                        <a:pt x="17" y="0"/>
                      </a:cubicBezTo>
                      <a:cubicBezTo>
                        <a:pt x="10" y="3"/>
                        <a:pt x="10" y="3"/>
                        <a:pt x="10" y="3"/>
                      </a:cubicBezTo>
                      <a:cubicBezTo>
                        <a:pt x="11" y="7"/>
                        <a:pt x="11" y="7"/>
                        <a:pt x="11" y="7"/>
                      </a:cubicBezTo>
                      <a:cubicBezTo>
                        <a:pt x="9" y="8"/>
                        <a:pt x="8" y="9"/>
                        <a:pt x="6" y="11"/>
                      </a:cubicBezTo>
                      <a:cubicBezTo>
                        <a:pt x="3" y="10"/>
                        <a:pt x="3" y="10"/>
                        <a:pt x="3" y="10"/>
                      </a:cubicBezTo>
                      <a:cubicBezTo>
                        <a:pt x="0" y="18"/>
                        <a:pt x="0" y="18"/>
                        <a:pt x="0" y="18"/>
                      </a:cubicBezTo>
                      <a:cubicBezTo>
                        <a:pt x="3" y="19"/>
                        <a:pt x="3" y="19"/>
                        <a:pt x="3" y="19"/>
                      </a:cubicBezTo>
                      <a:cubicBezTo>
                        <a:pt x="3" y="21"/>
                        <a:pt x="3" y="24"/>
                        <a:pt x="3" y="26"/>
                      </a:cubicBez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66" name="Freeform: Shape 193"/>
                <p:cNvSpPr/>
                <p:nvPr/>
              </p:nvSpPr>
              <p:spPr bwMode="auto">
                <a:xfrm>
                  <a:off x="6380391" y="3029743"/>
                  <a:ext cx="110287" cy="106611"/>
                </a:xfrm>
                <a:custGeom>
                  <a:gdLst>
                    <a:gd fmla="*/ 4 w 25" name="T0"/>
                    <a:gd fmla="*/ 24 h 24" name="T1"/>
                    <a:gd fmla="*/ 8 w 25" name="T2"/>
                    <a:gd fmla="*/ 20 h 24" name="T3"/>
                    <a:gd fmla="*/ 8 w 25" name="T4"/>
                    <a:gd fmla="*/ 20 h 24" name="T5"/>
                    <a:gd fmla="*/ 8 w 25" name="T6"/>
                    <a:gd fmla="*/ 6 h 24" name="T7"/>
                    <a:gd fmla="*/ 23 w 25" name="T8"/>
                    <a:gd fmla="*/ 6 h 24" name="T9"/>
                    <a:gd fmla="*/ 23 w 25" name="T10"/>
                    <a:gd fmla="*/ 16 h 24" name="T11"/>
                    <a:gd fmla="*/ 21 w 25" name="T12"/>
                    <a:gd fmla="*/ 15 h 24" name="T13"/>
                    <a:gd fmla="*/ 17 w 25" name="T14"/>
                    <a:gd fmla="*/ 20 h 24" name="T15"/>
                    <a:gd fmla="*/ 21 w 25" name="T16"/>
                    <a:gd fmla="*/ 24 h 24" name="T17"/>
                    <a:gd fmla="*/ 25 w 25" name="T18"/>
                    <a:gd fmla="*/ 20 h 24" name="T19"/>
                    <a:gd fmla="*/ 25 w 25" name="T20"/>
                    <a:gd fmla="*/ 20 h 24" name="T21"/>
                    <a:gd fmla="*/ 25 w 25" name="T22"/>
                    <a:gd fmla="*/ 20 h 24" name="T23"/>
                    <a:gd fmla="*/ 25 w 25" name="T24"/>
                    <a:gd fmla="*/ 6 h 24" name="T25"/>
                    <a:gd fmla="*/ 25 w 25" name="T26"/>
                    <a:gd fmla="*/ 0 h 24" name="T27"/>
                    <a:gd fmla="*/ 23 w 25" name="T28"/>
                    <a:gd fmla="*/ 0 h 24" name="T29"/>
                    <a:gd fmla="*/ 8 w 25" name="T30"/>
                    <a:gd fmla="*/ 0 h 24" name="T31"/>
                    <a:gd fmla="*/ 6 w 25" name="T32"/>
                    <a:gd fmla="*/ 0 h 24" name="T33"/>
                    <a:gd fmla="*/ 6 w 25" name="T34"/>
                    <a:gd fmla="*/ 6 h 24" name="T35"/>
                    <a:gd fmla="*/ 6 w 25" name="T36"/>
                    <a:gd fmla="*/ 16 h 24" name="T37"/>
                    <a:gd fmla="*/ 4 w 25" name="T38"/>
                    <a:gd fmla="*/ 15 h 24" name="T39"/>
                    <a:gd fmla="*/ 0 w 25" name="T40"/>
                    <a:gd fmla="*/ 20 h 24" name="T41"/>
                    <a:gd fmla="*/ 4 w 25" name="T42"/>
                    <a:gd fmla="*/ 24 h 2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4" w="25">
                      <a:moveTo>
                        <a:pt x="4" y="24"/>
                      </a:moveTo>
                      <a:cubicBezTo>
                        <a:pt x="7" y="24"/>
                        <a:pt x="8" y="22"/>
                        <a:pt x="8" y="20"/>
                      </a:cubicBezTo>
                      <a:cubicBezTo>
                        <a:pt x="8" y="20"/>
                        <a:pt x="8" y="20"/>
                        <a:pt x="8" y="20"/>
                      </a:cubicBezTo>
                      <a:cubicBezTo>
                        <a:pt x="8" y="6"/>
                        <a:pt x="8" y="6"/>
                        <a:pt x="8" y="6"/>
                      </a:cubicBezTo>
                      <a:cubicBezTo>
                        <a:pt x="23" y="6"/>
                        <a:pt x="23" y="6"/>
                        <a:pt x="23" y="6"/>
                      </a:cubicBezTo>
                      <a:cubicBezTo>
                        <a:pt x="23" y="16"/>
                        <a:pt x="23" y="16"/>
                        <a:pt x="23" y="16"/>
                      </a:cubicBezTo>
                      <a:cubicBezTo>
                        <a:pt x="22" y="15"/>
                        <a:pt x="21" y="15"/>
                        <a:pt x="21" y="15"/>
                      </a:cubicBezTo>
                      <a:cubicBezTo>
                        <a:pt x="18" y="15"/>
                        <a:pt x="17" y="17"/>
                        <a:pt x="17" y="20"/>
                      </a:cubicBezTo>
                      <a:cubicBezTo>
                        <a:pt x="17" y="22"/>
                        <a:pt x="18" y="24"/>
                        <a:pt x="21" y="24"/>
                      </a:cubicBezTo>
                      <a:cubicBezTo>
                        <a:pt x="23" y="24"/>
                        <a:pt x="25" y="22"/>
                        <a:pt x="25" y="20"/>
                      </a:cubicBezTo>
                      <a:cubicBezTo>
                        <a:pt x="25" y="20"/>
                        <a:pt x="25" y="20"/>
                        <a:pt x="25" y="20"/>
                      </a:cubicBezTo>
                      <a:cubicBezTo>
                        <a:pt x="25" y="20"/>
                        <a:pt x="25" y="20"/>
                        <a:pt x="25" y="20"/>
                      </a:cubicBezTo>
                      <a:cubicBezTo>
                        <a:pt x="25" y="6"/>
                        <a:pt x="25" y="6"/>
                        <a:pt x="25" y="6"/>
                      </a:cubicBezTo>
                      <a:cubicBezTo>
                        <a:pt x="25" y="0"/>
                        <a:pt x="25" y="0"/>
                        <a:pt x="25" y="0"/>
                      </a:cubicBezTo>
                      <a:cubicBezTo>
                        <a:pt x="23" y="0"/>
                        <a:pt x="23" y="0"/>
                        <a:pt x="23" y="0"/>
                      </a:cubicBezTo>
                      <a:cubicBezTo>
                        <a:pt x="8" y="0"/>
                        <a:pt x="8" y="0"/>
                        <a:pt x="8" y="0"/>
                      </a:cubicBezTo>
                      <a:cubicBezTo>
                        <a:pt x="6" y="0"/>
                        <a:pt x="6" y="0"/>
                        <a:pt x="6" y="0"/>
                      </a:cubicBezTo>
                      <a:cubicBezTo>
                        <a:pt x="6" y="6"/>
                        <a:pt x="6" y="6"/>
                        <a:pt x="6" y="6"/>
                      </a:cubicBezTo>
                      <a:cubicBezTo>
                        <a:pt x="6" y="16"/>
                        <a:pt x="6" y="16"/>
                        <a:pt x="6" y="16"/>
                      </a:cubicBezTo>
                      <a:cubicBezTo>
                        <a:pt x="5" y="15"/>
                        <a:pt x="5" y="15"/>
                        <a:pt x="4" y="15"/>
                      </a:cubicBezTo>
                      <a:cubicBezTo>
                        <a:pt x="2" y="15"/>
                        <a:pt x="0" y="17"/>
                        <a:pt x="0" y="20"/>
                      </a:cubicBezTo>
                      <a:cubicBezTo>
                        <a:pt x="0" y="22"/>
                        <a:pt x="2" y="24"/>
                        <a:pt x="4" y="24"/>
                      </a:cubicBez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67" name="Freeform: Shape 194"/>
                <p:cNvSpPr/>
                <p:nvPr/>
              </p:nvSpPr>
              <p:spPr bwMode="auto">
                <a:xfrm>
                  <a:off x="6124280" y="1466116"/>
                  <a:ext cx="115189" cy="106611"/>
                </a:xfrm>
                <a:custGeom>
                  <a:gdLst>
                    <a:gd fmla="*/ 5 w 26" name="T0"/>
                    <a:gd fmla="*/ 24 h 24" name="T1"/>
                    <a:gd fmla="*/ 9 w 26" name="T2"/>
                    <a:gd fmla="*/ 20 h 24" name="T3"/>
                    <a:gd fmla="*/ 9 w 26" name="T4"/>
                    <a:gd fmla="*/ 20 h 24" name="T5"/>
                    <a:gd fmla="*/ 9 w 26" name="T6"/>
                    <a:gd fmla="*/ 6 h 24" name="T7"/>
                    <a:gd fmla="*/ 23 w 26" name="T8"/>
                    <a:gd fmla="*/ 6 h 24" name="T9"/>
                    <a:gd fmla="*/ 23 w 26" name="T10"/>
                    <a:gd fmla="*/ 16 h 24" name="T11"/>
                    <a:gd fmla="*/ 21 w 26" name="T12"/>
                    <a:gd fmla="*/ 15 h 24" name="T13"/>
                    <a:gd fmla="*/ 17 w 26" name="T14"/>
                    <a:gd fmla="*/ 20 h 24" name="T15"/>
                    <a:gd fmla="*/ 21 w 26" name="T16"/>
                    <a:gd fmla="*/ 24 h 24" name="T17"/>
                    <a:gd fmla="*/ 26 w 26" name="T18"/>
                    <a:gd fmla="*/ 20 h 24" name="T19"/>
                    <a:gd fmla="*/ 26 w 26" name="T20"/>
                    <a:gd fmla="*/ 20 h 24" name="T21"/>
                    <a:gd fmla="*/ 26 w 26" name="T22"/>
                    <a:gd fmla="*/ 20 h 24" name="T23"/>
                    <a:gd fmla="*/ 26 w 26" name="T24"/>
                    <a:gd fmla="*/ 6 h 24" name="T25"/>
                    <a:gd fmla="*/ 26 w 26" name="T26"/>
                    <a:gd fmla="*/ 0 h 24" name="T27"/>
                    <a:gd fmla="*/ 23 w 26" name="T28"/>
                    <a:gd fmla="*/ 0 h 24" name="T29"/>
                    <a:gd fmla="*/ 9 w 26" name="T30"/>
                    <a:gd fmla="*/ 0 h 24" name="T31"/>
                    <a:gd fmla="*/ 6 w 26" name="T32"/>
                    <a:gd fmla="*/ 0 h 24" name="T33"/>
                    <a:gd fmla="*/ 6 w 26" name="T34"/>
                    <a:gd fmla="*/ 6 h 24" name="T35"/>
                    <a:gd fmla="*/ 6 w 26" name="T36"/>
                    <a:gd fmla="*/ 16 h 24" name="T37"/>
                    <a:gd fmla="*/ 5 w 26" name="T38"/>
                    <a:gd fmla="*/ 15 h 24" name="T39"/>
                    <a:gd fmla="*/ 0 w 26" name="T40"/>
                    <a:gd fmla="*/ 20 h 24" name="T41"/>
                    <a:gd fmla="*/ 5 w 26" name="T42"/>
                    <a:gd fmla="*/ 24 h 2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4" w="26">
                      <a:moveTo>
                        <a:pt x="5" y="24"/>
                      </a:moveTo>
                      <a:cubicBezTo>
                        <a:pt x="7" y="24"/>
                        <a:pt x="9" y="22"/>
                        <a:pt x="9" y="20"/>
                      </a:cubicBezTo>
                      <a:cubicBezTo>
                        <a:pt x="9" y="20"/>
                        <a:pt x="9" y="20"/>
                        <a:pt x="9" y="20"/>
                      </a:cubicBezTo>
                      <a:cubicBezTo>
                        <a:pt x="9" y="6"/>
                        <a:pt x="9" y="6"/>
                        <a:pt x="9" y="6"/>
                      </a:cubicBezTo>
                      <a:cubicBezTo>
                        <a:pt x="23" y="6"/>
                        <a:pt x="23" y="6"/>
                        <a:pt x="23" y="6"/>
                      </a:cubicBezTo>
                      <a:cubicBezTo>
                        <a:pt x="23" y="16"/>
                        <a:pt x="23" y="16"/>
                        <a:pt x="23" y="16"/>
                      </a:cubicBezTo>
                      <a:cubicBezTo>
                        <a:pt x="23" y="16"/>
                        <a:pt x="22" y="15"/>
                        <a:pt x="21" y="15"/>
                      </a:cubicBezTo>
                      <a:cubicBezTo>
                        <a:pt x="19" y="15"/>
                        <a:pt x="17" y="17"/>
                        <a:pt x="17" y="20"/>
                      </a:cubicBezTo>
                      <a:cubicBezTo>
                        <a:pt x="17" y="22"/>
                        <a:pt x="19" y="24"/>
                        <a:pt x="21" y="24"/>
                      </a:cubicBezTo>
                      <a:cubicBezTo>
                        <a:pt x="24" y="24"/>
                        <a:pt x="26" y="22"/>
                        <a:pt x="26" y="20"/>
                      </a:cubicBezTo>
                      <a:cubicBezTo>
                        <a:pt x="26" y="20"/>
                        <a:pt x="26" y="20"/>
                        <a:pt x="26" y="20"/>
                      </a:cubicBezTo>
                      <a:cubicBezTo>
                        <a:pt x="26" y="20"/>
                        <a:pt x="26" y="20"/>
                        <a:pt x="26" y="20"/>
                      </a:cubicBezTo>
                      <a:cubicBezTo>
                        <a:pt x="26" y="6"/>
                        <a:pt x="26" y="6"/>
                        <a:pt x="26" y="6"/>
                      </a:cubicBezTo>
                      <a:cubicBezTo>
                        <a:pt x="26" y="0"/>
                        <a:pt x="26" y="0"/>
                        <a:pt x="26" y="0"/>
                      </a:cubicBezTo>
                      <a:cubicBezTo>
                        <a:pt x="23" y="0"/>
                        <a:pt x="23" y="0"/>
                        <a:pt x="23" y="0"/>
                      </a:cubicBezTo>
                      <a:cubicBezTo>
                        <a:pt x="9" y="0"/>
                        <a:pt x="9" y="0"/>
                        <a:pt x="9" y="0"/>
                      </a:cubicBezTo>
                      <a:cubicBezTo>
                        <a:pt x="6" y="0"/>
                        <a:pt x="6" y="0"/>
                        <a:pt x="6" y="0"/>
                      </a:cubicBezTo>
                      <a:cubicBezTo>
                        <a:pt x="6" y="6"/>
                        <a:pt x="6" y="6"/>
                        <a:pt x="6" y="6"/>
                      </a:cubicBezTo>
                      <a:cubicBezTo>
                        <a:pt x="6" y="16"/>
                        <a:pt x="6" y="16"/>
                        <a:pt x="6" y="16"/>
                      </a:cubicBezTo>
                      <a:cubicBezTo>
                        <a:pt x="6" y="16"/>
                        <a:pt x="5" y="15"/>
                        <a:pt x="5" y="15"/>
                      </a:cubicBezTo>
                      <a:cubicBezTo>
                        <a:pt x="2" y="15"/>
                        <a:pt x="0" y="17"/>
                        <a:pt x="0" y="20"/>
                      </a:cubicBezTo>
                      <a:cubicBezTo>
                        <a:pt x="0" y="22"/>
                        <a:pt x="2" y="24"/>
                        <a:pt x="5" y="24"/>
                      </a:cubicBez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68" name="Freeform: Shape 195"/>
                <p:cNvSpPr/>
                <p:nvPr/>
              </p:nvSpPr>
              <p:spPr bwMode="auto">
                <a:xfrm>
                  <a:off x="2652686" y="2010199"/>
                  <a:ext cx="133570" cy="123767"/>
                </a:xfrm>
                <a:custGeom>
                  <a:gdLst>
                    <a:gd fmla="*/ 5 w 30" name="T0"/>
                    <a:gd fmla="*/ 28 h 28" name="T1"/>
                    <a:gd fmla="*/ 10 w 30" name="T2"/>
                    <a:gd fmla="*/ 23 h 28" name="T3"/>
                    <a:gd fmla="*/ 10 w 30" name="T4"/>
                    <a:gd fmla="*/ 23 h 28" name="T5"/>
                    <a:gd fmla="*/ 10 w 30" name="T6"/>
                    <a:gd fmla="*/ 6 h 28" name="T7"/>
                    <a:gd fmla="*/ 27 w 30" name="T8"/>
                    <a:gd fmla="*/ 6 h 28" name="T9"/>
                    <a:gd fmla="*/ 27 w 30" name="T10"/>
                    <a:gd fmla="*/ 18 h 28" name="T11"/>
                    <a:gd fmla="*/ 25 w 30" name="T12"/>
                    <a:gd fmla="*/ 18 h 28" name="T13"/>
                    <a:gd fmla="*/ 20 w 30" name="T14"/>
                    <a:gd fmla="*/ 23 h 28" name="T15"/>
                    <a:gd fmla="*/ 25 w 30" name="T16"/>
                    <a:gd fmla="*/ 28 h 28" name="T17"/>
                    <a:gd fmla="*/ 30 w 30" name="T18"/>
                    <a:gd fmla="*/ 23 h 28" name="T19"/>
                    <a:gd fmla="*/ 30 w 30" name="T20"/>
                    <a:gd fmla="*/ 23 h 28" name="T21"/>
                    <a:gd fmla="*/ 30 w 30" name="T22"/>
                    <a:gd fmla="*/ 23 h 28" name="T23"/>
                    <a:gd fmla="*/ 30 w 30" name="T24"/>
                    <a:gd fmla="*/ 6 h 28" name="T25"/>
                    <a:gd fmla="*/ 30 w 30" name="T26"/>
                    <a:gd fmla="*/ 0 h 28" name="T27"/>
                    <a:gd fmla="*/ 27 w 30" name="T28"/>
                    <a:gd fmla="*/ 0 h 28" name="T29"/>
                    <a:gd fmla="*/ 10 w 30" name="T30"/>
                    <a:gd fmla="*/ 0 h 28" name="T31"/>
                    <a:gd fmla="*/ 7 w 30" name="T32"/>
                    <a:gd fmla="*/ 0 h 28" name="T33"/>
                    <a:gd fmla="*/ 7 w 30" name="T34"/>
                    <a:gd fmla="*/ 6 h 28" name="T35"/>
                    <a:gd fmla="*/ 7 w 30" name="T36"/>
                    <a:gd fmla="*/ 18 h 28" name="T37"/>
                    <a:gd fmla="*/ 5 w 30" name="T38"/>
                    <a:gd fmla="*/ 18 h 28" name="T39"/>
                    <a:gd fmla="*/ 0 w 30" name="T40"/>
                    <a:gd fmla="*/ 23 h 28" name="T41"/>
                    <a:gd fmla="*/ 5 w 30" name="T42"/>
                    <a:gd fmla="*/ 28 h 2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8" w="30">
                      <a:moveTo>
                        <a:pt x="5" y="28"/>
                      </a:moveTo>
                      <a:cubicBezTo>
                        <a:pt x="8" y="28"/>
                        <a:pt x="10" y="26"/>
                        <a:pt x="10" y="23"/>
                      </a:cubicBezTo>
                      <a:cubicBezTo>
                        <a:pt x="10" y="23"/>
                        <a:pt x="10" y="23"/>
                        <a:pt x="10" y="23"/>
                      </a:cubicBezTo>
                      <a:cubicBezTo>
                        <a:pt x="10" y="6"/>
                        <a:pt x="10" y="6"/>
                        <a:pt x="10" y="6"/>
                      </a:cubicBezTo>
                      <a:cubicBezTo>
                        <a:pt x="27" y="6"/>
                        <a:pt x="27" y="6"/>
                        <a:pt x="27" y="6"/>
                      </a:cubicBezTo>
                      <a:cubicBezTo>
                        <a:pt x="27" y="18"/>
                        <a:pt x="27" y="18"/>
                        <a:pt x="27" y="18"/>
                      </a:cubicBezTo>
                      <a:cubicBezTo>
                        <a:pt x="26" y="18"/>
                        <a:pt x="26" y="18"/>
                        <a:pt x="25" y="18"/>
                      </a:cubicBezTo>
                      <a:cubicBezTo>
                        <a:pt x="22" y="18"/>
                        <a:pt x="20" y="20"/>
                        <a:pt x="20" y="23"/>
                      </a:cubicBezTo>
                      <a:cubicBezTo>
                        <a:pt x="20" y="26"/>
                        <a:pt x="22" y="28"/>
                        <a:pt x="25" y="28"/>
                      </a:cubicBezTo>
                      <a:cubicBezTo>
                        <a:pt x="28" y="28"/>
                        <a:pt x="30" y="26"/>
                        <a:pt x="30" y="23"/>
                      </a:cubicBezTo>
                      <a:cubicBezTo>
                        <a:pt x="30" y="23"/>
                        <a:pt x="30" y="23"/>
                        <a:pt x="30" y="23"/>
                      </a:cubicBezTo>
                      <a:cubicBezTo>
                        <a:pt x="30" y="23"/>
                        <a:pt x="30" y="23"/>
                        <a:pt x="30" y="23"/>
                      </a:cubicBezTo>
                      <a:cubicBezTo>
                        <a:pt x="30" y="6"/>
                        <a:pt x="30" y="6"/>
                        <a:pt x="30" y="6"/>
                      </a:cubicBezTo>
                      <a:cubicBezTo>
                        <a:pt x="30" y="0"/>
                        <a:pt x="30" y="0"/>
                        <a:pt x="30" y="0"/>
                      </a:cubicBezTo>
                      <a:cubicBezTo>
                        <a:pt x="27" y="0"/>
                        <a:pt x="27" y="0"/>
                        <a:pt x="27" y="0"/>
                      </a:cubicBezTo>
                      <a:cubicBezTo>
                        <a:pt x="10" y="0"/>
                        <a:pt x="10" y="0"/>
                        <a:pt x="10" y="0"/>
                      </a:cubicBezTo>
                      <a:cubicBezTo>
                        <a:pt x="7" y="0"/>
                        <a:pt x="7" y="0"/>
                        <a:pt x="7" y="0"/>
                      </a:cubicBezTo>
                      <a:cubicBezTo>
                        <a:pt x="7" y="6"/>
                        <a:pt x="7" y="6"/>
                        <a:pt x="7" y="6"/>
                      </a:cubicBezTo>
                      <a:cubicBezTo>
                        <a:pt x="7" y="18"/>
                        <a:pt x="7" y="18"/>
                        <a:pt x="7" y="18"/>
                      </a:cubicBezTo>
                      <a:cubicBezTo>
                        <a:pt x="6" y="18"/>
                        <a:pt x="5" y="18"/>
                        <a:pt x="5" y="18"/>
                      </a:cubicBezTo>
                      <a:cubicBezTo>
                        <a:pt x="2" y="18"/>
                        <a:pt x="0" y="20"/>
                        <a:pt x="0" y="23"/>
                      </a:cubicBezTo>
                      <a:cubicBezTo>
                        <a:pt x="0" y="26"/>
                        <a:pt x="2" y="28"/>
                        <a:pt x="5" y="28"/>
                      </a:cubicBez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69" name="Freeform: Shape 196"/>
                <p:cNvSpPr/>
                <p:nvPr/>
              </p:nvSpPr>
              <p:spPr bwMode="auto">
                <a:xfrm>
                  <a:off x="3615860" y="4155897"/>
                  <a:ext cx="79652" cy="101709"/>
                </a:xfrm>
                <a:custGeom>
                  <a:gdLst>
                    <a:gd fmla="*/ 0 w 18" name="T0"/>
                    <a:gd fmla="*/ 0 h 23" name="T1"/>
                    <a:gd fmla="*/ 7 w 18" name="T2"/>
                    <a:gd fmla="*/ 23 h 23" name="T3"/>
                    <a:gd fmla="*/ 18 w 18" name="T4"/>
                    <a:gd fmla="*/ 0 h 23" name="T5"/>
                    <a:gd fmla="*/ 0 w 18" name="T6"/>
                    <a:gd fmla="*/ 0 h 23" name="T7"/>
                  </a:gdLst>
                  <a:cxnLst>
                    <a:cxn ang="0">
                      <a:pos x="T0" y="T1"/>
                    </a:cxn>
                    <a:cxn ang="0">
                      <a:pos x="T2" y="T3"/>
                    </a:cxn>
                    <a:cxn ang="0">
                      <a:pos x="T4" y="T5"/>
                    </a:cxn>
                    <a:cxn ang="0">
                      <a:pos x="T6" y="T7"/>
                    </a:cxn>
                  </a:cxnLst>
                  <a:rect b="b" l="0" r="r" t="0"/>
                  <a:pathLst>
                    <a:path h="23" w="18">
                      <a:moveTo>
                        <a:pt x="0" y="0"/>
                      </a:moveTo>
                      <a:cubicBezTo>
                        <a:pt x="1" y="9"/>
                        <a:pt x="3" y="17"/>
                        <a:pt x="7" y="23"/>
                      </a:cubicBezTo>
                      <a:cubicBezTo>
                        <a:pt x="13" y="17"/>
                        <a:pt x="18" y="9"/>
                        <a:pt x="18" y="0"/>
                      </a:cubicBezTo>
                      <a:lnTo>
                        <a:pt x="0" y="0"/>
                      </a:ln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70" name="Freeform: Shape 197"/>
                <p:cNvSpPr/>
                <p:nvPr/>
              </p:nvSpPr>
              <p:spPr bwMode="auto">
                <a:xfrm>
                  <a:off x="3615860" y="4028454"/>
                  <a:ext cx="79652" cy="101709"/>
                </a:xfrm>
                <a:custGeom>
                  <a:gdLst>
                    <a:gd fmla="*/ 7 w 18" name="T0"/>
                    <a:gd fmla="*/ 0 h 23" name="T1"/>
                    <a:gd fmla="*/ 0 w 18" name="T2"/>
                    <a:gd fmla="*/ 23 h 23" name="T3"/>
                    <a:gd fmla="*/ 18 w 18" name="T4"/>
                    <a:gd fmla="*/ 23 h 23" name="T5"/>
                    <a:gd fmla="*/ 7 w 18" name="T6"/>
                    <a:gd fmla="*/ 0 h 23" name="T7"/>
                  </a:gdLst>
                  <a:cxnLst>
                    <a:cxn ang="0">
                      <a:pos x="T0" y="T1"/>
                    </a:cxn>
                    <a:cxn ang="0">
                      <a:pos x="T2" y="T3"/>
                    </a:cxn>
                    <a:cxn ang="0">
                      <a:pos x="T4" y="T5"/>
                    </a:cxn>
                    <a:cxn ang="0">
                      <a:pos x="T6" y="T7"/>
                    </a:cxn>
                  </a:cxnLst>
                  <a:rect b="b" l="0" r="r" t="0"/>
                  <a:pathLst>
                    <a:path h="23" w="18">
                      <a:moveTo>
                        <a:pt x="7" y="0"/>
                      </a:moveTo>
                      <a:cubicBezTo>
                        <a:pt x="3" y="6"/>
                        <a:pt x="1" y="14"/>
                        <a:pt x="0" y="23"/>
                      </a:cubicBezTo>
                      <a:cubicBezTo>
                        <a:pt x="18" y="23"/>
                        <a:pt x="18" y="23"/>
                        <a:pt x="18" y="23"/>
                      </a:cubicBezTo>
                      <a:cubicBezTo>
                        <a:pt x="18" y="14"/>
                        <a:pt x="13" y="6"/>
                        <a:pt x="7" y="0"/>
                      </a:cubicBez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71" name="Freeform: Shape 198"/>
                <p:cNvSpPr/>
                <p:nvPr/>
              </p:nvSpPr>
              <p:spPr bwMode="auto">
                <a:xfrm>
                  <a:off x="3554590" y="3988015"/>
                  <a:ext cx="69849" cy="142148"/>
                </a:xfrm>
                <a:custGeom>
                  <a:gdLst>
                    <a:gd fmla="*/ 0 w 16" name="T0"/>
                    <a:gd fmla="*/ 0 h 32" name="T1"/>
                    <a:gd fmla="*/ 0 w 16" name="T2"/>
                    <a:gd fmla="*/ 32 h 32" name="T3"/>
                    <a:gd fmla="*/ 8 w 16" name="T4"/>
                    <a:gd fmla="*/ 32 h 32" name="T5"/>
                    <a:gd fmla="*/ 16 w 16" name="T6"/>
                    <a:gd fmla="*/ 5 h 32" name="T7"/>
                    <a:gd fmla="*/ 0 w 16" name="T8"/>
                    <a:gd fmla="*/ 0 h 32" name="T9"/>
                  </a:gdLst>
                  <a:cxnLst>
                    <a:cxn ang="0">
                      <a:pos x="T0" y="T1"/>
                    </a:cxn>
                    <a:cxn ang="0">
                      <a:pos x="T2" y="T3"/>
                    </a:cxn>
                    <a:cxn ang="0">
                      <a:pos x="T4" y="T5"/>
                    </a:cxn>
                    <a:cxn ang="0">
                      <a:pos x="T6" y="T7"/>
                    </a:cxn>
                    <a:cxn ang="0">
                      <a:pos x="T8" y="T9"/>
                    </a:cxn>
                  </a:cxnLst>
                  <a:rect b="b" l="0" r="r" t="0"/>
                  <a:pathLst>
                    <a:path h="32" w="16">
                      <a:moveTo>
                        <a:pt x="0" y="0"/>
                      </a:moveTo>
                      <a:cubicBezTo>
                        <a:pt x="0" y="32"/>
                        <a:pt x="0" y="32"/>
                        <a:pt x="0" y="32"/>
                      </a:cubicBezTo>
                      <a:cubicBezTo>
                        <a:pt x="8" y="32"/>
                        <a:pt x="8" y="32"/>
                        <a:pt x="8" y="32"/>
                      </a:cubicBezTo>
                      <a:cubicBezTo>
                        <a:pt x="9" y="21"/>
                        <a:pt x="12" y="12"/>
                        <a:pt x="16" y="5"/>
                      </a:cubicBezTo>
                      <a:cubicBezTo>
                        <a:pt x="12" y="2"/>
                        <a:pt x="6" y="0"/>
                        <a:pt x="0" y="0"/>
                      </a:cubicBez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72" name="Freeform: Shape 199"/>
                <p:cNvSpPr/>
                <p:nvPr/>
              </p:nvSpPr>
              <p:spPr bwMode="auto">
                <a:xfrm>
                  <a:off x="3456557" y="4155897"/>
                  <a:ext cx="71074" cy="142148"/>
                </a:xfrm>
                <a:custGeom>
                  <a:gdLst>
                    <a:gd fmla="*/ 16 w 16" name="T0"/>
                    <a:gd fmla="*/ 32 h 32" name="T1"/>
                    <a:gd fmla="*/ 16 w 16" name="T2"/>
                    <a:gd fmla="*/ 0 h 32" name="T3"/>
                    <a:gd fmla="*/ 8 w 16" name="T4"/>
                    <a:gd fmla="*/ 0 h 32" name="T5"/>
                    <a:gd fmla="*/ 0 w 16" name="T6"/>
                    <a:gd fmla="*/ 27 h 32" name="T7"/>
                    <a:gd fmla="*/ 16 w 16" name="T8"/>
                    <a:gd fmla="*/ 32 h 32" name="T9"/>
                  </a:gdLst>
                  <a:cxnLst>
                    <a:cxn ang="0">
                      <a:pos x="T0" y="T1"/>
                    </a:cxn>
                    <a:cxn ang="0">
                      <a:pos x="T2" y="T3"/>
                    </a:cxn>
                    <a:cxn ang="0">
                      <a:pos x="T4" y="T5"/>
                    </a:cxn>
                    <a:cxn ang="0">
                      <a:pos x="T6" y="T7"/>
                    </a:cxn>
                    <a:cxn ang="0">
                      <a:pos x="T8" y="T9"/>
                    </a:cxn>
                  </a:cxnLst>
                  <a:rect b="b" l="0" r="r" t="0"/>
                  <a:pathLst>
                    <a:path h="32" w="16">
                      <a:moveTo>
                        <a:pt x="16" y="32"/>
                      </a:moveTo>
                      <a:cubicBezTo>
                        <a:pt x="16" y="0"/>
                        <a:pt x="16" y="0"/>
                        <a:pt x="16" y="0"/>
                      </a:cubicBezTo>
                      <a:cubicBezTo>
                        <a:pt x="8" y="0"/>
                        <a:pt x="8" y="0"/>
                        <a:pt x="8" y="0"/>
                      </a:cubicBezTo>
                      <a:cubicBezTo>
                        <a:pt x="7" y="11"/>
                        <a:pt x="4" y="20"/>
                        <a:pt x="0" y="27"/>
                      </a:cubicBezTo>
                      <a:cubicBezTo>
                        <a:pt x="5" y="30"/>
                        <a:pt x="10" y="32"/>
                        <a:pt x="16" y="32"/>
                      </a:cubicBez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73" name="Freeform: Shape 200"/>
                <p:cNvSpPr/>
                <p:nvPr/>
              </p:nvSpPr>
              <p:spPr bwMode="auto">
                <a:xfrm>
                  <a:off x="3456557" y="3988015"/>
                  <a:ext cx="71074" cy="142148"/>
                </a:xfrm>
                <a:custGeom>
                  <a:gdLst>
                    <a:gd fmla="*/ 8 w 16" name="T0"/>
                    <a:gd fmla="*/ 32 h 32" name="T1"/>
                    <a:gd fmla="*/ 16 w 16" name="T2"/>
                    <a:gd fmla="*/ 32 h 32" name="T3"/>
                    <a:gd fmla="*/ 16 w 16" name="T4"/>
                    <a:gd fmla="*/ 0 h 32" name="T5"/>
                    <a:gd fmla="*/ 0 w 16" name="T6"/>
                    <a:gd fmla="*/ 6 h 32" name="T7"/>
                    <a:gd fmla="*/ 8 w 16" name="T8"/>
                    <a:gd fmla="*/ 32 h 32" name="T9"/>
                  </a:gdLst>
                  <a:cxnLst>
                    <a:cxn ang="0">
                      <a:pos x="T0" y="T1"/>
                    </a:cxn>
                    <a:cxn ang="0">
                      <a:pos x="T2" y="T3"/>
                    </a:cxn>
                    <a:cxn ang="0">
                      <a:pos x="T4" y="T5"/>
                    </a:cxn>
                    <a:cxn ang="0">
                      <a:pos x="T6" y="T7"/>
                    </a:cxn>
                    <a:cxn ang="0">
                      <a:pos x="T8" y="T9"/>
                    </a:cxn>
                  </a:cxnLst>
                  <a:rect b="b" l="0" r="r" t="0"/>
                  <a:pathLst>
                    <a:path h="32" w="16">
                      <a:moveTo>
                        <a:pt x="8" y="32"/>
                      </a:moveTo>
                      <a:cubicBezTo>
                        <a:pt x="16" y="32"/>
                        <a:pt x="16" y="32"/>
                        <a:pt x="16" y="32"/>
                      </a:cubicBezTo>
                      <a:cubicBezTo>
                        <a:pt x="16" y="0"/>
                        <a:pt x="16" y="0"/>
                        <a:pt x="16" y="0"/>
                      </a:cubicBezTo>
                      <a:cubicBezTo>
                        <a:pt x="10" y="0"/>
                        <a:pt x="5" y="2"/>
                        <a:pt x="0" y="6"/>
                      </a:cubicBezTo>
                      <a:cubicBezTo>
                        <a:pt x="4" y="12"/>
                        <a:pt x="7" y="21"/>
                        <a:pt x="8" y="32"/>
                      </a:cubicBez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74" name="Freeform: Shape 201"/>
                <p:cNvSpPr/>
                <p:nvPr/>
              </p:nvSpPr>
              <p:spPr bwMode="auto">
                <a:xfrm>
                  <a:off x="3386708" y="4155897"/>
                  <a:ext cx="79652" cy="101709"/>
                </a:xfrm>
                <a:custGeom>
                  <a:gdLst>
                    <a:gd fmla="*/ 11 w 18" name="T0"/>
                    <a:gd fmla="*/ 23 h 23" name="T1"/>
                    <a:gd fmla="*/ 18 w 18" name="T2"/>
                    <a:gd fmla="*/ 0 h 23" name="T3"/>
                    <a:gd fmla="*/ 0 w 18" name="T4"/>
                    <a:gd fmla="*/ 0 h 23" name="T5"/>
                    <a:gd fmla="*/ 11 w 18" name="T6"/>
                    <a:gd fmla="*/ 23 h 23" name="T7"/>
                  </a:gdLst>
                  <a:cxnLst>
                    <a:cxn ang="0">
                      <a:pos x="T0" y="T1"/>
                    </a:cxn>
                    <a:cxn ang="0">
                      <a:pos x="T2" y="T3"/>
                    </a:cxn>
                    <a:cxn ang="0">
                      <a:pos x="T4" y="T5"/>
                    </a:cxn>
                    <a:cxn ang="0">
                      <a:pos x="T6" y="T7"/>
                    </a:cxn>
                  </a:cxnLst>
                  <a:rect b="b" l="0" r="r" t="0"/>
                  <a:pathLst>
                    <a:path h="23" w="18">
                      <a:moveTo>
                        <a:pt x="11" y="23"/>
                      </a:moveTo>
                      <a:cubicBezTo>
                        <a:pt x="15" y="17"/>
                        <a:pt x="18" y="9"/>
                        <a:pt x="18" y="0"/>
                      </a:cubicBezTo>
                      <a:cubicBezTo>
                        <a:pt x="0" y="0"/>
                        <a:pt x="0" y="0"/>
                        <a:pt x="0" y="0"/>
                      </a:cubicBezTo>
                      <a:cubicBezTo>
                        <a:pt x="1" y="9"/>
                        <a:pt x="5" y="17"/>
                        <a:pt x="11" y="23"/>
                      </a:cubicBez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75" name="Freeform: Shape 202"/>
                <p:cNvSpPr/>
                <p:nvPr/>
              </p:nvSpPr>
              <p:spPr bwMode="auto">
                <a:xfrm>
                  <a:off x="3386708" y="4028454"/>
                  <a:ext cx="79652" cy="101709"/>
                </a:xfrm>
                <a:custGeom>
                  <a:gdLst>
                    <a:gd fmla="*/ 11 w 18" name="T0"/>
                    <a:gd fmla="*/ 0 h 23" name="T1"/>
                    <a:gd fmla="*/ 0 w 18" name="T2"/>
                    <a:gd fmla="*/ 23 h 23" name="T3"/>
                    <a:gd fmla="*/ 18 w 18" name="T4"/>
                    <a:gd fmla="*/ 23 h 23" name="T5"/>
                    <a:gd fmla="*/ 11 w 18" name="T6"/>
                    <a:gd fmla="*/ 0 h 23" name="T7"/>
                  </a:gdLst>
                  <a:cxnLst>
                    <a:cxn ang="0">
                      <a:pos x="T0" y="T1"/>
                    </a:cxn>
                    <a:cxn ang="0">
                      <a:pos x="T2" y="T3"/>
                    </a:cxn>
                    <a:cxn ang="0">
                      <a:pos x="T4" y="T5"/>
                    </a:cxn>
                    <a:cxn ang="0">
                      <a:pos x="T6" y="T7"/>
                    </a:cxn>
                  </a:cxnLst>
                  <a:rect b="b" l="0" r="r" t="0"/>
                  <a:pathLst>
                    <a:path h="23" w="18">
                      <a:moveTo>
                        <a:pt x="11" y="0"/>
                      </a:moveTo>
                      <a:cubicBezTo>
                        <a:pt x="5" y="6"/>
                        <a:pt x="1" y="14"/>
                        <a:pt x="0" y="23"/>
                      </a:cubicBezTo>
                      <a:cubicBezTo>
                        <a:pt x="18" y="23"/>
                        <a:pt x="18" y="23"/>
                        <a:pt x="18" y="23"/>
                      </a:cubicBezTo>
                      <a:cubicBezTo>
                        <a:pt x="18" y="14"/>
                        <a:pt x="15" y="6"/>
                        <a:pt x="11" y="0"/>
                      </a:cubicBez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76" name="Freeform: Shape 203"/>
                <p:cNvSpPr/>
                <p:nvPr/>
              </p:nvSpPr>
              <p:spPr bwMode="auto">
                <a:xfrm>
                  <a:off x="3554590" y="4155897"/>
                  <a:ext cx="69849" cy="142148"/>
                </a:xfrm>
                <a:custGeom>
                  <a:gdLst>
                    <a:gd fmla="*/ 0 w 16" name="T0"/>
                    <a:gd fmla="*/ 32 h 32" name="T1"/>
                    <a:gd fmla="*/ 16 w 16" name="T2"/>
                    <a:gd fmla="*/ 27 h 32" name="T3"/>
                    <a:gd fmla="*/ 8 w 16" name="T4"/>
                    <a:gd fmla="*/ 0 h 32" name="T5"/>
                    <a:gd fmla="*/ 0 w 16" name="T6"/>
                    <a:gd fmla="*/ 0 h 32" name="T7"/>
                    <a:gd fmla="*/ 0 w 16" name="T8"/>
                    <a:gd fmla="*/ 32 h 32" name="T9"/>
                  </a:gdLst>
                  <a:cxnLst>
                    <a:cxn ang="0">
                      <a:pos x="T0" y="T1"/>
                    </a:cxn>
                    <a:cxn ang="0">
                      <a:pos x="T2" y="T3"/>
                    </a:cxn>
                    <a:cxn ang="0">
                      <a:pos x="T4" y="T5"/>
                    </a:cxn>
                    <a:cxn ang="0">
                      <a:pos x="T6" y="T7"/>
                    </a:cxn>
                    <a:cxn ang="0">
                      <a:pos x="T8" y="T9"/>
                    </a:cxn>
                  </a:cxnLst>
                  <a:rect b="b" l="0" r="r" t="0"/>
                  <a:pathLst>
                    <a:path h="32" w="16">
                      <a:moveTo>
                        <a:pt x="0" y="32"/>
                      </a:moveTo>
                      <a:cubicBezTo>
                        <a:pt x="6" y="32"/>
                        <a:pt x="12" y="30"/>
                        <a:pt x="16" y="27"/>
                      </a:cubicBezTo>
                      <a:cubicBezTo>
                        <a:pt x="12" y="20"/>
                        <a:pt x="9" y="11"/>
                        <a:pt x="8" y="0"/>
                      </a:cubicBezTo>
                      <a:cubicBezTo>
                        <a:pt x="0" y="0"/>
                        <a:pt x="0" y="0"/>
                        <a:pt x="0" y="0"/>
                      </a:cubicBezTo>
                      <a:lnTo>
                        <a:pt x="0" y="32"/>
                      </a:ln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77" name="Freeform: Shape 204"/>
                <p:cNvSpPr/>
                <p:nvPr/>
              </p:nvSpPr>
              <p:spPr bwMode="auto">
                <a:xfrm>
                  <a:off x="3152654" y="3882630"/>
                  <a:ext cx="207095" cy="198517"/>
                </a:xfrm>
                <a:custGeom>
                  <a:gdLst>
                    <a:gd fmla="*/ 34 w 47" name="T0"/>
                    <a:gd fmla="*/ 27 h 45" name="T1"/>
                    <a:gd fmla="*/ 32 w 47" name="T2"/>
                    <a:gd fmla="*/ 5 h 45" name="T3"/>
                    <a:gd fmla="*/ 19 w 47" name="T4"/>
                    <a:gd fmla="*/ 0 h 45" name="T5"/>
                    <a:gd fmla="*/ 19 w 47" name="T6"/>
                    <a:gd fmla="*/ 15 h 45" name="T7"/>
                    <a:gd fmla="*/ 30 w 47" name="T8"/>
                    <a:gd fmla="*/ 15 h 45" name="T9"/>
                    <a:gd fmla="*/ 30 w 47" name="T10"/>
                    <a:gd fmla="*/ 21 h 45" name="T11"/>
                    <a:gd fmla="*/ 30 w 47" name="T12"/>
                    <a:gd fmla="*/ 21 h 45" name="T13"/>
                    <a:gd fmla="*/ 30 w 47" name="T14"/>
                    <a:gd fmla="*/ 21 h 45" name="T15"/>
                    <a:gd fmla="*/ 19 w 47" name="T16"/>
                    <a:gd fmla="*/ 21 h 45" name="T17"/>
                    <a:gd fmla="*/ 19 w 47" name="T18"/>
                    <a:gd fmla="*/ 36 h 45" name="T19"/>
                    <a:gd fmla="*/ 28 w 47" name="T20"/>
                    <a:gd fmla="*/ 33 h 45" name="T21"/>
                    <a:gd fmla="*/ 41 w 47" name="T22"/>
                    <a:gd fmla="*/ 45 h 45" name="T23"/>
                    <a:gd fmla="*/ 47 w 47" name="T24"/>
                    <a:gd fmla="*/ 40 h 45" name="T25"/>
                    <a:gd fmla="*/ 34 w 47" name="T26"/>
                    <a:gd fmla="*/ 27 h 45" name="T27"/>
                    <a:gd fmla="*/ 19 w 47" name="T28"/>
                    <a:gd fmla="*/ 0 h 45" name="T29"/>
                    <a:gd fmla="*/ 7 w 47" name="T30"/>
                    <a:gd fmla="*/ 5 h 45" name="T31"/>
                    <a:gd fmla="*/ 7 w 47" name="T32"/>
                    <a:gd fmla="*/ 30 h 45" name="T33"/>
                    <a:gd fmla="*/ 19 w 47" name="T34"/>
                    <a:gd fmla="*/ 36 h 45" name="T35"/>
                    <a:gd fmla="*/ 19 w 47" name="T36"/>
                    <a:gd fmla="*/ 21 h 45" name="T37"/>
                    <a:gd fmla="*/ 8 w 47" name="T38"/>
                    <a:gd fmla="*/ 21 h 45" name="T39"/>
                    <a:gd fmla="*/ 8 w 47" name="T40"/>
                    <a:gd fmla="*/ 15 h 45" name="T41"/>
                    <a:gd fmla="*/ 19 w 47" name="T42"/>
                    <a:gd fmla="*/ 15 h 45" name="T43"/>
                    <a:gd fmla="*/ 19 w 47" name="T44"/>
                    <a:gd fmla="*/ 0 h 4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5" w="47">
                      <a:moveTo>
                        <a:pt x="34" y="27"/>
                      </a:moveTo>
                      <a:cubicBezTo>
                        <a:pt x="38" y="20"/>
                        <a:pt x="38" y="11"/>
                        <a:pt x="32" y="5"/>
                      </a:cubicBezTo>
                      <a:cubicBezTo>
                        <a:pt x="28" y="2"/>
                        <a:pt x="24" y="0"/>
                        <a:pt x="19" y="0"/>
                      </a:cubicBezTo>
                      <a:cubicBezTo>
                        <a:pt x="19" y="15"/>
                        <a:pt x="19" y="15"/>
                        <a:pt x="19" y="15"/>
                      </a:cubicBezTo>
                      <a:cubicBezTo>
                        <a:pt x="30" y="15"/>
                        <a:pt x="30" y="15"/>
                        <a:pt x="30" y="15"/>
                      </a:cubicBezTo>
                      <a:cubicBezTo>
                        <a:pt x="30" y="21"/>
                        <a:pt x="30" y="21"/>
                        <a:pt x="30" y="21"/>
                      </a:cubicBezTo>
                      <a:cubicBezTo>
                        <a:pt x="30" y="21"/>
                        <a:pt x="30" y="21"/>
                        <a:pt x="30" y="21"/>
                      </a:cubicBezTo>
                      <a:cubicBezTo>
                        <a:pt x="30" y="21"/>
                        <a:pt x="30" y="21"/>
                        <a:pt x="30" y="21"/>
                      </a:cubicBezTo>
                      <a:cubicBezTo>
                        <a:pt x="19" y="21"/>
                        <a:pt x="19" y="21"/>
                        <a:pt x="19" y="21"/>
                      </a:cubicBezTo>
                      <a:cubicBezTo>
                        <a:pt x="19" y="36"/>
                        <a:pt x="19" y="36"/>
                        <a:pt x="19" y="36"/>
                      </a:cubicBezTo>
                      <a:cubicBezTo>
                        <a:pt x="22" y="36"/>
                        <a:pt x="26" y="35"/>
                        <a:pt x="28" y="33"/>
                      </a:cubicBezTo>
                      <a:cubicBezTo>
                        <a:pt x="41" y="45"/>
                        <a:pt x="41" y="45"/>
                        <a:pt x="41" y="45"/>
                      </a:cubicBezTo>
                      <a:cubicBezTo>
                        <a:pt x="47" y="40"/>
                        <a:pt x="47" y="40"/>
                        <a:pt x="47" y="40"/>
                      </a:cubicBezTo>
                      <a:lnTo>
                        <a:pt x="34" y="27"/>
                      </a:lnTo>
                      <a:close/>
                      <a:moveTo>
                        <a:pt x="19" y="0"/>
                      </a:moveTo>
                      <a:cubicBezTo>
                        <a:pt x="15" y="0"/>
                        <a:pt x="10" y="2"/>
                        <a:pt x="7" y="5"/>
                      </a:cubicBezTo>
                      <a:cubicBezTo>
                        <a:pt x="0" y="12"/>
                        <a:pt x="0" y="23"/>
                        <a:pt x="7" y="30"/>
                      </a:cubicBezTo>
                      <a:cubicBezTo>
                        <a:pt x="10" y="34"/>
                        <a:pt x="15" y="36"/>
                        <a:pt x="19" y="36"/>
                      </a:cubicBezTo>
                      <a:cubicBezTo>
                        <a:pt x="19" y="21"/>
                        <a:pt x="19" y="21"/>
                        <a:pt x="19" y="21"/>
                      </a:cubicBezTo>
                      <a:cubicBezTo>
                        <a:pt x="8" y="21"/>
                        <a:pt x="8" y="21"/>
                        <a:pt x="8" y="21"/>
                      </a:cubicBezTo>
                      <a:cubicBezTo>
                        <a:pt x="8" y="15"/>
                        <a:pt x="8" y="15"/>
                        <a:pt x="8" y="15"/>
                      </a:cubicBezTo>
                      <a:cubicBezTo>
                        <a:pt x="19" y="15"/>
                        <a:pt x="19" y="15"/>
                        <a:pt x="19" y="15"/>
                      </a:cubicBezTo>
                      <a:lnTo>
                        <a:pt x="19" y="0"/>
                      </a:ln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78" name="Rectangle 205"/>
                <p:cNvSpPr/>
                <p:nvPr/>
              </p:nvSpPr>
              <p:spPr bwMode="auto">
                <a:xfrm>
                  <a:off x="4221214" y="4266184"/>
                  <a:ext cx="30635" cy="216898"/>
                </a:xfrm>
                <a:prstGeom prst="rect">
                  <a:avLst/>
                </a:prstGeom>
                <a:grpFill/>
                <a:ln>
                  <a:noFill/>
                </a:ln>
                <a:extLst>
                  <a:ext uri="{91240B29-F687-4f45-9708-019B960494DF}">
                    <a14:hiddenLine xmlns:lc="http://schemas.openxmlformats.org/drawingml/2006/lockedCanvas" w="9525">
                      <a:solidFill>
                        <a:srgbClr val="000000"/>
                      </a:solidFill>
                      <a:miter lim="800000"/>
                      <a:headEnd/>
                      <a:tailEnd/>
                    </a14:hiddenLine>
                  </a:ext>
                </a:extLst>
              </p:spPr>
              <p:txBody>
                <a:bodyPr anchor="ctr"/>
                <a:lstStyle/>
                <a:p>
                  <a:pPr algn="ctr"/>
                  <a:endParaRPr>
                    <a:cs typeface="+mn-ea"/>
                    <a:sym typeface="+mn-lt"/>
                  </a:endParaRPr>
                </a:p>
              </p:txBody>
            </p:sp>
            <p:sp>
              <p:nvSpPr>
                <p:cNvPr id="179" name="Rectangle 206"/>
                <p:cNvSpPr/>
                <p:nvPr/>
              </p:nvSpPr>
              <p:spPr bwMode="auto">
                <a:xfrm>
                  <a:off x="4172198" y="4386274"/>
                  <a:ext cx="35537" cy="96808"/>
                </a:xfrm>
                <a:prstGeom prst="rect">
                  <a:avLst/>
                </a:prstGeom>
                <a:grpFill/>
                <a:ln>
                  <a:noFill/>
                </a:ln>
                <a:extLst>
                  <a:ext uri="{91240B29-F687-4f45-9708-019B960494DF}">
                    <a14:hiddenLine xmlns:lc="http://schemas.openxmlformats.org/drawingml/2006/lockedCanvas" w="9525">
                      <a:solidFill>
                        <a:srgbClr val="000000"/>
                      </a:solidFill>
                      <a:miter lim="800000"/>
                      <a:headEnd/>
                      <a:tailEnd/>
                    </a14:hiddenLine>
                  </a:ext>
                </a:extLst>
              </p:spPr>
              <p:txBody>
                <a:bodyPr anchor="ctr"/>
                <a:lstStyle/>
                <a:p>
                  <a:pPr algn="ctr"/>
                  <a:endParaRPr>
                    <a:cs typeface="+mn-ea"/>
                    <a:sym typeface="+mn-lt"/>
                  </a:endParaRPr>
                </a:p>
              </p:txBody>
            </p:sp>
            <p:sp>
              <p:nvSpPr>
                <p:cNvPr id="180" name="Rectangle 207"/>
                <p:cNvSpPr/>
                <p:nvPr/>
              </p:nvSpPr>
              <p:spPr bwMode="auto">
                <a:xfrm>
                  <a:off x="4128083" y="4298045"/>
                  <a:ext cx="30635" cy="185037"/>
                </a:xfrm>
                <a:prstGeom prst="rect">
                  <a:avLst/>
                </a:prstGeom>
                <a:grpFill/>
                <a:ln>
                  <a:noFill/>
                </a:ln>
                <a:extLst>
                  <a:ext uri="{91240B29-F687-4f45-9708-019B960494DF}">
                    <a14:hiddenLine xmlns:lc="http://schemas.openxmlformats.org/drawingml/2006/lockedCanvas" w="9525">
                      <a:solidFill>
                        <a:srgbClr val="000000"/>
                      </a:solidFill>
                      <a:miter lim="800000"/>
                      <a:headEnd/>
                      <a:tailEnd/>
                    </a14:hiddenLine>
                  </a:ext>
                </a:extLst>
              </p:spPr>
              <p:txBody>
                <a:bodyPr anchor="ctr"/>
                <a:lstStyle/>
                <a:p>
                  <a:pPr algn="ctr"/>
                  <a:endParaRPr>
                    <a:cs typeface="+mn-ea"/>
                    <a:sym typeface="+mn-lt"/>
                  </a:endParaRPr>
                </a:p>
              </p:txBody>
            </p:sp>
            <p:sp>
              <p:nvSpPr>
                <p:cNvPr id="181" name="Rectangle 208"/>
                <p:cNvSpPr/>
                <p:nvPr/>
              </p:nvSpPr>
              <p:spPr bwMode="auto">
                <a:xfrm>
                  <a:off x="4079066" y="4354414"/>
                  <a:ext cx="31861" cy="128668"/>
                </a:xfrm>
                <a:prstGeom prst="rect">
                  <a:avLst/>
                </a:prstGeom>
                <a:grpFill/>
                <a:ln>
                  <a:noFill/>
                </a:ln>
                <a:extLst>
                  <a:ext uri="{91240B29-F687-4f45-9708-019B960494DF}">
                    <a14:hiddenLine xmlns:lc="http://schemas.openxmlformats.org/drawingml/2006/lockedCanvas" w="9525">
                      <a:solidFill>
                        <a:srgbClr val="000000"/>
                      </a:solidFill>
                      <a:miter lim="800000"/>
                      <a:headEnd/>
                      <a:tailEnd/>
                    </a14:hiddenLine>
                  </a:ext>
                </a:extLst>
              </p:spPr>
              <p:txBody>
                <a:bodyPr anchor="ctr"/>
                <a:lstStyle/>
                <a:p>
                  <a:pPr algn="ctr"/>
                  <a:endParaRPr>
                    <a:cs typeface="+mn-ea"/>
                    <a:sym typeface="+mn-lt"/>
                  </a:endParaRPr>
                </a:p>
              </p:txBody>
            </p:sp>
            <p:sp>
              <p:nvSpPr>
                <p:cNvPr id="182" name="Rectangle 209"/>
                <p:cNvSpPr/>
                <p:nvPr/>
              </p:nvSpPr>
              <p:spPr bwMode="auto">
                <a:xfrm>
                  <a:off x="4031275" y="4337258"/>
                  <a:ext cx="35537" cy="145824"/>
                </a:xfrm>
                <a:prstGeom prst="rect">
                  <a:avLst/>
                </a:prstGeom>
                <a:grpFill/>
                <a:ln>
                  <a:noFill/>
                </a:ln>
                <a:extLst>
                  <a:ext uri="{91240B29-F687-4f45-9708-019B960494DF}">
                    <a14:hiddenLine xmlns:lc="http://schemas.openxmlformats.org/drawingml/2006/lockedCanvas" w="9525">
                      <a:solidFill>
                        <a:srgbClr val="000000"/>
                      </a:solidFill>
                      <a:miter lim="800000"/>
                      <a:headEnd/>
                      <a:tailEnd/>
                    </a14:hiddenLine>
                  </a:ext>
                </a:extLst>
              </p:spPr>
              <p:txBody>
                <a:bodyPr anchor="ctr"/>
                <a:lstStyle/>
                <a:p>
                  <a:pPr algn="ctr"/>
                  <a:endParaRPr>
                    <a:cs typeface="+mn-ea"/>
                    <a:sym typeface="+mn-lt"/>
                  </a:endParaRPr>
                </a:p>
              </p:txBody>
            </p:sp>
            <p:sp>
              <p:nvSpPr>
                <p:cNvPr id="183" name="Rectangle 210"/>
                <p:cNvSpPr/>
                <p:nvPr/>
              </p:nvSpPr>
              <p:spPr bwMode="auto">
                <a:xfrm>
                  <a:off x="4221214" y="4244126"/>
                  <a:ext cx="30635" cy="13480"/>
                </a:xfrm>
                <a:prstGeom prst="rect">
                  <a:avLst/>
                </a:prstGeom>
                <a:grpFill/>
                <a:ln>
                  <a:noFill/>
                </a:ln>
                <a:extLst>
                  <a:ext uri="{91240B29-F687-4f45-9708-019B960494DF}">
                    <a14:hiddenLine xmlns:lc="http://schemas.openxmlformats.org/drawingml/2006/lockedCanvas" w="9525">
                      <a:solidFill>
                        <a:srgbClr val="000000"/>
                      </a:solidFill>
                      <a:miter lim="800000"/>
                      <a:headEnd/>
                      <a:tailEnd/>
                    </a14:hiddenLine>
                  </a:ext>
                </a:extLst>
              </p:spPr>
              <p:txBody>
                <a:bodyPr anchor="ctr"/>
                <a:lstStyle/>
                <a:p>
                  <a:pPr algn="ctr"/>
                  <a:endParaRPr>
                    <a:cs typeface="+mn-ea"/>
                    <a:sym typeface="+mn-lt"/>
                  </a:endParaRPr>
                </a:p>
              </p:txBody>
            </p:sp>
            <p:sp>
              <p:nvSpPr>
                <p:cNvPr id="184" name="Rectangle 211"/>
                <p:cNvSpPr/>
                <p:nvPr/>
              </p:nvSpPr>
              <p:spPr bwMode="auto">
                <a:xfrm>
                  <a:off x="4128083" y="4275987"/>
                  <a:ext cx="30635" cy="17156"/>
                </a:xfrm>
                <a:prstGeom prst="rect">
                  <a:avLst/>
                </a:prstGeom>
                <a:grpFill/>
                <a:ln>
                  <a:noFill/>
                </a:ln>
                <a:extLst>
                  <a:ext uri="{91240B29-F687-4f45-9708-019B960494DF}">
                    <a14:hiddenLine xmlns:lc="http://schemas.openxmlformats.org/drawingml/2006/lockedCanvas" w="9525">
                      <a:solidFill>
                        <a:srgbClr val="000000"/>
                      </a:solidFill>
                      <a:miter lim="800000"/>
                      <a:headEnd/>
                      <a:tailEnd/>
                    </a14:hiddenLine>
                  </a:ext>
                </a:extLst>
              </p:spPr>
              <p:txBody>
                <a:bodyPr anchor="ctr"/>
                <a:lstStyle/>
                <a:p>
                  <a:pPr algn="ctr"/>
                  <a:endParaRPr>
                    <a:cs typeface="+mn-ea"/>
                    <a:sym typeface="+mn-lt"/>
                  </a:endParaRPr>
                </a:p>
              </p:txBody>
            </p:sp>
            <p:sp>
              <p:nvSpPr>
                <p:cNvPr id="185" name="Rectangle 212"/>
                <p:cNvSpPr/>
                <p:nvPr/>
              </p:nvSpPr>
              <p:spPr bwMode="auto">
                <a:xfrm>
                  <a:off x="4079066" y="4332356"/>
                  <a:ext cx="31861" cy="18381"/>
                </a:xfrm>
                <a:prstGeom prst="rect">
                  <a:avLst/>
                </a:prstGeom>
                <a:grpFill/>
                <a:ln>
                  <a:noFill/>
                </a:ln>
                <a:extLst>
                  <a:ext uri="{91240B29-F687-4f45-9708-019B960494DF}">
                    <a14:hiddenLine xmlns:lc="http://schemas.openxmlformats.org/drawingml/2006/lockedCanvas" w="9525">
                      <a:solidFill>
                        <a:srgbClr val="000000"/>
                      </a:solidFill>
                      <a:miter lim="800000"/>
                      <a:headEnd/>
                      <a:tailEnd/>
                    </a14:hiddenLine>
                  </a:ext>
                </a:extLst>
              </p:spPr>
              <p:txBody>
                <a:bodyPr anchor="ctr"/>
                <a:lstStyle/>
                <a:p>
                  <a:pPr algn="ctr"/>
                  <a:endParaRPr>
                    <a:cs typeface="+mn-ea"/>
                    <a:sym typeface="+mn-lt"/>
                  </a:endParaRPr>
                </a:p>
              </p:txBody>
            </p:sp>
            <p:sp>
              <p:nvSpPr>
                <p:cNvPr id="186" name="Rectangle 213"/>
                <p:cNvSpPr/>
                <p:nvPr/>
              </p:nvSpPr>
              <p:spPr bwMode="auto">
                <a:xfrm>
                  <a:off x="4031275" y="4315200"/>
                  <a:ext cx="35537" cy="13480"/>
                </a:xfrm>
                <a:prstGeom prst="rect">
                  <a:avLst/>
                </a:prstGeom>
                <a:grpFill/>
                <a:ln>
                  <a:noFill/>
                </a:ln>
                <a:extLst>
                  <a:ext uri="{91240B29-F687-4f45-9708-019B960494DF}">
                    <a14:hiddenLine xmlns:lc="http://schemas.openxmlformats.org/drawingml/2006/lockedCanvas" w="9525">
                      <a:solidFill>
                        <a:srgbClr val="000000"/>
                      </a:solidFill>
                      <a:miter lim="800000"/>
                      <a:headEnd/>
                      <a:tailEnd/>
                    </a14:hiddenLine>
                  </a:ext>
                </a:extLst>
              </p:spPr>
              <p:txBody>
                <a:bodyPr anchor="ctr"/>
                <a:lstStyle/>
                <a:p>
                  <a:pPr algn="ctr"/>
                  <a:endParaRPr>
                    <a:cs typeface="+mn-ea"/>
                    <a:sym typeface="+mn-lt"/>
                  </a:endParaRPr>
                </a:p>
              </p:txBody>
            </p:sp>
            <p:sp>
              <p:nvSpPr>
                <p:cNvPr id="187" name="Rectangle 214"/>
                <p:cNvSpPr/>
                <p:nvPr/>
              </p:nvSpPr>
              <p:spPr bwMode="auto">
                <a:xfrm>
                  <a:off x="4172198" y="4359315"/>
                  <a:ext cx="35537" cy="17156"/>
                </a:xfrm>
                <a:prstGeom prst="rect">
                  <a:avLst/>
                </a:prstGeom>
                <a:grpFill/>
                <a:ln>
                  <a:noFill/>
                </a:ln>
                <a:extLst>
                  <a:ext uri="{91240B29-F687-4f45-9708-019B960494DF}">
                    <a14:hiddenLine xmlns:lc="http://schemas.openxmlformats.org/drawingml/2006/lockedCanvas" w="9525">
                      <a:solidFill>
                        <a:srgbClr val="000000"/>
                      </a:solidFill>
                      <a:miter lim="800000"/>
                      <a:headEnd/>
                      <a:tailEnd/>
                    </a14:hiddenLine>
                  </a:ext>
                </a:extLst>
              </p:spPr>
              <p:txBody>
                <a:bodyPr anchor="ctr"/>
                <a:lstStyle/>
                <a:p>
                  <a:pPr algn="ctr"/>
                  <a:endParaRPr>
                    <a:cs typeface="+mn-ea"/>
                    <a:sym typeface="+mn-lt"/>
                  </a:endParaRPr>
                </a:p>
              </p:txBody>
            </p:sp>
            <p:sp>
              <p:nvSpPr>
                <p:cNvPr id="188" name="Freeform: Shape 215"/>
                <p:cNvSpPr/>
                <p:nvPr/>
              </p:nvSpPr>
              <p:spPr bwMode="auto">
                <a:xfrm>
                  <a:off x="4901318" y="4345836"/>
                  <a:ext cx="286747" cy="132345"/>
                </a:xfrm>
                <a:custGeom>
                  <a:gdLst>
                    <a:gd fmla="*/ 209 w 234" name="T0"/>
                    <a:gd fmla="*/ 15 h 108" name="T1"/>
                    <a:gd fmla="*/ 191 w 234" name="T2"/>
                    <a:gd fmla="*/ 108 h 108" name="T3"/>
                    <a:gd fmla="*/ 198 w 234" name="T4"/>
                    <a:gd fmla="*/ 15 h 108" name="T5"/>
                    <a:gd fmla="*/ 202 w 234" name="T6"/>
                    <a:gd fmla="*/ 47 h 108" name="T7"/>
                    <a:gd fmla="*/ 191 w 234" name="T8"/>
                    <a:gd fmla="*/ 76 h 108" name="T9"/>
                    <a:gd fmla="*/ 176 w 234" name="T10"/>
                    <a:gd fmla="*/ 108 h 108" name="T11"/>
                    <a:gd fmla="*/ 176 w 234" name="T12"/>
                    <a:gd fmla="*/ 108 h 108" name="T13"/>
                    <a:gd fmla="*/ 187 w 234" name="T14"/>
                    <a:gd fmla="*/ 36 h 108" name="T15"/>
                    <a:gd fmla="*/ 180 w 234" name="T16"/>
                    <a:gd fmla="*/ 65 h 108" name="T17"/>
                    <a:gd fmla="*/ 176 w 234" name="T18"/>
                    <a:gd fmla="*/ 108 h 108" name="T19"/>
                    <a:gd fmla="*/ 176 w 234" name="T20"/>
                    <a:gd fmla="*/ 0 h 108" name="T21"/>
                    <a:gd fmla="*/ 162 w 234" name="T22"/>
                    <a:gd fmla="*/ 65 h 108" name="T23"/>
                    <a:gd fmla="*/ 166 w 234" name="T24"/>
                    <a:gd fmla="*/ 15 h 108" name="T25"/>
                    <a:gd fmla="*/ 162 w 234" name="T26"/>
                    <a:gd fmla="*/ 108 h 108" name="T27"/>
                    <a:gd fmla="*/ 162 w 234" name="T28"/>
                    <a:gd fmla="*/ 0 h 108" name="T29"/>
                    <a:gd fmla="*/ 148 w 234" name="T30"/>
                    <a:gd fmla="*/ 36 h 108" name="T31"/>
                    <a:gd fmla="*/ 151 w 234" name="T32"/>
                    <a:gd fmla="*/ 65 h 108" name="T33"/>
                    <a:gd fmla="*/ 148 w 234" name="T34"/>
                    <a:gd fmla="*/ 108 h 108" name="T35"/>
                    <a:gd fmla="*/ 148 w 234" name="T36"/>
                    <a:gd fmla="*/ 0 h 108" name="T37"/>
                    <a:gd fmla="*/ 129 w 234" name="T38"/>
                    <a:gd fmla="*/ 65 h 108" name="T39"/>
                    <a:gd fmla="*/ 137 w 234" name="T40"/>
                    <a:gd fmla="*/ 15 h 108" name="T41"/>
                    <a:gd fmla="*/ 129 w 234" name="T42"/>
                    <a:gd fmla="*/ 108 h 108" name="T43"/>
                    <a:gd fmla="*/ 129 w 234" name="T44"/>
                    <a:gd fmla="*/ 0 h 108" name="T45"/>
                    <a:gd fmla="*/ 115 w 234" name="T46"/>
                    <a:gd fmla="*/ 36 h 108" name="T47"/>
                    <a:gd fmla="*/ 122 w 234" name="T48"/>
                    <a:gd fmla="*/ 65 h 108" name="T49"/>
                    <a:gd fmla="*/ 115 w 234" name="T50"/>
                    <a:gd fmla="*/ 108 h 108" name="T51"/>
                    <a:gd fmla="*/ 115 w 234" name="T52"/>
                    <a:gd fmla="*/ 0 h 108" name="T53"/>
                    <a:gd fmla="*/ 101 w 234" name="T54"/>
                    <a:gd fmla="*/ 65 h 108" name="T55"/>
                    <a:gd fmla="*/ 104 w 234" name="T56"/>
                    <a:gd fmla="*/ 15 h 108" name="T57"/>
                    <a:gd fmla="*/ 101 w 234" name="T58"/>
                    <a:gd fmla="*/ 108 h 108" name="T59"/>
                    <a:gd fmla="*/ 101 w 234" name="T60"/>
                    <a:gd fmla="*/ 0 h 108" name="T61"/>
                    <a:gd fmla="*/ 86 w 234" name="T62"/>
                    <a:gd fmla="*/ 36 h 108" name="T63"/>
                    <a:gd fmla="*/ 90 w 234" name="T64"/>
                    <a:gd fmla="*/ 65 h 108" name="T65"/>
                    <a:gd fmla="*/ 86 w 234" name="T66"/>
                    <a:gd fmla="*/ 108 h 108" name="T67"/>
                    <a:gd fmla="*/ 86 w 234" name="T68"/>
                    <a:gd fmla="*/ 0 h 108" name="T69"/>
                    <a:gd fmla="*/ 68 w 234" name="T70"/>
                    <a:gd fmla="*/ 65 h 108" name="T71"/>
                    <a:gd fmla="*/ 75 w 234" name="T72"/>
                    <a:gd fmla="*/ 15 h 108" name="T73"/>
                    <a:gd fmla="*/ 68 w 234" name="T74"/>
                    <a:gd fmla="*/ 108 h 108" name="T75"/>
                    <a:gd fmla="*/ 68 w 234" name="T76"/>
                    <a:gd fmla="*/ 0 h 108" name="T77"/>
                    <a:gd fmla="*/ 54 w 234" name="T78"/>
                    <a:gd fmla="*/ 36 h 108" name="T79"/>
                    <a:gd fmla="*/ 61 w 234" name="T80"/>
                    <a:gd fmla="*/ 65 h 108" name="T81"/>
                    <a:gd fmla="*/ 54 w 234" name="T82"/>
                    <a:gd fmla="*/ 108 h 108" name="T83"/>
                    <a:gd fmla="*/ 54 w 234" name="T84"/>
                    <a:gd fmla="*/ 0 h 108" name="T85"/>
                    <a:gd fmla="*/ 39 w 234" name="T86"/>
                    <a:gd fmla="*/ 65 h 108" name="T87"/>
                    <a:gd fmla="*/ 43 w 234" name="T88"/>
                    <a:gd fmla="*/ 15 h 108" name="T89"/>
                    <a:gd fmla="*/ 39 w 234" name="T90"/>
                    <a:gd fmla="*/ 108 h 108" name="T91"/>
                    <a:gd fmla="*/ 39 w 234" name="T92"/>
                    <a:gd fmla="*/ 65 h 108" name="T93"/>
                    <a:gd fmla="*/ 39 w 234" name="T94"/>
                    <a:gd fmla="*/ 0 h 108" name="T95"/>
                    <a:gd fmla="*/ 25 w 234" name="T96"/>
                    <a:gd fmla="*/ 36 h 108" name="T97"/>
                    <a:gd fmla="*/ 14 w 234" name="T98"/>
                    <a:gd fmla="*/ 36 h 108" name="T99"/>
                    <a:gd fmla="*/ 0 w 234" name="T100"/>
                    <a:gd fmla="*/ 0 h 10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08" w="234">
                      <a:moveTo>
                        <a:pt x="209" y="108"/>
                      </a:moveTo>
                      <a:lnTo>
                        <a:pt x="234" y="108"/>
                      </a:lnTo>
                      <a:lnTo>
                        <a:pt x="234" y="0"/>
                      </a:lnTo>
                      <a:lnTo>
                        <a:pt x="209" y="0"/>
                      </a:lnTo>
                      <a:lnTo>
                        <a:pt x="209" y="15"/>
                      </a:lnTo>
                      <a:lnTo>
                        <a:pt x="216" y="15"/>
                      </a:lnTo>
                      <a:lnTo>
                        <a:pt x="216" y="36"/>
                      </a:lnTo>
                      <a:lnTo>
                        <a:pt x="209" y="36"/>
                      </a:lnTo>
                      <a:lnTo>
                        <a:pt x="209" y="108"/>
                      </a:lnTo>
                      <a:close/>
                      <a:moveTo>
                        <a:pt x="191" y="108"/>
                      </a:moveTo>
                      <a:lnTo>
                        <a:pt x="209" y="108"/>
                      </a:lnTo>
                      <a:lnTo>
                        <a:pt x="209" y="36"/>
                      </a:lnTo>
                      <a:lnTo>
                        <a:pt x="198" y="36"/>
                      </a:lnTo>
                      <a:lnTo>
                        <a:pt x="198" y="15"/>
                      </a:lnTo>
                      <a:lnTo>
                        <a:pt x="198" y="15"/>
                      </a:lnTo>
                      <a:lnTo>
                        <a:pt x="209" y="15"/>
                      </a:lnTo>
                      <a:lnTo>
                        <a:pt x="209" y="0"/>
                      </a:lnTo>
                      <a:lnTo>
                        <a:pt x="191" y="0"/>
                      </a:lnTo>
                      <a:lnTo>
                        <a:pt x="191" y="47"/>
                      </a:lnTo>
                      <a:lnTo>
                        <a:pt x="202" y="47"/>
                      </a:lnTo>
                      <a:lnTo>
                        <a:pt x="202" y="65"/>
                      </a:lnTo>
                      <a:lnTo>
                        <a:pt x="202" y="65"/>
                      </a:lnTo>
                      <a:lnTo>
                        <a:pt x="191" y="65"/>
                      </a:lnTo>
                      <a:lnTo>
                        <a:pt x="191" y="76"/>
                      </a:lnTo>
                      <a:lnTo>
                        <a:pt x="191" y="76"/>
                      </a:lnTo>
                      <a:lnTo>
                        <a:pt x="191" y="98"/>
                      </a:lnTo>
                      <a:lnTo>
                        <a:pt x="191" y="98"/>
                      </a:lnTo>
                      <a:lnTo>
                        <a:pt x="191" y="98"/>
                      </a:lnTo>
                      <a:lnTo>
                        <a:pt x="191" y="108"/>
                      </a:lnTo>
                      <a:close/>
                      <a:moveTo>
                        <a:pt x="176" y="108"/>
                      </a:moveTo>
                      <a:lnTo>
                        <a:pt x="191" y="108"/>
                      </a:lnTo>
                      <a:lnTo>
                        <a:pt x="191" y="98"/>
                      </a:lnTo>
                      <a:lnTo>
                        <a:pt x="176" y="98"/>
                      </a:lnTo>
                      <a:lnTo>
                        <a:pt x="176" y="108"/>
                      </a:lnTo>
                      <a:lnTo>
                        <a:pt x="176" y="108"/>
                      </a:lnTo>
                      <a:close/>
                      <a:moveTo>
                        <a:pt x="191" y="0"/>
                      </a:moveTo>
                      <a:lnTo>
                        <a:pt x="176" y="0"/>
                      </a:lnTo>
                      <a:lnTo>
                        <a:pt x="176" y="15"/>
                      </a:lnTo>
                      <a:lnTo>
                        <a:pt x="187" y="15"/>
                      </a:lnTo>
                      <a:lnTo>
                        <a:pt x="187" y="36"/>
                      </a:lnTo>
                      <a:lnTo>
                        <a:pt x="176" y="36"/>
                      </a:lnTo>
                      <a:lnTo>
                        <a:pt x="176" y="76"/>
                      </a:lnTo>
                      <a:lnTo>
                        <a:pt x="191" y="76"/>
                      </a:lnTo>
                      <a:lnTo>
                        <a:pt x="191" y="65"/>
                      </a:lnTo>
                      <a:lnTo>
                        <a:pt x="180" y="65"/>
                      </a:lnTo>
                      <a:lnTo>
                        <a:pt x="180" y="47"/>
                      </a:lnTo>
                      <a:lnTo>
                        <a:pt x="191" y="47"/>
                      </a:lnTo>
                      <a:lnTo>
                        <a:pt x="191" y="0"/>
                      </a:lnTo>
                      <a:close/>
                      <a:moveTo>
                        <a:pt x="162" y="108"/>
                      </a:moveTo>
                      <a:lnTo>
                        <a:pt x="176" y="108"/>
                      </a:lnTo>
                      <a:lnTo>
                        <a:pt x="176" y="98"/>
                      </a:lnTo>
                      <a:lnTo>
                        <a:pt x="162" y="98"/>
                      </a:lnTo>
                      <a:lnTo>
                        <a:pt x="162" y="108"/>
                      </a:lnTo>
                      <a:lnTo>
                        <a:pt x="162" y="108"/>
                      </a:lnTo>
                      <a:close/>
                      <a:moveTo>
                        <a:pt x="176" y="0"/>
                      </a:moveTo>
                      <a:lnTo>
                        <a:pt x="162" y="0"/>
                      </a:lnTo>
                      <a:lnTo>
                        <a:pt x="162" y="47"/>
                      </a:lnTo>
                      <a:lnTo>
                        <a:pt x="173" y="47"/>
                      </a:lnTo>
                      <a:lnTo>
                        <a:pt x="173" y="65"/>
                      </a:lnTo>
                      <a:lnTo>
                        <a:pt x="162" y="65"/>
                      </a:lnTo>
                      <a:lnTo>
                        <a:pt x="162" y="76"/>
                      </a:lnTo>
                      <a:lnTo>
                        <a:pt x="176" y="76"/>
                      </a:lnTo>
                      <a:lnTo>
                        <a:pt x="176" y="36"/>
                      </a:lnTo>
                      <a:lnTo>
                        <a:pt x="166" y="36"/>
                      </a:lnTo>
                      <a:lnTo>
                        <a:pt x="166" y="15"/>
                      </a:lnTo>
                      <a:lnTo>
                        <a:pt x="166" y="15"/>
                      </a:lnTo>
                      <a:lnTo>
                        <a:pt x="176" y="15"/>
                      </a:lnTo>
                      <a:lnTo>
                        <a:pt x="176" y="0"/>
                      </a:lnTo>
                      <a:close/>
                      <a:moveTo>
                        <a:pt x="148" y="108"/>
                      </a:moveTo>
                      <a:lnTo>
                        <a:pt x="162" y="108"/>
                      </a:lnTo>
                      <a:lnTo>
                        <a:pt x="162" y="98"/>
                      </a:lnTo>
                      <a:lnTo>
                        <a:pt x="148" y="98"/>
                      </a:lnTo>
                      <a:lnTo>
                        <a:pt x="148" y="108"/>
                      </a:lnTo>
                      <a:lnTo>
                        <a:pt x="148" y="108"/>
                      </a:lnTo>
                      <a:close/>
                      <a:moveTo>
                        <a:pt x="162" y="0"/>
                      </a:moveTo>
                      <a:lnTo>
                        <a:pt x="148" y="0"/>
                      </a:lnTo>
                      <a:lnTo>
                        <a:pt x="148" y="15"/>
                      </a:lnTo>
                      <a:lnTo>
                        <a:pt x="155" y="15"/>
                      </a:lnTo>
                      <a:lnTo>
                        <a:pt x="155" y="36"/>
                      </a:lnTo>
                      <a:lnTo>
                        <a:pt x="148" y="36"/>
                      </a:lnTo>
                      <a:lnTo>
                        <a:pt x="148" y="76"/>
                      </a:lnTo>
                      <a:lnTo>
                        <a:pt x="162" y="76"/>
                      </a:lnTo>
                      <a:lnTo>
                        <a:pt x="162" y="65"/>
                      </a:lnTo>
                      <a:lnTo>
                        <a:pt x="151" y="65"/>
                      </a:lnTo>
                      <a:lnTo>
                        <a:pt x="151" y="65"/>
                      </a:lnTo>
                      <a:lnTo>
                        <a:pt x="151" y="47"/>
                      </a:lnTo>
                      <a:lnTo>
                        <a:pt x="162" y="47"/>
                      </a:lnTo>
                      <a:lnTo>
                        <a:pt x="162" y="0"/>
                      </a:lnTo>
                      <a:close/>
                      <a:moveTo>
                        <a:pt x="129" y="108"/>
                      </a:moveTo>
                      <a:lnTo>
                        <a:pt x="148" y="108"/>
                      </a:lnTo>
                      <a:lnTo>
                        <a:pt x="148" y="98"/>
                      </a:lnTo>
                      <a:lnTo>
                        <a:pt x="129" y="98"/>
                      </a:lnTo>
                      <a:lnTo>
                        <a:pt x="129" y="108"/>
                      </a:lnTo>
                      <a:lnTo>
                        <a:pt x="129" y="108"/>
                      </a:lnTo>
                      <a:close/>
                      <a:moveTo>
                        <a:pt x="148" y="0"/>
                      </a:moveTo>
                      <a:lnTo>
                        <a:pt x="129" y="0"/>
                      </a:lnTo>
                      <a:lnTo>
                        <a:pt x="129" y="47"/>
                      </a:lnTo>
                      <a:lnTo>
                        <a:pt x="140" y="47"/>
                      </a:lnTo>
                      <a:lnTo>
                        <a:pt x="140" y="65"/>
                      </a:lnTo>
                      <a:lnTo>
                        <a:pt x="129" y="65"/>
                      </a:lnTo>
                      <a:lnTo>
                        <a:pt x="129" y="76"/>
                      </a:lnTo>
                      <a:lnTo>
                        <a:pt x="148" y="76"/>
                      </a:lnTo>
                      <a:lnTo>
                        <a:pt x="148" y="36"/>
                      </a:lnTo>
                      <a:lnTo>
                        <a:pt x="137" y="36"/>
                      </a:lnTo>
                      <a:lnTo>
                        <a:pt x="137" y="15"/>
                      </a:lnTo>
                      <a:lnTo>
                        <a:pt x="137" y="15"/>
                      </a:lnTo>
                      <a:lnTo>
                        <a:pt x="148" y="15"/>
                      </a:lnTo>
                      <a:lnTo>
                        <a:pt x="148" y="0"/>
                      </a:lnTo>
                      <a:close/>
                      <a:moveTo>
                        <a:pt x="115" y="108"/>
                      </a:moveTo>
                      <a:lnTo>
                        <a:pt x="129" y="108"/>
                      </a:lnTo>
                      <a:lnTo>
                        <a:pt x="129" y="98"/>
                      </a:lnTo>
                      <a:lnTo>
                        <a:pt x="115" y="98"/>
                      </a:lnTo>
                      <a:lnTo>
                        <a:pt x="115" y="108"/>
                      </a:lnTo>
                      <a:lnTo>
                        <a:pt x="115" y="108"/>
                      </a:lnTo>
                      <a:close/>
                      <a:moveTo>
                        <a:pt x="129" y="0"/>
                      </a:moveTo>
                      <a:lnTo>
                        <a:pt x="115" y="0"/>
                      </a:lnTo>
                      <a:lnTo>
                        <a:pt x="115" y="15"/>
                      </a:lnTo>
                      <a:lnTo>
                        <a:pt x="126" y="15"/>
                      </a:lnTo>
                      <a:lnTo>
                        <a:pt x="126" y="36"/>
                      </a:lnTo>
                      <a:lnTo>
                        <a:pt x="115" y="36"/>
                      </a:lnTo>
                      <a:lnTo>
                        <a:pt x="115" y="76"/>
                      </a:lnTo>
                      <a:lnTo>
                        <a:pt x="129" y="76"/>
                      </a:lnTo>
                      <a:lnTo>
                        <a:pt x="129" y="65"/>
                      </a:lnTo>
                      <a:lnTo>
                        <a:pt x="122" y="65"/>
                      </a:lnTo>
                      <a:lnTo>
                        <a:pt x="122" y="65"/>
                      </a:lnTo>
                      <a:lnTo>
                        <a:pt x="122" y="47"/>
                      </a:lnTo>
                      <a:lnTo>
                        <a:pt x="129" y="47"/>
                      </a:lnTo>
                      <a:lnTo>
                        <a:pt x="129" y="0"/>
                      </a:lnTo>
                      <a:close/>
                      <a:moveTo>
                        <a:pt x="101" y="108"/>
                      </a:moveTo>
                      <a:lnTo>
                        <a:pt x="115" y="108"/>
                      </a:lnTo>
                      <a:lnTo>
                        <a:pt x="115" y="98"/>
                      </a:lnTo>
                      <a:lnTo>
                        <a:pt x="101" y="98"/>
                      </a:lnTo>
                      <a:lnTo>
                        <a:pt x="101" y="108"/>
                      </a:lnTo>
                      <a:lnTo>
                        <a:pt x="101" y="108"/>
                      </a:lnTo>
                      <a:close/>
                      <a:moveTo>
                        <a:pt x="115" y="0"/>
                      </a:moveTo>
                      <a:lnTo>
                        <a:pt x="101" y="0"/>
                      </a:lnTo>
                      <a:lnTo>
                        <a:pt x="101" y="47"/>
                      </a:lnTo>
                      <a:lnTo>
                        <a:pt x="111" y="47"/>
                      </a:lnTo>
                      <a:lnTo>
                        <a:pt x="111" y="65"/>
                      </a:lnTo>
                      <a:lnTo>
                        <a:pt x="101" y="65"/>
                      </a:lnTo>
                      <a:lnTo>
                        <a:pt x="101" y="76"/>
                      </a:lnTo>
                      <a:lnTo>
                        <a:pt x="115" y="76"/>
                      </a:lnTo>
                      <a:lnTo>
                        <a:pt x="115" y="36"/>
                      </a:lnTo>
                      <a:lnTo>
                        <a:pt x="104" y="36"/>
                      </a:lnTo>
                      <a:lnTo>
                        <a:pt x="104" y="15"/>
                      </a:lnTo>
                      <a:lnTo>
                        <a:pt x="104" y="15"/>
                      </a:lnTo>
                      <a:lnTo>
                        <a:pt x="115" y="15"/>
                      </a:lnTo>
                      <a:lnTo>
                        <a:pt x="115" y="0"/>
                      </a:lnTo>
                      <a:close/>
                      <a:moveTo>
                        <a:pt x="86" y="108"/>
                      </a:moveTo>
                      <a:lnTo>
                        <a:pt x="101" y="108"/>
                      </a:lnTo>
                      <a:lnTo>
                        <a:pt x="101" y="98"/>
                      </a:lnTo>
                      <a:lnTo>
                        <a:pt x="86" y="98"/>
                      </a:lnTo>
                      <a:lnTo>
                        <a:pt x="86" y="108"/>
                      </a:lnTo>
                      <a:lnTo>
                        <a:pt x="86" y="108"/>
                      </a:lnTo>
                      <a:close/>
                      <a:moveTo>
                        <a:pt x="101" y="0"/>
                      </a:moveTo>
                      <a:lnTo>
                        <a:pt x="86" y="0"/>
                      </a:lnTo>
                      <a:lnTo>
                        <a:pt x="86" y="15"/>
                      </a:lnTo>
                      <a:lnTo>
                        <a:pt x="93" y="15"/>
                      </a:lnTo>
                      <a:lnTo>
                        <a:pt x="93" y="36"/>
                      </a:lnTo>
                      <a:lnTo>
                        <a:pt x="86" y="36"/>
                      </a:lnTo>
                      <a:lnTo>
                        <a:pt x="86" y="76"/>
                      </a:lnTo>
                      <a:lnTo>
                        <a:pt x="101" y="76"/>
                      </a:lnTo>
                      <a:lnTo>
                        <a:pt x="101" y="65"/>
                      </a:lnTo>
                      <a:lnTo>
                        <a:pt x="90" y="65"/>
                      </a:lnTo>
                      <a:lnTo>
                        <a:pt x="90" y="65"/>
                      </a:lnTo>
                      <a:lnTo>
                        <a:pt x="90" y="47"/>
                      </a:lnTo>
                      <a:lnTo>
                        <a:pt x="101" y="47"/>
                      </a:lnTo>
                      <a:lnTo>
                        <a:pt x="101" y="0"/>
                      </a:lnTo>
                      <a:close/>
                      <a:moveTo>
                        <a:pt x="68" y="108"/>
                      </a:moveTo>
                      <a:lnTo>
                        <a:pt x="86" y="108"/>
                      </a:lnTo>
                      <a:lnTo>
                        <a:pt x="86" y="98"/>
                      </a:lnTo>
                      <a:lnTo>
                        <a:pt x="68" y="98"/>
                      </a:lnTo>
                      <a:lnTo>
                        <a:pt x="68" y="108"/>
                      </a:lnTo>
                      <a:lnTo>
                        <a:pt x="68" y="108"/>
                      </a:lnTo>
                      <a:close/>
                      <a:moveTo>
                        <a:pt x="86" y="0"/>
                      </a:moveTo>
                      <a:lnTo>
                        <a:pt x="68" y="0"/>
                      </a:lnTo>
                      <a:lnTo>
                        <a:pt x="68" y="47"/>
                      </a:lnTo>
                      <a:lnTo>
                        <a:pt x="79" y="47"/>
                      </a:lnTo>
                      <a:lnTo>
                        <a:pt x="79" y="65"/>
                      </a:lnTo>
                      <a:lnTo>
                        <a:pt x="68" y="65"/>
                      </a:lnTo>
                      <a:lnTo>
                        <a:pt x="68" y="76"/>
                      </a:lnTo>
                      <a:lnTo>
                        <a:pt x="86" y="76"/>
                      </a:lnTo>
                      <a:lnTo>
                        <a:pt x="86" y="36"/>
                      </a:lnTo>
                      <a:lnTo>
                        <a:pt x="75" y="36"/>
                      </a:lnTo>
                      <a:lnTo>
                        <a:pt x="75" y="15"/>
                      </a:lnTo>
                      <a:lnTo>
                        <a:pt x="75" y="15"/>
                      </a:lnTo>
                      <a:lnTo>
                        <a:pt x="86" y="15"/>
                      </a:lnTo>
                      <a:lnTo>
                        <a:pt x="86" y="0"/>
                      </a:lnTo>
                      <a:close/>
                      <a:moveTo>
                        <a:pt x="54" y="108"/>
                      </a:moveTo>
                      <a:lnTo>
                        <a:pt x="68" y="108"/>
                      </a:lnTo>
                      <a:lnTo>
                        <a:pt x="68" y="98"/>
                      </a:lnTo>
                      <a:lnTo>
                        <a:pt x="54" y="98"/>
                      </a:lnTo>
                      <a:lnTo>
                        <a:pt x="54" y="108"/>
                      </a:lnTo>
                      <a:lnTo>
                        <a:pt x="54" y="108"/>
                      </a:lnTo>
                      <a:close/>
                      <a:moveTo>
                        <a:pt x="68" y="0"/>
                      </a:moveTo>
                      <a:lnTo>
                        <a:pt x="54" y="0"/>
                      </a:lnTo>
                      <a:lnTo>
                        <a:pt x="54" y="15"/>
                      </a:lnTo>
                      <a:lnTo>
                        <a:pt x="65" y="15"/>
                      </a:lnTo>
                      <a:lnTo>
                        <a:pt x="65" y="36"/>
                      </a:lnTo>
                      <a:lnTo>
                        <a:pt x="54" y="36"/>
                      </a:lnTo>
                      <a:lnTo>
                        <a:pt x="54" y="76"/>
                      </a:lnTo>
                      <a:lnTo>
                        <a:pt x="68" y="76"/>
                      </a:lnTo>
                      <a:lnTo>
                        <a:pt x="68" y="65"/>
                      </a:lnTo>
                      <a:lnTo>
                        <a:pt x="61" y="65"/>
                      </a:lnTo>
                      <a:lnTo>
                        <a:pt x="61" y="65"/>
                      </a:lnTo>
                      <a:lnTo>
                        <a:pt x="61" y="47"/>
                      </a:lnTo>
                      <a:lnTo>
                        <a:pt x="68" y="47"/>
                      </a:lnTo>
                      <a:lnTo>
                        <a:pt x="68" y="0"/>
                      </a:lnTo>
                      <a:close/>
                      <a:moveTo>
                        <a:pt x="39" y="108"/>
                      </a:moveTo>
                      <a:lnTo>
                        <a:pt x="54" y="108"/>
                      </a:lnTo>
                      <a:lnTo>
                        <a:pt x="54" y="98"/>
                      </a:lnTo>
                      <a:lnTo>
                        <a:pt x="39" y="98"/>
                      </a:lnTo>
                      <a:lnTo>
                        <a:pt x="39" y="108"/>
                      </a:lnTo>
                      <a:lnTo>
                        <a:pt x="39" y="108"/>
                      </a:lnTo>
                      <a:close/>
                      <a:moveTo>
                        <a:pt x="54" y="0"/>
                      </a:moveTo>
                      <a:lnTo>
                        <a:pt x="39" y="0"/>
                      </a:lnTo>
                      <a:lnTo>
                        <a:pt x="39" y="47"/>
                      </a:lnTo>
                      <a:lnTo>
                        <a:pt x="50" y="47"/>
                      </a:lnTo>
                      <a:lnTo>
                        <a:pt x="50" y="65"/>
                      </a:lnTo>
                      <a:lnTo>
                        <a:pt x="39" y="65"/>
                      </a:lnTo>
                      <a:lnTo>
                        <a:pt x="39" y="76"/>
                      </a:lnTo>
                      <a:lnTo>
                        <a:pt x="54" y="76"/>
                      </a:lnTo>
                      <a:lnTo>
                        <a:pt x="54" y="36"/>
                      </a:lnTo>
                      <a:lnTo>
                        <a:pt x="43" y="36"/>
                      </a:lnTo>
                      <a:lnTo>
                        <a:pt x="43" y="15"/>
                      </a:lnTo>
                      <a:lnTo>
                        <a:pt x="43" y="15"/>
                      </a:lnTo>
                      <a:lnTo>
                        <a:pt x="54" y="15"/>
                      </a:lnTo>
                      <a:lnTo>
                        <a:pt x="54" y="0"/>
                      </a:lnTo>
                      <a:close/>
                      <a:moveTo>
                        <a:pt x="25" y="108"/>
                      </a:moveTo>
                      <a:lnTo>
                        <a:pt x="39" y="108"/>
                      </a:lnTo>
                      <a:lnTo>
                        <a:pt x="39" y="98"/>
                      </a:lnTo>
                      <a:lnTo>
                        <a:pt x="39" y="98"/>
                      </a:lnTo>
                      <a:lnTo>
                        <a:pt x="39" y="76"/>
                      </a:lnTo>
                      <a:lnTo>
                        <a:pt x="39" y="76"/>
                      </a:lnTo>
                      <a:lnTo>
                        <a:pt x="39" y="65"/>
                      </a:lnTo>
                      <a:lnTo>
                        <a:pt x="29" y="65"/>
                      </a:lnTo>
                      <a:lnTo>
                        <a:pt x="29" y="65"/>
                      </a:lnTo>
                      <a:lnTo>
                        <a:pt x="29" y="47"/>
                      </a:lnTo>
                      <a:lnTo>
                        <a:pt x="39" y="47"/>
                      </a:lnTo>
                      <a:lnTo>
                        <a:pt x="39" y="0"/>
                      </a:lnTo>
                      <a:lnTo>
                        <a:pt x="25" y="0"/>
                      </a:lnTo>
                      <a:lnTo>
                        <a:pt x="25" y="15"/>
                      </a:lnTo>
                      <a:lnTo>
                        <a:pt x="36" y="15"/>
                      </a:lnTo>
                      <a:lnTo>
                        <a:pt x="36" y="36"/>
                      </a:lnTo>
                      <a:lnTo>
                        <a:pt x="25" y="36"/>
                      </a:lnTo>
                      <a:lnTo>
                        <a:pt x="25" y="108"/>
                      </a:lnTo>
                      <a:close/>
                      <a:moveTo>
                        <a:pt x="0" y="108"/>
                      </a:moveTo>
                      <a:lnTo>
                        <a:pt x="25" y="108"/>
                      </a:lnTo>
                      <a:lnTo>
                        <a:pt x="25" y="36"/>
                      </a:lnTo>
                      <a:lnTo>
                        <a:pt x="14" y="36"/>
                      </a:lnTo>
                      <a:lnTo>
                        <a:pt x="14" y="15"/>
                      </a:lnTo>
                      <a:lnTo>
                        <a:pt x="14" y="15"/>
                      </a:lnTo>
                      <a:lnTo>
                        <a:pt x="25" y="15"/>
                      </a:lnTo>
                      <a:lnTo>
                        <a:pt x="25" y="0"/>
                      </a:lnTo>
                      <a:lnTo>
                        <a:pt x="0" y="0"/>
                      </a:lnTo>
                      <a:lnTo>
                        <a:pt x="0" y="108"/>
                      </a:ln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89" name="Freeform: Shape 216"/>
                <p:cNvSpPr/>
                <p:nvPr/>
              </p:nvSpPr>
              <p:spPr bwMode="auto">
                <a:xfrm>
                  <a:off x="4954011" y="4284565"/>
                  <a:ext cx="162980" cy="39213"/>
                </a:xfrm>
                <a:custGeom>
                  <a:gdLst>
                    <a:gd fmla="*/ 0 w 37" name="T0"/>
                    <a:gd fmla="*/ 5 h 9" name="T1"/>
                    <a:gd fmla="*/ 3 w 37" name="T2"/>
                    <a:gd fmla="*/ 9 h 9" name="T3"/>
                    <a:gd fmla="*/ 19 w 37" name="T4"/>
                    <a:gd fmla="*/ 5 h 9" name="T5"/>
                    <a:gd fmla="*/ 35 w 37" name="T6"/>
                    <a:gd fmla="*/ 9 h 9" name="T7"/>
                    <a:gd fmla="*/ 37 w 37" name="T8"/>
                    <a:gd fmla="*/ 5 h 9" name="T9"/>
                    <a:gd fmla="*/ 19 w 37" name="T10"/>
                    <a:gd fmla="*/ 0 h 9" name="T11"/>
                    <a:gd fmla="*/ 0 w 37" name="T12"/>
                    <a:gd fmla="*/ 5 h 9" name="T13"/>
                  </a:gdLst>
                  <a:cxnLst>
                    <a:cxn ang="0">
                      <a:pos x="T0" y="T1"/>
                    </a:cxn>
                    <a:cxn ang="0">
                      <a:pos x="T2" y="T3"/>
                    </a:cxn>
                    <a:cxn ang="0">
                      <a:pos x="T4" y="T5"/>
                    </a:cxn>
                    <a:cxn ang="0">
                      <a:pos x="T6" y="T7"/>
                    </a:cxn>
                    <a:cxn ang="0">
                      <a:pos x="T8" y="T9"/>
                    </a:cxn>
                    <a:cxn ang="0">
                      <a:pos x="T10" y="T11"/>
                    </a:cxn>
                    <a:cxn ang="0">
                      <a:pos x="T12" y="T13"/>
                    </a:cxn>
                  </a:cxnLst>
                  <a:rect b="b" l="0" r="r" t="0"/>
                  <a:pathLst>
                    <a:path h="9" w="37">
                      <a:moveTo>
                        <a:pt x="0" y="5"/>
                      </a:moveTo>
                      <a:cubicBezTo>
                        <a:pt x="3" y="9"/>
                        <a:pt x="3" y="9"/>
                        <a:pt x="3" y="9"/>
                      </a:cubicBezTo>
                      <a:cubicBezTo>
                        <a:pt x="7" y="7"/>
                        <a:pt x="13" y="5"/>
                        <a:pt x="19" y="5"/>
                      </a:cubicBezTo>
                      <a:cubicBezTo>
                        <a:pt x="25" y="5"/>
                        <a:pt x="30" y="7"/>
                        <a:pt x="35" y="9"/>
                      </a:cubicBezTo>
                      <a:cubicBezTo>
                        <a:pt x="37" y="5"/>
                        <a:pt x="37" y="5"/>
                        <a:pt x="37" y="5"/>
                      </a:cubicBezTo>
                      <a:cubicBezTo>
                        <a:pt x="32" y="2"/>
                        <a:pt x="25" y="0"/>
                        <a:pt x="19" y="0"/>
                      </a:cubicBezTo>
                      <a:cubicBezTo>
                        <a:pt x="12" y="0"/>
                        <a:pt x="5" y="2"/>
                        <a:pt x="0" y="5"/>
                      </a:cubicBez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90" name="Freeform: Shape 217"/>
                <p:cNvSpPr/>
                <p:nvPr/>
              </p:nvSpPr>
              <p:spPr bwMode="auto">
                <a:xfrm>
                  <a:off x="4927052" y="4240450"/>
                  <a:ext cx="221800" cy="47791"/>
                </a:xfrm>
                <a:custGeom>
                  <a:gdLst>
                    <a:gd fmla="*/ 50 w 50" name="T0"/>
                    <a:gd fmla="*/ 6 h 11" name="T1"/>
                    <a:gd fmla="*/ 25 w 50" name="T2"/>
                    <a:gd fmla="*/ 0 h 11" name="T3"/>
                    <a:gd fmla="*/ 0 w 50" name="T4"/>
                    <a:gd fmla="*/ 6 h 11" name="T5"/>
                    <a:gd fmla="*/ 2 w 50" name="T6"/>
                    <a:gd fmla="*/ 11 h 11" name="T7"/>
                    <a:gd fmla="*/ 25 w 50" name="T8"/>
                    <a:gd fmla="*/ 5 h 11" name="T9"/>
                    <a:gd fmla="*/ 47 w 50" name="T10"/>
                    <a:gd fmla="*/ 11 h 11" name="T11"/>
                    <a:gd fmla="*/ 50 w 50" name="T12"/>
                    <a:gd fmla="*/ 6 h 11" name="T13"/>
                  </a:gdLst>
                  <a:cxnLst>
                    <a:cxn ang="0">
                      <a:pos x="T0" y="T1"/>
                    </a:cxn>
                    <a:cxn ang="0">
                      <a:pos x="T2" y="T3"/>
                    </a:cxn>
                    <a:cxn ang="0">
                      <a:pos x="T4" y="T5"/>
                    </a:cxn>
                    <a:cxn ang="0">
                      <a:pos x="T6" y="T7"/>
                    </a:cxn>
                    <a:cxn ang="0">
                      <a:pos x="T8" y="T9"/>
                    </a:cxn>
                    <a:cxn ang="0">
                      <a:pos x="T10" y="T11"/>
                    </a:cxn>
                    <a:cxn ang="0">
                      <a:pos x="T12" y="T13"/>
                    </a:cxn>
                  </a:cxnLst>
                  <a:rect b="b" l="0" r="r" t="0"/>
                  <a:pathLst>
                    <a:path h="11" w="50">
                      <a:moveTo>
                        <a:pt x="50" y="6"/>
                      </a:moveTo>
                      <a:cubicBezTo>
                        <a:pt x="43" y="2"/>
                        <a:pt x="34" y="0"/>
                        <a:pt x="25" y="0"/>
                      </a:cubicBezTo>
                      <a:cubicBezTo>
                        <a:pt x="16" y="0"/>
                        <a:pt x="7" y="2"/>
                        <a:pt x="0" y="6"/>
                      </a:cubicBezTo>
                      <a:cubicBezTo>
                        <a:pt x="2" y="11"/>
                        <a:pt x="2" y="11"/>
                        <a:pt x="2" y="11"/>
                      </a:cubicBezTo>
                      <a:cubicBezTo>
                        <a:pt x="9" y="7"/>
                        <a:pt x="17" y="5"/>
                        <a:pt x="25" y="5"/>
                      </a:cubicBezTo>
                      <a:cubicBezTo>
                        <a:pt x="33" y="5"/>
                        <a:pt x="41" y="7"/>
                        <a:pt x="47" y="11"/>
                      </a:cubicBezTo>
                      <a:lnTo>
                        <a:pt x="50" y="6"/>
                      </a:ln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grpSp>
        </p:grpSp>
        <p:grpSp>
          <p:nvGrpSpPr>
            <p:cNvPr id="32" name="Group 58"/>
            <p:cNvGrpSpPr/>
            <p:nvPr/>
          </p:nvGrpSpPr>
          <p:grpSpPr>
            <a:xfrm>
              <a:off x="6737340" y="1510523"/>
              <a:ext cx="4303649" cy="4339605"/>
              <a:chOff x="2949236" y="972275"/>
              <a:chExt cx="3227736" cy="3254695"/>
            </a:xfrm>
            <a:solidFill>
              <a:schemeClr val="bg1">
                <a:lumMod val="85000"/>
              </a:schemeClr>
            </a:solidFill>
          </p:grpSpPr>
          <p:sp>
            <p:nvSpPr>
              <p:cNvPr id="38" name="Freeform: Shape 65"/>
              <p:cNvSpPr/>
              <p:nvPr/>
            </p:nvSpPr>
            <p:spPr bwMode="auto">
              <a:xfrm>
                <a:off x="3863394" y="3855671"/>
                <a:ext cx="305128" cy="137246"/>
              </a:xfrm>
              <a:custGeom>
                <a:gdLst>
                  <a:gd fmla="*/ 54 w 69" name="T0"/>
                  <a:gd fmla="*/ 31 h 31" name="T1"/>
                  <a:gd fmla="*/ 69 w 69" name="T2"/>
                  <a:gd fmla="*/ 31 h 31" name="T3"/>
                  <a:gd fmla="*/ 69 w 69" name="T4"/>
                  <a:gd fmla="*/ 12 h 31" name="T5"/>
                  <a:gd fmla="*/ 61 w 69" name="T6"/>
                  <a:gd fmla="*/ 12 h 31" name="T7"/>
                  <a:gd fmla="*/ 61 w 69" name="T8"/>
                  <a:gd fmla="*/ 6 h 31" name="T9"/>
                  <a:gd fmla="*/ 54 w 69" name="T10"/>
                  <a:gd fmla="*/ 3 h 31" name="T11"/>
                  <a:gd fmla="*/ 54 w 69" name="T12"/>
                  <a:gd fmla="*/ 18 h 31" name="T13"/>
                  <a:gd fmla="*/ 60 w 69" name="T14"/>
                  <a:gd fmla="*/ 18 h 31" name="T15"/>
                  <a:gd fmla="*/ 60 w 69" name="T16"/>
                  <a:gd fmla="*/ 26 h 31" name="T17"/>
                  <a:gd fmla="*/ 60 w 69" name="T18"/>
                  <a:gd fmla="*/ 26 h 31" name="T19"/>
                  <a:gd fmla="*/ 54 w 69" name="T20"/>
                  <a:gd fmla="*/ 26 h 31" name="T21"/>
                  <a:gd fmla="*/ 54 w 69" name="T22"/>
                  <a:gd fmla="*/ 31 h 31" name="T23"/>
                  <a:gd fmla="*/ 45 w 69" name="T24"/>
                  <a:gd fmla="*/ 0 h 31" name="T25"/>
                  <a:gd fmla="*/ 45 w 69" name="T26"/>
                  <a:gd fmla="*/ 12 h 31" name="T27"/>
                  <a:gd fmla="*/ 34 w 69" name="T28"/>
                  <a:gd fmla="*/ 12 h 31" name="T29"/>
                  <a:gd fmla="*/ 34 w 69" name="T30"/>
                  <a:gd fmla="*/ 18 h 31" name="T31"/>
                  <a:gd fmla="*/ 40 w 69" name="T32"/>
                  <a:gd fmla="*/ 18 h 31" name="T33"/>
                  <a:gd fmla="*/ 40 w 69" name="T34"/>
                  <a:gd fmla="*/ 26 h 31" name="T35"/>
                  <a:gd fmla="*/ 40 w 69" name="T36"/>
                  <a:gd fmla="*/ 26 h 31" name="T37"/>
                  <a:gd fmla="*/ 34 w 69" name="T38"/>
                  <a:gd fmla="*/ 26 h 31" name="T39"/>
                  <a:gd fmla="*/ 34 w 69" name="T40"/>
                  <a:gd fmla="*/ 31 h 31" name="T41"/>
                  <a:gd fmla="*/ 54 w 69" name="T42"/>
                  <a:gd fmla="*/ 31 h 31" name="T43"/>
                  <a:gd fmla="*/ 54 w 69" name="T44"/>
                  <a:gd fmla="*/ 26 h 31" name="T45"/>
                  <a:gd fmla="*/ 48 w 69" name="T46"/>
                  <a:gd fmla="*/ 26 h 31" name="T47"/>
                  <a:gd fmla="*/ 48 w 69" name="T48"/>
                  <a:gd fmla="*/ 18 h 31" name="T49"/>
                  <a:gd fmla="*/ 54 w 69" name="T50"/>
                  <a:gd fmla="*/ 18 h 31" name="T51"/>
                  <a:gd fmla="*/ 54 w 69" name="T52"/>
                  <a:gd fmla="*/ 3 h 31" name="T53"/>
                  <a:gd fmla="*/ 45 w 69" name="T54"/>
                  <a:gd fmla="*/ 0 h 31" name="T55"/>
                  <a:gd fmla="*/ 34 w 69" name="T56"/>
                  <a:gd fmla="*/ 12 h 31" name="T57"/>
                  <a:gd fmla="*/ 15 w 69" name="T58"/>
                  <a:gd fmla="*/ 12 h 31" name="T59"/>
                  <a:gd fmla="*/ 15 w 69" name="T60"/>
                  <a:gd fmla="*/ 18 h 31" name="T61"/>
                  <a:gd fmla="*/ 21 w 69" name="T62"/>
                  <a:gd fmla="*/ 18 h 31" name="T63"/>
                  <a:gd fmla="*/ 21 w 69" name="T64"/>
                  <a:gd fmla="*/ 26 h 31" name="T65"/>
                  <a:gd fmla="*/ 21 w 69" name="T66"/>
                  <a:gd fmla="*/ 26 h 31" name="T67"/>
                  <a:gd fmla="*/ 15 w 69" name="T68"/>
                  <a:gd fmla="*/ 26 h 31" name="T69"/>
                  <a:gd fmla="*/ 15 w 69" name="T70"/>
                  <a:gd fmla="*/ 31 h 31" name="T71"/>
                  <a:gd fmla="*/ 34 w 69" name="T72"/>
                  <a:gd fmla="*/ 31 h 31" name="T73"/>
                  <a:gd fmla="*/ 34 w 69" name="T74"/>
                  <a:gd fmla="*/ 26 h 31" name="T75"/>
                  <a:gd fmla="*/ 29 w 69" name="T76"/>
                  <a:gd fmla="*/ 26 h 31" name="T77"/>
                  <a:gd fmla="*/ 29 w 69" name="T78"/>
                  <a:gd fmla="*/ 18 h 31" name="T79"/>
                  <a:gd fmla="*/ 34 w 69" name="T80"/>
                  <a:gd fmla="*/ 18 h 31" name="T81"/>
                  <a:gd fmla="*/ 34 w 69" name="T82"/>
                  <a:gd fmla="*/ 12 h 31" name="T83"/>
                  <a:gd fmla="*/ 15 w 69" name="T84"/>
                  <a:gd fmla="*/ 12 h 31" name="T85"/>
                  <a:gd fmla="*/ 0 w 69" name="T86"/>
                  <a:gd fmla="*/ 12 h 31" name="T87"/>
                  <a:gd fmla="*/ 0 w 69" name="T88"/>
                  <a:gd fmla="*/ 31 h 31" name="T89"/>
                  <a:gd fmla="*/ 15 w 69" name="T90"/>
                  <a:gd fmla="*/ 31 h 31" name="T91"/>
                  <a:gd fmla="*/ 15 w 69" name="T92"/>
                  <a:gd fmla="*/ 26 h 31" name="T93"/>
                  <a:gd fmla="*/ 9 w 69" name="T94"/>
                  <a:gd fmla="*/ 26 h 31" name="T95"/>
                  <a:gd fmla="*/ 9 w 69" name="T96"/>
                  <a:gd fmla="*/ 18 h 31" name="T97"/>
                  <a:gd fmla="*/ 15 w 69" name="T98"/>
                  <a:gd fmla="*/ 18 h 31" name="T99"/>
                  <a:gd fmla="*/ 15 w 69" name="T100"/>
                  <a:gd fmla="*/ 12 h 31"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31" w="69">
                    <a:moveTo>
                      <a:pt x="54" y="31"/>
                    </a:moveTo>
                    <a:cubicBezTo>
                      <a:pt x="69" y="31"/>
                      <a:pt x="69" y="31"/>
                      <a:pt x="69" y="31"/>
                    </a:cubicBezTo>
                    <a:cubicBezTo>
                      <a:pt x="69" y="12"/>
                      <a:pt x="69" y="12"/>
                      <a:pt x="69" y="12"/>
                    </a:cubicBezTo>
                    <a:cubicBezTo>
                      <a:pt x="61" y="12"/>
                      <a:pt x="61" y="12"/>
                      <a:pt x="61" y="12"/>
                    </a:cubicBezTo>
                    <a:cubicBezTo>
                      <a:pt x="61" y="6"/>
                      <a:pt x="61" y="6"/>
                      <a:pt x="61" y="6"/>
                    </a:cubicBezTo>
                    <a:cubicBezTo>
                      <a:pt x="59" y="5"/>
                      <a:pt x="57" y="4"/>
                      <a:pt x="54" y="3"/>
                    </a:cubicBezTo>
                    <a:cubicBezTo>
                      <a:pt x="54" y="18"/>
                      <a:pt x="54" y="18"/>
                      <a:pt x="54" y="18"/>
                    </a:cubicBezTo>
                    <a:cubicBezTo>
                      <a:pt x="60" y="18"/>
                      <a:pt x="60" y="18"/>
                      <a:pt x="60" y="18"/>
                    </a:cubicBezTo>
                    <a:cubicBezTo>
                      <a:pt x="60" y="26"/>
                      <a:pt x="60" y="26"/>
                      <a:pt x="60" y="26"/>
                    </a:cubicBezTo>
                    <a:cubicBezTo>
                      <a:pt x="60" y="26"/>
                      <a:pt x="60" y="26"/>
                      <a:pt x="60" y="26"/>
                    </a:cubicBezTo>
                    <a:cubicBezTo>
                      <a:pt x="54" y="26"/>
                      <a:pt x="54" y="26"/>
                      <a:pt x="54" y="26"/>
                    </a:cubicBezTo>
                    <a:lnTo>
                      <a:pt x="54" y="31"/>
                    </a:lnTo>
                    <a:close/>
                    <a:moveTo>
                      <a:pt x="45" y="0"/>
                    </a:moveTo>
                    <a:cubicBezTo>
                      <a:pt x="45" y="12"/>
                      <a:pt x="45" y="12"/>
                      <a:pt x="45" y="12"/>
                    </a:cubicBezTo>
                    <a:cubicBezTo>
                      <a:pt x="34" y="12"/>
                      <a:pt x="34" y="12"/>
                      <a:pt x="34" y="12"/>
                    </a:cubicBezTo>
                    <a:cubicBezTo>
                      <a:pt x="34" y="18"/>
                      <a:pt x="34" y="18"/>
                      <a:pt x="34" y="18"/>
                    </a:cubicBezTo>
                    <a:cubicBezTo>
                      <a:pt x="40" y="18"/>
                      <a:pt x="40" y="18"/>
                      <a:pt x="40" y="18"/>
                    </a:cubicBezTo>
                    <a:cubicBezTo>
                      <a:pt x="40" y="26"/>
                      <a:pt x="40" y="26"/>
                      <a:pt x="40" y="26"/>
                    </a:cubicBezTo>
                    <a:cubicBezTo>
                      <a:pt x="40" y="26"/>
                      <a:pt x="40" y="26"/>
                      <a:pt x="40" y="26"/>
                    </a:cubicBezTo>
                    <a:cubicBezTo>
                      <a:pt x="34" y="26"/>
                      <a:pt x="34" y="26"/>
                      <a:pt x="34" y="26"/>
                    </a:cubicBezTo>
                    <a:cubicBezTo>
                      <a:pt x="34" y="31"/>
                      <a:pt x="34" y="31"/>
                      <a:pt x="34" y="31"/>
                    </a:cubicBezTo>
                    <a:cubicBezTo>
                      <a:pt x="54" y="31"/>
                      <a:pt x="54" y="31"/>
                      <a:pt x="54" y="31"/>
                    </a:cubicBezTo>
                    <a:cubicBezTo>
                      <a:pt x="54" y="26"/>
                      <a:pt x="54" y="26"/>
                      <a:pt x="54" y="26"/>
                    </a:cubicBezTo>
                    <a:cubicBezTo>
                      <a:pt x="48" y="26"/>
                      <a:pt x="48" y="26"/>
                      <a:pt x="48" y="26"/>
                    </a:cubicBezTo>
                    <a:cubicBezTo>
                      <a:pt x="48" y="18"/>
                      <a:pt x="48" y="18"/>
                      <a:pt x="48" y="18"/>
                    </a:cubicBezTo>
                    <a:cubicBezTo>
                      <a:pt x="54" y="18"/>
                      <a:pt x="54" y="18"/>
                      <a:pt x="54" y="18"/>
                    </a:cubicBezTo>
                    <a:cubicBezTo>
                      <a:pt x="54" y="3"/>
                      <a:pt x="54" y="3"/>
                      <a:pt x="54" y="3"/>
                    </a:cubicBezTo>
                    <a:cubicBezTo>
                      <a:pt x="51" y="2"/>
                      <a:pt x="48" y="1"/>
                      <a:pt x="45" y="0"/>
                    </a:cubicBezTo>
                    <a:close/>
                    <a:moveTo>
                      <a:pt x="34" y="12"/>
                    </a:moveTo>
                    <a:cubicBezTo>
                      <a:pt x="15" y="12"/>
                      <a:pt x="15" y="12"/>
                      <a:pt x="15" y="12"/>
                    </a:cubicBezTo>
                    <a:cubicBezTo>
                      <a:pt x="15" y="18"/>
                      <a:pt x="15" y="18"/>
                      <a:pt x="15" y="18"/>
                    </a:cubicBezTo>
                    <a:cubicBezTo>
                      <a:pt x="21" y="18"/>
                      <a:pt x="21" y="18"/>
                      <a:pt x="21" y="18"/>
                    </a:cubicBezTo>
                    <a:cubicBezTo>
                      <a:pt x="21" y="26"/>
                      <a:pt x="21" y="26"/>
                      <a:pt x="21" y="26"/>
                    </a:cubicBezTo>
                    <a:cubicBezTo>
                      <a:pt x="21" y="26"/>
                      <a:pt x="21" y="26"/>
                      <a:pt x="21" y="26"/>
                    </a:cubicBezTo>
                    <a:cubicBezTo>
                      <a:pt x="15" y="26"/>
                      <a:pt x="15" y="26"/>
                      <a:pt x="15" y="26"/>
                    </a:cubicBezTo>
                    <a:cubicBezTo>
                      <a:pt x="15" y="31"/>
                      <a:pt x="15" y="31"/>
                      <a:pt x="15" y="31"/>
                    </a:cubicBezTo>
                    <a:cubicBezTo>
                      <a:pt x="34" y="31"/>
                      <a:pt x="34" y="31"/>
                      <a:pt x="34" y="31"/>
                    </a:cubicBezTo>
                    <a:cubicBezTo>
                      <a:pt x="34" y="26"/>
                      <a:pt x="34" y="26"/>
                      <a:pt x="34" y="26"/>
                    </a:cubicBezTo>
                    <a:cubicBezTo>
                      <a:pt x="29" y="26"/>
                      <a:pt x="29" y="26"/>
                      <a:pt x="29" y="26"/>
                    </a:cubicBezTo>
                    <a:cubicBezTo>
                      <a:pt x="29" y="18"/>
                      <a:pt x="29" y="18"/>
                      <a:pt x="29" y="18"/>
                    </a:cubicBezTo>
                    <a:cubicBezTo>
                      <a:pt x="34" y="18"/>
                      <a:pt x="34" y="18"/>
                      <a:pt x="34" y="18"/>
                    </a:cubicBezTo>
                    <a:lnTo>
                      <a:pt x="34" y="12"/>
                    </a:lnTo>
                    <a:close/>
                    <a:moveTo>
                      <a:pt x="15" y="12"/>
                    </a:moveTo>
                    <a:cubicBezTo>
                      <a:pt x="0" y="12"/>
                      <a:pt x="0" y="12"/>
                      <a:pt x="0" y="12"/>
                    </a:cubicBezTo>
                    <a:cubicBezTo>
                      <a:pt x="0" y="31"/>
                      <a:pt x="0" y="31"/>
                      <a:pt x="0" y="31"/>
                    </a:cubicBezTo>
                    <a:cubicBezTo>
                      <a:pt x="15" y="31"/>
                      <a:pt x="15" y="31"/>
                      <a:pt x="15" y="31"/>
                    </a:cubicBezTo>
                    <a:cubicBezTo>
                      <a:pt x="15" y="26"/>
                      <a:pt x="15" y="26"/>
                      <a:pt x="15" y="26"/>
                    </a:cubicBezTo>
                    <a:cubicBezTo>
                      <a:pt x="9" y="26"/>
                      <a:pt x="9" y="26"/>
                      <a:pt x="9" y="26"/>
                    </a:cubicBezTo>
                    <a:cubicBezTo>
                      <a:pt x="9" y="18"/>
                      <a:pt x="9" y="18"/>
                      <a:pt x="9" y="18"/>
                    </a:cubicBezTo>
                    <a:cubicBezTo>
                      <a:pt x="15" y="18"/>
                      <a:pt x="15" y="18"/>
                      <a:pt x="15" y="18"/>
                    </a:cubicBezTo>
                    <a:lnTo>
                      <a:pt x="15" y="12"/>
                    </a:lnTo>
                    <a:close/>
                  </a:path>
                </a:pathLst>
              </a:custGeom>
              <a:grpFill/>
              <a:ln>
                <a:noFill/>
              </a:ln>
            </p:spPr>
            <p:txBody>
              <a:bodyPr anchor="ctr"/>
              <a:lstStyle/>
              <a:p>
                <a:pPr algn="ctr"/>
                <a:endParaRPr>
                  <a:cs typeface="+mn-ea"/>
                  <a:sym typeface="+mn-lt"/>
                </a:endParaRPr>
              </a:p>
            </p:txBody>
          </p:sp>
          <p:sp>
            <p:nvSpPr>
              <p:cNvPr id="39" name="Freeform: Shape 66"/>
              <p:cNvSpPr/>
              <p:nvPr/>
            </p:nvSpPr>
            <p:spPr bwMode="auto">
              <a:xfrm>
                <a:off x="3788643" y="4001495"/>
                <a:ext cx="414189" cy="132345"/>
              </a:xfrm>
              <a:custGeom>
                <a:gdLst>
                  <a:gd fmla="*/ 328 w 338" name="T0"/>
                  <a:gd fmla="*/ 108 h 108" name="T1"/>
                  <a:gd fmla="*/ 338 w 338" name="T2"/>
                  <a:gd fmla="*/ 0 h 108" name="T3"/>
                  <a:gd fmla="*/ 0 w 338" name="T4"/>
                  <a:gd fmla="*/ 0 h 108" name="T5"/>
                  <a:gd fmla="*/ 39 w 338" name="T6"/>
                  <a:gd fmla="*/ 108 h 108" name="T7"/>
                  <a:gd fmla="*/ 328 w 338" name="T8"/>
                  <a:gd fmla="*/ 108 h 108" name="T9"/>
                </a:gdLst>
                <a:cxnLst>
                  <a:cxn ang="0">
                    <a:pos x="T0" y="T1"/>
                  </a:cxn>
                  <a:cxn ang="0">
                    <a:pos x="T2" y="T3"/>
                  </a:cxn>
                  <a:cxn ang="0">
                    <a:pos x="T4" y="T5"/>
                  </a:cxn>
                  <a:cxn ang="0">
                    <a:pos x="T6" y="T7"/>
                  </a:cxn>
                  <a:cxn ang="0">
                    <a:pos x="T8" y="T9"/>
                  </a:cxn>
                </a:cxnLst>
                <a:rect b="b" l="0" r="r" t="0"/>
                <a:pathLst>
                  <a:path h="108" w="338">
                    <a:moveTo>
                      <a:pt x="328" y="108"/>
                    </a:moveTo>
                    <a:lnTo>
                      <a:pt x="338" y="0"/>
                    </a:lnTo>
                    <a:lnTo>
                      <a:pt x="0" y="0"/>
                    </a:lnTo>
                    <a:lnTo>
                      <a:pt x="39" y="108"/>
                    </a:lnTo>
                    <a:lnTo>
                      <a:pt x="328" y="108"/>
                    </a:lnTo>
                    <a:close/>
                  </a:path>
                </a:pathLst>
              </a:custGeom>
              <a:grpFill/>
              <a:ln>
                <a:noFill/>
              </a:ln>
            </p:spPr>
            <p:txBody>
              <a:bodyPr anchor="ctr"/>
              <a:lstStyle/>
              <a:p>
                <a:pPr algn="ctr"/>
                <a:endParaRPr>
                  <a:cs typeface="+mn-ea"/>
                  <a:sym typeface="+mn-lt"/>
                </a:endParaRPr>
              </a:p>
            </p:txBody>
          </p:sp>
          <p:sp>
            <p:nvSpPr>
              <p:cNvPr id="40" name="Freeform: Shape 67"/>
              <p:cNvSpPr/>
              <p:nvPr/>
            </p:nvSpPr>
            <p:spPr bwMode="auto">
              <a:xfrm>
                <a:off x="3112216" y="3051800"/>
                <a:ext cx="194841" cy="278169"/>
              </a:xfrm>
              <a:custGeom>
                <a:gdLst>
                  <a:gd fmla="*/ 41 w 44" name="T0"/>
                  <a:gd fmla="*/ 0 h 63" name="T1"/>
                  <a:gd fmla="*/ 0 w 44" name="T2"/>
                  <a:gd fmla="*/ 43 h 63" name="T3"/>
                  <a:gd fmla="*/ 5 w 44" name="T4"/>
                  <a:gd fmla="*/ 63 h 63" name="T5"/>
                  <a:gd fmla="*/ 5 w 44" name="T6"/>
                  <a:gd fmla="*/ 52 h 63" name="T7"/>
                  <a:gd fmla="*/ 7 w 44" name="T8"/>
                  <a:gd fmla="*/ 46 h 63" name="T9"/>
                  <a:gd fmla="*/ 7 w 44" name="T10"/>
                  <a:gd fmla="*/ 43 h 63" name="T11"/>
                  <a:gd fmla="*/ 43 w 44" name="T12"/>
                  <a:gd fmla="*/ 7 h 63" name="T13"/>
                  <a:gd fmla="*/ 44 w 44" name="T14"/>
                  <a:gd fmla="*/ 7 h 63" name="T15"/>
                  <a:gd fmla="*/ 41 w 44" name="T16"/>
                  <a:gd fmla="*/ 0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44">
                    <a:moveTo>
                      <a:pt x="41" y="0"/>
                    </a:moveTo>
                    <a:cubicBezTo>
                      <a:pt x="19" y="1"/>
                      <a:pt x="0" y="20"/>
                      <a:pt x="0" y="43"/>
                    </a:cubicBezTo>
                    <a:cubicBezTo>
                      <a:pt x="0" y="50"/>
                      <a:pt x="2" y="57"/>
                      <a:pt x="5" y="63"/>
                    </a:cubicBezTo>
                    <a:cubicBezTo>
                      <a:pt x="5" y="52"/>
                      <a:pt x="5" y="52"/>
                      <a:pt x="5" y="52"/>
                    </a:cubicBezTo>
                    <a:cubicBezTo>
                      <a:pt x="5" y="50"/>
                      <a:pt x="6" y="48"/>
                      <a:pt x="7" y="46"/>
                    </a:cubicBezTo>
                    <a:cubicBezTo>
                      <a:pt x="7" y="45"/>
                      <a:pt x="7" y="44"/>
                      <a:pt x="7" y="43"/>
                    </a:cubicBezTo>
                    <a:cubicBezTo>
                      <a:pt x="7" y="23"/>
                      <a:pt x="23" y="7"/>
                      <a:pt x="43" y="7"/>
                    </a:cubicBezTo>
                    <a:cubicBezTo>
                      <a:pt x="43" y="7"/>
                      <a:pt x="44" y="7"/>
                      <a:pt x="44" y="7"/>
                    </a:cubicBezTo>
                    <a:cubicBezTo>
                      <a:pt x="43" y="4"/>
                      <a:pt x="42" y="2"/>
                      <a:pt x="41" y="0"/>
                    </a:cubicBezTo>
                    <a:close/>
                  </a:path>
                </a:pathLst>
              </a:custGeom>
              <a:grpFill/>
              <a:ln>
                <a:noFill/>
              </a:ln>
            </p:spPr>
            <p:txBody>
              <a:bodyPr anchor="ctr"/>
              <a:lstStyle/>
              <a:p>
                <a:pPr algn="ctr"/>
                <a:endParaRPr>
                  <a:cs typeface="+mn-ea"/>
                  <a:sym typeface="+mn-lt"/>
                </a:endParaRPr>
              </a:p>
            </p:txBody>
          </p:sp>
          <p:sp>
            <p:nvSpPr>
              <p:cNvPr id="41" name="Freeform: Shape 68"/>
              <p:cNvSpPr/>
              <p:nvPr/>
            </p:nvSpPr>
            <p:spPr bwMode="auto">
              <a:xfrm>
                <a:off x="3147753" y="3241739"/>
                <a:ext cx="84553" cy="150726"/>
              </a:xfrm>
              <a:custGeom>
                <a:gdLst>
                  <a:gd fmla="*/ 0 w 19" name="T0"/>
                  <a:gd fmla="*/ 7 h 34" name="T1"/>
                  <a:gd fmla="*/ 0 w 19" name="T2"/>
                  <a:gd fmla="*/ 9 h 34" name="T3"/>
                  <a:gd fmla="*/ 0 w 19" name="T4"/>
                  <a:gd fmla="*/ 20 h 34" name="T5"/>
                  <a:gd fmla="*/ 0 w 19" name="T6"/>
                  <a:gd fmla="*/ 25 h 34" name="T7"/>
                  <a:gd fmla="*/ 13 w 19" name="T8"/>
                  <a:gd fmla="*/ 34 h 34" name="T9"/>
                  <a:gd fmla="*/ 19 w 19" name="T10"/>
                  <a:gd fmla="*/ 34 h 34" name="T11"/>
                  <a:gd fmla="*/ 19 w 19" name="T12"/>
                  <a:gd fmla="*/ 0 h 34" name="T13"/>
                  <a:gd fmla="*/ 13 w 19" name="T14"/>
                  <a:gd fmla="*/ 0 h 34" name="T15"/>
                  <a:gd fmla="*/ 0 w 19" name="T16"/>
                  <a:gd fmla="*/ 7 h 3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4" w="19">
                    <a:moveTo>
                      <a:pt x="0" y="7"/>
                    </a:moveTo>
                    <a:cubicBezTo>
                      <a:pt x="0" y="8"/>
                      <a:pt x="0" y="8"/>
                      <a:pt x="0" y="9"/>
                    </a:cubicBezTo>
                    <a:cubicBezTo>
                      <a:pt x="0" y="20"/>
                      <a:pt x="0" y="20"/>
                      <a:pt x="0" y="20"/>
                    </a:cubicBezTo>
                    <a:cubicBezTo>
                      <a:pt x="0" y="25"/>
                      <a:pt x="0" y="25"/>
                      <a:pt x="0" y="25"/>
                    </a:cubicBezTo>
                    <a:cubicBezTo>
                      <a:pt x="0" y="30"/>
                      <a:pt x="6" y="34"/>
                      <a:pt x="13" y="34"/>
                    </a:cubicBezTo>
                    <a:cubicBezTo>
                      <a:pt x="19" y="34"/>
                      <a:pt x="19" y="34"/>
                      <a:pt x="19" y="34"/>
                    </a:cubicBezTo>
                    <a:cubicBezTo>
                      <a:pt x="19" y="0"/>
                      <a:pt x="19" y="0"/>
                      <a:pt x="19" y="0"/>
                    </a:cubicBezTo>
                    <a:cubicBezTo>
                      <a:pt x="13" y="0"/>
                      <a:pt x="13" y="0"/>
                      <a:pt x="13" y="0"/>
                    </a:cubicBezTo>
                    <a:cubicBezTo>
                      <a:pt x="7" y="0"/>
                      <a:pt x="1" y="3"/>
                      <a:pt x="0" y="7"/>
                    </a:cubicBezTo>
                    <a:close/>
                  </a:path>
                </a:pathLst>
              </a:custGeom>
              <a:grpFill/>
              <a:ln>
                <a:noFill/>
              </a:ln>
            </p:spPr>
            <p:txBody>
              <a:bodyPr anchor="ctr"/>
              <a:lstStyle/>
              <a:p>
                <a:pPr algn="ctr"/>
                <a:endParaRPr>
                  <a:cs typeface="+mn-ea"/>
                  <a:sym typeface="+mn-lt"/>
                </a:endParaRPr>
              </a:p>
            </p:txBody>
          </p:sp>
          <p:sp>
            <p:nvSpPr>
              <p:cNvPr id="42" name="Freeform: Shape 69"/>
              <p:cNvSpPr/>
              <p:nvPr/>
            </p:nvSpPr>
            <p:spPr bwMode="auto">
              <a:xfrm>
                <a:off x="3373229" y="3241739"/>
                <a:ext cx="79652" cy="150726"/>
              </a:xfrm>
              <a:custGeom>
                <a:gdLst>
                  <a:gd fmla="*/ 1 w 18" name="T0"/>
                  <a:gd fmla="*/ 0 h 34" name="T1"/>
                  <a:gd fmla="*/ 0 w 18" name="T2"/>
                  <a:gd fmla="*/ 0 h 34" name="T3"/>
                  <a:gd fmla="*/ 0 w 18" name="T4"/>
                  <a:gd fmla="*/ 34 h 34" name="T5"/>
                  <a:gd fmla="*/ 6 w 18" name="T6"/>
                  <a:gd fmla="*/ 34 h 34" name="T7"/>
                  <a:gd fmla="*/ 18 w 18" name="T8"/>
                  <a:gd fmla="*/ 28 h 34" name="T9"/>
                  <a:gd fmla="*/ 1 w 18" name="T10"/>
                  <a:gd fmla="*/ 0 h 34" name="T11"/>
                </a:gdLst>
                <a:cxnLst>
                  <a:cxn ang="0">
                    <a:pos x="T0" y="T1"/>
                  </a:cxn>
                  <a:cxn ang="0">
                    <a:pos x="T2" y="T3"/>
                  </a:cxn>
                  <a:cxn ang="0">
                    <a:pos x="T4" y="T5"/>
                  </a:cxn>
                  <a:cxn ang="0">
                    <a:pos x="T6" y="T7"/>
                  </a:cxn>
                  <a:cxn ang="0">
                    <a:pos x="T8" y="T9"/>
                  </a:cxn>
                  <a:cxn ang="0">
                    <a:pos x="T10" y="T11"/>
                  </a:cxn>
                </a:cxnLst>
                <a:rect b="b" l="0" r="r" t="0"/>
                <a:pathLst>
                  <a:path h="34" w="18">
                    <a:moveTo>
                      <a:pt x="1" y="0"/>
                    </a:moveTo>
                    <a:cubicBezTo>
                      <a:pt x="0" y="0"/>
                      <a:pt x="0" y="0"/>
                      <a:pt x="0" y="0"/>
                    </a:cubicBezTo>
                    <a:cubicBezTo>
                      <a:pt x="0" y="34"/>
                      <a:pt x="0" y="34"/>
                      <a:pt x="0" y="34"/>
                    </a:cubicBezTo>
                    <a:cubicBezTo>
                      <a:pt x="6" y="34"/>
                      <a:pt x="6" y="34"/>
                      <a:pt x="6" y="34"/>
                    </a:cubicBezTo>
                    <a:cubicBezTo>
                      <a:pt x="12" y="34"/>
                      <a:pt x="17" y="31"/>
                      <a:pt x="18" y="28"/>
                    </a:cubicBezTo>
                    <a:cubicBezTo>
                      <a:pt x="12" y="19"/>
                      <a:pt x="7" y="9"/>
                      <a:pt x="1" y="0"/>
                    </a:cubicBezTo>
                    <a:close/>
                  </a:path>
                </a:pathLst>
              </a:custGeom>
              <a:grpFill/>
              <a:ln>
                <a:noFill/>
              </a:ln>
            </p:spPr>
            <p:txBody>
              <a:bodyPr anchor="ctr"/>
              <a:lstStyle/>
              <a:p>
                <a:pPr algn="ctr"/>
                <a:endParaRPr>
                  <a:cs typeface="+mn-ea"/>
                  <a:sym typeface="+mn-lt"/>
                </a:endParaRPr>
              </a:p>
            </p:txBody>
          </p:sp>
          <p:sp>
            <p:nvSpPr>
              <p:cNvPr id="43" name="Rectangle 70"/>
              <p:cNvSpPr/>
              <p:nvPr/>
            </p:nvSpPr>
            <p:spPr bwMode="auto">
              <a:xfrm>
                <a:off x="4927052" y="1069082"/>
                <a:ext cx="62496" cy="22057"/>
              </a:xfrm>
              <a:prstGeom prst="rect">
                <a:avLst/>
              </a:prstGeom>
              <a:grpFill/>
              <a:ln>
                <a:noFill/>
              </a:ln>
            </p:spPr>
            <p:txBody>
              <a:bodyPr anchor="ctr"/>
              <a:lstStyle/>
              <a:p>
                <a:pPr algn="ctr"/>
                <a:endParaRPr>
                  <a:cs typeface="+mn-ea"/>
                  <a:sym typeface="+mn-lt"/>
                </a:endParaRPr>
              </a:p>
            </p:txBody>
          </p:sp>
          <p:sp>
            <p:nvSpPr>
              <p:cNvPr id="44" name="Freeform: Shape 71"/>
              <p:cNvSpPr/>
              <p:nvPr/>
            </p:nvSpPr>
            <p:spPr bwMode="auto">
              <a:xfrm>
                <a:off x="4697900" y="1104619"/>
                <a:ext cx="330861" cy="225476"/>
              </a:xfrm>
              <a:custGeom>
                <a:gdLst>
                  <a:gd fmla="*/ 75 w 75" name="T0"/>
                  <a:gd fmla="*/ 51 h 51" name="T1"/>
                  <a:gd fmla="*/ 75 w 75" name="T2"/>
                  <a:gd fmla="*/ 0 h 51" name="T3"/>
                  <a:gd fmla="*/ 0 w 75" name="T4"/>
                  <a:gd fmla="*/ 0 h 51" name="T5"/>
                  <a:gd fmla="*/ 0 w 75" name="T6"/>
                  <a:gd fmla="*/ 34 h 51" name="T7"/>
                  <a:gd fmla="*/ 19 w 75" name="T8"/>
                  <a:gd fmla="*/ 37 h 51" name="T9"/>
                  <a:gd fmla="*/ 17 w 75" name="T10"/>
                  <a:gd fmla="*/ 27 h 51" name="T11"/>
                  <a:gd fmla="*/ 38 w 75" name="T12"/>
                  <a:gd fmla="*/ 6 h 51" name="T13"/>
                  <a:gd fmla="*/ 38 w 75" name="T14"/>
                  <a:gd fmla="*/ 6 h 51" name="T15"/>
                  <a:gd fmla="*/ 58 w 75" name="T16"/>
                  <a:gd fmla="*/ 27 h 51" name="T17"/>
                  <a:gd fmla="*/ 50 w 75" name="T18"/>
                  <a:gd fmla="*/ 43 h 51" name="T19"/>
                  <a:gd fmla="*/ 75 w 75" name="T20"/>
                  <a:gd fmla="*/ 51 h 5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1" w="75">
                    <a:moveTo>
                      <a:pt x="75" y="51"/>
                    </a:moveTo>
                    <a:cubicBezTo>
                      <a:pt x="75" y="0"/>
                      <a:pt x="75" y="0"/>
                      <a:pt x="75" y="0"/>
                    </a:cubicBezTo>
                    <a:cubicBezTo>
                      <a:pt x="0" y="0"/>
                      <a:pt x="0" y="0"/>
                      <a:pt x="0" y="0"/>
                    </a:cubicBezTo>
                    <a:cubicBezTo>
                      <a:pt x="0" y="34"/>
                      <a:pt x="0" y="34"/>
                      <a:pt x="0" y="34"/>
                    </a:cubicBezTo>
                    <a:cubicBezTo>
                      <a:pt x="7" y="35"/>
                      <a:pt x="13" y="36"/>
                      <a:pt x="19" y="37"/>
                    </a:cubicBezTo>
                    <a:cubicBezTo>
                      <a:pt x="18" y="34"/>
                      <a:pt x="17" y="30"/>
                      <a:pt x="17" y="27"/>
                    </a:cubicBezTo>
                    <a:cubicBezTo>
                      <a:pt x="17" y="15"/>
                      <a:pt x="26" y="6"/>
                      <a:pt x="38" y="6"/>
                    </a:cubicBezTo>
                    <a:cubicBezTo>
                      <a:pt x="38" y="6"/>
                      <a:pt x="38" y="6"/>
                      <a:pt x="38" y="6"/>
                    </a:cubicBezTo>
                    <a:cubicBezTo>
                      <a:pt x="49" y="6"/>
                      <a:pt x="58" y="15"/>
                      <a:pt x="58" y="27"/>
                    </a:cubicBezTo>
                    <a:cubicBezTo>
                      <a:pt x="58" y="33"/>
                      <a:pt x="55" y="39"/>
                      <a:pt x="50" y="43"/>
                    </a:cubicBezTo>
                    <a:cubicBezTo>
                      <a:pt x="59" y="46"/>
                      <a:pt x="67" y="48"/>
                      <a:pt x="75" y="51"/>
                    </a:cubicBezTo>
                    <a:close/>
                  </a:path>
                </a:pathLst>
              </a:custGeom>
              <a:grpFill/>
              <a:ln>
                <a:noFill/>
              </a:ln>
            </p:spPr>
            <p:txBody>
              <a:bodyPr anchor="ctr"/>
              <a:lstStyle/>
              <a:p>
                <a:pPr algn="ctr"/>
                <a:endParaRPr>
                  <a:cs typeface="+mn-ea"/>
                  <a:sym typeface="+mn-lt"/>
                </a:endParaRPr>
              </a:p>
            </p:txBody>
          </p:sp>
          <p:sp>
            <p:nvSpPr>
              <p:cNvPr id="45" name="Freeform: Shape 72"/>
              <p:cNvSpPr/>
              <p:nvPr/>
            </p:nvSpPr>
            <p:spPr bwMode="auto">
              <a:xfrm>
                <a:off x="4799609" y="1157312"/>
                <a:ext cx="127443" cy="128668"/>
              </a:xfrm>
              <a:custGeom>
                <a:gdLst>
                  <a:gd fmla="*/ 16 w 29" name="T0"/>
                  <a:gd fmla="*/ 29 h 29" name="T1"/>
                  <a:gd fmla="*/ 29 w 29" name="T2"/>
                  <a:gd fmla="*/ 15 h 29" name="T3"/>
                  <a:gd fmla="*/ 15 w 29" name="T4"/>
                  <a:gd fmla="*/ 0 h 29" name="T5"/>
                  <a:gd fmla="*/ 0 w 29" name="T6"/>
                  <a:gd fmla="*/ 15 h 29" name="T7"/>
                  <a:gd fmla="*/ 8 w 29" name="T8"/>
                  <a:gd fmla="*/ 27 h 29" name="T9"/>
                  <a:gd fmla="*/ 16 w 29" name="T10"/>
                  <a:gd fmla="*/ 29 h 29" name="T11"/>
                </a:gdLst>
                <a:cxnLst>
                  <a:cxn ang="0">
                    <a:pos x="T0" y="T1"/>
                  </a:cxn>
                  <a:cxn ang="0">
                    <a:pos x="T2" y="T3"/>
                  </a:cxn>
                  <a:cxn ang="0">
                    <a:pos x="T4" y="T5"/>
                  </a:cxn>
                  <a:cxn ang="0">
                    <a:pos x="T6" y="T7"/>
                  </a:cxn>
                  <a:cxn ang="0">
                    <a:pos x="T8" y="T9"/>
                  </a:cxn>
                  <a:cxn ang="0">
                    <a:pos x="T10" y="T11"/>
                  </a:cxn>
                </a:cxnLst>
                <a:rect b="b" l="0" r="r" t="0"/>
                <a:pathLst>
                  <a:path h="28" w="28">
                    <a:moveTo>
                      <a:pt x="16" y="29"/>
                    </a:moveTo>
                    <a:cubicBezTo>
                      <a:pt x="23" y="28"/>
                      <a:pt x="29" y="22"/>
                      <a:pt x="29" y="15"/>
                    </a:cubicBezTo>
                    <a:cubicBezTo>
                      <a:pt x="29" y="7"/>
                      <a:pt x="22" y="0"/>
                      <a:pt x="15" y="0"/>
                    </a:cubicBezTo>
                    <a:cubicBezTo>
                      <a:pt x="7" y="0"/>
                      <a:pt x="0" y="7"/>
                      <a:pt x="0" y="15"/>
                    </a:cubicBezTo>
                    <a:cubicBezTo>
                      <a:pt x="0" y="20"/>
                      <a:pt x="3" y="24"/>
                      <a:pt x="8" y="27"/>
                    </a:cubicBezTo>
                    <a:cubicBezTo>
                      <a:pt x="10" y="27"/>
                      <a:pt x="13" y="28"/>
                      <a:pt x="16" y="29"/>
                    </a:cubicBezTo>
                    <a:close/>
                  </a:path>
                </a:pathLst>
              </a:custGeom>
              <a:grpFill/>
              <a:ln>
                <a:noFill/>
              </a:ln>
            </p:spPr>
            <p:txBody>
              <a:bodyPr anchor="ctr"/>
              <a:lstStyle/>
              <a:p>
                <a:pPr algn="ctr"/>
                <a:endParaRPr>
                  <a:cs typeface="+mn-ea"/>
                  <a:sym typeface="+mn-lt"/>
                </a:endParaRPr>
              </a:p>
            </p:txBody>
          </p:sp>
          <p:sp>
            <p:nvSpPr>
              <p:cNvPr id="46" name="Freeform: Shape 73"/>
              <p:cNvSpPr/>
              <p:nvPr/>
            </p:nvSpPr>
            <p:spPr bwMode="auto">
              <a:xfrm>
                <a:off x="3020310" y="2380274"/>
                <a:ext cx="215673" cy="189939"/>
              </a:xfrm>
              <a:custGeom>
                <a:gdLst>
                  <a:gd fmla="*/ 49 w 49" name="T0"/>
                  <a:gd fmla="*/ 1 h 43" name="T1"/>
                  <a:gd fmla="*/ 41 w 49" name="T2"/>
                  <a:gd fmla="*/ 0 h 43" name="T3"/>
                  <a:gd fmla="*/ 20 w 49" name="T4"/>
                  <a:gd fmla="*/ 21 h 43" name="T5"/>
                  <a:gd fmla="*/ 12 w 49" name="T6"/>
                  <a:gd fmla="*/ 18 h 43" name="T7"/>
                  <a:gd fmla="*/ 0 w 49" name="T8"/>
                  <a:gd fmla="*/ 30 h 43" name="T9"/>
                  <a:gd fmla="*/ 12 w 49" name="T10"/>
                  <a:gd fmla="*/ 43 h 43" name="T11"/>
                  <a:gd fmla="*/ 40 w 49" name="T12"/>
                  <a:gd fmla="*/ 43 h 43" name="T13"/>
                  <a:gd fmla="*/ 41 w 49" name="T14"/>
                  <a:gd fmla="*/ 43 h 43" name="T15"/>
                  <a:gd fmla="*/ 45 w 49" name="T16"/>
                  <a:gd fmla="*/ 43 h 43" name="T17"/>
                  <a:gd fmla="*/ 49 w 49" name="T18"/>
                  <a:gd fmla="*/ 1 h 4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3" w="49">
                    <a:moveTo>
                      <a:pt x="49" y="1"/>
                    </a:moveTo>
                    <a:cubicBezTo>
                      <a:pt x="47" y="0"/>
                      <a:pt x="44" y="0"/>
                      <a:pt x="41" y="0"/>
                    </a:cubicBezTo>
                    <a:cubicBezTo>
                      <a:pt x="29" y="0"/>
                      <a:pt x="20" y="9"/>
                      <a:pt x="20" y="21"/>
                    </a:cubicBezTo>
                    <a:cubicBezTo>
                      <a:pt x="18" y="19"/>
                      <a:pt x="15" y="18"/>
                      <a:pt x="12" y="18"/>
                    </a:cubicBezTo>
                    <a:cubicBezTo>
                      <a:pt x="5" y="18"/>
                      <a:pt x="0" y="23"/>
                      <a:pt x="0" y="30"/>
                    </a:cubicBezTo>
                    <a:cubicBezTo>
                      <a:pt x="0" y="37"/>
                      <a:pt x="5" y="43"/>
                      <a:pt x="12" y="43"/>
                    </a:cubicBezTo>
                    <a:cubicBezTo>
                      <a:pt x="40" y="43"/>
                      <a:pt x="40" y="43"/>
                      <a:pt x="40" y="43"/>
                    </a:cubicBezTo>
                    <a:cubicBezTo>
                      <a:pt x="41" y="43"/>
                      <a:pt x="41" y="43"/>
                      <a:pt x="41" y="43"/>
                    </a:cubicBezTo>
                    <a:cubicBezTo>
                      <a:pt x="45" y="43"/>
                      <a:pt x="45" y="43"/>
                      <a:pt x="45" y="43"/>
                    </a:cubicBezTo>
                    <a:cubicBezTo>
                      <a:pt x="46" y="29"/>
                      <a:pt x="47" y="15"/>
                      <a:pt x="49" y="1"/>
                    </a:cubicBezTo>
                    <a:close/>
                  </a:path>
                </a:pathLst>
              </a:custGeom>
              <a:grpFill/>
              <a:ln>
                <a:noFill/>
              </a:ln>
            </p:spPr>
            <p:txBody>
              <a:bodyPr anchor="ctr"/>
              <a:lstStyle/>
              <a:p>
                <a:pPr algn="ctr"/>
                <a:endParaRPr>
                  <a:cs typeface="+mn-ea"/>
                  <a:sym typeface="+mn-lt"/>
                </a:endParaRPr>
              </a:p>
            </p:txBody>
          </p:sp>
          <p:sp>
            <p:nvSpPr>
              <p:cNvPr id="47" name="Rectangle 74"/>
              <p:cNvSpPr/>
              <p:nvPr/>
            </p:nvSpPr>
            <p:spPr bwMode="auto">
              <a:xfrm>
                <a:off x="3059523" y="2583692"/>
                <a:ext cx="26959" cy="62496"/>
              </a:xfrm>
              <a:prstGeom prst="rect">
                <a:avLst/>
              </a:prstGeom>
              <a:grpFill/>
              <a:ln>
                <a:noFill/>
              </a:ln>
            </p:spPr>
            <p:txBody>
              <a:bodyPr anchor="ctr"/>
              <a:lstStyle/>
              <a:p>
                <a:pPr algn="ctr"/>
                <a:endParaRPr>
                  <a:cs typeface="+mn-ea"/>
                  <a:sym typeface="+mn-lt"/>
                </a:endParaRPr>
              </a:p>
            </p:txBody>
          </p:sp>
          <p:sp>
            <p:nvSpPr>
              <p:cNvPr id="48" name="Rectangle 75"/>
              <p:cNvSpPr/>
              <p:nvPr/>
            </p:nvSpPr>
            <p:spPr bwMode="auto">
              <a:xfrm>
                <a:off x="3125695" y="2619229"/>
                <a:ext cx="26959" cy="57594"/>
              </a:xfrm>
              <a:prstGeom prst="rect">
                <a:avLst/>
              </a:prstGeom>
              <a:grpFill/>
              <a:ln>
                <a:noFill/>
              </a:ln>
            </p:spPr>
            <p:txBody>
              <a:bodyPr anchor="ctr"/>
              <a:lstStyle/>
              <a:p>
                <a:pPr algn="ctr"/>
                <a:endParaRPr>
                  <a:cs typeface="+mn-ea"/>
                  <a:sym typeface="+mn-lt"/>
                </a:endParaRPr>
              </a:p>
            </p:txBody>
          </p:sp>
          <p:sp>
            <p:nvSpPr>
              <p:cNvPr id="49" name="Rectangle 76"/>
              <p:cNvSpPr/>
              <p:nvPr/>
            </p:nvSpPr>
            <p:spPr bwMode="auto">
              <a:xfrm>
                <a:off x="3188191" y="2583692"/>
                <a:ext cx="25734" cy="62496"/>
              </a:xfrm>
              <a:prstGeom prst="rect">
                <a:avLst/>
              </a:prstGeom>
              <a:grpFill/>
              <a:ln>
                <a:noFill/>
              </a:ln>
            </p:spPr>
            <p:txBody>
              <a:bodyPr anchor="ctr"/>
              <a:lstStyle/>
              <a:p>
                <a:pPr algn="ctr"/>
                <a:endParaRPr>
                  <a:cs typeface="+mn-ea"/>
                  <a:sym typeface="+mn-lt"/>
                </a:endParaRPr>
              </a:p>
            </p:txBody>
          </p:sp>
          <p:sp>
            <p:nvSpPr>
              <p:cNvPr id="50" name="Freeform: Shape 77"/>
              <p:cNvSpPr/>
              <p:nvPr/>
            </p:nvSpPr>
            <p:spPr bwMode="auto">
              <a:xfrm>
                <a:off x="5196643" y="3899786"/>
                <a:ext cx="296550" cy="291648"/>
              </a:xfrm>
              <a:custGeom>
                <a:gdLst>
                  <a:gd fmla="*/ 34 w 67" name="T0"/>
                  <a:gd fmla="*/ 4 h 66" name="T1"/>
                  <a:gd fmla="*/ 37 w 67" name="T2"/>
                  <a:gd fmla="*/ 5 h 66" name="T3"/>
                  <a:gd fmla="*/ 38 w 67" name="T4"/>
                  <a:gd fmla="*/ 0 h 66" name="T5"/>
                  <a:gd fmla="*/ 48 w 67" name="T6"/>
                  <a:gd fmla="*/ 3 h 66" name="T7"/>
                  <a:gd fmla="*/ 47 w 67" name="T8"/>
                  <a:gd fmla="*/ 8 h 66" name="T9"/>
                  <a:gd fmla="*/ 56 w 67" name="T10"/>
                  <a:gd fmla="*/ 15 h 66" name="T11"/>
                  <a:gd fmla="*/ 60 w 67" name="T12"/>
                  <a:gd fmla="*/ 13 h 66" name="T13"/>
                  <a:gd fmla="*/ 65 w 67" name="T14"/>
                  <a:gd fmla="*/ 22 h 66" name="T15"/>
                  <a:gd fmla="*/ 61 w 67" name="T16"/>
                  <a:gd fmla="*/ 24 h 66" name="T17"/>
                  <a:gd fmla="*/ 62 w 67" name="T18"/>
                  <a:gd fmla="*/ 36 h 66" name="T19"/>
                  <a:gd fmla="*/ 67 w 67" name="T20"/>
                  <a:gd fmla="*/ 38 h 66" name="T21"/>
                  <a:gd fmla="*/ 64 w 67" name="T22"/>
                  <a:gd fmla="*/ 48 h 66" name="T23"/>
                  <a:gd fmla="*/ 59 w 67" name="T24"/>
                  <a:gd fmla="*/ 46 h 66" name="T25"/>
                  <a:gd fmla="*/ 52 w 67" name="T26"/>
                  <a:gd fmla="*/ 56 h 66" name="T27"/>
                  <a:gd fmla="*/ 54 w 67" name="T28"/>
                  <a:gd fmla="*/ 60 h 66" name="T29"/>
                  <a:gd fmla="*/ 45 w 67" name="T30"/>
                  <a:gd fmla="*/ 65 h 66" name="T31"/>
                  <a:gd fmla="*/ 42 w 67" name="T32"/>
                  <a:gd fmla="*/ 60 h 66" name="T33"/>
                  <a:gd fmla="*/ 34 w 67" name="T34"/>
                  <a:gd fmla="*/ 62 h 66" name="T35"/>
                  <a:gd fmla="*/ 34 w 67" name="T36"/>
                  <a:gd fmla="*/ 54 h 66" name="T37"/>
                  <a:gd fmla="*/ 54 w 67" name="T38"/>
                  <a:gd fmla="*/ 39 h 66" name="T39"/>
                  <a:gd fmla="*/ 40 w 67" name="T40"/>
                  <a:gd fmla="*/ 13 h 66" name="T41"/>
                  <a:gd fmla="*/ 34 w 67" name="T42"/>
                  <a:gd fmla="*/ 12 h 66" name="T43"/>
                  <a:gd fmla="*/ 34 w 67" name="T44"/>
                  <a:gd fmla="*/ 4 h 66" name="T45"/>
                  <a:gd fmla="*/ 16 w 67" name="T46"/>
                  <a:gd fmla="*/ 11 h 66" name="T47"/>
                  <a:gd fmla="*/ 13 w 67" name="T48"/>
                  <a:gd fmla="*/ 6 h 66" name="T49"/>
                  <a:gd fmla="*/ 23 w 67" name="T50"/>
                  <a:gd fmla="*/ 1 h 66" name="T51"/>
                  <a:gd fmla="*/ 25 w 67" name="T52"/>
                  <a:gd fmla="*/ 6 h 66" name="T53"/>
                  <a:gd fmla="*/ 34 w 67" name="T54"/>
                  <a:gd fmla="*/ 4 h 66" name="T55"/>
                  <a:gd fmla="*/ 34 w 67" name="T56"/>
                  <a:gd fmla="*/ 12 h 66" name="T57"/>
                  <a:gd fmla="*/ 13 w 67" name="T58"/>
                  <a:gd fmla="*/ 27 h 66" name="T59"/>
                  <a:gd fmla="*/ 27 w 67" name="T60"/>
                  <a:gd fmla="*/ 53 h 66" name="T61"/>
                  <a:gd fmla="*/ 27 w 67" name="T62"/>
                  <a:gd fmla="*/ 53 h 66" name="T63"/>
                  <a:gd fmla="*/ 34 w 67" name="T64"/>
                  <a:gd fmla="*/ 54 h 66" name="T65"/>
                  <a:gd fmla="*/ 34 w 67" name="T66"/>
                  <a:gd fmla="*/ 62 h 66" name="T67"/>
                  <a:gd fmla="*/ 30 w 67" name="T68"/>
                  <a:gd fmla="*/ 62 h 66" name="T69"/>
                  <a:gd fmla="*/ 29 w 67" name="T70"/>
                  <a:gd fmla="*/ 66 h 66" name="T71"/>
                  <a:gd fmla="*/ 19 w 67" name="T72"/>
                  <a:gd fmla="*/ 63 h 66" name="T73"/>
                  <a:gd fmla="*/ 20 w 67" name="T74"/>
                  <a:gd fmla="*/ 59 h 66" name="T75"/>
                  <a:gd fmla="*/ 11 w 67" name="T76"/>
                  <a:gd fmla="*/ 51 h 66" name="T77"/>
                  <a:gd fmla="*/ 7 w 67" name="T78"/>
                  <a:gd fmla="*/ 53 h 66" name="T79"/>
                  <a:gd fmla="*/ 2 w 67" name="T80"/>
                  <a:gd fmla="*/ 44 h 66" name="T81"/>
                  <a:gd fmla="*/ 6 w 67" name="T82"/>
                  <a:gd fmla="*/ 42 h 66" name="T83"/>
                  <a:gd fmla="*/ 5 w 67" name="T84"/>
                  <a:gd fmla="*/ 30 h 66" name="T85"/>
                  <a:gd fmla="*/ 0 w 67" name="T86"/>
                  <a:gd fmla="*/ 28 h 66" name="T87"/>
                  <a:gd fmla="*/ 3 w 67" name="T88"/>
                  <a:gd fmla="*/ 18 h 66" name="T89"/>
                  <a:gd fmla="*/ 8 w 67" name="T90"/>
                  <a:gd fmla="*/ 20 h 66" name="T91"/>
                  <a:gd fmla="*/ 16 w 67" name="T92"/>
                  <a:gd fmla="*/ 11 h 66"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66" w="67">
                    <a:moveTo>
                      <a:pt x="34" y="4"/>
                    </a:moveTo>
                    <a:cubicBezTo>
                      <a:pt x="35" y="4"/>
                      <a:pt x="36" y="4"/>
                      <a:pt x="37" y="5"/>
                    </a:cubicBezTo>
                    <a:cubicBezTo>
                      <a:pt x="38" y="0"/>
                      <a:pt x="38" y="0"/>
                      <a:pt x="38" y="0"/>
                    </a:cubicBezTo>
                    <a:cubicBezTo>
                      <a:pt x="48" y="3"/>
                      <a:pt x="48" y="3"/>
                      <a:pt x="48" y="3"/>
                    </a:cubicBezTo>
                    <a:cubicBezTo>
                      <a:pt x="47" y="8"/>
                      <a:pt x="47" y="8"/>
                      <a:pt x="47" y="8"/>
                    </a:cubicBezTo>
                    <a:cubicBezTo>
                      <a:pt x="50" y="9"/>
                      <a:pt x="54" y="12"/>
                      <a:pt x="56" y="15"/>
                    </a:cubicBezTo>
                    <a:cubicBezTo>
                      <a:pt x="60" y="13"/>
                      <a:pt x="60" y="13"/>
                      <a:pt x="60" y="13"/>
                    </a:cubicBezTo>
                    <a:cubicBezTo>
                      <a:pt x="65" y="22"/>
                      <a:pt x="65" y="22"/>
                      <a:pt x="65" y="22"/>
                    </a:cubicBezTo>
                    <a:cubicBezTo>
                      <a:pt x="61" y="24"/>
                      <a:pt x="61" y="24"/>
                      <a:pt x="61" y="24"/>
                    </a:cubicBezTo>
                    <a:cubicBezTo>
                      <a:pt x="62" y="28"/>
                      <a:pt x="63" y="32"/>
                      <a:pt x="62" y="36"/>
                    </a:cubicBezTo>
                    <a:cubicBezTo>
                      <a:pt x="67" y="38"/>
                      <a:pt x="67" y="38"/>
                      <a:pt x="67" y="38"/>
                    </a:cubicBezTo>
                    <a:cubicBezTo>
                      <a:pt x="64" y="48"/>
                      <a:pt x="64" y="48"/>
                      <a:pt x="64" y="48"/>
                    </a:cubicBezTo>
                    <a:cubicBezTo>
                      <a:pt x="59" y="46"/>
                      <a:pt x="59" y="46"/>
                      <a:pt x="59" y="46"/>
                    </a:cubicBezTo>
                    <a:cubicBezTo>
                      <a:pt x="57" y="50"/>
                      <a:pt x="55" y="53"/>
                      <a:pt x="52" y="56"/>
                    </a:cubicBezTo>
                    <a:cubicBezTo>
                      <a:pt x="54" y="60"/>
                      <a:pt x="54" y="60"/>
                      <a:pt x="54" y="60"/>
                    </a:cubicBezTo>
                    <a:cubicBezTo>
                      <a:pt x="45" y="65"/>
                      <a:pt x="45" y="65"/>
                      <a:pt x="45" y="65"/>
                    </a:cubicBezTo>
                    <a:cubicBezTo>
                      <a:pt x="42" y="60"/>
                      <a:pt x="42" y="60"/>
                      <a:pt x="42" y="60"/>
                    </a:cubicBezTo>
                    <a:cubicBezTo>
                      <a:pt x="40" y="61"/>
                      <a:pt x="37" y="62"/>
                      <a:pt x="34" y="62"/>
                    </a:cubicBezTo>
                    <a:cubicBezTo>
                      <a:pt x="34" y="54"/>
                      <a:pt x="34" y="54"/>
                      <a:pt x="34" y="54"/>
                    </a:cubicBezTo>
                    <a:cubicBezTo>
                      <a:pt x="43" y="54"/>
                      <a:pt x="51" y="48"/>
                      <a:pt x="54" y="39"/>
                    </a:cubicBezTo>
                    <a:cubicBezTo>
                      <a:pt x="57" y="28"/>
                      <a:pt x="51" y="16"/>
                      <a:pt x="40" y="13"/>
                    </a:cubicBezTo>
                    <a:cubicBezTo>
                      <a:pt x="38" y="12"/>
                      <a:pt x="36" y="12"/>
                      <a:pt x="34" y="12"/>
                    </a:cubicBezTo>
                    <a:lnTo>
                      <a:pt x="34" y="4"/>
                    </a:lnTo>
                    <a:close/>
                    <a:moveTo>
                      <a:pt x="16" y="11"/>
                    </a:moveTo>
                    <a:cubicBezTo>
                      <a:pt x="13" y="6"/>
                      <a:pt x="13" y="6"/>
                      <a:pt x="13" y="6"/>
                    </a:cubicBezTo>
                    <a:cubicBezTo>
                      <a:pt x="23" y="1"/>
                      <a:pt x="23" y="1"/>
                      <a:pt x="23" y="1"/>
                    </a:cubicBezTo>
                    <a:cubicBezTo>
                      <a:pt x="25" y="6"/>
                      <a:pt x="25" y="6"/>
                      <a:pt x="25" y="6"/>
                    </a:cubicBezTo>
                    <a:cubicBezTo>
                      <a:pt x="28" y="5"/>
                      <a:pt x="31" y="4"/>
                      <a:pt x="34" y="4"/>
                    </a:cubicBezTo>
                    <a:cubicBezTo>
                      <a:pt x="34" y="12"/>
                      <a:pt x="34" y="12"/>
                      <a:pt x="34" y="12"/>
                    </a:cubicBezTo>
                    <a:cubicBezTo>
                      <a:pt x="25" y="12"/>
                      <a:pt x="16" y="18"/>
                      <a:pt x="13" y="27"/>
                    </a:cubicBezTo>
                    <a:cubicBezTo>
                      <a:pt x="10" y="38"/>
                      <a:pt x="16" y="50"/>
                      <a:pt x="27" y="53"/>
                    </a:cubicBezTo>
                    <a:cubicBezTo>
                      <a:pt x="27" y="53"/>
                      <a:pt x="27" y="53"/>
                      <a:pt x="27" y="53"/>
                    </a:cubicBezTo>
                    <a:cubicBezTo>
                      <a:pt x="30" y="54"/>
                      <a:pt x="32" y="54"/>
                      <a:pt x="34" y="54"/>
                    </a:cubicBezTo>
                    <a:cubicBezTo>
                      <a:pt x="34" y="62"/>
                      <a:pt x="34" y="62"/>
                      <a:pt x="34" y="62"/>
                    </a:cubicBezTo>
                    <a:cubicBezTo>
                      <a:pt x="33" y="62"/>
                      <a:pt x="32" y="62"/>
                      <a:pt x="30" y="62"/>
                    </a:cubicBezTo>
                    <a:cubicBezTo>
                      <a:pt x="29" y="66"/>
                      <a:pt x="29" y="66"/>
                      <a:pt x="29" y="66"/>
                    </a:cubicBezTo>
                    <a:cubicBezTo>
                      <a:pt x="19" y="63"/>
                      <a:pt x="19" y="63"/>
                      <a:pt x="19" y="63"/>
                    </a:cubicBezTo>
                    <a:cubicBezTo>
                      <a:pt x="20" y="59"/>
                      <a:pt x="20" y="59"/>
                      <a:pt x="20" y="59"/>
                    </a:cubicBezTo>
                    <a:cubicBezTo>
                      <a:pt x="17" y="57"/>
                      <a:pt x="14" y="54"/>
                      <a:pt x="11" y="51"/>
                    </a:cubicBezTo>
                    <a:cubicBezTo>
                      <a:pt x="7" y="53"/>
                      <a:pt x="7" y="53"/>
                      <a:pt x="7" y="53"/>
                    </a:cubicBezTo>
                    <a:cubicBezTo>
                      <a:pt x="2" y="44"/>
                      <a:pt x="2" y="44"/>
                      <a:pt x="2" y="44"/>
                    </a:cubicBezTo>
                    <a:cubicBezTo>
                      <a:pt x="6" y="42"/>
                      <a:pt x="6" y="42"/>
                      <a:pt x="6" y="42"/>
                    </a:cubicBezTo>
                    <a:cubicBezTo>
                      <a:pt x="5" y="38"/>
                      <a:pt x="5" y="34"/>
                      <a:pt x="5" y="30"/>
                    </a:cubicBezTo>
                    <a:cubicBezTo>
                      <a:pt x="0" y="28"/>
                      <a:pt x="0" y="28"/>
                      <a:pt x="0" y="28"/>
                    </a:cubicBezTo>
                    <a:cubicBezTo>
                      <a:pt x="3" y="18"/>
                      <a:pt x="3" y="18"/>
                      <a:pt x="3" y="18"/>
                    </a:cubicBezTo>
                    <a:cubicBezTo>
                      <a:pt x="8" y="20"/>
                      <a:pt x="8" y="20"/>
                      <a:pt x="8" y="20"/>
                    </a:cubicBezTo>
                    <a:cubicBezTo>
                      <a:pt x="10" y="16"/>
                      <a:pt x="13" y="13"/>
                      <a:pt x="16" y="11"/>
                    </a:cubicBezTo>
                    <a:close/>
                  </a:path>
                </a:pathLst>
              </a:custGeom>
              <a:grpFill/>
              <a:ln>
                <a:noFill/>
              </a:ln>
            </p:spPr>
            <p:txBody>
              <a:bodyPr anchor="ctr"/>
              <a:lstStyle/>
              <a:p>
                <a:pPr algn="ctr"/>
                <a:endParaRPr>
                  <a:cs typeface="+mn-ea"/>
                  <a:sym typeface="+mn-lt"/>
                </a:endParaRPr>
              </a:p>
            </p:txBody>
          </p:sp>
          <p:sp>
            <p:nvSpPr>
              <p:cNvPr id="51" name="Freeform: Shape 78"/>
              <p:cNvSpPr/>
              <p:nvPr/>
            </p:nvSpPr>
            <p:spPr bwMode="auto">
              <a:xfrm>
                <a:off x="5917185" y="2522422"/>
                <a:ext cx="259787" cy="286747"/>
              </a:xfrm>
              <a:custGeom>
                <a:gdLst>
                  <a:gd fmla="*/ 27 w 59" name="T0"/>
                  <a:gd fmla="*/ 65 h 65" name="T1"/>
                  <a:gd fmla="*/ 59 w 59" name="T2"/>
                  <a:gd fmla="*/ 33 h 65" name="T3"/>
                  <a:gd fmla="*/ 27 w 59" name="T4"/>
                  <a:gd fmla="*/ 0 h 65" name="T5"/>
                  <a:gd fmla="*/ 27 w 59" name="T6"/>
                  <a:gd fmla="*/ 0 h 65" name="T7"/>
                  <a:gd fmla="*/ 27 w 59" name="T8"/>
                  <a:gd fmla="*/ 23 h 65" name="T9"/>
                  <a:gd fmla="*/ 43 w 59" name="T10"/>
                  <a:gd fmla="*/ 16 h 65" name="T11"/>
                  <a:gd fmla="*/ 33 w 59" name="T12"/>
                  <a:gd fmla="*/ 39 h 65" name="T13"/>
                  <a:gd fmla="*/ 27 w 59" name="T14"/>
                  <a:gd fmla="*/ 42 h 65" name="T15"/>
                  <a:gd fmla="*/ 27 w 59" name="T16"/>
                  <a:gd fmla="*/ 65 h 65" name="T17"/>
                  <a:gd fmla="*/ 27 w 59" name="T18"/>
                  <a:gd fmla="*/ 0 h 65" name="T19"/>
                  <a:gd fmla="*/ 1 w 59" name="T20"/>
                  <a:gd fmla="*/ 12 h 65" name="T21"/>
                  <a:gd fmla="*/ 1 w 59" name="T22"/>
                  <a:gd fmla="*/ 18 h 65" name="T23"/>
                  <a:gd fmla="*/ 0 w 59" name="T24"/>
                  <a:gd fmla="*/ 51 h 65" name="T25"/>
                  <a:gd fmla="*/ 27 w 59" name="T26"/>
                  <a:gd fmla="*/ 65 h 65" name="T27"/>
                  <a:gd fmla="*/ 27 w 59" name="T28"/>
                  <a:gd fmla="*/ 42 h 65" name="T29"/>
                  <a:gd fmla="*/ 10 w 59" name="T30"/>
                  <a:gd fmla="*/ 49 h 65" name="T31"/>
                  <a:gd fmla="*/ 20 w 59" name="T32"/>
                  <a:gd fmla="*/ 26 h 65" name="T33"/>
                  <a:gd fmla="*/ 20 w 59" name="T34"/>
                  <a:gd fmla="*/ 26 h 65" name="T35"/>
                  <a:gd fmla="*/ 27 w 59" name="T36"/>
                  <a:gd fmla="*/ 23 h 65" name="T37"/>
                  <a:gd fmla="*/ 27 w 59" name="T38"/>
                  <a:gd fmla="*/ 0 h 6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65" w="59">
                    <a:moveTo>
                      <a:pt x="27" y="65"/>
                    </a:moveTo>
                    <a:cubicBezTo>
                      <a:pt x="45" y="65"/>
                      <a:pt x="59" y="51"/>
                      <a:pt x="59" y="33"/>
                    </a:cubicBezTo>
                    <a:cubicBezTo>
                      <a:pt x="59" y="15"/>
                      <a:pt x="45" y="0"/>
                      <a:pt x="27" y="0"/>
                    </a:cubicBezTo>
                    <a:cubicBezTo>
                      <a:pt x="27" y="0"/>
                      <a:pt x="27" y="0"/>
                      <a:pt x="27" y="0"/>
                    </a:cubicBezTo>
                    <a:cubicBezTo>
                      <a:pt x="27" y="23"/>
                      <a:pt x="27" y="23"/>
                      <a:pt x="27" y="23"/>
                    </a:cubicBezTo>
                    <a:cubicBezTo>
                      <a:pt x="43" y="16"/>
                      <a:pt x="43" y="16"/>
                      <a:pt x="43" y="16"/>
                    </a:cubicBezTo>
                    <a:cubicBezTo>
                      <a:pt x="33" y="39"/>
                      <a:pt x="33" y="39"/>
                      <a:pt x="33" y="39"/>
                    </a:cubicBezTo>
                    <a:cubicBezTo>
                      <a:pt x="27" y="42"/>
                      <a:pt x="27" y="42"/>
                      <a:pt x="27" y="42"/>
                    </a:cubicBezTo>
                    <a:cubicBezTo>
                      <a:pt x="27" y="65"/>
                      <a:pt x="27" y="65"/>
                      <a:pt x="27" y="65"/>
                    </a:cubicBezTo>
                    <a:close/>
                    <a:moveTo>
                      <a:pt x="27" y="0"/>
                    </a:moveTo>
                    <a:cubicBezTo>
                      <a:pt x="16" y="0"/>
                      <a:pt x="7" y="5"/>
                      <a:pt x="1" y="12"/>
                    </a:cubicBezTo>
                    <a:cubicBezTo>
                      <a:pt x="1" y="14"/>
                      <a:pt x="1" y="16"/>
                      <a:pt x="1" y="18"/>
                    </a:cubicBezTo>
                    <a:cubicBezTo>
                      <a:pt x="1" y="29"/>
                      <a:pt x="1" y="40"/>
                      <a:pt x="0" y="51"/>
                    </a:cubicBezTo>
                    <a:cubicBezTo>
                      <a:pt x="6" y="60"/>
                      <a:pt x="15" y="65"/>
                      <a:pt x="27" y="65"/>
                    </a:cubicBezTo>
                    <a:cubicBezTo>
                      <a:pt x="27" y="42"/>
                      <a:pt x="27" y="42"/>
                      <a:pt x="27" y="42"/>
                    </a:cubicBezTo>
                    <a:cubicBezTo>
                      <a:pt x="10" y="49"/>
                      <a:pt x="10" y="49"/>
                      <a:pt x="10" y="49"/>
                    </a:cubicBezTo>
                    <a:cubicBezTo>
                      <a:pt x="20" y="26"/>
                      <a:pt x="20" y="26"/>
                      <a:pt x="20" y="26"/>
                    </a:cubicBezTo>
                    <a:cubicBezTo>
                      <a:pt x="20" y="26"/>
                      <a:pt x="20" y="26"/>
                      <a:pt x="20" y="26"/>
                    </a:cubicBezTo>
                    <a:cubicBezTo>
                      <a:pt x="27" y="23"/>
                      <a:pt x="27" y="23"/>
                      <a:pt x="27" y="23"/>
                    </a:cubicBezTo>
                    <a:lnTo>
                      <a:pt x="27" y="0"/>
                    </a:lnTo>
                    <a:close/>
                  </a:path>
                </a:pathLst>
              </a:custGeom>
              <a:grpFill/>
              <a:ln>
                <a:noFill/>
              </a:ln>
            </p:spPr>
            <p:txBody>
              <a:bodyPr anchor="ctr"/>
              <a:lstStyle/>
              <a:p>
                <a:pPr algn="ctr"/>
                <a:endParaRPr>
                  <a:cs typeface="+mn-ea"/>
                  <a:sym typeface="+mn-lt"/>
                </a:endParaRPr>
              </a:p>
            </p:txBody>
          </p:sp>
          <p:sp>
            <p:nvSpPr>
              <p:cNvPr id="52" name="Freeform: Shape 79"/>
              <p:cNvSpPr/>
              <p:nvPr/>
            </p:nvSpPr>
            <p:spPr bwMode="auto">
              <a:xfrm>
                <a:off x="4291063" y="1038447"/>
                <a:ext cx="256111" cy="220574"/>
              </a:xfrm>
              <a:custGeom>
                <a:gdLst>
                  <a:gd fmla="*/ 48 w 58" name="T0"/>
                  <a:gd fmla="*/ 38 h 50" name="T1"/>
                  <a:gd fmla="*/ 44 w 58" name="T2"/>
                  <a:gd fmla="*/ 8 h 50" name="T3"/>
                  <a:gd fmla="*/ 27 w 58" name="T4"/>
                  <a:gd fmla="*/ 0 h 50" name="T5"/>
                  <a:gd fmla="*/ 27 w 58" name="T6"/>
                  <a:gd fmla="*/ 20 h 50" name="T7"/>
                  <a:gd fmla="*/ 42 w 58" name="T8"/>
                  <a:gd fmla="*/ 20 h 50" name="T9"/>
                  <a:gd fmla="*/ 42 w 58" name="T10"/>
                  <a:gd fmla="*/ 30 h 50" name="T11"/>
                  <a:gd fmla="*/ 42 w 58" name="T12"/>
                  <a:gd fmla="*/ 30 h 50" name="T13"/>
                  <a:gd fmla="*/ 42 w 58" name="T14"/>
                  <a:gd fmla="*/ 30 h 50" name="T15"/>
                  <a:gd fmla="*/ 27 w 58" name="T16"/>
                  <a:gd fmla="*/ 30 h 50" name="T17"/>
                  <a:gd fmla="*/ 27 w 58" name="T18"/>
                  <a:gd fmla="*/ 50 h 50" name="T19"/>
                  <a:gd fmla="*/ 40 w 58" name="T20"/>
                  <a:gd fmla="*/ 46 h 50" name="T21"/>
                  <a:gd fmla="*/ 43 w 58" name="T22"/>
                  <a:gd fmla="*/ 49 h 50" name="T23"/>
                  <a:gd fmla="*/ 58 w 58" name="T24"/>
                  <a:gd fmla="*/ 48 h 50" name="T25"/>
                  <a:gd fmla="*/ 48 w 58" name="T26"/>
                  <a:gd fmla="*/ 38 h 50" name="T27"/>
                  <a:gd fmla="*/ 27 w 58" name="T28"/>
                  <a:gd fmla="*/ 0 h 50" name="T29"/>
                  <a:gd fmla="*/ 9 w 58" name="T30"/>
                  <a:gd fmla="*/ 8 h 50" name="T31"/>
                  <a:gd fmla="*/ 9 w 58" name="T32"/>
                  <a:gd fmla="*/ 43 h 50" name="T33"/>
                  <a:gd fmla="*/ 27 w 58" name="T34"/>
                  <a:gd fmla="*/ 50 h 50" name="T35"/>
                  <a:gd fmla="*/ 27 w 58" name="T36"/>
                  <a:gd fmla="*/ 30 h 50" name="T37"/>
                  <a:gd fmla="*/ 12 w 58" name="T38"/>
                  <a:gd fmla="*/ 30 h 50" name="T39"/>
                  <a:gd fmla="*/ 12 w 58" name="T40"/>
                  <a:gd fmla="*/ 20 h 50" name="T41"/>
                  <a:gd fmla="*/ 27 w 58" name="T42"/>
                  <a:gd fmla="*/ 20 h 50" name="T43"/>
                  <a:gd fmla="*/ 27 w 58" name="T44"/>
                  <a:gd fmla="*/ 0 h 50"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50" w="57">
                    <a:moveTo>
                      <a:pt x="48" y="38"/>
                    </a:moveTo>
                    <a:cubicBezTo>
                      <a:pt x="54" y="29"/>
                      <a:pt x="53" y="16"/>
                      <a:pt x="44" y="8"/>
                    </a:cubicBezTo>
                    <a:cubicBezTo>
                      <a:pt x="40" y="3"/>
                      <a:pt x="33" y="0"/>
                      <a:pt x="27" y="0"/>
                    </a:cubicBezTo>
                    <a:cubicBezTo>
                      <a:pt x="27" y="20"/>
                      <a:pt x="27" y="20"/>
                      <a:pt x="27" y="20"/>
                    </a:cubicBezTo>
                    <a:cubicBezTo>
                      <a:pt x="42" y="20"/>
                      <a:pt x="42" y="20"/>
                      <a:pt x="42" y="20"/>
                    </a:cubicBezTo>
                    <a:cubicBezTo>
                      <a:pt x="42" y="30"/>
                      <a:pt x="42" y="30"/>
                      <a:pt x="42" y="30"/>
                    </a:cubicBezTo>
                    <a:cubicBezTo>
                      <a:pt x="42" y="30"/>
                      <a:pt x="42" y="30"/>
                      <a:pt x="42" y="30"/>
                    </a:cubicBezTo>
                    <a:cubicBezTo>
                      <a:pt x="42" y="30"/>
                      <a:pt x="42" y="30"/>
                      <a:pt x="42" y="30"/>
                    </a:cubicBezTo>
                    <a:cubicBezTo>
                      <a:pt x="27" y="30"/>
                      <a:pt x="27" y="30"/>
                      <a:pt x="27" y="30"/>
                    </a:cubicBezTo>
                    <a:cubicBezTo>
                      <a:pt x="27" y="50"/>
                      <a:pt x="27" y="50"/>
                      <a:pt x="27" y="50"/>
                    </a:cubicBezTo>
                    <a:cubicBezTo>
                      <a:pt x="31" y="50"/>
                      <a:pt x="36" y="49"/>
                      <a:pt x="40" y="46"/>
                    </a:cubicBezTo>
                    <a:cubicBezTo>
                      <a:pt x="43" y="49"/>
                      <a:pt x="43" y="49"/>
                      <a:pt x="43" y="49"/>
                    </a:cubicBezTo>
                    <a:cubicBezTo>
                      <a:pt x="48" y="48"/>
                      <a:pt x="53" y="48"/>
                      <a:pt x="58" y="48"/>
                    </a:cubicBezTo>
                    <a:lnTo>
                      <a:pt x="48" y="38"/>
                    </a:lnTo>
                    <a:close/>
                    <a:moveTo>
                      <a:pt x="27" y="0"/>
                    </a:moveTo>
                    <a:cubicBezTo>
                      <a:pt x="21" y="0"/>
                      <a:pt x="14" y="3"/>
                      <a:pt x="9" y="8"/>
                    </a:cubicBezTo>
                    <a:cubicBezTo>
                      <a:pt x="0" y="17"/>
                      <a:pt x="0" y="33"/>
                      <a:pt x="9" y="43"/>
                    </a:cubicBezTo>
                    <a:cubicBezTo>
                      <a:pt x="14" y="47"/>
                      <a:pt x="21" y="50"/>
                      <a:pt x="27" y="50"/>
                    </a:cubicBezTo>
                    <a:cubicBezTo>
                      <a:pt x="27" y="30"/>
                      <a:pt x="27" y="30"/>
                      <a:pt x="27" y="30"/>
                    </a:cubicBezTo>
                    <a:cubicBezTo>
                      <a:pt x="12" y="30"/>
                      <a:pt x="12" y="30"/>
                      <a:pt x="12" y="30"/>
                    </a:cubicBezTo>
                    <a:cubicBezTo>
                      <a:pt x="12" y="20"/>
                      <a:pt x="12" y="20"/>
                      <a:pt x="12" y="20"/>
                    </a:cubicBezTo>
                    <a:cubicBezTo>
                      <a:pt x="27" y="20"/>
                      <a:pt x="27" y="20"/>
                      <a:pt x="27" y="20"/>
                    </a:cubicBezTo>
                    <a:lnTo>
                      <a:pt x="27" y="0"/>
                    </a:lnTo>
                    <a:close/>
                  </a:path>
                </a:pathLst>
              </a:custGeom>
              <a:grpFill/>
              <a:ln>
                <a:noFill/>
              </a:ln>
            </p:spPr>
            <p:txBody>
              <a:bodyPr anchor="ctr"/>
              <a:lstStyle/>
              <a:p>
                <a:pPr algn="ctr"/>
                <a:endParaRPr>
                  <a:cs typeface="+mn-ea"/>
                  <a:sym typeface="+mn-lt"/>
                </a:endParaRPr>
              </a:p>
            </p:txBody>
          </p:sp>
          <p:sp>
            <p:nvSpPr>
              <p:cNvPr id="53" name="Oval 80"/>
              <p:cNvSpPr/>
              <p:nvPr/>
            </p:nvSpPr>
            <p:spPr bwMode="auto">
              <a:xfrm>
                <a:off x="5832632" y="3219682"/>
                <a:ext cx="84553" cy="84553"/>
              </a:xfrm>
              <a:prstGeom prst="ellipse">
                <a:avLst/>
              </a:prstGeom>
              <a:grpFill/>
              <a:ln>
                <a:noFill/>
              </a:ln>
            </p:spPr>
            <p:txBody>
              <a:bodyPr anchor="ctr"/>
              <a:lstStyle/>
              <a:p>
                <a:pPr algn="ctr"/>
                <a:endParaRPr>
                  <a:cs typeface="+mn-ea"/>
                  <a:sym typeface="+mn-lt"/>
                </a:endParaRPr>
              </a:p>
            </p:txBody>
          </p:sp>
          <p:sp>
            <p:nvSpPr>
              <p:cNvPr id="54" name="Freeform: Shape 81"/>
              <p:cNvSpPr/>
              <p:nvPr/>
            </p:nvSpPr>
            <p:spPr bwMode="auto">
              <a:xfrm>
                <a:off x="5797095" y="3180468"/>
                <a:ext cx="159304" cy="234054"/>
              </a:xfrm>
              <a:custGeom>
                <a:gdLst>
                  <a:gd fmla="*/ 36 w 36" name="T0"/>
                  <a:gd fmla="*/ 0 h 53" name="T1"/>
                  <a:gd fmla="*/ 18 w 36" name="T2"/>
                  <a:gd fmla="*/ 0 h 53" name="T3"/>
                  <a:gd fmla="*/ 18 w 36" name="T4"/>
                  <a:gd fmla="*/ 4 h 53" name="T5"/>
                  <a:gd fmla="*/ 18 w 36" name="T6"/>
                  <a:gd fmla="*/ 4 h 53" name="T7"/>
                  <a:gd fmla="*/ 32 w 36" name="T8"/>
                  <a:gd fmla="*/ 18 h 53" name="T9"/>
                  <a:gd fmla="*/ 18 w 36" name="T10"/>
                  <a:gd fmla="*/ 32 h 53" name="T11"/>
                  <a:gd fmla="*/ 18 w 36" name="T12"/>
                  <a:gd fmla="*/ 32 h 53" name="T13"/>
                  <a:gd fmla="*/ 18 w 36" name="T14"/>
                  <a:gd fmla="*/ 32 h 53" name="T15"/>
                  <a:gd fmla="*/ 18 w 36" name="T16"/>
                  <a:gd fmla="*/ 38 h 53" name="T17"/>
                  <a:gd fmla="*/ 18 w 36" name="T18"/>
                  <a:gd fmla="*/ 38 h 53" name="T19"/>
                  <a:gd fmla="*/ 22 w 36" name="T20"/>
                  <a:gd fmla="*/ 43 h 53" name="T21"/>
                  <a:gd fmla="*/ 18 w 36" name="T22"/>
                  <a:gd fmla="*/ 48 h 53" name="T23"/>
                  <a:gd fmla="*/ 18 w 36" name="T24"/>
                  <a:gd fmla="*/ 48 h 53" name="T25"/>
                  <a:gd fmla="*/ 18 w 36" name="T26"/>
                  <a:gd fmla="*/ 48 h 53" name="T27"/>
                  <a:gd fmla="*/ 18 w 36" name="T28"/>
                  <a:gd fmla="*/ 53 h 53" name="T29"/>
                  <a:gd fmla="*/ 36 w 36" name="T30"/>
                  <a:gd fmla="*/ 53 h 53" name="T31"/>
                  <a:gd fmla="*/ 36 w 36" name="T32"/>
                  <a:gd fmla="*/ 0 h 53" name="T33"/>
                  <a:gd fmla="*/ 18 w 36" name="T34"/>
                  <a:gd fmla="*/ 0 h 53" name="T35"/>
                  <a:gd fmla="*/ 0 w 36" name="T36"/>
                  <a:gd fmla="*/ 0 h 53" name="T37"/>
                  <a:gd fmla="*/ 0 w 36" name="T38"/>
                  <a:gd fmla="*/ 53 h 53" name="T39"/>
                  <a:gd fmla="*/ 18 w 36" name="T40"/>
                  <a:gd fmla="*/ 53 h 53" name="T41"/>
                  <a:gd fmla="*/ 18 w 36" name="T42"/>
                  <a:gd fmla="*/ 48 h 53" name="T43"/>
                  <a:gd fmla="*/ 13 w 36" name="T44"/>
                  <a:gd fmla="*/ 43 h 53" name="T45"/>
                  <a:gd fmla="*/ 18 w 36" name="T46"/>
                  <a:gd fmla="*/ 38 h 53" name="T47"/>
                  <a:gd fmla="*/ 18 w 36" name="T48"/>
                  <a:gd fmla="*/ 32 h 53" name="T49"/>
                  <a:gd fmla="*/ 4 w 36" name="T50"/>
                  <a:gd fmla="*/ 18 h 53" name="T51"/>
                  <a:gd fmla="*/ 18 w 36" name="T52"/>
                  <a:gd fmla="*/ 4 h 53" name="T53"/>
                  <a:gd fmla="*/ 18 w 36" name="T54"/>
                  <a:gd fmla="*/ 0 h 53"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52" w="36">
                    <a:moveTo>
                      <a:pt x="36" y="0"/>
                    </a:moveTo>
                    <a:cubicBezTo>
                      <a:pt x="18" y="0"/>
                      <a:pt x="18" y="0"/>
                      <a:pt x="18" y="0"/>
                    </a:cubicBezTo>
                    <a:cubicBezTo>
                      <a:pt x="18" y="4"/>
                      <a:pt x="18" y="4"/>
                      <a:pt x="18" y="4"/>
                    </a:cubicBezTo>
                    <a:cubicBezTo>
                      <a:pt x="18" y="4"/>
                      <a:pt x="18" y="4"/>
                      <a:pt x="18" y="4"/>
                    </a:cubicBezTo>
                    <a:cubicBezTo>
                      <a:pt x="25" y="4"/>
                      <a:pt x="32" y="11"/>
                      <a:pt x="32" y="18"/>
                    </a:cubicBezTo>
                    <a:cubicBezTo>
                      <a:pt x="32" y="26"/>
                      <a:pt x="25" y="32"/>
                      <a:pt x="18" y="32"/>
                    </a:cubicBezTo>
                    <a:cubicBezTo>
                      <a:pt x="18" y="32"/>
                      <a:pt x="18" y="32"/>
                      <a:pt x="18" y="32"/>
                    </a:cubicBezTo>
                    <a:cubicBezTo>
                      <a:pt x="18" y="32"/>
                      <a:pt x="18" y="32"/>
                      <a:pt x="18" y="32"/>
                    </a:cubicBezTo>
                    <a:cubicBezTo>
                      <a:pt x="18" y="38"/>
                      <a:pt x="18" y="38"/>
                      <a:pt x="18" y="38"/>
                    </a:cubicBezTo>
                    <a:cubicBezTo>
                      <a:pt x="18" y="38"/>
                      <a:pt x="18" y="38"/>
                      <a:pt x="18" y="38"/>
                    </a:cubicBezTo>
                    <a:cubicBezTo>
                      <a:pt x="20" y="38"/>
                      <a:pt x="22" y="40"/>
                      <a:pt x="22" y="43"/>
                    </a:cubicBezTo>
                    <a:cubicBezTo>
                      <a:pt x="22" y="46"/>
                      <a:pt x="20" y="48"/>
                      <a:pt x="18" y="48"/>
                    </a:cubicBezTo>
                    <a:cubicBezTo>
                      <a:pt x="18" y="48"/>
                      <a:pt x="18" y="48"/>
                      <a:pt x="18" y="48"/>
                    </a:cubicBezTo>
                    <a:cubicBezTo>
                      <a:pt x="18" y="48"/>
                      <a:pt x="18" y="48"/>
                      <a:pt x="18" y="48"/>
                    </a:cubicBezTo>
                    <a:cubicBezTo>
                      <a:pt x="18" y="53"/>
                      <a:pt x="18" y="53"/>
                      <a:pt x="18" y="53"/>
                    </a:cubicBezTo>
                    <a:cubicBezTo>
                      <a:pt x="36" y="53"/>
                      <a:pt x="36" y="53"/>
                      <a:pt x="36" y="53"/>
                    </a:cubicBezTo>
                    <a:lnTo>
                      <a:pt x="36" y="0"/>
                    </a:lnTo>
                    <a:close/>
                    <a:moveTo>
                      <a:pt x="18" y="0"/>
                    </a:moveTo>
                    <a:cubicBezTo>
                      <a:pt x="0" y="0"/>
                      <a:pt x="0" y="0"/>
                      <a:pt x="0" y="0"/>
                    </a:cubicBezTo>
                    <a:cubicBezTo>
                      <a:pt x="0" y="53"/>
                      <a:pt x="0" y="53"/>
                      <a:pt x="0" y="53"/>
                    </a:cubicBezTo>
                    <a:cubicBezTo>
                      <a:pt x="18" y="53"/>
                      <a:pt x="18" y="53"/>
                      <a:pt x="18" y="53"/>
                    </a:cubicBezTo>
                    <a:cubicBezTo>
                      <a:pt x="18" y="48"/>
                      <a:pt x="18" y="48"/>
                      <a:pt x="18" y="48"/>
                    </a:cubicBezTo>
                    <a:cubicBezTo>
                      <a:pt x="15" y="48"/>
                      <a:pt x="13" y="46"/>
                      <a:pt x="13" y="43"/>
                    </a:cubicBezTo>
                    <a:cubicBezTo>
                      <a:pt x="13" y="40"/>
                      <a:pt x="15" y="38"/>
                      <a:pt x="18" y="38"/>
                    </a:cubicBezTo>
                    <a:cubicBezTo>
                      <a:pt x="18" y="32"/>
                      <a:pt x="18" y="32"/>
                      <a:pt x="18" y="32"/>
                    </a:cubicBezTo>
                    <a:cubicBezTo>
                      <a:pt x="10" y="32"/>
                      <a:pt x="4" y="26"/>
                      <a:pt x="4" y="18"/>
                    </a:cubicBezTo>
                    <a:cubicBezTo>
                      <a:pt x="4" y="11"/>
                      <a:pt x="10" y="4"/>
                      <a:pt x="18" y="4"/>
                    </a:cubicBezTo>
                    <a:lnTo>
                      <a:pt x="18" y="0"/>
                    </a:lnTo>
                    <a:close/>
                  </a:path>
                </a:pathLst>
              </a:custGeom>
              <a:grpFill/>
              <a:ln>
                <a:noFill/>
              </a:ln>
            </p:spPr>
            <p:txBody>
              <a:bodyPr anchor="ctr"/>
              <a:lstStyle/>
              <a:p>
                <a:pPr algn="ctr"/>
                <a:endParaRPr>
                  <a:cs typeface="+mn-ea"/>
                  <a:sym typeface="+mn-lt"/>
                </a:endParaRPr>
              </a:p>
            </p:txBody>
          </p:sp>
          <p:sp>
            <p:nvSpPr>
              <p:cNvPr id="55" name="Freeform: Shape 82"/>
              <p:cNvSpPr/>
              <p:nvPr/>
            </p:nvSpPr>
            <p:spPr bwMode="auto">
              <a:xfrm>
                <a:off x="5651271" y="3219682"/>
                <a:ext cx="123767" cy="194841"/>
              </a:xfrm>
              <a:custGeom>
                <a:gdLst>
                  <a:gd fmla="*/ 0 w 28" name="T0"/>
                  <a:gd fmla="*/ 44 h 44" name="T1"/>
                  <a:gd fmla="*/ 28 w 28" name="T2"/>
                  <a:gd fmla="*/ 44 h 44" name="T3"/>
                  <a:gd fmla="*/ 28 w 28" name="T4"/>
                  <a:gd fmla="*/ 0 h 44" name="T5"/>
                  <a:gd fmla="*/ 24 w 28" name="T6"/>
                  <a:gd fmla="*/ 8 h 44" name="T7"/>
                  <a:gd fmla="*/ 24 w 28" name="T8"/>
                  <a:gd fmla="*/ 9 h 44" name="T9"/>
                  <a:gd fmla="*/ 15 w 28" name="T10"/>
                  <a:gd fmla="*/ 22 h 44" name="T11"/>
                  <a:gd fmla="*/ 10 w 28" name="T12"/>
                  <a:gd fmla="*/ 29 h 44" name="T13"/>
                  <a:gd fmla="*/ 15 w 28" name="T14"/>
                  <a:gd fmla="*/ 34 h 44" name="T15"/>
                  <a:gd fmla="*/ 10 w 28" name="T16"/>
                  <a:gd fmla="*/ 39 h 44" name="T17"/>
                  <a:gd fmla="*/ 10 w 28" name="T18"/>
                  <a:gd fmla="*/ 39 h 44" name="T19"/>
                  <a:gd fmla="*/ 6 w 28" name="T20"/>
                  <a:gd fmla="*/ 36 h 44" name="T21"/>
                  <a:gd fmla="*/ 0 w 28" name="T22"/>
                  <a:gd fmla="*/ 44 h 4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4" w="28">
                    <a:moveTo>
                      <a:pt x="0" y="44"/>
                    </a:moveTo>
                    <a:cubicBezTo>
                      <a:pt x="28" y="44"/>
                      <a:pt x="28" y="44"/>
                      <a:pt x="28" y="44"/>
                    </a:cubicBezTo>
                    <a:cubicBezTo>
                      <a:pt x="28" y="0"/>
                      <a:pt x="28" y="0"/>
                      <a:pt x="28" y="0"/>
                    </a:cubicBezTo>
                    <a:cubicBezTo>
                      <a:pt x="26" y="3"/>
                      <a:pt x="25" y="5"/>
                      <a:pt x="24" y="8"/>
                    </a:cubicBezTo>
                    <a:cubicBezTo>
                      <a:pt x="24" y="8"/>
                      <a:pt x="24" y="9"/>
                      <a:pt x="24" y="9"/>
                    </a:cubicBezTo>
                    <a:cubicBezTo>
                      <a:pt x="24" y="15"/>
                      <a:pt x="20" y="20"/>
                      <a:pt x="15" y="22"/>
                    </a:cubicBezTo>
                    <a:cubicBezTo>
                      <a:pt x="13" y="25"/>
                      <a:pt x="12" y="27"/>
                      <a:pt x="10" y="29"/>
                    </a:cubicBezTo>
                    <a:cubicBezTo>
                      <a:pt x="13" y="30"/>
                      <a:pt x="15" y="32"/>
                      <a:pt x="15" y="34"/>
                    </a:cubicBezTo>
                    <a:cubicBezTo>
                      <a:pt x="15" y="37"/>
                      <a:pt x="12" y="39"/>
                      <a:pt x="10" y="39"/>
                    </a:cubicBezTo>
                    <a:cubicBezTo>
                      <a:pt x="10" y="39"/>
                      <a:pt x="10" y="39"/>
                      <a:pt x="10" y="39"/>
                    </a:cubicBezTo>
                    <a:cubicBezTo>
                      <a:pt x="8" y="39"/>
                      <a:pt x="6" y="38"/>
                      <a:pt x="6" y="36"/>
                    </a:cubicBezTo>
                    <a:cubicBezTo>
                      <a:pt x="4" y="39"/>
                      <a:pt x="2" y="41"/>
                      <a:pt x="0" y="44"/>
                    </a:cubicBezTo>
                    <a:close/>
                  </a:path>
                </a:pathLst>
              </a:custGeom>
              <a:grpFill/>
              <a:ln>
                <a:noFill/>
              </a:ln>
            </p:spPr>
            <p:txBody>
              <a:bodyPr anchor="ctr"/>
              <a:lstStyle/>
              <a:p>
                <a:pPr algn="ctr"/>
                <a:endParaRPr>
                  <a:cs typeface="+mn-ea"/>
                  <a:sym typeface="+mn-lt"/>
                </a:endParaRPr>
              </a:p>
            </p:txBody>
          </p:sp>
          <p:sp>
            <p:nvSpPr>
              <p:cNvPr id="56" name="Freeform: Shape 83"/>
              <p:cNvSpPr/>
              <p:nvPr/>
            </p:nvSpPr>
            <p:spPr bwMode="auto">
              <a:xfrm>
                <a:off x="5678230" y="1788400"/>
                <a:ext cx="118865" cy="62496"/>
              </a:xfrm>
              <a:custGeom>
                <a:gdLst>
                  <a:gd fmla="*/ 22 w 27" name="T0"/>
                  <a:gd fmla="*/ 9 h 14" name="T1"/>
                  <a:gd fmla="*/ 0 w 27" name="T2"/>
                  <a:gd fmla="*/ 9 h 14" name="T3"/>
                  <a:gd fmla="*/ 4 w 27" name="T4"/>
                  <a:gd fmla="*/ 14 h 14" name="T5"/>
                  <a:gd fmla="*/ 27 w 27" name="T6"/>
                  <a:gd fmla="*/ 14 h 14" name="T7"/>
                  <a:gd fmla="*/ 27 w 27" name="T8"/>
                  <a:gd fmla="*/ 0 h 14" name="T9"/>
                  <a:gd fmla="*/ 22 w 27" name="T10"/>
                  <a:gd fmla="*/ 0 h 14" name="T11"/>
                  <a:gd fmla="*/ 22 w 27" name="T12"/>
                  <a:gd fmla="*/ 9 h 14" name="T13"/>
                </a:gdLst>
                <a:cxnLst>
                  <a:cxn ang="0">
                    <a:pos x="T0" y="T1"/>
                  </a:cxn>
                  <a:cxn ang="0">
                    <a:pos x="T2" y="T3"/>
                  </a:cxn>
                  <a:cxn ang="0">
                    <a:pos x="T4" y="T5"/>
                  </a:cxn>
                  <a:cxn ang="0">
                    <a:pos x="T6" y="T7"/>
                  </a:cxn>
                  <a:cxn ang="0">
                    <a:pos x="T8" y="T9"/>
                  </a:cxn>
                  <a:cxn ang="0">
                    <a:pos x="T10" y="T11"/>
                  </a:cxn>
                  <a:cxn ang="0">
                    <a:pos x="T12" y="T13"/>
                  </a:cxn>
                </a:cxnLst>
                <a:rect b="b" l="0" r="r" t="0"/>
                <a:pathLst>
                  <a:path h="14" w="27">
                    <a:moveTo>
                      <a:pt x="22" y="9"/>
                    </a:moveTo>
                    <a:cubicBezTo>
                      <a:pt x="0" y="9"/>
                      <a:pt x="0" y="9"/>
                      <a:pt x="0" y="9"/>
                    </a:cubicBezTo>
                    <a:cubicBezTo>
                      <a:pt x="1" y="10"/>
                      <a:pt x="3" y="12"/>
                      <a:pt x="4" y="14"/>
                    </a:cubicBezTo>
                    <a:cubicBezTo>
                      <a:pt x="27" y="14"/>
                      <a:pt x="27" y="14"/>
                      <a:pt x="27" y="14"/>
                    </a:cubicBezTo>
                    <a:cubicBezTo>
                      <a:pt x="27" y="0"/>
                      <a:pt x="27" y="0"/>
                      <a:pt x="27" y="0"/>
                    </a:cubicBezTo>
                    <a:cubicBezTo>
                      <a:pt x="22" y="0"/>
                      <a:pt x="22" y="0"/>
                      <a:pt x="22" y="0"/>
                    </a:cubicBezTo>
                    <a:lnTo>
                      <a:pt x="22" y="9"/>
                    </a:lnTo>
                    <a:close/>
                  </a:path>
                </a:pathLst>
              </a:custGeom>
              <a:grpFill/>
              <a:ln>
                <a:noFill/>
              </a:ln>
            </p:spPr>
            <p:txBody>
              <a:bodyPr anchor="ctr"/>
              <a:lstStyle/>
              <a:p>
                <a:pPr algn="ctr"/>
                <a:endParaRPr>
                  <a:cs typeface="+mn-ea"/>
                  <a:sym typeface="+mn-lt"/>
                </a:endParaRPr>
              </a:p>
            </p:txBody>
          </p:sp>
          <p:sp>
            <p:nvSpPr>
              <p:cNvPr id="57" name="Freeform: Shape 84"/>
              <p:cNvSpPr/>
              <p:nvPr/>
            </p:nvSpPr>
            <p:spPr bwMode="auto">
              <a:xfrm>
                <a:off x="5585098" y="1603362"/>
                <a:ext cx="181361" cy="207095"/>
              </a:xfrm>
              <a:custGeom>
                <a:gdLst>
                  <a:gd fmla="*/ 5 w 41" name="T0"/>
                  <a:gd fmla="*/ 27 h 47" name="T1"/>
                  <a:gd fmla="*/ 5 w 41" name="T2"/>
                  <a:gd fmla="*/ 30 h 47" name="T3"/>
                  <a:gd fmla="*/ 18 w 41" name="T4"/>
                  <a:gd fmla="*/ 47 h 47" name="T5"/>
                  <a:gd fmla="*/ 33 w 41" name="T6"/>
                  <a:gd fmla="*/ 47 h 47" name="T7"/>
                  <a:gd fmla="*/ 33 w 41" name="T8"/>
                  <a:gd fmla="*/ 27 h 47" name="T9"/>
                  <a:gd fmla="*/ 41 w 41" name="T10"/>
                  <a:gd fmla="*/ 27 h 47" name="T11"/>
                  <a:gd fmla="*/ 19 w 41" name="T12"/>
                  <a:gd fmla="*/ 0 h 47" name="T13"/>
                  <a:gd fmla="*/ 0 w 41" name="T14"/>
                  <a:gd fmla="*/ 24 h 47" name="T15"/>
                  <a:gd fmla="*/ 3 w 41" name="T16"/>
                  <a:gd fmla="*/ 27 h 47" name="T17"/>
                  <a:gd fmla="*/ 5 w 41" name="T18"/>
                  <a:gd fmla="*/ 27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1">
                    <a:moveTo>
                      <a:pt x="5" y="27"/>
                    </a:moveTo>
                    <a:cubicBezTo>
                      <a:pt x="5" y="30"/>
                      <a:pt x="5" y="30"/>
                      <a:pt x="5" y="30"/>
                    </a:cubicBezTo>
                    <a:cubicBezTo>
                      <a:pt x="10" y="35"/>
                      <a:pt x="14" y="41"/>
                      <a:pt x="18" y="47"/>
                    </a:cubicBezTo>
                    <a:cubicBezTo>
                      <a:pt x="33" y="47"/>
                      <a:pt x="33" y="47"/>
                      <a:pt x="33" y="47"/>
                    </a:cubicBezTo>
                    <a:cubicBezTo>
                      <a:pt x="33" y="27"/>
                      <a:pt x="33" y="27"/>
                      <a:pt x="33" y="27"/>
                    </a:cubicBezTo>
                    <a:cubicBezTo>
                      <a:pt x="41" y="27"/>
                      <a:pt x="41" y="27"/>
                      <a:pt x="41" y="27"/>
                    </a:cubicBezTo>
                    <a:cubicBezTo>
                      <a:pt x="19" y="0"/>
                      <a:pt x="19" y="0"/>
                      <a:pt x="19" y="0"/>
                    </a:cubicBezTo>
                    <a:cubicBezTo>
                      <a:pt x="0" y="24"/>
                      <a:pt x="0" y="24"/>
                      <a:pt x="0" y="24"/>
                    </a:cubicBezTo>
                    <a:cubicBezTo>
                      <a:pt x="1" y="25"/>
                      <a:pt x="2" y="26"/>
                      <a:pt x="3" y="27"/>
                    </a:cubicBezTo>
                    <a:lnTo>
                      <a:pt x="5" y="27"/>
                    </a:lnTo>
                    <a:close/>
                  </a:path>
                </a:pathLst>
              </a:custGeom>
              <a:grpFill/>
              <a:ln>
                <a:noFill/>
              </a:ln>
            </p:spPr>
            <p:txBody>
              <a:bodyPr anchor="ctr"/>
              <a:lstStyle/>
              <a:p>
                <a:pPr algn="ctr"/>
                <a:endParaRPr>
                  <a:cs typeface="+mn-ea"/>
                  <a:sym typeface="+mn-lt"/>
                </a:endParaRPr>
              </a:p>
            </p:txBody>
          </p:sp>
          <p:sp>
            <p:nvSpPr>
              <p:cNvPr id="58" name="Freeform: Shape 85"/>
              <p:cNvSpPr/>
              <p:nvPr/>
            </p:nvSpPr>
            <p:spPr bwMode="auto">
              <a:xfrm>
                <a:off x="5907382" y="2084949"/>
                <a:ext cx="225476" cy="357821"/>
              </a:xfrm>
              <a:custGeom>
                <a:gdLst>
                  <a:gd fmla="*/ 51 w 51" name="T0"/>
                  <a:gd fmla="*/ 81 h 81" name="T1"/>
                  <a:gd fmla="*/ 45 w 51" name="T2"/>
                  <a:gd fmla="*/ 1 h 81" name="T3"/>
                  <a:gd fmla="*/ 40 w 51" name="T4"/>
                  <a:gd fmla="*/ 0 h 81" name="T5"/>
                  <a:gd fmla="*/ 45 w 51" name="T6"/>
                  <a:gd fmla="*/ 7 h 81" name="T7"/>
                  <a:gd fmla="*/ 45 w 51" name="T8"/>
                  <a:gd fmla="*/ 53 h 81" name="T9"/>
                  <a:gd fmla="*/ 40 w 51" name="T10"/>
                  <a:gd fmla="*/ 58 h 81" name="T11"/>
                  <a:gd fmla="*/ 45 w 51" name="T12"/>
                  <a:gd fmla="*/ 65 h 81" name="T13"/>
                  <a:gd fmla="*/ 40 w 51" name="T14"/>
                  <a:gd fmla="*/ 65 h 81" name="T15"/>
                  <a:gd fmla="*/ 45 w 51" name="T16"/>
                  <a:gd fmla="*/ 69 h 81" name="T17"/>
                  <a:gd fmla="*/ 45 w 51" name="T18"/>
                  <a:gd fmla="*/ 76 h 81" name="T19"/>
                  <a:gd fmla="*/ 40 w 51" name="T20"/>
                  <a:gd fmla="*/ 81 h 81" name="T21"/>
                  <a:gd fmla="*/ 35 w 51" name="T22"/>
                  <a:gd fmla="*/ 1 h 81" name="T23"/>
                  <a:gd fmla="*/ 25 w 51" name="T24"/>
                  <a:gd fmla="*/ 7 h 81" name="T25"/>
                  <a:gd fmla="*/ 40 w 51" name="T26"/>
                  <a:gd fmla="*/ 0 h 81" name="T27"/>
                  <a:gd fmla="*/ 25 w 51" name="T28"/>
                  <a:gd fmla="*/ 81 h 81" name="T29"/>
                  <a:gd fmla="*/ 40 w 51" name="T30"/>
                  <a:gd fmla="*/ 76 h 81" name="T31"/>
                  <a:gd fmla="*/ 35 w 51" name="T32"/>
                  <a:gd fmla="*/ 69 h 81" name="T33"/>
                  <a:gd fmla="*/ 40 w 51" name="T34"/>
                  <a:gd fmla="*/ 65 h 81" name="T35"/>
                  <a:gd fmla="*/ 35 w 51" name="T36"/>
                  <a:gd fmla="*/ 58 h 81" name="T37"/>
                  <a:gd fmla="*/ 40 w 51" name="T38"/>
                  <a:gd fmla="*/ 53 h 81" name="T39"/>
                  <a:gd fmla="*/ 25 w 51" name="T40"/>
                  <a:gd fmla="*/ 58 h 81" name="T41"/>
                  <a:gd fmla="*/ 30 w 51" name="T42"/>
                  <a:gd fmla="*/ 65 h 81" name="T43"/>
                  <a:gd fmla="*/ 25 w 51" name="T44"/>
                  <a:gd fmla="*/ 65 h 81" name="T45"/>
                  <a:gd fmla="*/ 30 w 51" name="T46"/>
                  <a:gd fmla="*/ 69 h 81" name="T47"/>
                  <a:gd fmla="*/ 30 w 51" name="T48"/>
                  <a:gd fmla="*/ 76 h 81" name="T49"/>
                  <a:gd fmla="*/ 25 w 51" name="T50"/>
                  <a:gd fmla="*/ 81 h 81" name="T51"/>
                  <a:gd fmla="*/ 10 w 51" name="T52"/>
                  <a:gd fmla="*/ 1 h 81" name="T53"/>
                  <a:gd fmla="*/ 25 w 51" name="T54"/>
                  <a:gd fmla="*/ 7 h 81" name="T55"/>
                  <a:gd fmla="*/ 10 w 51" name="T56"/>
                  <a:gd fmla="*/ 81 h 81" name="T57"/>
                  <a:gd fmla="*/ 25 w 51" name="T58"/>
                  <a:gd fmla="*/ 76 h 81" name="T59"/>
                  <a:gd fmla="*/ 20 w 51" name="T60"/>
                  <a:gd fmla="*/ 69 h 81" name="T61"/>
                  <a:gd fmla="*/ 25 w 51" name="T62"/>
                  <a:gd fmla="*/ 65 h 81" name="T63"/>
                  <a:gd fmla="*/ 20 w 51" name="T64"/>
                  <a:gd fmla="*/ 58 h 81" name="T65"/>
                  <a:gd fmla="*/ 25 w 51" name="T66"/>
                  <a:gd fmla="*/ 53 h 81" name="T67"/>
                  <a:gd fmla="*/ 10 w 51" name="T68"/>
                  <a:gd fmla="*/ 58 h 81" name="T69"/>
                  <a:gd fmla="*/ 15 w 51" name="T70"/>
                  <a:gd fmla="*/ 65 h 81" name="T71"/>
                  <a:gd fmla="*/ 10 w 51" name="T72"/>
                  <a:gd fmla="*/ 65 h 81" name="T73"/>
                  <a:gd fmla="*/ 15 w 51" name="T74"/>
                  <a:gd fmla="*/ 69 h 81" name="T75"/>
                  <a:gd fmla="*/ 15 w 51" name="T76"/>
                  <a:gd fmla="*/ 76 h 81" name="T77"/>
                  <a:gd fmla="*/ 10 w 51" name="T78"/>
                  <a:gd fmla="*/ 81 h 81" name="T79"/>
                  <a:gd fmla="*/ 0 w 51" name="T80"/>
                  <a:gd fmla="*/ 1 h 81" name="T81"/>
                  <a:gd fmla="*/ 1 w 51" name="T82"/>
                  <a:gd fmla="*/ 81 h 81" name="T83"/>
                  <a:gd fmla="*/ 10 w 51" name="T84"/>
                  <a:gd fmla="*/ 76 h 81" name="T85"/>
                  <a:gd fmla="*/ 5 w 51" name="T86"/>
                  <a:gd fmla="*/ 69 h 81" name="T87"/>
                  <a:gd fmla="*/ 10 w 51" name="T88"/>
                  <a:gd fmla="*/ 65 h 81" name="T89"/>
                  <a:gd fmla="*/ 5 w 51" name="T90"/>
                  <a:gd fmla="*/ 58 h 81" name="T91"/>
                  <a:gd fmla="*/ 10 w 51" name="T92"/>
                  <a:gd fmla="*/ 53 h 81" name="T93"/>
                  <a:gd fmla="*/ 5 w 51" name="T94"/>
                  <a:gd fmla="*/ 7 h 81" name="T95"/>
                  <a:gd fmla="*/ 10 w 51" name="T96"/>
                  <a:gd fmla="*/ 1 h 81"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81" w="51">
                    <a:moveTo>
                      <a:pt x="40" y="81"/>
                    </a:moveTo>
                    <a:cubicBezTo>
                      <a:pt x="51" y="81"/>
                      <a:pt x="51" y="81"/>
                      <a:pt x="51" y="81"/>
                    </a:cubicBezTo>
                    <a:cubicBezTo>
                      <a:pt x="51" y="1"/>
                      <a:pt x="51" y="1"/>
                      <a:pt x="51" y="1"/>
                    </a:cubicBezTo>
                    <a:cubicBezTo>
                      <a:pt x="45" y="1"/>
                      <a:pt x="45" y="1"/>
                      <a:pt x="45" y="1"/>
                    </a:cubicBezTo>
                    <a:cubicBezTo>
                      <a:pt x="45" y="0"/>
                      <a:pt x="45" y="0"/>
                      <a:pt x="45" y="0"/>
                    </a:cubicBezTo>
                    <a:cubicBezTo>
                      <a:pt x="40" y="0"/>
                      <a:pt x="40" y="0"/>
                      <a:pt x="40" y="0"/>
                    </a:cubicBezTo>
                    <a:cubicBezTo>
                      <a:pt x="40" y="7"/>
                      <a:pt x="40" y="7"/>
                      <a:pt x="40" y="7"/>
                    </a:cubicBezTo>
                    <a:cubicBezTo>
                      <a:pt x="45" y="7"/>
                      <a:pt x="45" y="7"/>
                      <a:pt x="45" y="7"/>
                    </a:cubicBezTo>
                    <a:cubicBezTo>
                      <a:pt x="45" y="53"/>
                      <a:pt x="45" y="53"/>
                      <a:pt x="45" y="53"/>
                    </a:cubicBezTo>
                    <a:cubicBezTo>
                      <a:pt x="45" y="53"/>
                      <a:pt x="45" y="53"/>
                      <a:pt x="45" y="53"/>
                    </a:cubicBezTo>
                    <a:cubicBezTo>
                      <a:pt x="40" y="53"/>
                      <a:pt x="40" y="53"/>
                      <a:pt x="40" y="53"/>
                    </a:cubicBezTo>
                    <a:cubicBezTo>
                      <a:pt x="40" y="58"/>
                      <a:pt x="40" y="58"/>
                      <a:pt x="40" y="58"/>
                    </a:cubicBezTo>
                    <a:cubicBezTo>
                      <a:pt x="45" y="58"/>
                      <a:pt x="45" y="58"/>
                      <a:pt x="45" y="58"/>
                    </a:cubicBezTo>
                    <a:cubicBezTo>
                      <a:pt x="45" y="65"/>
                      <a:pt x="45" y="65"/>
                      <a:pt x="45" y="65"/>
                    </a:cubicBezTo>
                    <a:cubicBezTo>
                      <a:pt x="45" y="65"/>
                      <a:pt x="45" y="65"/>
                      <a:pt x="45" y="65"/>
                    </a:cubicBezTo>
                    <a:cubicBezTo>
                      <a:pt x="40" y="65"/>
                      <a:pt x="40" y="65"/>
                      <a:pt x="40" y="65"/>
                    </a:cubicBezTo>
                    <a:cubicBezTo>
                      <a:pt x="40" y="69"/>
                      <a:pt x="40" y="69"/>
                      <a:pt x="40" y="69"/>
                    </a:cubicBezTo>
                    <a:cubicBezTo>
                      <a:pt x="45" y="69"/>
                      <a:pt x="45" y="69"/>
                      <a:pt x="45" y="69"/>
                    </a:cubicBezTo>
                    <a:cubicBezTo>
                      <a:pt x="45" y="76"/>
                      <a:pt x="45" y="76"/>
                      <a:pt x="45" y="76"/>
                    </a:cubicBezTo>
                    <a:cubicBezTo>
                      <a:pt x="45" y="76"/>
                      <a:pt x="45" y="76"/>
                      <a:pt x="45" y="76"/>
                    </a:cubicBezTo>
                    <a:cubicBezTo>
                      <a:pt x="40" y="76"/>
                      <a:pt x="40" y="76"/>
                      <a:pt x="40" y="76"/>
                    </a:cubicBezTo>
                    <a:lnTo>
                      <a:pt x="40" y="81"/>
                    </a:lnTo>
                    <a:close/>
                    <a:moveTo>
                      <a:pt x="35" y="0"/>
                    </a:moveTo>
                    <a:cubicBezTo>
                      <a:pt x="35" y="1"/>
                      <a:pt x="35" y="1"/>
                      <a:pt x="35" y="1"/>
                    </a:cubicBezTo>
                    <a:cubicBezTo>
                      <a:pt x="25" y="1"/>
                      <a:pt x="25" y="1"/>
                      <a:pt x="25" y="1"/>
                    </a:cubicBezTo>
                    <a:cubicBezTo>
                      <a:pt x="25" y="7"/>
                      <a:pt x="25" y="7"/>
                      <a:pt x="25" y="7"/>
                    </a:cubicBezTo>
                    <a:cubicBezTo>
                      <a:pt x="40" y="7"/>
                      <a:pt x="40" y="7"/>
                      <a:pt x="40" y="7"/>
                    </a:cubicBezTo>
                    <a:cubicBezTo>
                      <a:pt x="40" y="0"/>
                      <a:pt x="40" y="0"/>
                      <a:pt x="40" y="0"/>
                    </a:cubicBezTo>
                    <a:cubicBezTo>
                      <a:pt x="35" y="0"/>
                      <a:pt x="35" y="0"/>
                      <a:pt x="35" y="0"/>
                    </a:cubicBezTo>
                    <a:close/>
                    <a:moveTo>
                      <a:pt x="25" y="81"/>
                    </a:moveTo>
                    <a:cubicBezTo>
                      <a:pt x="40" y="81"/>
                      <a:pt x="40" y="81"/>
                      <a:pt x="40" y="81"/>
                    </a:cubicBezTo>
                    <a:cubicBezTo>
                      <a:pt x="40" y="76"/>
                      <a:pt x="40" y="76"/>
                      <a:pt x="40" y="76"/>
                    </a:cubicBezTo>
                    <a:cubicBezTo>
                      <a:pt x="35" y="76"/>
                      <a:pt x="35" y="76"/>
                      <a:pt x="35" y="76"/>
                    </a:cubicBezTo>
                    <a:cubicBezTo>
                      <a:pt x="35" y="69"/>
                      <a:pt x="35" y="69"/>
                      <a:pt x="35" y="69"/>
                    </a:cubicBezTo>
                    <a:cubicBezTo>
                      <a:pt x="40" y="69"/>
                      <a:pt x="40" y="69"/>
                      <a:pt x="40" y="69"/>
                    </a:cubicBezTo>
                    <a:cubicBezTo>
                      <a:pt x="40" y="65"/>
                      <a:pt x="40" y="65"/>
                      <a:pt x="40" y="65"/>
                    </a:cubicBezTo>
                    <a:cubicBezTo>
                      <a:pt x="35" y="65"/>
                      <a:pt x="35" y="65"/>
                      <a:pt x="35" y="65"/>
                    </a:cubicBezTo>
                    <a:cubicBezTo>
                      <a:pt x="35" y="58"/>
                      <a:pt x="35" y="58"/>
                      <a:pt x="35" y="58"/>
                    </a:cubicBezTo>
                    <a:cubicBezTo>
                      <a:pt x="40" y="58"/>
                      <a:pt x="40" y="58"/>
                      <a:pt x="40" y="58"/>
                    </a:cubicBezTo>
                    <a:cubicBezTo>
                      <a:pt x="40" y="53"/>
                      <a:pt x="40" y="53"/>
                      <a:pt x="40" y="53"/>
                    </a:cubicBezTo>
                    <a:cubicBezTo>
                      <a:pt x="25" y="53"/>
                      <a:pt x="25" y="53"/>
                      <a:pt x="25" y="53"/>
                    </a:cubicBezTo>
                    <a:cubicBezTo>
                      <a:pt x="25" y="58"/>
                      <a:pt x="25" y="58"/>
                      <a:pt x="25" y="58"/>
                    </a:cubicBezTo>
                    <a:cubicBezTo>
                      <a:pt x="30" y="58"/>
                      <a:pt x="30" y="58"/>
                      <a:pt x="30" y="58"/>
                    </a:cubicBezTo>
                    <a:cubicBezTo>
                      <a:pt x="30" y="65"/>
                      <a:pt x="30" y="65"/>
                      <a:pt x="30" y="65"/>
                    </a:cubicBezTo>
                    <a:cubicBezTo>
                      <a:pt x="30" y="65"/>
                      <a:pt x="30" y="65"/>
                      <a:pt x="30" y="65"/>
                    </a:cubicBezTo>
                    <a:cubicBezTo>
                      <a:pt x="25" y="65"/>
                      <a:pt x="25" y="65"/>
                      <a:pt x="25" y="65"/>
                    </a:cubicBezTo>
                    <a:cubicBezTo>
                      <a:pt x="25" y="69"/>
                      <a:pt x="25" y="69"/>
                      <a:pt x="25" y="69"/>
                    </a:cubicBezTo>
                    <a:cubicBezTo>
                      <a:pt x="30" y="69"/>
                      <a:pt x="30" y="69"/>
                      <a:pt x="30" y="69"/>
                    </a:cubicBezTo>
                    <a:cubicBezTo>
                      <a:pt x="30" y="76"/>
                      <a:pt x="30" y="76"/>
                      <a:pt x="30" y="76"/>
                    </a:cubicBezTo>
                    <a:cubicBezTo>
                      <a:pt x="30" y="76"/>
                      <a:pt x="30" y="76"/>
                      <a:pt x="30" y="76"/>
                    </a:cubicBezTo>
                    <a:cubicBezTo>
                      <a:pt x="25" y="76"/>
                      <a:pt x="25" y="76"/>
                      <a:pt x="25" y="76"/>
                    </a:cubicBezTo>
                    <a:lnTo>
                      <a:pt x="25" y="81"/>
                    </a:lnTo>
                    <a:close/>
                    <a:moveTo>
                      <a:pt x="25" y="1"/>
                    </a:moveTo>
                    <a:cubicBezTo>
                      <a:pt x="10" y="1"/>
                      <a:pt x="10" y="1"/>
                      <a:pt x="10" y="1"/>
                    </a:cubicBezTo>
                    <a:cubicBezTo>
                      <a:pt x="10" y="7"/>
                      <a:pt x="10" y="7"/>
                      <a:pt x="10" y="7"/>
                    </a:cubicBezTo>
                    <a:cubicBezTo>
                      <a:pt x="25" y="7"/>
                      <a:pt x="25" y="7"/>
                      <a:pt x="25" y="7"/>
                    </a:cubicBezTo>
                    <a:cubicBezTo>
                      <a:pt x="25" y="1"/>
                      <a:pt x="25" y="1"/>
                      <a:pt x="25" y="1"/>
                    </a:cubicBezTo>
                    <a:close/>
                    <a:moveTo>
                      <a:pt x="10" y="81"/>
                    </a:moveTo>
                    <a:cubicBezTo>
                      <a:pt x="25" y="81"/>
                      <a:pt x="25" y="81"/>
                      <a:pt x="25" y="81"/>
                    </a:cubicBezTo>
                    <a:cubicBezTo>
                      <a:pt x="25" y="76"/>
                      <a:pt x="25" y="76"/>
                      <a:pt x="25" y="76"/>
                    </a:cubicBezTo>
                    <a:cubicBezTo>
                      <a:pt x="20" y="76"/>
                      <a:pt x="20" y="76"/>
                      <a:pt x="20" y="76"/>
                    </a:cubicBezTo>
                    <a:cubicBezTo>
                      <a:pt x="20" y="69"/>
                      <a:pt x="20" y="69"/>
                      <a:pt x="20" y="69"/>
                    </a:cubicBezTo>
                    <a:cubicBezTo>
                      <a:pt x="25" y="69"/>
                      <a:pt x="25" y="69"/>
                      <a:pt x="25" y="69"/>
                    </a:cubicBezTo>
                    <a:cubicBezTo>
                      <a:pt x="25" y="65"/>
                      <a:pt x="25" y="65"/>
                      <a:pt x="25" y="65"/>
                    </a:cubicBezTo>
                    <a:cubicBezTo>
                      <a:pt x="20" y="65"/>
                      <a:pt x="20" y="65"/>
                      <a:pt x="20" y="65"/>
                    </a:cubicBezTo>
                    <a:cubicBezTo>
                      <a:pt x="20" y="58"/>
                      <a:pt x="20" y="58"/>
                      <a:pt x="20" y="58"/>
                    </a:cubicBezTo>
                    <a:cubicBezTo>
                      <a:pt x="25" y="58"/>
                      <a:pt x="25" y="58"/>
                      <a:pt x="25" y="58"/>
                    </a:cubicBezTo>
                    <a:cubicBezTo>
                      <a:pt x="25" y="53"/>
                      <a:pt x="25" y="53"/>
                      <a:pt x="25" y="53"/>
                    </a:cubicBezTo>
                    <a:cubicBezTo>
                      <a:pt x="10" y="53"/>
                      <a:pt x="10" y="53"/>
                      <a:pt x="10" y="53"/>
                    </a:cubicBezTo>
                    <a:cubicBezTo>
                      <a:pt x="10" y="58"/>
                      <a:pt x="10" y="58"/>
                      <a:pt x="10" y="58"/>
                    </a:cubicBezTo>
                    <a:cubicBezTo>
                      <a:pt x="15" y="58"/>
                      <a:pt x="15" y="58"/>
                      <a:pt x="15" y="58"/>
                    </a:cubicBezTo>
                    <a:cubicBezTo>
                      <a:pt x="15" y="65"/>
                      <a:pt x="15" y="65"/>
                      <a:pt x="15" y="65"/>
                    </a:cubicBezTo>
                    <a:cubicBezTo>
                      <a:pt x="15" y="65"/>
                      <a:pt x="15" y="65"/>
                      <a:pt x="15" y="65"/>
                    </a:cubicBezTo>
                    <a:cubicBezTo>
                      <a:pt x="10" y="65"/>
                      <a:pt x="10" y="65"/>
                      <a:pt x="10" y="65"/>
                    </a:cubicBezTo>
                    <a:cubicBezTo>
                      <a:pt x="10" y="69"/>
                      <a:pt x="10" y="69"/>
                      <a:pt x="10" y="69"/>
                    </a:cubicBezTo>
                    <a:cubicBezTo>
                      <a:pt x="15" y="69"/>
                      <a:pt x="15" y="69"/>
                      <a:pt x="15" y="69"/>
                    </a:cubicBezTo>
                    <a:cubicBezTo>
                      <a:pt x="15" y="76"/>
                      <a:pt x="15" y="76"/>
                      <a:pt x="15" y="76"/>
                    </a:cubicBezTo>
                    <a:cubicBezTo>
                      <a:pt x="15" y="76"/>
                      <a:pt x="15" y="76"/>
                      <a:pt x="15" y="76"/>
                    </a:cubicBezTo>
                    <a:cubicBezTo>
                      <a:pt x="10" y="76"/>
                      <a:pt x="10" y="76"/>
                      <a:pt x="10" y="76"/>
                    </a:cubicBezTo>
                    <a:lnTo>
                      <a:pt x="10" y="81"/>
                    </a:lnTo>
                    <a:close/>
                    <a:moveTo>
                      <a:pt x="10" y="1"/>
                    </a:moveTo>
                    <a:cubicBezTo>
                      <a:pt x="0" y="1"/>
                      <a:pt x="0" y="1"/>
                      <a:pt x="0" y="1"/>
                    </a:cubicBezTo>
                    <a:cubicBezTo>
                      <a:pt x="0" y="70"/>
                      <a:pt x="0" y="70"/>
                      <a:pt x="0" y="70"/>
                    </a:cubicBezTo>
                    <a:cubicBezTo>
                      <a:pt x="0" y="74"/>
                      <a:pt x="1" y="78"/>
                      <a:pt x="1" y="81"/>
                    </a:cubicBezTo>
                    <a:cubicBezTo>
                      <a:pt x="10" y="81"/>
                      <a:pt x="10" y="81"/>
                      <a:pt x="10" y="81"/>
                    </a:cubicBezTo>
                    <a:cubicBezTo>
                      <a:pt x="10" y="76"/>
                      <a:pt x="10" y="76"/>
                      <a:pt x="10" y="76"/>
                    </a:cubicBezTo>
                    <a:cubicBezTo>
                      <a:pt x="5" y="76"/>
                      <a:pt x="5" y="76"/>
                      <a:pt x="5" y="76"/>
                    </a:cubicBezTo>
                    <a:cubicBezTo>
                      <a:pt x="5" y="69"/>
                      <a:pt x="5" y="69"/>
                      <a:pt x="5" y="69"/>
                    </a:cubicBezTo>
                    <a:cubicBezTo>
                      <a:pt x="10" y="69"/>
                      <a:pt x="10" y="69"/>
                      <a:pt x="10" y="69"/>
                    </a:cubicBezTo>
                    <a:cubicBezTo>
                      <a:pt x="10" y="65"/>
                      <a:pt x="10" y="65"/>
                      <a:pt x="10" y="65"/>
                    </a:cubicBezTo>
                    <a:cubicBezTo>
                      <a:pt x="5" y="65"/>
                      <a:pt x="5" y="65"/>
                      <a:pt x="5" y="65"/>
                    </a:cubicBezTo>
                    <a:cubicBezTo>
                      <a:pt x="5" y="58"/>
                      <a:pt x="5" y="58"/>
                      <a:pt x="5" y="58"/>
                    </a:cubicBezTo>
                    <a:cubicBezTo>
                      <a:pt x="10" y="58"/>
                      <a:pt x="10" y="58"/>
                      <a:pt x="10" y="58"/>
                    </a:cubicBezTo>
                    <a:cubicBezTo>
                      <a:pt x="10" y="53"/>
                      <a:pt x="10" y="53"/>
                      <a:pt x="10" y="53"/>
                    </a:cubicBezTo>
                    <a:cubicBezTo>
                      <a:pt x="5" y="53"/>
                      <a:pt x="5" y="53"/>
                      <a:pt x="5" y="53"/>
                    </a:cubicBezTo>
                    <a:cubicBezTo>
                      <a:pt x="5" y="7"/>
                      <a:pt x="5" y="7"/>
                      <a:pt x="5" y="7"/>
                    </a:cubicBezTo>
                    <a:cubicBezTo>
                      <a:pt x="10" y="7"/>
                      <a:pt x="10" y="7"/>
                      <a:pt x="10" y="7"/>
                    </a:cubicBezTo>
                    <a:lnTo>
                      <a:pt x="10" y="1"/>
                    </a:lnTo>
                    <a:close/>
                  </a:path>
                </a:pathLst>
              </a:custGeom>
              <a:grpFill/>
              <a:ln>
                <a:noFill/>
              </a:ln>
            </p:spPr>
            <p:txBody>
              <a:bodyPr anchor="ctr"/>
              <a:lstStyle/>
              <a:p>
                <a:pPr algn="ctr"/>
                <a:endParaRPr>
                  <a:cs typeface="+mn-ea"/>
                  <a:sym typeface="+mn-lt"/>
                </a:endParaRPr>
              </a:p>
            </p:txBody>
          </p:sp>
          <p:sp>
            <p:nvSpPr>
              <p:cNvPr id="59" name="Freeform: Shape 86"/>
              <p:cNvSpPr/>
              <p:nvPr/>
            </p:nvSpPr>
            <p:spPr bwMode="auto">
              <a:xfrm>
                <a:off x="5205220" y="1330095"/>
                <a:ext cx="142148" cy="61271"/>
              </a:xfrm>
              <a:custGeom>
                <a:gdLst>
                  <a:gd fmla="*/ 0 w 116" name="T0"/>
                  <a:gd fmla="*/ 28 h 50" name="T1"/>
                  <a:gd fmla="*/ 44 w 116" name="T2"/>
                  <a:gd fmla="*/ 50 h 50" name="T3"/>
                  <a:gd fmla="*/ 116 w 116" name="T4"/>
                  <a:gd fmla="*/ 50 h 50" name="T5"/>
                  <a:gd fmla="*/ 15 w 116" name="T6"/>
                  <a:gd fmla="*/ 0 h 50" name="T7"/>
                  <a:gd fmla="*/ 0 w 116" name="T8"/>
                  <a:gd fmla="*/ 28 h 50" name="T9"/>
                </a:gdLst>
                <a:cxnLst>
                  <a:cxn ang="0">
                    <a:pos x="T0" y="T1"/>
                  </a:cxn>
                  <a:cxn ang="0">
                    <a:pos x="T2" y="T3"/>
                  </a:cxn>
                  <a:cxn ang="0">
                    <a:pos x="T4" y="T5"/>
                  </a:cxn>
                  <a:cxn ang="0">
                    <a:pos x="T6" y="T7"/>
                  </a:cxn>
                  <a:cxn ang="0">
                    <a:pos x="T8" y="T9"/>
                  </a:cxn>
                </a:cxnLst>
                <a:rect b="b" l="0" r="r" t="0"/>
                <a:pathLst>
                  <a:path h="50" w="115">
                    <a:moveTo>
                      <a:pt x="0" y="28"/>
                    </a:moveTo>
                    <a:lnTo>
                      <a:pt x="44" y="50"/>
                    </a:lnTo>
                    <a:lnTo>
                      <a:pt x="116" y="50"/>
                    </a:lnTo>
                    <a:lnTo>
                      <a:pt x="15" y="0"/>
                    </a:lnTo>
                    <a:lnTo>
                      <a:pt x="0" y="28"/>
                    </a:lnTo>
                    <a:close/>
                  </a:path>
                </a:pathLst>
              </a:custGeom>
              <a:grpFill/>
              <a:ln>
                <a:noFill/>
              </a:ln>
            </p:spPr>
            <p:txBody>
              <a:bodyPr anchor="ctr"/>
              <a:lstStyle/>
              <a:p>
                <a:pPr algn="ctr"/>
                <a:endParaRPr>
                  <a:cs typeface="+mn-ea"/>
                  <a:sym typeface="+mn-lt"/>
                </a:endParaRPr>
              </a:p>
            </p:txBody>
          </p:sp>
          <p:sp>
            <p:nvSpPr>
              <p:cNvPr id="60" name="Freeform: Shape 87"/>
              <p:cNvSpPr/>
              <p:nvPr/>
            </p:nvSpPr>
            <p:spPr bwMode="auto">
              <a:xfrm>
                <a:off x="5205220" y="1399944"/>
                <a:ext cx="349243" cy="176459"/>
              </a:xfrm>
              <a:custGeom>
                <a:gdLst>
                  <a:gd fmla="*/ 56 w 79" name="T0"/>
                  <a:gd fmla="*/ 40 h 40" name="T1"/>
                  <a:gd fmla="*/ 64 w 79" name="T2"/>
                  <a:gd fmla="*/ 40 h 40" name="T3"/>
                  <a:gd fmla="*/ 64 w 79" name="T4"/>
                  <a:gd fmla="*/ 32 h 40" name="T5"/>
                  <a:gd fmla="*/ 79 w 79" name="T6"/>
                  <a:gd fmla="*/ 32 h 40" name="T7"/>
                  <a:gd fmla="*/ 79 w 79" name="T8"/>
                  <a:gd fmla="*/ 8 h 40" name="T9"/>
                  <a:gd fmla="*/ 64 w 79" name="T10"/>
                  <a:gd fmla="*/ 8 h 40" name="T11"/>
                  <a:gd fmla="*/ 64 w 79" name="T12"/>
                  <a:gd fmla="*/ 0 h 40" name="T13"/>
                  <a:gd fmla="*/ 37 w 79" name="T14"/>
                  <a:gd fmla="*/ 0 h 40" name="T15"/>
                  <a:gd fmla="*/ 17 w 79" name="T16"/>
                  <a:gd fmla="*/ 0 h 40" name="T17"/>
                  <a:gd fmla="*/ 0 w 79" name="T18"/>
                  <a:gd fmla="*/ 0 h 40" name="T19"/>
                  <a:gd fmla="*/ 0 w 79" name="T20"/>
                  <a:gd fmla="*/ 2 h 40" name="T21"/>
                  <a:gd fmla="*/ 24 w 79" name="T22"/>
                  <a:gd fmla="*/ 16 h 40" name="T23"/>
                  <a:gd fmla="*/ 48 w 79" name="T24"/>
                  <a:gd fmla="*/ 16 h 40" name="T25"/>
                  <a:gd fmla="*/ 48 w 79" name="T26"/>
                  <a:gd fmla="*/ 25 h 40" name="T27"/>
                  <a:gd fmla="*/ 36 w 79" name="T28"/>
                  <a:gd fmla="*/ 25 h 40" name="T29"/>
                  <a:gd fmla="*/ 56 w 79" name="T30"/>
                  <a:gd fmla="*/ 40 h 4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0" w="79">
                    <a:moveTo>
                      <a:pt x="56" y="40"/>
                    </a:moveTo>
                    <a:cubicBezTo>
                      <a:pt x="64" y="40"/>
                      <a:pt x="64" y="40"/>
                      <a:pt x="64" y="40"/>
                    </a:cubicBezTo>
                    <a:cubicBezTo>
                      <a:pt x="64" y="32"/>
                      <a:pt x="64" y="32"/>
                      <a:pt x="64" y="32"/>
                    </a:cubicBezTo>
                    <a:cubicBezTo>
                      <a:pt x="79" y="32"/>
                      <a:pt x="79" y="32"/>
                      <a:pt x="79" y="32"/>
                    </a:cubicBezTo>
                    <a:cubicBezTo>
                      <a:pt x="79" y="8"/>
                      <a:pt x="79" y="8"/>
                      <a:pt x="79" y="8"/>
                    </a:cubicBezTo>
                    <a:cubicBezTo>
                      <a:pt x="64" y="8"/>
                      <a:pt x="64" y="8"/>
                      <a:pt x="64" y="8"/>
                    </a:cubicBezTo>
                    <a:cubicBezTo>
                      <a:pt x="64" y="0"/>
                      <a:pt x="64" y="0"/>
                      <a:pt x="64" y="0"/>
                    </a:cubicBezTo>
                    <a:cubicBezTo>
                      <a:pt x="37" y="0"/>
                      <a:pt x="37" y="0"/>
                      <a:pt x="37" y="0"/>
                    </a:cubicBezTo>
                    <a:cubicBezTo>
                      <a:pt x="17" y="0"/>
                      <a:pt x="17" y="0"/>
                      <a:pt x="17" y="0"/>
                    </a:cubicBezTo>
                    <a:cubicBezTo>
                      <a:pt x="0" y="0"/>
                      <a:pt x="0" y="0"/>
                      <a:pt x="0" y="0"/>
                    </a:cubicBezTo>
                    <a:cubicBezTo>
                      <a:pt x="0" y="2"/>
                      <a:pt x="0" y="2"/>
                      <a:pt x="0" y="2"/>
                    </a:cubicBezTo>
                    <a:cubicBezTo>
                      <a:pt x="8" y="6"/>
                      <a:pt x="16" y="11"/>
                      <a:pt x="24" y="16"/>
                    </a:cubicBezTo>
                    <a:cubicBezTo>
                      <a:pt x="48" y="16"/>
                      <a:pt x="48" y="16"/>
                      <a:pt x="48" y="16"/>
                    </a:cubicBezTo>
                    <a:cubicBezTo>
                      <a:pt x="48" y="25"/>
                      <a:pt x="48" y="25"/>
                      <a:pt x="48" y="25"/>
                    </a:cubicBezTo>
                    <a:cubicBezTo>
                      <a:pt x="36" y="25"/>
                      <a:pt x="36" y="25"/>
                      <a:pt x="36" y="25"/>
                    </a:cubicBezTo>
                    <a:cubicBezTo>
                      <a:pt x="43" y="30"/>
                      <a:pt x="50" y="35"/>
                      <a:pt x="56" y="40"/>
                    </a:cubicBezTo>
                    <a:close/>
                  </a:path>
                </a:pathLst>
              </a:custGeom>
              <a:grpFill/>
              <a:ln>
                <a:noFill/>
              </a:ln>
            </p:spPr>
            <p:txBody>
              <a:bodyPr anchor="ctr"/>
              <a:lstStyle/>
              <a:p>
                <a:pPr algn="ctr"/>
                <a:endParaRPr>
                  <a:cs typeface="+mn-ea"/>
                  <a:sym typeface="+mn-lt"/>
                </a:endParaRPr>
              </a:p>
            </p:txBody>
          </p:sp>
          <p:sp>
            <p:nvSpPr>
              <p:cNvPr id="61" name="Freeform: Shape 88"/>
              <p:cNvSpPr/>
              <p:nvPr/>
            </p:nvSpPr>
            <p:spPr bwMode="auto">
              <a:xfrm>
                <a:off x="4304542" y="4067667"/>
                <a:ext cx="296550" cy="79652"/>
              </a:xfrm>
              <a:custGeom>
                <a:gdLst>
                  <a:gd fmla="*/ 33 w 242" name="T0"/>
                  <a:gd fmla="*/ 65 h 65" name="T1"/>
                  <a:gd fmla="*/ 36 w 242" name="T2"/>
                  <a:gd fmla="*/ 65 h 65" name="T3"/>
                  <a:gd fmla="*/ 202 w 242" name="T4"/>
                  <a:gd fmla="*/ 65 h 65" name="T5"/>
                  <a:gd fmla="*/ 206 w 242" name="T6"/>
                  <a:gd fmla="*/ 65 h 65" name="T7"/>
                  <a:gd fmla="*/ 242 w 242" name="T8"/>
                  <a:gd fmla="*/ 0 h 65" name="T9"/>
                  <a:gd fmla="*/ 238 w 242" name="T10"/>
                  <a:gd fmla="*/ 0 h 65" name="T11"/>
                  <a:gd fmla="*/ 206 w 242" name="T12"/>
                  <a:gd fmla="*/ 0 h 65" name="T13"/>
                  <a:gd fmla="*/ 177 w 242" name="T14"/>
                  <a:gd fmla="*/ 0 h 65" name="T15"/>
                  <a:gd fmla="*/ 65 w 242" name="T16"/>
                  <a:gd fmla="*/ 0 h 65" name="T17"/>
                  <a:gd fmla="*/ 36 w 242" name="T18"/>
                  <a:gd fmla="*/ 0 h 65" name="T19"/>
                  <a:gd fmla="*/ 0 w 242" name="T20"/>
                  <a:gd fmla="*/ 0 h 65" name="T21"/>
                  <a:gd fmla="*/ 33 w 242" name="T22"/>
                  <a:gd fmla="*/ 65 h 6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5" w="241">
                    <a:moveTo>
                      <a:pt x="33" y="65"/>
                    </a:moveTo>
                    <a:lnTo>
                      <a:pt x="36" y="65"/>
                    </a:lnTo>
                    <a:lnTo>
                      <a:pt x="202" y="65"/>
                    </a:lnTo>
                    <a:lnTo>
                      <a:pt x="206" y="65"/>
                    </a:lnTo>
                    <a:lnTo>
                      <a:pt x="242" y="0"/>
                    </a:lnTo>
                    <a:lnTo>
                      <a:pt x="238" y="0"/>
                    </a:lnTo>
                    <a:lnTo>
                      <a:pt x="206" y="0"/>
                    </a:lnTo>
                    <a:lnTo>
                      <a:pt x="177" y="0"/>
                    </a:lnTo>
                    <a:lnTo>
                      <a:pt x="65" y="0"/>
                    </a:lnTo>
                    <a:lnTo>
                      <a:pt x="36" y="0"/>
                    </a:lnTo>
                    <a:lnTo>
                      <a:pt x="0" y="0"/>
                    </a:lnTo>
                    <a:lnTo>
                      <a:pt x="33" y="65"/>
                    </a:lnTo>
                    <a:close/>
                  </a:path>
                </a:pathLst>
              </a:custGeom>
              <a:grpFill/>
              <a:ln>
                <a:noFill/>
              </a:ln>
            </p:spPr>
            <p:txBody>
              <a:bodyPr anchor="ctr"/>
              <a:lstStyle/>
              <a:p>
                <a:pPr algn="ctr"/>
                <a:endParaRPr>
                  <a:cs typeface="+mn-ea"/>
                  <a:sym typeface="+mn-lt"/>
                </a:endParaRPr>
              </a:p>
            </p:txBody>
          </p:sp>
          <p:sp>
            <p:nvSpPr>
              <p:cNvPr id="62" name="Freeform: Shape 89"/>
              <p:cNvSpPr/>
              <p:nvPr/>
            </p:nvSpPr>
            <p:spPr bwMode="auto">
              <a:xfrm>
                <a:off x="4300866" y="4086048"/>
                <a:ext cx="295324" cy="140922"/>
              </a:xfrm>
              <a:custGeom>
                <a:gdLst>
                  <a:gd fmla="*/ 0 w 67" name="T0"/>
                  <a:gd fmla="*/ 32 h 32" name="T1"/>
                  <a:gd fmla="*/ 67 w 67" name="T2"/>
                  <a:gd fmla="*/ 32 h 32" name="T3"/>
                  <a:gd fmla="*/ 67 w 67" name="T4"/>
                  <a:gd fmla="*/ 0 h 32" name="T5"/>
                  <a:gd fmla="*/ 60 w 67" name="T6"/>
                  <a:gd fmla="*/ 15 h 32" name="T7"/>
                  <a:gd fmla="*/ 59 w 67" name="T8"/>
                  <a:gd fmla="*/ 16 h 32" name="T9"/>
                  <a:gd fmla="*/ 58 w 67" name="T10"/>
                  <a:gd fmla="*/ 16 h 32" name="T11"/>
                  <a:gd fmla="*/ 56 w 67" name="T12"/>
                  <a:gd fmla="*/ 16 h 32" name="T13"/>
                  <a:gd fmla="*/ 39 w 67" name="T14"/>
                  <a:gd fmla="*/ 16 h 32" name="T15"/>
                  <a:gd fmla="*/ 39 w 67" name="T16"/>
                  <a:gd fmla="*/ 17 h 32" name="T17"/>
                  <a:gd fmla="*/ 39 w 67" name="T18"/>
                  <a:gd fmla="*/ 20 h 32" name="T19"/>
                  <a:gd fmla="*/ 34 w 67" name="T20"/>
                  <a:gd fmla="*/ 22 h 32" name="T21"/>
                  <a:gd fmla="*/ 30 w 67" name="T22"/>
                  <a:gd fmla="*/ 20 h 32" name="T23"/>
                  <a:gd fmla="*/ 29 w 67" name="T24"/>
                  <a:gd fmla="*/ 17 h 32" name="T25"/>
                  <a:gd fmla="*/ 29 w 67" name="T26"/>
                  <a:gd fmla="*/ 16 h 32" name="T27"/>
                  <a:gd fmla="*/ 12 w 67" name="T28"/>
                  <a:gd fmla="*/ 16 h 32" name="T29"/>
                  <a:gd fmla="*/ 10 w 67" name="T30"/>
                  <a:gd fmla="*/ 16 h 32" name="T31"/>
                  <a:gd fmla="*/ 9 w 67" name="T32"/>
                  <a:gd fmla="*/ 16 h 32" name="T33"/>
                  <a:gd fmla="*/ 8 w 67" name="T34"/>
                  <a:gd fmla="*/ 15 h 32" name="T35"/>
                  <a:gd fmla="*/ 0 w 67" name="T36"/>
                  <a:gd fmla="*/ 1 h 32" name="T37"/>
                  <a:gd fmla="*/ 0 w 67" name="T38"/>
                  <a:gd fmla="*/ 32 h 3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2" w="67">
                    <a:moveTo>
                      <a:pt x="0" y="32"/>
                    </a:moveTo>
                    <a:cubicBezTo>
                      <a:pt x="67" y="32"/>
                      <a:pt x="67" y="32"/>
                      <a:pt x="67" y="32"/>
                    </a:cubicBezTo>
                    <a:cubicBezTo>
                      <a:pt x="67" y="0"/>
                      <a:pt x="67" y="0"/>
                      <a:pt x="67" y="0"/>
                    </a:cubicBezTo>
                    <a:cubicBezTo>
                      <a:pt x="60" y="15"/>
                      <a:pt x="60" y="15"/>
                      <a:pt x="60" y="15"/>
                    </a:cubicBezTo>
                    <a:cubicBezTo>
                      <a:pt x="59" y="16"/>
                      <a:pt x="59" y="16"/>
                      <a:pt x="59" y="16"/>
                    </a:cubicBezTo>
                    <a:cubicBezTo>
                      <a:pt x="58" y="16"/>
                      <a:pt x="58" y="16"/>
                      <a:pt x="58" y="16"/>
                    </a:cubicBezTo>
                    <a:cubicBezTo>
                      <a:pt x="56" y="16"/>
                      <a:pt x="56" y="16"/>
                      <a:pt x="56" y="16"/>
                    </a:cubicBezTo>
                    <a:cubicBezTo>
                      <a:pt x="39" y="16"/>
                      <a:pt x="39" y="16"/>
                      <a:pt x="39" y="16"/>
                    </a:cubicBezTo>
                    <a:cubicBezTo>
                      <a:pt x="39" y="16"/>
                      <a:pt x="39" y="17"/>
                      <a:pt x="39" y="17"/>
                    </a:cubicBezTo>
                    <a:cubicBezTo>
                      <a:pt x="39" y="18"/>
                      <a:pt x="39" y="19"/>
                      <a:pt x="39" y="20"/>
                    </a:cubicBezTo>
                    <a:cubicBezTo>
                      <a:pt x="38" y="21"/>
                      <a:pt x="36" y="22"/>
                      <a:pt x="34" y="22"/>
                    </a:cubicBezTo>
                    <a:cubicBezTo>
                      <a:pt x="32" y="22"/>
                      <a:pt x="31" y="21"/>
                      <a:pt x="30" y="20"/>
                    </a:cubicBezTo>
                    <a:cubicBezTo>
                      <a:pt x="29" y="19"/>
                      <a:pt x="29" y="18"/>
                      <a:pt x="29" y="17"/>
                    </a:cubicBezTo>
                    <a:cubicBezTo>
                      <a:pt x="29" y="17"/>
                      <a:pt x="29" y="16"/>
                      <a:pt x="29" y="16"/>
                    </a:cubicBezTo>
                    <a:cubicBezTo>
                      <a:pt x="12" y="16"/>
                      <a:pt x="12" y="16"/>
                      <a:pt x="12" y="16"/>
                    </a:cubicBezTo>
                    <a:cubicBezTo>
                      <a:pt x="10" y="16"/>
                      <a:pt x="10" y="16"/>
                      <a:pt x="10" y="16"/>
                    </a:cubicBezTo>
                    <a:cubicBezTo>
                      <a:pt x="9" y="16"/>
                      <a:pt x="9" y="16"/>
                      <a:pt x="9" y="16"/>
                    </a:cubicBezTo>
                    <a:cubicBezTo>
                      <a:pt x="8" y="15"/>
                      <a:pt x="8" y="15"/>
                      <a:pt x="8" y="15"/>
                    </a:cubicBezTo>
                    <a:cubicBezTo>
                      <a:pt x="0" y="1"/>
                      <a:pt x="0" y="1"/>
                      <a:pt x="0" y="1"/>
                    </a:cubicBezTo>
                    <a:lnTo>
                      <a:pt x="0" y="32"/>
                    </a:lnTo>
                    <a:close/>
                  </a:path>
                </a:pathLst>
              </a:custGeom>
              <a:grpFill/>
              <a:ln>
                <a:noFill/>
              </a:ln>
            </p:spPr>
            <p:txBody>
              <a:bodyPr anchor="ctr"/>
              <a:lstStyle/>
              <a:p>
                <a:pPr algn="ctr"/>
                <a:endParaRPr>
                  <a:cs typeface="+mn-ea"/>
                  <a:sym typeface="+mn-lt"/>
                </a:endParaRPr>
              </a:p>
            </p:txBody>
          </p:sp>
          <p:sp>
            <p:nvSpPr>
              <p:cNvPr id="63" name="Freeform: Shape 90"/>
              <p:cNvSpPr/>
              <p:nvPr/>
            </p:nvSpPr>
            <p:spPr bwMode="auto">
              <a:xfrm>
                <a:off x="4348657" y="3962282"/>
                <a:ext cx="208320" cy="96808"/>
              </a:xfrm>
              <a:custGeom>
                <a:gdLst>
                  <a:gd fmla="*/ 47 w 47" name="T0"/>
                  <a:gd fmla="*/ 22 h 22" name="T1"/>
                  <a:gd fmla="*/ 47 w 47" name="T2"/>
                  <a:gd fmla="*/ 10 h 22" name="T3"/>
                  <a:gd fmla="*/ 38 w 47" name="T4"/>
                  <a:gd fmla="*/ 0 h 22" name="T5"/>
                  <a:gd fmla="*/ 9 w 47" name="T6"/>
                  <a:gd fmla="*/ 0 h 22" name="T7"/>
                  <a:gd fmla="*/ 0 w 47" name="T8"/>
                  <a:gd fmla="*/ 10 h 22" name="T9"/>
                  <a:gd fmla="*/ 0 w 47" name="T10"/>
                  <a:gd fmla="*/ 22 h 22" name="T11"/>
                  <a:gd fmla="*/ 8 w 47" name="T12"/>
                  <a:gd fmla="*/ 22 h 22" name="T13"/>
                  <a:gd fmla="*/ 8 w 47" name="T14"/>
                  <a:gd fmla="*/ 10 h 22" name="T15"/>
                  <a:gd fmla="*/ 9 w 47" name="T16"/>
                  <a:gd fmla="*/ 8 h 22" name="T17"/>
                  <a:gd fmla="*/ 38 w 47" name="T18"/>
                  <a:gd fmla="*/ 8 h 22" name="T19"/>
                  <a:gd fmla="*/ 39 w 47" name="T20"/>
                  <a:gd fmla="*/ 10 h 22" name="T21"/>
                  <a:gd fmla="*/ 39 w 47" name="T22"/>
                  <a:gd fmla="*/ 22 h 22" name="T23"/>
                  <a:gd fmla="*/ 47 w 47" name="T24"/>
                  <a:gd fmla="*/ 22 h 2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2" w="47">
                    <a:moveTo>
                      <a:pt x="47" y="22"/>
                    </a:moveTo>
                    <a:cubicBezTo>
                      <a:pt x="47" y="10"/>
                      <a:pt x="47" y="10"/>
                      <a:pt x="47" y="10"/>
                    </a:cubicBezTo>
                    <a:cubicBezTo>
                      <a:pt x="47" y="5"/>
                      <a:pt x="43" y="0"/>
                      <a:pt x="38" y="0"/>
                    </a:cubicBezTo>
                    <a:cubicBezTo>
                      <a:pt x="9" y="0"/>
                      <a:pt x="9" y="0"/>
                      <a:pt x="9" y="0"/>
                    </a:cubicBezTo>
                    <a:cubicBezTo>
                      <a:pt x="4" y="0"/>
                      <a:pt x="0" y="5"/>
                      <a:pt x="0" y="10"/>
                    </a:cubicBezTo>
                    <a:cubicBezTo>
                      <a:pt x="0" y="22"/>
                      <a:pt x="0" y="22"/>
                      <a:pt x="0" y="22"/>
                    </a:cubicBezTo>
                    <a:cubicBezTo>
                      <a:pt x="8" y="22"/>
                      <a:pt x="8" y="22"/>
                      <a:pt x="8" y="22"/>
                    </a:cubicBezTo>
                    <a:cubicBezTo>
                      <a:pt x="8" y="10"/>
                      <a:pt x="8" y="10"/>
                      <a:pt x="8" y="10"/>
                    </a:cubicBezTo>
                    <a:cubicBezTo>
                      <a:pt x="8" y="9"/>
                      <a:pt x="8" y="8"/>
                      <a:pt x="9" y="8"/>
                    </a:cubicBezTo>
                    <a:cubicBezTo>
                      <a:pt x="38" y="8"/>
                      <a:pt x="38" y="8"/>
                      <a:pt x="38" y="8"/>
                    </a:cubicBezTo>
                    <a:cubicBezTo>
                      <a:pt x="38" y="8"/>
                      <a:pt x="39" y="9"/>
                      <a:pt x="39" y="10"/>
                    </a:cubicBezTo>
                    <a:cubicBezTo>
                      <a:pt x="39" y="22"/>
                      <a:pt x="39" y="22"/>
                      <a:pt x="39" y="22"/>
                    </a:cubicBezTo>
                    <a:lnTo>
                      <a:pt x="47" y="22"/>
                    </a:lnTo>
                    <a:close/>
                  </a:path>
                </a:pathLst>
              </a:custGeom>
              <a:grpFill/>
              <a:ln>
                <a:noFill/>
              </a:ln>
            </p:spPr>
            <p:txBody>
              <a:bodyPr anchor="ctr"/>
              <a:lstStyle/>
              <a:p>
                <a:pPr algn="ctr"/>
                <a:endParaRPr>
                  <a:cs typeface="+mn-ea"/>
                  <a:sym typeface="+mn-lt"/>
                </a:endParaRPr>
              </a:p>
            </p:txBody>
          </p:sp>
          <p:sp>
            <p:nvSpPr>
              <p:cNvPr id="64" name="Freeform: Shape 91"/>
              <p:cNvSpPr/>
              <p:nvPr/>
            </p:nvSpPr>
            <p:spPr bwMode="auto">
              <a:xfrm>
                <a:off x="3519053" y="1250443"/>
                <a:ext cx="308804" cy="308804"/>
              </a:xfrm>
              <a:custGeom>
                <a:gdLst>
                  <a:gd fmla="*/ 35 w 70" name="T0"/>
                  <a:gd fmla="*/ 70 h 70" name="T1"/>
                  <a:gd fmla="*/ 46 w 70" name="T2"/>
                  <a:gd fmla="*/ 68 h 70" name="T3"/>
                  <a:gd fmla="*/ 63 w 70" name="T4"/>
                  <a:gd fmla="*/ 55 h 70" name="T5"/>
                  <a:gd fmla="*/ 70 w 70" name="T6"/>
                  <a:gd fmla="*/ 35 h 70" name="T7"/>
                  <a:gd fmla="*/ 35 w 70" name="T8"/>
                  <a:gd fmla="*/ 0 h 70" name="T9"/>
                  <a:gd fmla="*/ 35 w 70" name="T10"/>
                  <a:gd fmla="*/ 24 h 70" name="T11"/>
                  <a:gd fmla="*/ 45 w 70" name="T12"/>
                  <a:gd fmla="*/ 35 h 70" name="T13"/>
                  <a:gd fmla="*/ 35 w 70" name="T14"/>
                  <a:gd fmla="*/ 45 h 70" name="T15"/>
                  <a:gd fmla="*/ 35 w 70" name="T16"/>
                  <a:gd fmla="*/ 70 h 70" name="T17"/>
                  <a:gd fmla="*/ 35 w 70" name="T18"/>
                  <a:gd fmla="*/ 0 h 70" name="T19"/>
                  <a:gd fmla="*/ 0 w 70" name="T20"/>
                  <a:gd fmla="*/ 35 h 70" name="T21"/>
                  <a:gd fmla="*/ 35 w 70" name="T22"/>
                  <a:gd fmla="*/ 70 h 70" name="T23"/>
                  <a:gd fmla="*/ 35 w 70" name="T24"/>
                  <a:gd fmla="*/ 70 h 70" name="T25"/>
                  <a:gd fmla="*/ 35 w 70" name="T26"/>
                  <a:gd fmla="*/ 45 h 70" name="T27"/>
                  <a:gd fmla="*/ 35 w 70" name="T28"/>
                  <a:gd fmla="*/ 45 h 70" name="T29"/>
                  <a:gd fmla="*/ 35 w 70" name="T30"/>
                  <a:gd fmla="*/ 45 h 70" name="T31"/>
                  <a:gd fmla="*/ 25 w 70" name="T32"/>
                  <a:gd fmla="*/ 35 h 70" name="T33"/>
                  <a:gd fmla="*/ 35 w 70" name="T34"/>
                  <a:gd fmla="*/ 24 h 70" name="T35"/>
                  <a:gd fmla="*/ 35 w 70" name="T36"/>
                  <a:gd fmla="*/ 24 h 70" name="T37"/>
                  <a:gd fmla="*/ 35 w 70" name="T38"/>
                  <a:gd fmla="*/ 0 h 7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70" w="70">
                    <a:moveTo>
                      <a:pt x="35" y="70"/>
                    </a:moveTo>
                    <a:cubicBezTo>
                      <a:pt x="39" y="70"/>
                      <a:pt x="43" y="69"/>
                      <a:pt x="46" y="68"/>
                    </a:cubicBezTo>
                    <a:cubicBezTo>
                      <a:pt x="52" y="63"/>
                      <a:pt x="57" y="59"/>
                      <a:pt x="63" y="55"/>
                    </a:cubicBezTo>
                    <a:cubicBezTo>
                      <a:pt x="67" y="49"/>
                      <a:pt x="70" y="42"/>
                      <a:pt x="70" y="35"/>
                    </a:cubicBezTo>
                    <a:cubicBezTo>
                      <a:pt x="70" y="15"/>
                      <a:pt x="54" y="0"/>
                      <a:pt x="35" y="0"/>
                    </a:cubicBezTo>
                    <a:cubicBezTo>
                      <a:pt x="35" y="24"/>
                      <a:pt x="35" y="24"/>
                      <a:pt x="35" y="24"/>
                    </a:cubicBezTo>
                    <a:cubicBezTo>
                      <a:pt x="40" y="24"/>
                      <a:pt x="45" y="29"/>
                      <a:pt x="45" y="35"/>
                    </a:cubicBezTo>
                    <a:cubicBezTo>
                      <a:pt x="45" y="40"/>
                      <a:pt x="40" y="45"/>
                      <a:pt x="35" y="45"/>
                    </a:cubicBezTo>
                    <a:lnTo>
                      <a:pt x="35" y="70"/>
                    </a:lnTo>
                    <a:close/>
                    <a:moveTo>
                      <a:pt x="35" y="0"/>
                    </a:moveTo>
                    <a:cubicBezTo>
                      <a:pt x="15" y="0"/>
                      <a:pt x="0" y="15"/>
                      <a:pt x="0" y="35"/>
                    </a:cubicBezTo>
                    <a:cubicBezTo>
                      <a:pt x="0" y="54"/>
                      <a:pt x="15" y="70"/>
                      <a:pt x="35" y="70"/>
                    </a:cubicBezTo>
                    <a:cubicBezTo>
                      <a:pt x="35" y="70"/>
                      <a:pt x="35" y="70"/>
                      <a:pt x="35" y="70"/>
                    </a:cubicBezTo>
                    <a:cubicBezTo>
                      <a:pt x="35" y="45"/>
                      <a:pt x="35" y="45"/>
                      <a:pt x="35" y="45"/>
                    </a:cubicBezTo>
                    <a:cubicBezTo>
                      <a:pt x="35" y="45"/>
                      <a:pt x="35" y="45"/>
                      <a:pt x="35" y="45"/>
                    </a:cubicBezTo>
                    <a:cubicBezTo>
                      <a:pt x="35" y="45"/>
                      <a:pt x="35" y="45"/>
                      <a:pt x="35" y="45"/>
                    </a:cubicBezTo>
                    <a:cubicBezTo>
                      <a:pt x="29" y="45"/>
                      <a:pt x="25" y="40"/>
                      <a:pt x="25" y="35"/>
                    </a:cubicBezTo>
                    <a:cubicBezTo>
                      <a:pt x="25" y="29"/>
                      <a:pt x="29" y="24"/>
                      <a:pt x="35" y="24"/>
                    </a:cubicBezTo>
                    <a:cubicBezTo>
                      <a:pt x="35" y="24"/>
                      <a:pt x="35" y="24"/>
                      <a:pt x="35" y="24"/>
                    </a:cubicBezTo>
                    <a:cubicBezTo>
                      <a:pt x="35" y="0"/>
                      <a:pt x="35" y="0"/>
                      <a:pt x="35" y="0"/>
                    </a:cubicBezTo>
                    <a:close/>
                  </a:path>
                </a:pathLst>
              </a:custGeom>
              <a:grpFill/>
              <a:ln>
                <a:noFill/>
              </a:ln>
            </p:spPr>
            <p:txBody>
              <a:bodyPr anchor="ctr"/>
              <a:lstStyle/>
              <a:p>
                <a:pPr algn="ctr"/>
                <a:endParaRPr>
                  <a:cs typeface="+mn-ea"/>
                  <a:sym typeface="+mn-lt"/>
                </a:endParaRPr>
              </a:p>
            </p:txBody>
          </p:sp>
          <p:sp>
            <p:nvSpPr>
              <p:cNvPr id="65" name="Freeform: Shape 92"/>
              <p:cNvSpPr/>
              <p:nvPr/>
            </p:nvSpPr>
            <p:spPr bwMode="auto">
              <a:xfrm>
                <a:off x="3376905" y="1625420"/>
                <a:ext cx="257337" cy="216898"/>
              </a:xfrm>
              <a:custGeom>
                <a:gdLst>
                  <a:gd fmla="*/ 15 w 58" name="T0"/>
                  <a:gd fmla="*/ 49 h 49" name="T1"/>
                  <a:gd fmla="*/ 17 w 58" name="T2"/>
                  <a:gd fmla="*/ 49 h 49" name="T3"/>
                  <a:gd fmla="*/ 21 w 58" name="T4"/>
                  <a:gd fmla="*/ 43 h 49" name="T5"/>
                  <a:gd fmla="*/ 15 w 58" name="T6"/>
                  <a:gd fmla="*/ 43 h 49" name="T7"/>
                  <a:gd fmla="*/ 15 w 58" name="T8"/>
                  <a:gd fmla="*/ 49 h 49" name="T9"/>
                  <a:gd fmla="*/ 15 w 58" name="T10"/>
                  <a:gd fmla="*/ 31 h 49" name="T11"/>
                  <a:gd fmla="*/ 19 w 58" name="T12"/>
                  <a:gd fmla="*/ 25 h 49" name="T13"/>
                  <a:gd fmla="*/ 27 w 58" name="T14"/>
                  <a:gd fmla="*/ 36 h 49" name="T15"/>
                  <a:gd fmla="*/ 35 w 58" name="T16"/>
                  <a:gd fmla="*/ 26 h 49" name="T17"/>
                  <a:gd fmla="*/ 41 w 58" name="T18"/>
                  <a:gd fmla="*/ 16 h 49" name="T19"/>
                  <a:gd fmla="*/ 41 w 58" name="T20"/>
                  <a:gd fmla="*/ 16 h 49" name="T21"/>
                  <a:gd fmla="*/ 42 w 58" name="T22"/>
                  <a:gd fmla="*/ 17 h 49" name="T23"/>
                  <a:gd fmla="*/ 58 w 58" name="T24"/>
                  <a:gd fmla="*/ 0 h 49" name="T25"/>
                  <a:gd fmla="*/ 15 w 58" name="T26"/>
                  <a:gd fmla="*/ 0 h 49" name="T27"/>
                  <a:gd fmla="*/ 15 w 58" name="T28"/>
                  <a:gd fmla="*/ 7 h 49" name="T29"/>
                  <a:gd fmla="*/ 20 w 58" name="T30"/>
                  <a:gd fmla="*/ 12 h 49" name="T31"/>
                  <a:gd fmla="*/ 15 w 58" name="T32"/>
                  <a:gd fmla="*/ 17 h 49" name="T33"/>
                  <a:gd fmla="*/ 15 w 58" name="T34"/>
                  <a:gd fmla="*/ 31 h 49" name="T35"/>
                  <a:gd fmla="*/ 0 w 58" name="T36"/>
                  <a:gd fmla="*/ 49 h 49" name="T37"/>
                  <a:gd fmla="*/ 15 w 58" name="T38"/>
                  <a:gd fmla="*/ 49 h 49" name="T39"/>
                  <a:gd fmla="*/ 15 w 58" name="T40"/>
                  <a:gd fmla="*/ 43 h 49" name="T41"/>
                  <a:gd fmla="*/ 5 w 58" name="T42"/>
                  <a:gd fmla="*/ 43 h 49" name="T43"/>
                  <a:gd fmla="*/ 5 w 58" name="T44"/>
                  <a:gd fmla="*/ 43 h 49" name="T45"/>
                  <a:gd fmla="*/ 15 w 58" name="T46"/>
                  <a:gd fmla="*/ 31 h 49" name="T47"/>
                  <a:gd fmla="*/ 15 w 58" name="T48"/>
                  <a:gd fmla="*/ 17 h 49" name="T49"/>
                  <a:gd fmla="*/ 15 w 58" name="T50"/>
                  <a:gd fmla="*/ 17 h 49" name="T51"/>
                  <a:gd fmla="*/ 9 w 58" name="T52"/>
                  <a:gd fmla="*/ 12 h 49" name="T53"/>
                  <a:gd fmla="*/ 15 w 58" name="T54"/>
                  <a:gd fmla="*/ 7 h 49" name="T55"/>
                  <a:gd fmla="*/ 15 w 58" name="T56"/>
                  <a:gd fmla="*/ 7 h 49" name="T57"/>
                  <a:gd fmla="*/ 15 w 58" name="T58"/>
                  <a:gd fmla="*/ 7 h 49" name="T59"/>
                  <a:gd fmla="*/ 15 w 58" name="T60"/>
                  <a:gd fmla="*/ 0 h 49" name="T61"/>
                  <a:gd fmla="*/ 0 w 58" name="T62"/>
                  <a:gd fmla="*/ 0 h 49" name="T63"/>
                  <a:gd fmla="*/ 0 w 58" name="T64"/>
                  <a:gd fmla="*/ 49 h 49"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49" w="57">
                    <a:moveTo>
                      <a:pt x="15" y="49"/>
                    </a:moveTo>
                    <a:cubicBezTo>
                      <a:pt x="17" y="49"/>
                      <a:pt x="17" y="49"/>
                      <a:pt x="17" y="49"/>
                    </a:cubicBezTo>
                    <a:cubicBezTo>
                      <a:pt x="18" y="47"/>
                      <a:pt x="20" y="45"/>
                      <a:pt x="21" y="43"/>
                    </a:cubicBezTo>
                    <a:cubicBezTo>
                      <a:pt x="15" y="43"/>
                      <a:pt x="15" y="43"/>
                      <a:pt x="15" y="43"/>
                    </a:cubicBezTo>
                    <a:cubicBezTo>
                      <a:pt x="15" y="49"/>
                      <a:pt x="15" y="49"/>
                      <a:pt x="15" y="49"/>
                    </a:cubicBezTo>
                    <a:close/>
                    <a:moveTo>
                      <a:pt x="15" y="31"/>
                    </a:moveTo>
                    <a:cubicBezTo>
                      <a:pt x="19" y="25"/>
                      <a:pt x="19" y="25"/>
                      <a:pt x="19" y="25"/>
                    </a:cubicBezTo>
                    <a:cubicBezTo>
                      <a:pt x="27" y="36"/>
                      <a:pt x="27" y="36"/>
                      <a:pt x="27" y="36"/>
                    </a:cubicBezTo>
                    <a:cubicBezTo>
                      <a:pt x="29" y="32"/>
                      <a:pt x="32" y="29"/>
                      <a:pt x="35" y="26"/>
                    </a:cubicBezTo>
                    <a:cubicBezTo>
                      <a:pt x="41" y="16"/>
                      <a:pt x="41" y="16"/>
                      <a:pt x="41" y="16"/>
                    </a:cubicBezTo>
                    <a:cubicBezTo>
                      <a:pt x="41" y="16"/>
                      <a:pt x="41" y="16"/>
                      <a:pt x="41" y="16"/>
                    </a:cubicBezTo>
                    <a:cubicBezTo>
                      <a:pt x="42" y="17"/>
                      <a:pt x="42" y="17"/>
                      <a:pt x="42" y="17"/>
                    </a:cubicBezTo>
                    <a:cubicBezTo>
                      <a:pt x="47" y="11"/>
                      <a:pt x="53" y="6"/>
                      <a:pt x="58" y="0"/>
                    </a:cubicBezTo>
                    <a:cubicBezTo>
                      <a:pt x="15" y="0"/>
                      <a:pt x="15" y="0"/>
                      <a:pt x="15" y="0"/>
                    </a:cubicBezTo>
                    <a:cubicBezTo>
                      <a:pt x="15" y="7"/>
                      <a:pt x="15" y="7"/>
                      <a:pt x="15" y="7"/>
                    </a:cubicBezTo>
                    <a:cubicBezTo>
                      <a:pt x="18" y="7"/>
                      <a:pt x="20" y="9"/>
                      <a:pt x="20" y="12"/>
                    </a:cubicBezTo>
                    <a:cubicBezTo>
                      <a:pt x="20" y="15"/>
                      <a:pt x="18" y="17"/>
                      <a:pt x="15" y="17"/>
                    </a:cubicBezTo>
                    <a:lnTo>
                      <a:pt x="15" y="31"/>
                    </a:lnTo>
                    <a:close/>
                    <a:moveTo>
                      <a:pt x="0" y="49"/>
                    </a:moveTo>
                    <a:cubicBezTo>
                      <a:pt x="15" y="49"/>
                      <a:pt x="15" y="49"/>
                      <a:pt x="15" y="49"/>
                    </a:cubicBezTo>
                    <a:cubicBezTo>
                      <a:pt x="15" y="43"/>
                      <a:pt x="15" y="43"/>
                      <a:pt x="15" y="43"/>
                    </a:cubicBezTo>
                    <a:cubicBezTo>
                      <a:pt x="5" y="43"/>
                      <a:pt x="5" y="43"/>
                      <a:pt x="5" y="43"/>
                    </a:cubicBezTo>
                    <a:cubicBezTo>
                      <a:pt x="5" y="43"/>
                      <a:pt x="5" y="43"/>
                      <a:pt x="5" y="43"/>
                    </a:cubicBezTo>
                    <a:cubicBezTo>
                      <a:pt x="15" y="31"/>
                      <a:pt x="15" y="31"/>
                      <a:pt x="15" y="31"/>
                    </a:cubicBezTo>
                    <a:cubicBezTo>
                      <a:pt x="15" y="17"/>
                      <a:pt x="15" y="17"/>
                      <a:pt x="15" y="17"/>
                    </a:cubicBezTo>
                    <a:cubicBezTo>
                      <a:pt x="15" y="17"/>
                      <a:pt x="15" y="17"/>
                      <a:pt x="15" y="17"/>
                    </a:cubicBezTo>
                    <a:cubicBezTo>
                      <a:pt x="12" y="17"/>
                      <a:pt x="9" y="15"/>
                      <a:pt x="9" y="12"/>
                    </a:cubicBezTo>
                    <a:cubicBezTo>
                      <a:pt x="9" y="9"/>
                      <a:pt x="12" y="7"/>
                      <a:pt x="15" y="7"/>
                    </a:cubicBezTo>
                    <a:cubicBezTo>
                      <a:pt x="15" y="7"/>
                      <a:pt x="15" y="7"/>
                      <a:pt x="15" y="7"/>
                    </a:cubicBezTo>
                    <a:cubicBezTo>
                      <a:pt x="15" y="7"/>
                      <a:pt x="15" y="7"/>
                      <a:pt x="15" y="7"/>
                    </a:cubicBezTo>
                    <a:cubicBezTo>
                      <a:pt x="15" y="0"/>
                      <a:pt x="15" y="0"/>
                      <a:pt x="15" y="0"/>
                    </a:cubicBezTo>
                    <a:cubicBezTo>
                      <a:pt x="0" y="0"/>
                      <a:pt x="0" y="0"/>
                      <a:pt x="0" y="0"/>
                    </a:cubicBezTo>
                    <a:lnTo>
                      <a:pt x="0" y="49"/>
                    </a:lnTo>
                    <a:close/>
                  </a:path>
                </a:pathLst>
              </a:custGeom>
              <a:grpFill/>
              <a:ln>
                <a:noFill/>
              </a:ln>
            </p:spPr>
            <p:txBody>
              <a:bodyPr anchor="ctr"/>
              <a:lstStyle/>
              <a:p>
                <a:pPr algn="ctr"/>
                <a:endParaRPr>
                  <a:cs typeface="+mn-ea"/>
                  <a:sym typeface="+mn-lt"/>
                </a:endParaRPr>
              </a:p>
            </p:txBody>
          </p:sp>
          <p:sp>
            <p:nvSpPr>
              <p:cNvPr id="66" name="Freeform: Shape 93"/>
              <p:cNvSpPr/>
              <p:nvPr/>
            </p:nvSpPr>
            <p:spPr bwMode="auto">
              <a:xfrm>
                <a:off x="3946722" y="1143832"/>
                <a:ext cx="164205" cy="234054"/>
              </a:xfrm>
              <a:custGeom>
                <a:gdLst>
                  <a:gd fmla="*/ 37 w 37" name="T0"/>
                  <a:gd fmla="*/ 35 h 53" name="T1"/>
                  <a:gd fmla="*/ 37 w 37" name="T2"/>
                  <a:gd fmla="*/ 0 h 53" name="T3"/>
                  <a:gd fmla="*/ 19 w 37" name="T4"/>
                  <a:gd fmla="*/ 0 h 53" name="T5"/>
                  <a:gd fmla="*/ 0 w 37" name="T6"/>
                  <a:gd fmla="*/ 49 h 53" name="T7"/>
                  <a:gd fmla="*/ 10 w 37" name="T8"/>
                  <a:gd fmla="*/ 53 h 53" name="T9"/>
                  <a:gd fmla="*/ 34 w 37" name="T10"/>
                  <a:gd fmla="*/ 43 h 53" name="T11"/>
                  <a:gd fmla="*/ 37 w 37" name="T12"/>
                  <a:gd fmla="*/ 35 h 53" name="T13"/>
                </a:gdLst>
                <a:cxnLst>
                  <a:cxn ang="0">
                    <a:pos x="T0" y="T1"/>
                  </a:cxn>
                  <a:cxn ang="0">
                    <a:pos x="T2" y="T3"/>
                  </a:cxn>
                  <a:cxn ang="0">
                    <a:pos x="T4" y="T5"/>
                  </a:cxn>
                  <a:cxn ang="0">
                    <a:pos x="T6" y="T7"/>
                  </a:cxn>
                  <a:cxn ang="0">
                    <a:pos x="T8" y="T9"/>
                  </a:cxn>
                  <a:cxn ang="0">
                    <a:pos x="T10" y="T11"/>
                  </a:cxn>
                  <a:cxn ang="0">
                    <a:pos x="T12" y="T13"/>
                  </a:cxn>
                </a:cxnLst>
                <a:rect b="b" l="0" r="r" t="0"/>
                <a:pathLst>
                  <a:path h="52" w="37">
                    <a:moveTo>
                      <a:pt x="37" y="35"/>
                    </a:moveTo>
                    <a:cubicBezTo>
                      <a:pt x="37" y="0"/>
                      <a:pt x="37" y="0"/>
                      <a:pt x="37" y="0"/>
                    </a:cubicBezTo>
                    <a:cubicBezTo>
                      <a:pt x="19" y="0"/>
                      <a:pt x="19" y="0"/>
                      <a:pt x="19" y="0"/>
                    </a:cubicBezTo>
                    <a:cubicBezTo>
                      <a:pt x="0" y="49"/>
                      <a:pt x="0" y="49"/>
                      <a:pt x="0" y="49"/>
                    </a:cubicBezTo>
                    <a:cubicBezTo>
                      <a:pt x="10" y="53"/>
                      <a:pt x="10" y="53"/>
                      <a:pt x="10" y="53"/>
                    </a:cubicBezTo>
                    <a:cubicBezTo>
                      <a:pt x="18" y="50"/>
                      <a:pt x="26" y="46"/>
                      <a:pt x="34" y="43"/>
                    </a:cubicBezTo>
                    <a:lnTo>
                      <a:pt x="37" y="35"/>
                    </a:lnTo>
                    <a:close/>
                  </a:path>
                </a:pathLst>
              </a:custGeom>
              <a:grpFill/>
              <a:ln>
                <a:noFill/>
              </a:ln>
            </p:spPr>
            <p:txBody>
              <a:bodyPr anchor="ctr"/>
              <a:lstStyle/>
              <a:p>
                <a:pPr algn="ctr"/>
                <a:endParaRPr>
                  <a:cs typeface="+mn-ea"/>
                  <a:sym typeface="+mn-lt"/>
                </a:endParaRPr>
              </a:p>
            </p:txBody>
          </p:sp>
          <p:sp>
            <p:nvSpPr>
              <p:cNvPr id="67" name="Freeform: Shape 94"/>
              <p:cNvSpPr/>
              <p:nvPr/>
            </p:nvSpPr>
            <p:spPr bwMode="auto">
              <a:xfrm>
                <a:off x="4124407" y="1143832"/>
                <a:ext cx="30635" cy="84553"/>
              </a:xfrm>
              <a:custGeom>
                <a:gdLst>
                  <a:gd fmla="*/ 0 w 7" name="T0"/>
                  <a:gd fmla="*/ 19 h 19" name="T1"/>
                  <a:gd fmla="*/ 6 w 7" name="T2"/>
                  <a:gd fmla="*/ 0 h 19" name="T3"/>
                  <a:gd fmla="*/ 7 w 7" name="T4"/>
                  <a:gd fmla="*/ 0 h 19" name="T5"/>
                  <a:gd fmla="*/ 0 w 7" name="T6"/>
                  <a:gd fmla="*/ 0 h 19" name="T7"/>
                  <a:gd fmla="*/ 0 w 7" name="T8"/>
                  <a:gd fmla="*/ 19 h 19" name="T9"/>
                </a:gdLst>
                <a:cxnLst>
                  <a:cxn ang="0">
                    <a:pos x="T0" y="T1"/>
                  </a:cxn>
                  <a:cxn ang="0">
                    <a:pos x="T2" y="T3"/>
                  </a:cxn>
                  <a:cxn ang="0">
                    <a:pos x="T4" y="T5"/>
                  </a:cxn>
                  <a:cxn ang="0">
                    <a:pos x="T6" y="T7"/>
                  </a:cxn>
                  <a:cxn ang="0">
                    <a:pos x="T8" y="T9"/>
                  </a:cxn>
                </a:cxnLst>
                <a:rect b="b" l="0" r="r" t="0"/>
                <a:pathLst>
                  <a:path h="19" w="7">
                    <a:moveTo>
                      <a:pt x="0" y="19"/>
                    </a:moveTo>
                    <a:cubicBezTo>
                      <a:pt x="6" y="15"/>
                      <a:pt x="6" y="7"/>
                      <a:pt x="6" y="0"/>
                    </a:cubicBezTo>
                    <a:cubicBezTo>
                      <a:pt x="6" y="0"/>
                      <a:pt x="6" y="0"/>
                      <a:pt x="7" y="0"/>
                    </a:cubicBezTo>
                    <a:cubicBezTo>
                      <a:pt x="0" y="0"/>
                      <a:pt x="0" y="0"/>
                      <a:pt x="0" y="0"/>
                    </a:cubicBezTo>
                    <a:lnTo>
                      <a:pt x="0" y="19"/>
                    </a:lnTo>
                    <a:close/>
                  </a:path>
                </a:pathLst>
              </a:custGeom>
              <a:grpFill/>
              <a:ln>
                <a:noFill/>
              </a:ln>
            </p:spPr>
            <p:txBody>
              <a:bodyPr anchor="ctr"/>
              <a:lstStyle/>
              <a:p>
                <a:pPr algn="ctr"/>
                <a:endParaRPr>
                  <a:cs typeface="+mn-ea"/>
                  <a:sym typeface="+mn-lt"/>
                </a:endParaRPr>
              </a:p>
            </p:txBody>
          </p:sp>
          <p:sp>
            <p:nvSpPr>
              <p:cNvPr id="68" name="Freeform: Shape 95"/>
              <p:cNvSpPr/>
              <p:nvPr/>
            </p:nvSpPr>
            <p:spPr bwMode="auto">
              <a:xfrm>
                <a:off x="4124407" y="1143832"/>
                <a:ext cx="136021" cy="181361"/>
              </a:xfrm>
              <a:custGeom>
                <a:gdLst>
                  <a:gd fmla="*/ 9 w 31" name="T0"/>
                  <a:gd fmla="*/ 0 h 41" name="T1"/>
                  <a:gd fmla="*/ 9 w 31" name="T2"/>
                  <a:gd fmla="*/ 0 h 41" name="T3"/>
                  <a:gd fmla="*/ 0 w 31" name="T4"/>
                  <a:gd fmla="*/ 21 h 41" name="T5"/>
                  <a:gd fmla="*/ 0 w 31" name="T6"/>
                  <a:gd fmla="*/ 35 h 41" name="T7"/>
                  <a:gd fmla="*/ 2 w 31" name="T8"/>
                  <a:gd fmla="*/ 41 h 41" name="T9"/>
                  <a:gd fmla="*/ 31 w 31" name="T10"/>
                  <a:gd fmla="*/ 32 h 41" name="T11"/>
                  <a:gd fmla="*/ 18 w 31" name="T12"/>
                  <a:gd fmla="*/ 0 h 41" name="T13"/>
                  <a:gd fmla="*/ 9 w 31" name="T14"/>
                  <a:gd fmla="*/ 0 h 4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1" w="31">
                    <a:moveTo>
                      <a:pt x="9" y="0"/>
                    </a:moveTo>
                    <a:cubicBezTo>
                      <a:pt x="9" y="0"/>
                      <a:pt x="9" y="0"/>
                      <a:pt x="9" y="0"/>
                    </a:cubicBezTo>
                    <a:cubicBezTo>
                      <a:pt x="9" y="8"/>
                      <a:pt x="8" y="18"/>
                      <a:pt x="0" y="21"/>
                    </a:cubicBezTo>
                    <a:cubicBezTo>
                      <a:pt x="0" y="35"/>
                      <a:pt x="0" y="35"/>
                      <a:pt x="0" y="35"/>
                    </a:cubicBezTo>
                    <a:cubicBezTo>
                      <a:pt x="2" y="41"/>
                      <a:pt x="2" y="41"/>
                      <a:pt x="2" y="41"/>
                    </a:cubicBezTo>
                    <a:cubicBezTo>
                      <a:pt x="11" y="37"/>
                      <a:pt x="21" y="35"/>
                      <a:pt x="31" y="32"/>
                    </a:cubicBezTo>
                    <a:cubicBezTo>
                      <a:pt x="18" y="0"/>
                      <a:pt x="18" y="0"/>
                      <a:pt x="18" y="0"/>
                    </a:cubicBezTo>
                    <a:lnTo>
                      <a:pt x="9" y="0"/>
                    </a:lnTo>
                    <a:close/>
                  </a:path>
                </a:pathLst>
              </a:custGeom>
              <a:grpFill/>
              <a:ln>
                <a:noFill/>
              </a:ln>
            </p:spPr>
            <p:txBody>
              <a:bodyPr anchor="ctr"/>
              <a:lstStyle/>
              <a:p>
                <a:pPr algn="ctr"/>
                <a:endParaRPr>
                  <a:cs typeface="+mn-ea"/>
                  <a:sym typeface="+mn-lt"/>
                </a:endParaRPr>
              </a:p>
            </p:txBody>
          </p:sp>
          <p:sp>
            <p:nvSpPr>
              <p:cNvPr id="69" name="Freeform: Shape 96"/>
              <p:cNvSpPr/>
              <p:nvPr/>
            </p:nvSpPr>
            <p:spPr bwMode="auto">
              <a:xfrm>
                <a:off x="4031275" y="1113197"/>
                <a:ext cx="171558" cy="22057"/>
              </a:xfrm>
              <a:custGeom>
                <a:gdLst>
                  <a:gd fmla="*/ 140 w 140" name="T0"/>
                  <a:gd fmla="*/ 0 h 18" name="T1"/>
                  <a:gd fmla="*/ 0 w 140" name="T2"/>
                  <a:gd fmla="*/ 0 h 18" name="T3"/>
                  <a:gd fmla="*/ 0 w 140" name="T4"/>
                  <a:gd fmla="*/ 18 h 18" name="T5"/>
                  <a:gd fmla="*/ 65 w 140" name="T6"/>
                  <a:gd fmla="*/ 18 h 18" name="T7"/>
                  <a:gd fmla="*/ 76 w 140" name="T8"/>
                  <a:gd fmla="*/ 18 h 18" name="T9"/>
                  <a:gd fmla="*/ 140 w 140" name="T10"/>
                  <a:gd fmla="*/ 18 h 18" name="T11"/>
                  <a:gd fmla="*/ 140 w 140" name="T12"/>
                  <a:gd fmla="*/ 0 h 18" name="T13"/>
                </a:gdLst>
                <a:cxnLst>
                  <a:cxn ang="0">
                    <a:pos x="T0" y="T1"/>
                  </a:cxn>
                  <a:cxn ang="0">
                    <a:pos x="T2" y="T3"/>
                  </a:cxn>
                  <a:cxn ang="0">
                    <a:pos x="T4" y="T5"/>
                  </a:cxn>
                  <a:cxn ang="0">
                    <a:pos x="T6" y="T7"/>
                  </a:cxn>
                  <a:cxn ang="0">
                    <a:pos x="T8" y="T9"/>
                  </a:cxn>
                  <a:cxn ang="0">
                    <a:pos x="T10" y="T11"/>
                  </a:cxn>
                  <a:cxn ang="0">
                    <a:pos x="T12" y="T13"/>
                  </a:cxn>
                </a:cxnLst>
                <a:rect b="b" l="0" r="r" t="0"/>
                <a:pathLst>
                  <a:path h="18" w="140">
                    <a:moveTo>
                      <a:pt x="140" y="0"/>
                    </a:moveTo>
                    <a:lnTo>
                      <a:pt x="0" y="0"/>
                    </a:lnTo>
                    <a:lnTo>
                      <a:pt x="0" y="18"/>
                    </a:lnTo>
                    <a:lnTo>
                      <a:pt x="65" y="18"/>
                    </a:lnTo>
                    <a:lnTo>
                      <a:pt x="76" y="18"/>
                    </a:lnTo>
                    <a:lnTo>
                      <a:pt x="140" y="18"/>
                    </a:lnTo>
                    <a:lnTo>
                      <a:pt x="140" y="0"/>
                    </a:lnTo>
                    <a:close/>
                  </a:path>
                </a:pathLst>
              </a:custGeom>
              <a:grpFill/>
              <a:ln>
                <a:noFill/>
              </a:ln>
            </p:spPr>
            <p:txBody>
              <a:bodyPr anchor="ctr"/>
              <a:lstStyle/>
              <a:p>
                <a:pPr algn="ctr"/>
                <a:endParaRPr>
                  <a:cs typeface="+mn-ea"/>
                  <a:sym typeface="+mn-lt"/>
                </a:endParaRPr>
              </a:p>
            </p:txBody>
          </p:sp>
          <p:sp>
            <p:nvSpPr>
              <p:cNvPr id="70" name="Freeform: Shape 97"/>
              <p:cNvSpPr/>
              <p:nvPr/>
            </p:nvSpPr>
            <p:spPr bwMode="auto">
              <a:xfrm>
                <a:off x="3351171" y="3599560"/>
                <a:ext cx="247533" cy="145824"/>
              </a:xfrm>
              <a:custGeom>
                <a:gdLst>
                  <a:gd fmla="*/ 32 w 56" name="T0"/>
                  <a:gd fmla="*/ 0 h 33" name="T1"/>
                  <a:gd fmla="*/ 32 w 56" name="T2"/>
                  <a:gd fmla="*/ 6 h 33" name="T3"/>
                  <a:gd fmla="*/ 0 w 56" name="T4"/>
                  <a:gd fmla="*/ 33 h 33" name="T5"/>
                  <a:gd fmla="*/ 32 w 56" name="T6"/>
                  <a:gd fmla="*/ 27 h 33" name="T7"/>
                  <a:gd fmla="*/ 32 w 56" name="T8"/>
                  <a:gd fmla="*/ 32 h 33" name="T9"/>
                  <a:gd fmla="*/ 56 w 56" name="T10"/>
                  <a:gd fmla="*/ 16 h 33" name="T11"/>
                  <a:gd fmla="*/ 32 w 56" name="T12"/>
                  <a:gd fmla="*/ 0 h 33" name="T13"/>
                </a:gdLst>
                <a:cxnLst>
                  <a:cxn ang="0">
                    <a:pos x="T0" y="T1"/>
                  </a:cxn>
                  <a:cxn ang="0">
                    <a:pos x="T2" y="T3"/>
                  </a:cxn>
                  <a:cxn ang="0">
                    <a:pos x="T4" y="T5"/>
                  </a:cxn>
                  <a:cxn ang="0">
                    <a:pos x="T6" y="T7"/>
                  </a:cxn>
                  <a:cxn ang="0">
                    <a:pos x="T8" y="T9"/>
                  </a:cxn>
                  <a:cxn ang="0">
                    <a:pos x="T10" y="T11"/>
                  </a:cxn>
                  <a:cxn ang="0">
                    <a:pos x="T12" y="T13"/>
                  </a:cxn>
                </a:cxnLst>
                <a:rect b="b" l="0" r="r" t="0"/>
                <a:pathLst>
                  <a:path h="33" w="56">
                    <a:moveTo>
                      <a:pt x="32" y="0"/>
                    </a:moveTo>
                    <a:cubicBezTo>
                      <a:pt x="32" y="6"/>
                      <a:pt x="32" y="6"/>
                      <a:pt x="32" y="6"/>
                    </a:cubicBezTo>
                    <a:cubicBezTo>
                      <a:pt x="4" y="6"/>
                      <a:pt x="0" y="33"/>
                      <a:pt x="0" y="33"/>
                    </a:cubicBezTo>
                    <a:cubicBezTo>
                      <a:pt x="0" y="33"/>
                      <a:pt x="9" y="27"/>
                      <a:pt x="32" y="27"/>
                    </a:cubicBezTo>
                    <a:cubicBezTo>
                      <a:pt x="32" y="32"/>
                      <a:pt x="32" y="32"/>
                      <a:pt x="32" y="32"/>
                    </a:cubicBezTo>
                    <a:cubicBezTo>
                      <a:pt x="56" y="16"/>
                      <a:pt x="56" y="16"/>
                      <a:pt x="56" y="16"/>
                    </a:cubicBezTo>
                    <a:lnTo>
                      <a:pt x="32" y="0"/>
                    </a:lnTo>
                    <a:close/>
                  </a:path>
                </a:pathLst>
              </a:custGeom>
              <a:grpFill/>
              <a:ln>
                <a:noFill/>
              </a:ln>
            </p:spPr>
            <p:txBody>
              <a:bodyPr anchor="ctr"/>
              <a:lstStyle/>
              <a:p>
                <a:pPr algn="ctr"/>
                <a:endParaRPr>
                  <a:cs typeface="+mn-ea"/>
                  <a:sym typeface="+mn-lt"/>
                </a:endParaRPr>
              </a:p>
            </p:txBody>
          </p:sp>
          <p:sp>
            <p:nvSpPr>
              <p:cNvPr id="71" name="Freeform: Shape 98"/>
              <p:cNvSpPr/>
              <p:nvPr/>
            </p:nvSpPr>
            <p:spPr bwMode="auto">
              <a:xfrm>
                <a:off x="3329114" y="3728228"/>
                <a:ext cx="242632" cy="145824"/>
              </a:xfrm>
              <a:custGeom>
                <a:gdLst>
                  <a:gd fmla="*/ 24 w 55" name="T0"/>
                  <a:gd fmla="*/ 33 h 33" name="T1"/>
                  <a:gd fmla="*/ 24 w 55" name="T2"/>
                  <a:gd fmla="*/ 28 h 33" name="T3"/>
                  <a:gd fmla="*/ 55 w 55" name="T4"/>
                  <a:gd fmla="*/ 0 h 33" name="T5"/>
                  <a:gd fmla="*/ 24 w 55" name="T6"/>
                  <a:gd fmla="*/ 7 h 33" name="T7"/>
                  <a:gd fmla="*/ 24 w 55" name="T8"/>
                  <a:gd fmla="*/ 1 h 33" name="T9"/>
                  <a:gd fmla="*/ 0 w 55" name="T10"/>
                  <a:gd fmla="*/ 17 h 33" name="T11"/>
                  <a:gd fmla="*/ 24 w 55" name="T12"/>
                  <a:gd fmla="*/ 33 h 33" name="T13"/>
                </a:gdLst>
                <a:cxnLst>
                  <a:cxn ang="0">
                    <a:pos x="T0" y="T1"/>
                  </a:cxn>
                  <a:cxn ang="0">
                    <a:pos x="T2" y="T3"/>
                  </a:cxn>
                  <a:cxn ang="0">
                    <a:pos x="T4" y="T5"/>
                  </a:cxn>
                  <a:cxn ang="0">
                    <a:pos x="T6" y="T7"/>
                  </a:cxn>
                  <a:cxn ang="0">
                    <a:pos x="T8" y="T9"/>
                  </a:cxn>
                  <a:cxn ang="0">
                    <a:pos x="T10" y="T11"/>
                  </a:cxn>
                  <a:cxn ang="0">
                    <a:pos x="T12" y="T13"/>
                  </a:cxn>
                </a:cxnLst>
                <a:rect b="b" l="0" r="r" t="0"/>
                <a:pathLst>
                  <a:path h="33" w="55">
                    <a:moveTo>
                      <a:pt x="24" y="33"/>
                    </a:moveTo>
                    <a:cubicBezTo>
                      <a:pt x="24" y="28"/>
                      <a:pt x="24" y="28"/>
                      <a:pt x="24" y="28"/>
                    </a:cubicBezTo>
                    <a:cubicBezTo>
                      <a:pt x="52" y="28"/>
                      <a:pt x="55" y="0"/>
                      <a:pt x="55" y="0"/>
                    </a:cubicBezTo>
                    <a:cubicBezTo>
                      <a:pt x="55" y="0"/>
                      <a:pt x="47" y="7"/>
                      <a:pt x="24" y="7"/>
                    </a:cubicBezTo>
                    <a:cubicBezTo>
                      <a:pt x="24" y="1"/>
                      <a:pt x="24" y="1"/>
                      <a:pt x="24" y="1"/>
                    </a:cubicBezTo>
                    <a:cubicBezTo>
                      <a:pt x="0" y="17"/>
                      <a:pt x="0" y="17"/>
                      <a:pt x="0" y="17"/>
                    </a:cubicBezTo>
                    <a:lnTo>
                      <a:pt x="24" y="33"/>
                    </a:lnTo>
                    <a:close/>
                  </a:path>
                </a:pathLst>
              </a:custGeom>
              <a:grpFill/>
              <a:ln>
                <a:noFill/>
              </a:ln>
            </p:spPr>
            <p:txBody>
              <a:bodyPr anchor="ctr"/>
              <a:lstStyle/>
              <a:p>
                <a:pPr algn="ctr"/>
                <a:endParaRPr>
                  <a:cs typeface="+mn-ea"/>
                  <a:sym typeface="+mn-lt"/>
                </a:endParaRPr>
              </a:p>
            </p:txBody>
          </p:sp>
          <p:sp>
            <p:nvSpPr>
              <p:cNvPr id="72" name="Freeform: Shape 99"/>
              <p:cNvSpPr/>
              <p:nvPr/>
            </p:nvSpPr>
            <p:spPr bwMode="auto">
              <a:xfrm>
                <a:off x="5196643" y="1104619"/>
                <a:ext cx="203418" cy="203419"/>
              </a:xfrm>
              <a:custGeom>
                <a:gdLst>
                  <a:gd fmla="*/ 34 w 46" name="T0"/>
                  <a:gd fmla="*/ 43 h 46" name="T1"/>
                  <a:gd fmla="*/ 43 w 46" name="T2"/>
                  <a:gd fmla="*/ 34 h 46" name="T3"/>
                  <a:gd fmla="*/ 45 w 46" name="T4"/>
                  <a:gd fmla="*/ 27 h 46" name="T5"/>
                  <a:gd fmla="*/ 45 w 46" name="T6"/>
                  <a:gd fmla="*/ 18 h 46" name="T7"/>
                  <a:gd fmla="*/ 43 w 46" name="T8"/>
                  <a:gd fmla="*/ 11 h 46" name="T9"/>
                  <a:gd fmla="*/ 34 w 46" name="T10"/>
                  <a:gd fmla="*/ 3 h 46" name="T11"/>
                  <a:gd fmla="*/ 31 w 46" name="T12"/>
                  <a:gd fmla="*/ 1 h 46" name="T13"/>
                  <a:gd fmla="*/ 24 w 46" name="T14"/>
                  <a:gd fmla="*/ 0 h 46" name="T15"/>
                  <a:gd fmla="*/ 25 w 46" name="T16"/>
                  <a:gd fmla="*/ 2 h 46" name="T17"/>
                  <a:gd fmla="*/ 28 w 46" name="T18"/>
                  <a:gd fmla="*/ 2 h 46" name="T19"/>
                  <a:gd fmla="*/ 31 w 46" name="T20"/>
                  <a:gd fmla="*/ 3 h 46" name="T21"/>
                  <a:gd fmla="*/ 30 w 46" name="T22"/>
                  <a:gd fmla="*/ 3 h 46" name="T23"/>
                  <a:gd fmla="*/ 26 w 46" name="T24"/>
                  <a:gd fmla="*/ 5 h 46" name="T25"/>
                  <a:gd fmla="*/ 27 w 46" name="T26"/>
                  <a:gd fmla="*/ 7 h 46" name="T27"/>
                  <a:gd fmla="*/ 29 w 46" name="T28"/>
                  <a:gd fmla="*/ 8 h 46" name="T29"/>
                  <a:gd fmla="*/ 32 w 46" name="T30"/>
                  <a:gd fmla="*/ 4 h 46" name="T31"/>
                  <a:gd fmla="*/ 35 w 46" name="T32"/>
                  <a:gd fmla="*/ 5 h 46" name="T33"/>
                  <a:gd fmla="*/ 37 w 46" name="T34"/>
                  <a:gd fmla="*/ 6 h 46" name="T35"/>
                  <a:gd fmla="*/ 38 w 46" name="T36"/>
                  <a:gd fmla="*/ 9 h 46" name="T37"/>
                  <a:gd fmla="*/ 37 w 46" name="T38"/>
                  <a:gd fmla="*/ 11 h 46" name="T39"/>
                  <a:gd fmla="*/ 36 w 46" name="T40"/>
                  <a:gd fmla="*/ 9 h 46" name="T41"/>
                  <a:gd fmla="*/ 33 w 46" name="T42"/>
                  <a:gd fmla="*/ 10 h 46" name="T43"/>
                  <a:gd fmla="*/ 35 w 46" name="T44"/>
                  <a:gd fmla="*/ 11 h 46" name="T45"/>
                  <a:gd fmla="*/ 30 w 46" name="T46"/>
                  <a:gd fmla="*/ 13 h 46" name="T47"/>
                  <a:gd fmla="*/ 28 w 46" name="T48"/>
                  <a:gd fmla="*/ 15 h 46" name="T49"/>
                  <a:gd fmla="*/ 25 w 46" name="T50"/>
                  <a:gd fmla="*/ 17 h 46" name="T51"/>
                  <a:gd fmla="*/ 26 w 46" name="T52"/>
                  <a:gd fmla="*/ 27 h 46" name="T53"/>
                  <a:gd fmla="*/ 29 w 46" name="T54"/>
                  <a:gd fmla="*/ 28 h 46" name="T55"/>
                  <a:gd fmla="*/ 31 w 46" name="T56"/>
                  <a:gd fmla="*/ 28 h 46" name="T57"/>
                  <a:gd fmla="*/ 36 w 46" name="T58"/>
                  <a:gd fmla="*/ 31 h 46" name="T59"/>
                  <a:gd fmla="*/ 38 w 46" name="T60"/>
                  <a:gd fmla="*/ 33 h 46" name="T61"/>
                  <a:gd fmla="*/ 41 w 46" name="T62"/>
                  <a:gd fmla="*/ 34 h 46" name="T63"/>
                  <a:gd fmla="*/ 26 w 46" name="T64"/>
                  <a:gd fmla="*/ 40 h 46" name="T65"/>
                  <a:gd fmla="*/ 0 w 46" name="T66"/>
                  <a:gd fmla="*/ 19 h 46" name="T67"/>
                  <a:gd fmla="*/ 0 w 46" name="T68"/>
                  <a:gd fmla="*/ 28 h 46" name="T69"/>
                  <a:gd fmla="*/ 4 w 46" name="T70"/>
                  <a:gd fmla="*/ 37 h 46" name="T71"/>
                  <a:gd fmla="*/ 14 w 46" name="T72"/>
                  <a:gd fmla="*/ 44 h 46" name="T73"/>
                  <a:gd fmla="*/ 23 w 46" name="T74"/>
                  <a:gd fmla="*/ 36 h 46" name="T75"/>
                  <a:gd fmla="*/ 22 w 46" name="T76"/>
                  <a:gd fmla="*/ 33 h 46" name="T77"/>
                  <a:gd fmla="*/ 23 w 46" name="T78"/>
                  <a:gd fmla="*/ 29 h 46" name="T79"/>
                  <a:gd fmla="*/ 21 w 46" name="T80"/>
                  <a:gd fmla="*/ 28 h 46" name="T81"/>
                  <a:gd fmla="*/ 18 w 46" name="T82"/>
                  <a:gd fmla="*/ 26 h 46" name="T83"/>
                  <a:gd fmla="*/ 13 w 46" name="T84"/>
                  <a:gd fmla="*/ 24 h 46" name="T85"/>
                  <a:gd fmla="*/ 11 w 46" name="T86"/>
                  <a:gd fmla="*/ 20 h 46" name="T87"/>
                  <a:gd fmla="*/ 10 w 46" name="T88"/>
                  <a:gd fmla="*/ 20 h 46" name="T89"/>
                  <a:gd fmla="*/ 9 w 46" name="T90"/>
                  <a:gd fmla="*/ 21 h 46" name="T91"/>
                  <a:gd fmla="*/ 8 w 46" name="T92"/>
                  <a:gd fmla="*/ 17 h 46" name="T93"/>
                  <a:gd fmla="*/ 8 w 46" name="T94"/>
                  <a:gd fmla="*/ 13 h 46" name="T95"/>
                  <a:gd fmla="*/ 10 w 46" name="T96"/>
                  <a:gd fmla="*/ 9 h 46" name="T97"/>
                  <a:gd fmla="*/ 9 w 46" name="T98"/>
                  <a:gd fmla="*/ 6 h 46" name="T99"/>
                  <a:gd fmla="*/ 20 w 46" name="T100"/>
                  <a:gd fmla="*/ 1 h 46" name="T101"/>
                  <a:gd fmla="*/ 24 w 46" name="T102"/>
                  <a:gd fmla="*/ 0 h 46" name="T103"/>
                  <a:gd fmla="*/ 14 w 46" name="T104"/>
                  <a:gd fmla="*/ 1 h 46" name="T105"/>
                  <a:gd fmla="*/ 6 w 46" name="T106"/>
                  <a:gd fmla="*/ 6 h 46" name="T107"/>
                  <a:gd fmla="*/ 1 w 46" name="T108"/>
                  <a:gd fmla="*/ 14 h 46" name="T109"/>
                  <a:gd fmla="*/ 24 w 46" name="T110"/>
                  <a:gd fmla="*/ 29 h 46" name="T111"/>
                  <a:gd fmla="*/ 21 w 46" name="T112"/>
                  <a:gd fmla="*/ 25 h 46" name="T113"/>
                  <a:gd fmla="*/ 20 w 46" name="T114"/>
                  <a:gd fmla="*/ 23 h 46" name="T115"/>
                  <a:gd fmla="*/ 16 w 46" name="T116"/>
                  <a:gd fmla="*/ 24 h 46" name="T117"/>
                  <a:gd fmla="*/ 18 w 46" name="T118"/>
                  <a:gd fmla="*/ 19 h 46" name="T119"/>
                  <a:gd fmla="*/ 22 w 46" name="T120"/>
                  <a:gd fmla="*/ 19 h 46" name="T121"/>
                  <a:gd fmla="*/ 24 w 46" name="T122"/>
                  <a:gd fmla="*/ 19 h 46"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46" w="46">
                    <a:moveTo>
                      <a:pt x="24" y="46"/>
                    </a:moveTo>
                    <a:cubicBezTo>
                      <a:pt x="25" y="46"/>
                      <a:pt x="27" y="45"/>
                      <a:pt x="28" y="45"/>
                    </a:cubicBezTo>
                    <a:cubicBezTo>
                      <a:pt x="29" y="45"/>
                      <a:pt x="29" y="45"/>
                      <a:pt x="30" y="45"/>
                    </a:cubicBezTo>
                    <a:cubicBezTo>
                      <a:pt x="30" y="44"/>
                      <a:pt x="31" y="44"/>
                      <a:pt x="31" y="44"/>
                    </a:cubicBezTo>
                    <a:cubicBezTo>
                      <a:pt x="32" y="44"/>
                      <a:pt x="32" y="44"/>
                      <a:pt x="33" y="43"/>
                    </a:cubicBezTo>
                    <a:cubicBezTo>
                      <a:pt x="33" y="43"/>
                      <a:pt x="34" y="43"/>
                      <a:pt x="34" y="43"/>
                    </a:cubicBezTo>
                    <a:cubicBezTo>
                      <a:pt x="36" y="42"/>
                      <a:pt x="37" y="41"/>
                      <a:pt x="38" y="40"/>
                    </a:cubicBezTo>
                    <a:cubicBezTo>
                      <a:pt x="38" y="40"/>
                      <a:pt x="39" y="39"/>
                      <a:pt x="39" y="39"/>
                    </a:cubicBezTo>
                    <a:cubicBezTo>
                      <a:pt x="39" y="39"/>
                      <a:pt x="39" y="39"/>
                      <a:pt x="40" y="38"/>
                    </a:cubicBezTo>
                    <a:cubicBezTo>
                      <a:pt x="40" y="38"/>
                      <a:pt x="40" y="37"/>
                      <a:pt x="41" y="37"/>
                    </a:cubicBezTo>
                    <a:cubicBezTo>
                      <a:pt x="41" y="36"/>
                      <a:pt x="42" y="36"/>
                      <a:pt x="42" y="35"/>
                    </a:cubicBezTo>
                    <a:cubicBezTo>
                      <a:pt x="42" y="35"/>
                      <a:pt x="43" y="34"/>
                      <a:pt x="43" y="34"/>
                    </a:cubicBezTo>
                    <a:cubicBezTo>
                      <a:pt x="43" y="34"/>
                      <a:pt x="43" y="34"/>
                      <a:pt x="43" y="33"/>
                    </a:cubicBezTo>
                    <a:cubicBezTo>
                      <a:pt x="43" y="33"/>
                      <a:pt x="43" y="33"/>
                      <a:pt x="43" y="33"/>
                    </a:cubicBezTo>
                    <a:cubicBezTo>
                      <a:pt x="44" y="32"/>
                      <a:pt x="44" y="32"/>
                      <a:pt x="44" y="32"/>
                    </a:cubicBezTo>
                    <a:cubicBezTo>
                      <a:pt x="44" y="31"/>
                      <a:pt x="44" y="31"/>
                      <a:pt x="44" y="31"/>
                    </a:cubicBezTo>
                    <a:cubicBezTo>
                      <a:pt x="45" y="30"/>
                      <a:pt x="45" y="29"/>
                      <a:pt x="45" y="28"/>
                    </a:cubicBezTo>
                    <a:cubicBezTo>
                      <a:pt x="45" y="28"/>
                      <a:pt x="45" y="28"/>
                      <a:pt x="45" y="27"/>
                    </a:cubicBezTo>
                    <a:cubicBezTo>
                      <a:pt x="45" y="27"/>
                      <a:pt x="45" y="27"/>
                      <a:pt x="45" y="26"/>
                    </a:cubicBezTo>
                    <a:cubicBezTo>
                      <a:pt x="45" y="26"/>
                      <a:pt x="46" y="25"/>
                      <a:pt x="46" y="25"/>
                    </a:cubicBezTo>
                    <a:cubicBezTo>
                      <a:pt x="46" y="24"/>
                      <a:pt x="46" y="23"/>
                      <a:pt x="46" y="23"/>
                    </a:cubicBezTo>
                    <a:cubicBezTo>
                      <a:pt x="46" y="22"/>
                      <a:pt x="46" y="21"/>
                      <a:pt x="46" y="20"/>
                    </a:cubicBezTo>
                    <a:cubicBezTo>
                      <a:pt x="46" y="20"/>
                      <a:pt x="46" y="20"/>
                      <a:pt x="45" y="19"/>
                    </a:cubicBezTo>
                    <a:cubicBezTo>
                      <a:pt x="45" y="19"/>
                      <a:pt x="45" y="18"/>
                      <a:pt x="45" y="18"/>
                    </a:cubicBezTo>
                    <a:cubicBezTo>
                      <a:pt x="45" y="18"/>
                      <a:pt x="45" y="17"/>
                      <a:pt x="45" y="17"/>
                    </a:cubicBezTo>
                    <a:cubicBezTo>
                      <a:pt x="45" y="16"/>
                      <a:pt x="45" y="15"/>
                      <a:pt x="44" y="15"/>
                    </a:cubicBezTo>
                    <a:cubicBezTo>
                      <a:pt x="44" y="15"/>
                      <a:pt x="44" y="14"/>
                      <a:pt x="44" y="14"/>
                    </a:cubicBezTo>
                    <a:cubicBezTo>
                      <a:pt x="44" y="14"/>
                      <a:pt x="44" y="13"/>
                      <a:pt x="43" y="13"/>
                    </a:cubicBezTo>
                    <a:cubicBezTo>
                      <a:pt x="43" y="13"/>
                      <a:pt x="43" y="12"/>
                      <a:pt x="43" y="12"/>
                    </a:cubicBezTo>
                    <a:cubicBezTo>
                      <a:pt x="43" y="12"/>
                      <a:pt x="43" y="12"/>
                      <a:pt x="43" y="11"/>
                    </a:cubicBezTo>
                    <a:cubicBezTo>
                      <a:pt x="42" y="10"/>
                      <a:pt x="41" y="9"/>
                      <a:pt x="41" y="8"/>
                    </a:cubicBezTo>
                    <a:cubicBezTo>
                      <a:pt x="40" y="8"/>
                      <a:pt x="40" y="8"/>
                      <a:pt x="40" y="7"/>
                    </a:cubicBezTo>
                    <a:cubicBezTo>
                      <a:pt x="39" y="7"/>
                      <a:pt x="39" y="7"/>
                      <a:pt x="39" y="6"/>
                    </a:cubicBezTo>
                    <a:cubicBezTo>
                      <a:pt x="39" y="6"/>
                      <a:pt x="38" y="6"/>
                      <a:pt x="38" y="6"/>
                    </a:cubicBezTo>
                    <a:cubicBezTo>
                      <a:pt x="38" y="5"/>
                      <a:pt x="37" y="5"/>
                      <a:pt x="36" y="4"/>
                    </a:cubicBezTo>
                    <a:cubicBezTo>
                      <a:pt x="36" y="4"/>
                      <a:pt x="35" y="3"/>
                      <a:pt x="34" y="3"/>
                    </a:cubicBezTo>
                    <a:cubicBezTo>
                      <a:pt x="34" y="2"/>
                      <a:pt x="33" y="2"/>
                      <a:pt x="33" y="2"/>
                    </a:cubicBezTo>
                    <a:cubicBezTo>
                      <a:pt x="33" y="2"/>
                      <a:pt x="33" y="2"/>
                      <a:pt x="33" y="2"/>
                    </a:cubicBezTo>
                    <a:cubicBezTo>
                      <a:pt x="32" y="2"/>
                      <a:pt x="32" y="2"/>
                      <a:pt x="32" y="2"/>
                    </a:cubicBezTo>
                    <a:cubicBezTo>
                      <a:pt x="32" y="2"/>
                      <a:pt x="32" y="2"/>
                      <a:pt x="32" y="2"/>
                    </a:cubicBezTo>
                    <a:cubicBezTo>
                      <a:pt x="32" y="1"/>
                      <a:pt x="31" y="1"/>
                      <a:pt x="31" y="1"/>
                    </a:cubicBezTo>
                    <a:cubicBezTo>
                      <a:pt x="31" y="1"/>
                      <a:pt x="31" y="1"/>
                      <a:pt x="31" y="1"/>
                    </a:cubicBezTo>
                    <a:cubicBezTo>
                      <a:pt x="31" y="1"/>
                      <a:pt x="30" y="1"/>
                      <a:pt x="30" y="1"/>
                    </a:cubicBezTo>
                    <a:cubicBezTo>
                      <a:pt x="30" y="1"/>
                      <a:pt x="30" y="1"/>
                      <a:pt x="30" y="1"/>
                    </a:cubicBezTo>
                    <a:cubicBezTo>
                      <a:pt x="29" y="1"/>
                      <a:pt x="29" y="0"/>
                      <a:pt x="28" y="0"/>
                    </a:cubicBezTo>
                    <a:cubicBezTo>
                      <a:pt x="28" y="0"/>
                      <a:pt x="27" y="0"/>
                      <a:pt x="27" y="0"/>
                    </a:cubicBezTo>
                    <a:cubicBezTo>
                      <a:pt x="27" y="0"/>
                      <a:pt x="27" y="0"/>
                      <a:pt x="27" y="0"/>
                    </a:cubicBezTo>
                    <a:cubicBezTo>
                      <a:pt x="26" y="0"/>
                      <a:pt x="25" y="0"/>
                      <a:pt x="24" y="0"/>
                    </a:cubicBezTo>
                    <a:cubicBezTo>
                      <a:pt x="24" y="1"/>
                      <a:pt x="24" y="1"/>
                      <a:pt x="24" y="1"/>
                    </a:cubicBezTo>
                    <a:cubicBezTo>
                      <a:pt x="25" y="1"/>
                      <a:pt x="26" y="1"/>
                      <a:pt x="27" y="1"/>
                    </a:cubicBezTo>
                    <a:cubicBezTo>
                      <a:pt x="27" y="1"/>
                      <a:pt x="27" y="1"/>
                      <a:pt x="27" y="1"/>
                    </a:cubicBezTo>
                    <a:cubicBezTo>
                      <a:pt x="26" y="2"/>
                      <a:pt x="26" y="2"/>
                      <a:pt x="26" y="2"/>
                    </a:cubicBezTo>
                    <a:cubicBezTo>
                      <a:pt x="26" y="2"/>
                      <a:pt x="25" y="2"/>
                      <a:pt x="25" y="2"/>
                    </a:cubicBezTo>
                    <a:cubicBezTo>
                      <a:pt x="25" y="2"/>
                      <a:pt x="25" y="2"/>
                      <a:pt x="25" y="2"/>
                    </a:cubicBezTo>
                    <a:cubicBezTo>
                      <a:pt x="26" y="2"/>
                      <a:pt x="26" y="2"/>
                      <a:pt x="26" y="2"/>
                    </a:cubicBezTo>
                    <a:cubicBezTo>
                      <a:pt x="27" y="2"/>
                      <a:pt x="27" y="2"/>
                      <a:pt x="27" y="2"/>
                    </a:cubicBezTo>
                    <a:cubicBezTo>
                      <a:pt x="27" y="2"/>
                      <a:pt x="27" y="2"/>
                      <a:pt x="27" y="2"/>
                    </a:cubicBezTo>
                    <a:cubicBezTo>
                      <a:pt x="27" y="2"/>
                      <a:pt x="28" y="1"/>
                      <a:pt x="28" y="1"/>
                    </a:cubicBezTo>
                    <a:cubicBezTo>
                      <a:pt x="28" y="1"/>
                      <a:pt x="28" y="2"/>
                      <a:pt x="28" y="2"/>
                    </a:cubicBezTo>
                    <a:cubicBezTo>
                      <a:pt x="28" y="2"/>
                      <a:pt x="28" y="2"/>
                      <a:pt x="28" y="2"/>
                    </a:cubicBezTo>
                    <a:cubicBezTo>
                      <a:pt x="28" y="2"/>
                      <a:pt x="29" y="2"/>
                      <a:pt x="29" y="2"/>
                    </a:cubicBezTo>
                    <a:cubicBezTo>
                      <a:pt x="29" y="2"/>
                      <a:pt x="29" y="2"/>
                      <a:pt x="29" y="2"/>
                    </a:cubicBezTo>
                    <a:cubicBezTo>
                      <a:pt x="29" y="2"/>
                      <a:pt x="30" y="2"/>
                      <a:pt x="30" y="2"/>
                    </a:cubicBezTo>
                    <a:cubicBezTo>
                      <a:pt x="30" y="2"/>
                      <a:pt x="31" y="2"/>
                      <a:pt x="31" y="3"/>
                    </a:cubicBezTo>
                    <a:cubicBezTo>
                      <a:pt x="31" y="3"/>
                      <a:pt x="31" y="3"/>
                      <a:pt x="31" y="3"/>
                    </a:cubicBezTo>
                    <a:cubicBezTo>
                      <a:pt x="31" y="3"/>
                      <a:pt x="31" y="3"/>
                      <a:pt x="31" y="3"/>
                    </a:cubicBezTo>
                    <a:cubicBezTo>
                      <a:pt x="31" y="3"/>
                      <a:pt x="31" y="3"/>
                      <a:pt x="31" y="3"/>
                    </a:cubicBezTo>
                    <a:cubicBezTo>
                      <a:pt x="31" y="3"/>
                      <a:pt x="32" y="3"/>
                      <a:pt x="32" y="4"/>
                    </a:cubicBezTo>
                    <a:cubicBezTo>
                      <a:pt x="31" y="4"/>
                      <a:pt x="31" y="4"/>
                      <a:pt x="31" y="4"/>
                    </a:cubicBezTo>
                    <a:cubicBezTo>
                      <a:pt x="30" y="4"/>
                      <a:pt x="30" y="4"/>
                      <a:pt x="30" y="4"/>
                    </a:cubicBezTo>
                    <a:cubicBezTo>
                      <a:pt x="30" y="3"/>
                      <a:pt x="30" y="3"/>
                      <a:pt x="30" y="3"/>
                    </a:cubicBezTo>
                    <a:cubicBezTo>
                      <a:pt x="30" y="3"/>
                      <a:pt x="30" y="3"/>
                      <a:pt x="30" y="3"/>
                    </a:cubicBezTo>
                    <a:cubicBezTo>
                      <a:pt x="30" y="3"/>
                      <a:pt x="30" y="3"/>
                      <a:pt x="30" y="3"/>
                    </a:cubicBezTo>
                    <a:cubicBezTo>
                      <a:pt x="29" y="3"/>
                      <a:pt x="29" y="4"/>
                      <a:pt x="29" y="4"/>
                    </a:cubicBezTo>
                    <a:cubicBezTo>
                      <a:pt x="29" y="4"/>
                      <a:pt x="29" y="4"/>
                      <a:pt x="29" y="4"/>
                    </a:cubicBezTo>
                    <a:cubicBezTo>
                      <a:pt x="28" y="4"/>
                      <a:pt x="28" y="4"/>
                      <a:pt x="28" y="4"/>
                    </a:cubicBezTo>
                    <a:cubicBezTo>
                      <a:pt x="28" y="4"/>
                      <a:pt x="27" y="4"/>
                      <a:pt x="27" y="4"/>
                    </a:cubicBezTo>
                    <a:cubicBezTo>
                      <a:pt x="27" y="4"/>
                      <a:pt x="27" y="4"/>
                      <a:pt x="26" y="5"/>
                    </a:cubicBezTo>
                    <a:cubicBezTo>
                      <a:pt x="26" y="5"/>
                      <a:pt x="26" y="5"/>
                      <a:pt x="25" y="5"/>
                    </a:cubicBezTo>
                    <a:cubicBezTo>
                      <a:pt x="25" y="5"/>
                      <a:pt x="25" y="6"/>
                      <a:pt x="25" y="6"/>
                    </a:cubicBezTo>
                    <a:cubicBezTo>
                      <a:pt x="25" y="6"/>
                      <a:pt x="25" y="6"/>
                      <a:pt x="25" y="6"/>
                    </a:cubicBezTo>
                    <a:cubicBezTo>
                      <a:pt x="25" y="6"/>
                      <a:pt x="25" y="6"/>
                      <a:pt x="25" y="6"/>
                    </a:cubicBezTo>
                    <a:cubicBezTo>
                      <a:pt x="25" y="7"/>
                      <a:pt x="26" y="6"/>
                      <a:pt x="26" y="6"/>
                    </a:cubicBezTo>
                    <a:cubicBezTo>
                      <a:pt x="26" y="6"/>
                      <a:pt x="26" y="7"/>
                      <a:pt x="27" y="7"/>
                    </a:cubicBezTo>
                    <a:cubicBezTo>
                      <a:pt x="27" y="7"/>
                      <a:pt x="27" y="7"/>
                      <a:pt x="28" y="7"/>
                    </a:cubicBezTo>
                    <a:cubicBezTo>
                      <a:pt x="28" y="7"/>
                      <a:pt x="28" y="7"/>
                      <a:pt x="28" y="7"/>
                    </a:cubicBezTo>
                    <a:cubicBezTo>
                      <a:pt x="28" y="8"/>
                      <a:pt x="28" y="8"/>
                      <a:pt x="28" y="8"/>
                    </a:cubicBezTo>
                    <a:cubicBezTo>
                      <a:pt x="28" y="8"/>
                      <a:pt x="28" y="8"/>
                      <a:pt x="28" y="9"/>
                    </a:cubicBezTo>
                    <a:cubicBezTo>
                      <a:pt x="28" y="9"/>
                      <a:pt x="28" y="9"/>
                      <a:pt x="28" y="9"/>
                    </a:cubicBezTo>
                    <a:cubicBezTo>
                      <a:pt x="29" y="9"/>
                      <a:pt x="29" y="9"/>
                      <a:pt x="29" y="8"/>
                    </a:cubicBezTo>
                    <a:cubicBezTo>
                      <a:pt x="29" y="8"/>
                      <a:pt x="29" y="8"/>
                      <a:pt x="29" y="8"/>
                    </a:cubicBezTo>
                    <a:cubicBezTo>
                      <a:pt x="30" y="8"/>
                      <a:pt x="31" y="7"/>
                      <a:pt x="31" y="6"/>
                    </a:cubicBezTo>
                    <a:cubicBezTo>
                      <a:pt x="31" y="6"/>
                      <a:pt x="31" y="6"/>
                      <a:pt x="31" y="5"/>
                    </a:cubicBezTo>
                    <a:cubicBezTo>
                      <a:pt x="31" y="5"/>
                      <a:pt x="32" y="5"/>
                      <a:pt x="32" y="5"/>
                    </a:cubicBezTo>
                    <a:cubicBezTo>
                      <a:pt x="32" y="5"/>
                      <a:pt x="32" y="5"/>
                      <a:pt x="32" y="5"/>
                    </a:cubicBezTo>
                    <a:cubicBezTo>
                      <a:pt x="32" y="4"/>
                      <a:pt x="32" y="4"/>
                      <a:pt x="32" y="4"/>
                    </a:cubicBezTo>
                    <a:cubicBezTo>
                      <a:pt x="32" y="4"/>
                      <a:pt x="32" y="4"/>
                      <a:pt x="32" y="4"/>
                    </a:cubicBezTo>
                    <a:cubicBezTo>
                      <a:pt x="32" y="4"/>
                      <a:pt x="32" y="4"/>
                      <a:pt x="33" y="4"/>
                    </a:cubicBezTo>
                    <a:cubicBezTo>
                      <a:pt x="33" y="4"/>
                      <a:pt x="33" y="4"/>
                      <a:pt x="33" y="4"/>
                    </a:cubicBezTo>
                    <a:cubicBezTo>
                      <a:pt x="33" y="4"/>
                      <a:pt x="34" y="4"/>
                      <a:pt x="34" y="4"/>
                    </a:cubicBezTo>
                    <a:cubicBezTo>
                      <a:pt x="34" y="4"/>
                      <a:pt x="34" y="5"/>
                      <a:pt x="34" y="5"/>
                    </a:cubicBezTo>
                    <a:cubicBezTo>
                      <a:pt x="34" y="5"/>
                      <a:pt x="35" y="5"/>
                      <a:pt x="35" y="5"/>
                    </a:cubicBezTo>
                    <a:cubicBezTo>
                      <a:pt x="35" y="5"/>
                      <a:pt x="34" y="5"/>
                      <a:pt x="34" y="5"/>
                    </a:cubicBezTo>
                    <a:cubicBezTo>
                      <a:pt x="34" y="5"/>
                      <a:pt x="34" y="5"/>
                      <a:pt x="34" y="5"/>
                    </a:cubicBezTo>
                    <a:cubicBezTo>
                      <a:pt x="34" y="6"/>
                      <a:pt x="35" y="6"/>
                      <a:pt x="35" y="6"/>
                    </a:cubicBezTo>
                    <a:cubicBezTo>
                      <a:pt x="35" y="6"/>
                      <a:pt x="35" y="6"/>
                      <a:pt x="35" y="6"/>
                    </a:cubicBezTo>
                    <a:cubicBezTo>
                      <a:pt x="36" y="6"/>
                      <a:pt x="36" y="5"/>
                      <a:pt x="36" y="5"/>
                    </a:cubicBezTo>
                    <a:cubicBezTo>
                      <a:pt x="36" y="6"/>
                      <a:pt x="36" y="6"/>
                      <a:pt x="37" y="6"/>
                    </a:cubicBezTo>
                    <a:cubicBezTo>
                      <a:pt x="37" y="6"/>
                      <a:pt x="37" y="6"/>
                      <a:pt x="37" y="6"/>
                    </a:cubicBezTo>
                    <a:cubicBezTo>
                      <a:pt x="37" y="6"/>
                      <a:pt x="37" y="7"/>
                      <a:pt x="37" y="7"/>
                    </a:cubicBezTo>
                    <a:cubicBezTo>
                      <a:pt x="37" y="7"/>
                      <a:pt x="37" y="7"/>
                      <a:pt x="37" y="8"/>
                    </a:cubicBezTo>
                    <a:cubicBezTo>
                      <a:pt x="38" y="8"/>
                      <a:pt x="38" y="8"/>
                      <a:pt x="38" y="8"/>
                    </a:cubicBezTo>
                    <a:cubicBezTo>
                      <a:pt x="38" y="8"/>
                      <a:pt x="38" y="8"/>
                      <a:pt x="38" y="8"/>
                    </a:cubicBezTo>
                    <a:cubicBezTo>
                      <a:pt x="38" y="9"/>
                      <a:pt x="38" y="9"/>
                      <a:pt x="38" y="9"/>
                    </a:cubicBezTo>
                    <a:cubicBezTo>
                      <a:pt x="37" y="9"/>
                      <a:pt x="37" y="9"/>
                      <a:pt x="37" y="10"/>
                    </a:cubicBezTo>
                    <a:cubicBezTo>
                      <a:pt x="37" y="10"/>
                      <a:pt x="38" y="10"/>
                      <a:pt x="38" y="10"/>
                    </a:cubicBezTo>
                    <a:cubicBezTo>
                      <a:pt x="38" y="10"/>
                      <a:pt x="38" y="10"/>
                      <a:pt x="38" y="10"/>
                    </a:cubicBezTo>
                    <a:cubicBezTo>
                      <a:pt x="38" y="11"/>
                      <a:pt x="38" y="11"/>
                      <a:pt x="38" y="11"/>
                    </a:cubicBezTo>
                    <a:cubicBezTo>
                      <a:pt x="38" y="11"/>
                      <a:pt x="38" y="11"/>
                      <a:pt x="37" y="11"/>
                    </a:cubicBezTo>
                    <a:cubicBezTo>
                      <a:pt x="37" y="11"/>
                      <a:pt x="37" y="11"/>
                      <a:pt x="37" y="11"/>
                    </a:cubicBezTo>
                    <a:cubicBezTo>
                      <a:pt x="37" y="11"/>
                      <a:pt x="37" y="11"/>
                      <a:pt x="37" y="11"/>
                    </a:cubicBezTo>
                    <a:cubicBezTo>
                      <a:pt x="36" y="11"/>
                      <a:pt x="36" y="11"/>
                      <a:pt x="36" y="11"/>
                    </a:cubicBezTo>
                    <a:cubicBezTo>
                      <a:pt x="36" y="10"/>
                      <a:pt x="36" y="10"/>
                      <a:pt x="37" y="9"/>
                    </a:cubicBezTo>
                    <a:cubicBezTo>
                      <a:pt x="37" y="9"/>
                      <a:pt x="37" y="9"/>
                      <a:pt x="37" y="9"/>
                    </a:cubicBezTo>
                    <a:cubicBezTo>
                      <a:pt x="37" y="9"/>
                      <a:pt x="37" y="9"/>
                      <a:pt x="36" y="9"/>
                    </a:cubicBezTo>
                    <a:cubicBezTo>
                      <a:pt x="36" y="9"/>
                      <a:pt x="36" y="9"/>
                      <a:pt x="36" y="9"/>
                    </a:cubicBezTo>
                    <a:cubicBezTo>
                      <a:pt x="35" y="10"/>
                      <a:pt x="35" y="9"/>
                      <a:pt x="34" y="10"/>
                    </a:cubicBezTo>
                    <a:cubicBezTo>
                      <a:pt x="34" y="10"/>
                      <a:pt x="35" y="10"/>
                      <a:pt x="35" y="10"/>
                    </a:cubicBezTo>
                    <a:cubicBezTo>
                      <a:pt x="35" y="10"/>
                      <a:pt x="34" y="10"/>
                      <a:pt x="34" y="10"/>
                    </a:cubicBezTo>
                    <a:cubicBezTo>
                      <a:pt x="34" y="10"/>
                      <a:pt x="34" y="10"/>
                      <a:pt x="34" y="10"/>
                    </a:cubicBezTo>
                    <a:cubicBezTo>
                      <a:pt x="34" y="9"/>
                      <a:pt x="34" y="9"/>
                      <a:pt x="33" y="9"/>
                    </a:cubicBezTo>
                    <a:cubicBezTo>
                      <a:pt x="33" y="10"/>
                      <a:pt x="33" y="10"/>
                      <a:pt x="33" y="10"/>
                    </a:cubicBezTo>
                    <a:cubicBezTo>
                      <a:pt x="33" y="10"/>
                      <a:pt x="34" y="10"/>
                      <a:pt x="34" y="10"/>
                    </a:cubicBezTo>
                    <a:cubicBezTo>
                      <a:pt x="34" y="10"/>
                      <a:pt x="33" y="11"/>
                      <a:pt x="33" y="11"/>
                    </a:cubicBezTo>
                    <a:cubicBezTo>
                      <a:pt x="33" y="11"/>
                      <a:pt x="33" y="11"/>
                      <a:pt x="34" y="11"/>
                    </a:cubicBezTo>
                    <a:cubicBezTo>
                      <a:pt x="34" y="11"/>
                      <a:pt x="34" y="11"/>
                      <a:pt x="34" y="11"/>
                    </a:cubicBezTo>
                    <a:cubicBezTo>
                      <a:pt x="34" y="11"/>
                      <a:pt x="34" y="11"/>
                      <a:pt x="34" y="11"/>
                    </a:cubicBezTo>
                    <a:cubicBezTo>
                      <a:pt x="34" y="11"/>
                      <a:pt x="35" y="11"/>
                      <a:pt x="35" y="11"/>
                    </a:cubicBezTo>
                    <a:cubicBezTo>
                      <a:pt x="35" y="11"/>
                      <a:pt x="35" y="12"/>
                      <a:pt x="34" y="12"/>
                    </a:cubicBezTo>
                    <a:cubicBezTo>
                      <a:pt x="34" y="12"/>
                      <a:pt x="33" y="12"/>
                      <a:pt x="33" y="12"/>
                    </a:cubicBezTo>
                    <a:cubicBezTo>
                      <a:pt x="33" y="12"/>
                      <a:pt x="32" y="13"/>
                      <a:pt x="32" y="12"/>
                    </a:cubicBezTo>
                    <a:cubicBezTo>
                      <a:pt x="32" y="12"/>
                      <a:pt x="32" y="12"/>
                      <a:pt x="33" y="12"/>
                    </a:cubicBezTo>
                    <a:cubicBezTo>
                      <a:pt x="32" y="12"/>
                      <a:pt x="32" y="12"/>
                      <a:pt x="31" y="12"/>
                    </a:cubicBezTo>
                    <a:cubicBezTo>
                      <a:pt x="31" y="12"/>
                      <a:pt x="30" y="12"/>
                      <a:pt x="30" y="13"/>
                    </a:cubicBezTo>
                    <a:cubicBezTo>
                      <a:pt x="30" y="13"/>
                      <a:pt x="30" y="13"/>
                      <a:pt x="30" y="13"/>
                    </a:cubicBezTo>
                    <a:cubicBezTo>
                      <a:pt x="30" y="13"/>
                      <a:pt x="30" y="13"/>
                      <a:pt x="29" y="14"/>
                    </a:cubicBezTo>
                    <a:cubicBezTo>
                      <a:pt x="29" y="14"/>
                      <a:pt x="29" y="14"/>
                      <a:pt x="29" y="14"/>
                    </a:cubicBezTo>
                    <a:cubicBezTo>
                      <a:pt x="29" y="14"/>
                      <a:pt x="28" y="14"/>
                      <a:pt x="28" y="14"/>
                    </a:cubicBezTo>
                    <a:cubicBezTo>
                      <a:pt x="28" y="14"/>
                      <a:pt x="28" y="14"/>
                      <a:pt x="28" y="14"/>
                    </a:cubicBezTo>
                    <a:cubicBezTo>
                      <a:pt x="28" y="14"/>
                      <a:pt x="28" y="14"/>
                      <a:pt x="28" y="15"/>
                    </a:cubicBezTo>
                    <a:cubicBezTo>
                      <a:pt x="27" y="15"/>
                      <a:pt x="27" y="15"/>
                      <a:pt x="27" y="15"/>
                    </a:cubicBezTo>
                    <a:cubicBezTo>
                      <a:pt x="27" y="15"/>
                      <a:pt x="27" y="15"/>
                      <a:pt x="27" y="15"/>
                    </a:cubicBezTo>
                    <a:cubicBezTo>
                      <a:pt x="27" y="15"/>
                      <a:pt x="27" y="16"/>
                      <a:pt x="27" y="16"/>
                    </a:cubicBezTo>
                    <a:cubicBezTo>
                      <a:pt x="26" y="16"/>
                      <a:pt x="26" y="17"/>
                      <a:pt x="26" y="17"/>
                    </a:cubicBezTo>
                    <a:cubicBezTo>
                      <a:pt x="26" y="17"/>
                      <a:pt x="25" y="17"/>
                      <a:pt x="25" y="17"/>
                    </a:cubicBezTo>
                    <a:cubicBezTo>
                      <a:pt x="25" y="17"/>
                      <a:pt x="25" y="17"/>
                      <a:pt x="25" y="17"/>
                    </a:cubicBezTo>
                    <a:cubicBezTo>
                      <a:pt x="24" y="17"/>
                      <a:pt x="24" y="18"/>
                      <a:pt x="24" y="18"/>
                    </a:cubicBezTo>
                    <a:cubicBezTo>
                      <a:pt x="24" y="28"/>
                      <a:pt x="24" y="28"/>
                      <a:pt x="24" y="28"/>
                    </a:cubicBezTo>
                    <a:cubicBezTo>
                      <a:pt x="24" y="28"/>
                      <a:pt x="24" y="28"/>
                      <a:pt x="25" y="28"/>
                    </a:cubicBezTo>
                    <a:cubicBezTo>
                      <a:pt x="25" y="28"/>
                      <a:pt x="25" y="28"/>
                      <a:pt x="25" y="27"/>
                    </a:cubicBezTo>
                    <a:cubicBezTo>
                      <a:pt x="25" y="27"/>
                      <a:pt x="25" y="27"/>
                      <a:pt x="26" y="27"/>
                    </a:cubicBezTo>
                    <a:cubicBezTo>
                      <a:pt x="26" y="27"/>
                      <a:pt x="26" y="27"/>
                      <a:pt x="26" y="27"/>
                    </a:cubicBezTo>
                    <a:cubicBezTo>
                      <a:pt x="26" y="27"/>
                      <a:pt x="26" y="27"/>
                      <a:pt x="27" y="27"/>
                    </a:cubicBezTo>
                    <a:cubicBezTo>
                      <a:pt x="27" y="27"/>
                      <a:pt x="26" y="27"/>
                      <a:pt x="26" y="27"/>
                    </a:cubicBezTo>
                    <a:cubicBezTo>
                      <a:pt x="27" y="28"/>
                      <a:pt x="27" y="27"/>
                      <a:pt x="27" y="27"/>
                    </a:cubicBezTo>
                    <a:cubicBezTo>
                      <a:pt x="27" y="27"/>
                      <a:pt x="28" y="27"/>
                      <a:pt x="28" y="27"/>
                    </a:cubicBezTo>
                    <a:cubicBezTo>
                      <a:pt x="28" y="27"/>
                      <a:pt x="28" y="28"/>
                      <a:pt x="28" y="28"/>
                    </a:cubicBezTo>
                    <a:cubicBezTo>
                      <a:pt x="28" y="28"/>
                      <a:pt x="29" y="28"/>
                      <a:pt x="29" y="28"/>
                    </a:cubicBezTo>
                    <a:cubicBezTo>
                      <a:pt x="29" y="28"/>
                      <a:pt x="29" y="28"/>
                      <a:pt x="29" y="28"/>
                    </a:cubicBezTo>
                    <a:cubicBezTo>
                      <a:pt x="30" y="28"/>
                      <a:pt x="30" y="28"/>
                      <a:pt x="30" y="28"/>
                    </a:cubicBezTo>
                    <a:cubicBezTo>
                      <a:pt x="30" y="27"/>
                      <a:pt x="31" y="28"/>
                      <a:pt x="31" y="28"/>
                    </a:cubicBezTo>
                    <a:cubicBezTo>
                      <a:pt x="31" y="28"/>
                      <a:pt x="31" y="28"/>
                      <a:pt x="31" y="28"/>
                    </a:cubicBezTo>
                    <a:cubicBezTo>
                      <a:pt x="31" y="28"/>
                      <a:pt x="31" y="28"/>
                      <a:pt x="31" y="28"/>
                    </a:cubicBezTo>
                    <a:cubicBezTo>
                      <a:pt x="31" y="28"/>
                      <a:pt x="31" y="28"/>
                      <a:pt x="31" y="28"/>
                    </a:cubicBezTo>
                    <a:cubicBezTo>
                      <a:pt x="31" y="29"/>
                      <a:pt x="32" y="29"/>
                      <a:pt x="32" y="29"/>
                    </a:cubicBezTo>
                    <a:cubicBezTo>
                      <a:pt x="32" y="29"/>
                      <a:pt x="32" y="29"/>
                      <a:pt x="32" y="29"/>
                    </a:cubicBezTo>
                    <a:cubicBezTo>
                      <a:pt x="33" y="30"/>
                      <a:pt x="33" y="30"/>
                      <a:pt x="33" y="30"/>
                    </a:cubicBezTo>
                    <a:cubicBezTo>
                      <a:pt x="34" y="30"/>
                      <a:pt x="34" y="30"/>
                      <a:pt x="34" y="30"/>
                    </a:cubicBezTo>
                    <a:cubicBezTo>
                      <a:pt x="34" y="30"/>
                      <a:pt x="35" y="30"/>
                      <a:pt x="35" y="30"/>
                    </a:cubicBezTo>
                    <a:cubicBezTo>
                      <a:pt x="35" y="30"/>
                      <a:pt x="36" y="31"/>
                      <a:pt x="36" y="31"/>
                    </a:cubicBezTo>
                    <a:cubicBezTo>
                      <a:pt x="36" y="31"/>
                      <a:pt x="36" y="31"/>
                      <a:pt x="36" y="31"/>
                    </a:cubicBezTo>
                    <a:cubicBezTo>
                      <a:pt x="36" y="32"/>
                      <a:pt x="36" y="32"/>
                      <a:pt x="36" y="32"/>
                    </a:cubicBezTo>
                    <a:cubicBezTo>
                      <a:pt x="36" y="32"/>
                      <a:pt x="36" y="32"/>
                      <a:pt x="36" y="33"/>
                    </a:cubicBezTo>
                    <a:cubicBezTo>
                      <a:pt x="37" y="33"/>
                      <a:pt x="37" y="33"/>
                      <a:pt x="37" y="33"/>
                    </a:cubicBezTo>
                    <a:cubicBezTo>
                      <a:pt x="37" y="33"/>
                      <a:pt x="37" y="33"/>
                      <a:pt x="37" y="33"/>
                    </a:cubicBezTo>
                    <a:cubicBezTo>
                      <a:pt x="37" y="33"/>
                      <a:pt x="38" y="33"/>
                      <a:pt x="38" y="33"/>
                    </a:cubicBezTo>
                    <a:cubicBezTo>
                      <a:pt x="38" y="33"/>
                      <a:pt x="38" y="33"/>
                      <a:pt x="38" y="33"/>
                    </a:cubicBezTo>
                    <a:cubicBezTo>
                      <a:pt x="38" y="33"/>
                      <a:pt x="39" y="34"/>
                      <a:pt x="39" y="34"/>
                    </a:cubicBezTo>
                    <a:cubicBezTo>
                      <a:pt x="39" y="34"/>
                      <a:pt x="39" y="34"/>
                      <a:pt x="39" y="34"/>
                    </a:cubicBezTo>
                    <a:cubicBezTo>
                      <a:pt x="39" y="34"/>
                      <a:pt x="40" y="34"/>
                      <a:pt x="40" y="34"/>
                    </a:cubicBezTo>
                    <a:cubicBezTo>
                      <a:pt x="40" y="34"/>
                      <a:pt x="40" y="34"/>
                      <a:pt x="40" y="34"/>
                    </a:cubicBezTo>
                    <a:cubicBezTo>
                      <a:pt x="41" y="34"/>
                      <a:pt x="41" y="34"/>
                      <a:pt x="41" y="34"/>
                    </a:cubicBezTo>
                    <a:cubicBezTo>
                      <a:pt x="38" y="39"/>
                      <a:pt x="33" y="43"/>
                      <a:pt x="28" y="44"/>
                    </a:cubicBezTo>
                    <a:cubicBezTo>
                      <a:pt x="28" y="44"/>
                      <a:pt x="28" y="44"/>
                      <a:pt x="28" y="43"/>
                    </a:cubicBezTo>
                    <a:cubicBezTo>
                      <a:pt x="28" y="43"/>
                      <a:pt x="28" y="42"/>
                      <a:pt x="28" y="42"/>
                    </a:cubicBezTo>
                    <a:cubicBezTo>
                      <a:pt x="28" y="42"/>
                      <a:pt x="27" y="41"/>
                      <a:pt x="27" y="41"/>
                    </a:cubicBezTo>
                    <a:cubicBezTo>
                      <a:pt x="27" y="41"/>
                      <a:pt x="27" y="40"/>
                      <a:pt x="26" y="40"/>
                    </a:cubicBezTo>
                    <a:cubicBezTo>
                      <a:pt x="26" y="40"/>
                      <a:pt x="26" y="40"/>
                      <a:pt x="26" y="40"/>
                    </a:cubicBezTo>
                    <a:cubicBezTo>
                      <a:pt x="25" y="40"/>
                      <a:pt x="25" y="39"/>
                      <a:pt x="25" y="39"/>
                    </a:cubicBezTo>
                    <a:cubicBezTo>
                      <a:pt x="24" y="39"/>
                      <a:pt x="24" y="39"/>
                      <a:pt x="24" y="39"/>
                    </a:cubicBezTo>
                    <a:cubicBezTo>
                      <a:pt x="24" y="39"/>
                      <a:pt x="24" y="38"/>
                      <a:pt x="24" y="38"/>
                    </a:cubicBezTo>
                    <a:lnTo>
                      <a:pt x="24" y="46"/>
                    </a:lnTo>
                    <a:close/>
                    <a:moveTo>
                      <a:pt x="0" y="18"/>
                    </a:moveTo>
                    <a:cubicBezTo>
                      <a:pt x="0" y="18"/>
                      <a:pt x="0" y="19"/>
                      <a:pt x="0" y="19"/>
                    </a:cubicBezTo>
                    <a:cubicBezTo>
                      <a:pt x="0" y="20"/>
                      <a:pt x="0" y="20"/>
                      <a:pt x="0" y="20"/>
                    </a:cubicBezTo>
                    <a:cubicBezTo>
                      <a:pt x="0" y="21"/>
                      <a:pt x="0" y="22"/>
                      <a:pt x="0" y="23"/>
                    </a:cubicBezTo>
                    <a:cubicBezTo>
                      <a:pt x="0" y="23"/>
                      <a:pt x="0" y="24"/>
                      <a:pt x="0" y="25"/>
                    </a:cubicBezTo>
                    <a:cubicBezTo>
                      <a:pt x="0" y="25"/>
                      <a:pt x="0" y="26"/>
                      <a:pt x="0" y="26"/>
                    </a:cubicBezTo>
                    <a:cubicBezTo>
                      <a:pt x="0" y="27"/>
                      <a:pt x="0" y="27"/>
                      <a:pt x="0" y="27"/>
                    </a:cubicBezTo>
                    <a:cubicBezTo>
                      <a:pt x="0" y="28"/>
                      <a:pt x="0" y="28"/>
                      <a:pt x="0" y="28"/>
                    </a:cubicBezTo>
                    <a:cubicBezTo>
                      <a:pt x="0" y="29"/>
                      <a:pt x="1" y="30"/>
                      <a:pt x="1" y="31"/>
                    </a:cubicBezTo>
                    <a:cubicBezTo>
                      <a:pt x="1" y="31"/>
                      <a:pt x="1" y="31"/>
                      <a:pt x="1" y="32"/>
                    </a:cubicBezTo>
                    <a:cubicBezTo>
                      <a:pt x="1" y="32"/>
                      <a:pt x="2" y="32"/>
                      <a:pt x="2" y="33"/>
                    </a:cubicBezTo>
                    <a:cubicBezTo>
                      <a:pt x="2" y="33"/>
                      <a:pt x="2" y="33"/>
                      <a:pt x="2" y="33"/>
                    </a:cubicBezTo>
                    <a:cubicBezTo>
                      <a:pt x="2" y="34"/>
                      <a:pt x="2" y="34"/>
                      <a:pt x="3" y="34"/>
                    </a:cubicBezTo>
                    <a:cubicBezTo>
                      <a:pt x="3" y="35"/>
                      <a:pt x="4" y="36"/>
                      <a:pt x="4" y="37"/>
                    </a:cubicBezTo>
                    <a:cubicBezTo>
                      <a:pt x="5" y="37"/>
                      <a:pt x="5" y="38"/>
                      <a:pt x="6" y="38"/>
                    </a:cubicBezTo>
                    <a:cubicBezTo>
                      <a:pt x="6" y="39"/>
                      <a:pt x="6" y="39"/>
                      <a:pt x="6" y="39"/>
                    </a:cubicBezTo>
                    <a:cubicBezTo>
                      <a:pt x="7" y="39"/>
                      <a:pt x="7" y="40"/>
                      <a:pt x="7" y="40"/>
                    </a:cubicBezTo>
                    <a:cubicBezTo>
                      <a:pt x="8" y="41"/>
                      <a:pt x="10" y="42"/>
                      <a:pt x="11" y="43"/>
                    </a:cubicBezTo>
                    <a:cubicBezTo>
                      <a:pt x="11" y="43"/>
                      <a:pt x="12" y="43"/>
                      <a:pt x="12" y="43"/>
                    </a:cubicBezTo>
                    <a:cubicBezTo>
                      <a:pt x="13" y="44"/>
                      <a:pt x="13" y="44"/>
                      <a:pt x="14" y="44"/>
                    </a:cubicBezTo>
                    <a:cubicBezTo>
                      <a:pt x="14" y="44"/>
                      <a:pt x="15" y="44"/>
                      <a:pt x="15" y="45"/>
                    </a:cubicBezTo>
                    <a:cubicBezTo>
                      <a:pt x="18" y="45"/>
                      <a:pt x="20" y="46"/>
                      <a:pt x="23" y="46"/>
                    </a:cubicBezTo>
                    <a:cubicBezTo>
                      <a:pt x="23" y="46"/>
                      <a:pt x="24" y="46"/>
                      <a:pt x="24" y="46"/>
                    </a:cubicBezTo>
                    <a:cubicBezTo>
                      <a:pt x="24" y="38"/>
                      <a:pt x="24" y="38"/>
                      <a:pt x="24" y="38"/>
                    </a:cubicBezTo>
                    <a:cubicBezTo>
                      <a:pt x="24" y="38"/>
                      <a:pt x="24" y="38"/>
                      <a:pt x="24" y="38"/>
                    </a:cubicBezTo>
                    <a:cubicBezTo>
                      <a:pt x="24" y="37"/>
                      <a:pt x="23" y="37"/>
                      <a:pt x="23" y="36"/>
                    </a:cubicBezTo>
                    <a:cubicBezTo>
                      <a:pt x="23" y="36"/>
                      <a:pt x="23" y="36"/>
                      <a:pt x="23" y="36"/>
                    </a:cubicBezTo>
                    <a:cubicBezTo>
                      <a:pt x="22" y="36"/>
                      <a:pt x="22" y="35"/>
                      <a:pt x="22" y="35"/>
                    </a:cubicBezTo>
                    <a:cubicBezTo>
                      <a:pt x="22" y="35"/>
                      <a:pt x="22" y="35"/>
                      <a:pt x="22" y="35"/>
                    </a:cubicBezTo>
                    <a:cubicBezTo>
                      <a:pt x="22" y="34"/>
                      <a:pt x="22" y="34"/>
                      <a:pt x="22" y="34"/>
                    </a:cubicBezTo>
                    <a:cubicBezTo>
                      <a:pt x="22" y="34"/>
                      <a:pt x="22" y="34"/>
                      <a:pt x="22" y="33"/>
                    </a:cubicBezTo>
                    <a:cubicBezTo>
                      <a:pt x="22" y="33"/>
                      <a:pt x="22" y="33"/>
                      <a:pt x="22" y="33"/>
                    </a:cubicBezTo>
                    <a:cubicBezTo>
                      <a:pt x="22" y="32"/>
                      <a:pt x="22" y="32"/>
                      <a:pt x="22" y="32"/>
                    </a:cubicBezTo>
                    <a:cubicBezTo>
                      <a:pt x="23" y="32"/>
                      <a:pt x="23" y="32"/>
                      <a:pt x="23" y="32"/>
                    </a:cubicBezTo>
                    <a:cubicBezTo>
                      <a:pt x="23" y="32"/>
                      <a:pt x="23" y="32"/>
                      <a:pt x="23" y="31"/>
                    </a:cubicBezTo>
                    <a:cubicBezTo>
                      <a:pt x="23" y="31"/>
                      <a:pt x="24" y="31"/>
                      <a:pt x="24" y="31"/>
                    </a:cubicBezTo>
                    <a:cubicBezTo>
                      <a:pt x="24" y="31"/>
                      <a:pt x="24" y="30"/>
                      <a:pt x="24" y="30"/>
                    </a:cubicBezTo>
                    <a:cubicBezTo>
                      <a:pt x="24" y="29"/>
                      <a:pt x="23" y="29"/>
                      <a:pt x="23" y="29"/>
                    </a:cubicBezTo>
                    <a:cubicBezTo>
                      <a:pt x="23" y="29"/>
                      <a:pt x="23" y="28"/>
                      <a:pt x="23" y="28"/>
                    </a:cubicBezTo>
                    <a:cubicBezTo>
                      <a:pt x="23" y="28"/>
                      <a:pt x="23" y="29"/>
                      <a:pt x="23" y="29"/>
                    </a:cubicBezTo>
                    <a:cubicBezTo>
                      <a:pt x="22" y="29"/>
                      <a:pt x="22" y="29"/>
                      <a:pt x="22" y="29"/>
                    </a:cubicBezTo>
                    <a:cubicBezTo>
                      <a:pt x="22" y="29"/>
                      <a:pt x="22" y="29"/>
                      <a:pt x="22" y="29"/>
                    </a:cubicBezTo>
                    <a:cubicBezTo>
                      <a:pt x="21" y="29"/>
                      <a:pt x="21" y="29"/>
                      <a:pt x="21" y="29"/>
                    </a:cubicBezTo>
                    <a:cubicBezTo>
                      <a:pt x="21" y="29"/>
                      <a:pt x="21" y="28"/>
                      <a:pt x="21" y="28"/>
                    </a:cubicBezTo>
                    <a:cubicBezTo>
                      <a:pt x="20" y="28"/>
                      <a:pt x="20" y="28"/>
                      <a:pt x="20" y="28"/>
                    </a:cubicBezTo>
                    <a:cubicBezTo>
                      <a:pt x="20" y="28"/>
                      <a:pt x="20" y="28"/>
                      <a:pt x="20" y="27"/>
                    </a:cubicBezTo>
                    <a:cubicBezTo>
                      <a:pt x="20" y="27"/>
                      <a:pt x="20" y="27"/>
                      <a:pt x="19" y="26"/>
                    </a:cubicBezTo>
                    <a:cubicBezTo>
                      <a:pt x="19" y="26"/>
                      <a:pt x="19" y="26"/>
                      <a:pt x="18" y="26"/>
                    </a:cubicBezTo>
                    <a:cubicBezTo>
                      <a:pt x="18" y="26"/>
                      <a:pt x="18" y="26"/>
                      <a:pt x="18" y="26"/>
                    </a:cubicBezTo>
                    <a:cubicBezTo>
                      <a:pt x="18" y="26"/>
                      <a:pt x="18" y="26"/>
                      <a:pt x="18" y="26"/>
                    </a:cubicBezTo>
                    <a:cubicBezTo>
                      <a:pt x="17" y="26"/>
                      <a:pt x="17" y="25"/>
                      <a:pt x="16" y="25"/>
                    </a:cubicBezTo>
                    <a:cubicBezTo>
                      <a:pt x="16" y="25"/>
                      <a:pt x="16" y="25"/>
                      <a:pt x="16" y="25"/>
                    </a:cubicBezTo>
                    <a:cubicBezTo>
                      <a:pt x="15" y="25"/>
                      <a:pt x="15" y="25"/>
                      <a:pt x="15" y="25"/>
                    </a:cubicBezTo>
                    <a:cubicBezTo>
                      <a:pt x="14" y="25"/>
                      <a:pt x="14" y="25"/>
                      <a:pt x="14" y="25"/>
                    </a:cubicBezTo>
                    <a:cubicBezTo>
                      <a:pt x="14" y="25"/>
                      <a:pt x="13" y="24"/>
                      <a:pt x="13" y="24"/>
                    </a:cubicBezTo>
                    <a:cubicBezTo>
                      <a:pt x="13" y="24"/>
                      <a:pt x="13" y="24"/>
                      <a:pt x="13" y="24"/>
                    </a:cubicBezTo>
                    <a:cubicBezTo>
                      <a:pt x="13" y="24"/>
                      <a:pt x="12" y="24"/>
                      <a:pt x="12" y="24"/>
                    </a:cubicBezTo>
                    <a:cubicBezTo>
                      <a:pt x="12" y="24"/>
                      <a:pt x="12" y="23"/>
                      <a:pt x="12" y="23"/>
                    </a:cubicBezTo>
                    <a:cubicBezTo>
                      <a:pt x="12" y="23"/>
                      <a:pt x="12" y="23"/>
                      <a:pt x="12" y="23"/>
                    </a:cubicBezTo>
                    <a:cubicBezTo>
                      <a:pt x="12" y="22"/>
                      <a:pt x="12" y="22"/>
                      <a:pt x="11" y="21"/>
                    </a:cubicBezTo>
                    <a:cubicBezTo>
                      <a:pt x="11" y="21"/>
                      <a:pt x="11" y="21"/>
                      <a:pt x="11" y="21"/>
                    </a:cubicBezTo>
                    <a:cubicBezTo>
                      <a:pt x="11" y="20"/>
                      <a:pt x="11" y="20"/>
                      <a:pt x="11" y="20"/>
                    </a:cubicBezTo>
                    <a:cubicBezTo>
                      <a:pt x="11" y="20"/>
                      <a:pt x="10" y="20"/>
                      <a:pt x="10" y="20"/>
                    </a:cubicBezTo>
                    <a:cubicBezTo>
                      <a:pt x="10" y="19"/>
                      <a:pt x="10" y="19"/>
                      <a:pt x="10" y="19"/>
                    </a:cubicBezTo>
                    <a:cubicBezTo>
                      <a:pt x="10" y="19"/>
                      <a:pt x="10" y="19"/>
                      <a:pt x="10" y="18"/>
                    </a:cubicBezTo>
                    <a:cubicBezTo>
                      <a:pt x="10" y="18"/>
                      <a:pt x="9" y="18"/>
                      <a:pt x="9" y="19"/>
                    </a:cubicBezTo>
                    <a:cubicBezTo>
                      <a:pt x="9" y="19"/>
                      <a:pt x="9" y="19"/>
                      <a:pt x="9" y="19"/>
                    </a:cubicBezTo>
                    <a:cubicBezTo>
                      <a:pt x="10" y="19"/>
                      <a:pt x="9" y="20"/>
                      <a:pt x="10" y="20"/>
                    </a:cubicBezTo>
                    <a:cubicBezTo>
                      <a:pt x="10" y="20"/>
                      <a:pt x="10" y="20"/>
                      <a:pt x="10" y="20"/>
                    </a:cubicBezTo>
                    <a:cubicBezTo>
                      <a:pt x="10" y="21"/>
                      <a:pt x="10" y="21"/>
                      <a:pt x="10" y="21"/>
                    </a:cubicBezTo>
                    <a:cubicBezTo>
                      <a:pt x="10" y="21"/>
                      <a:pt x="10" y="22"/>
                      <a:pt x="10" y="22"/>
                    </a:cubicBezTo>
                    <a:cubicBezTo>
                      <a:pt x="10" y="22"/>
                      <a:pt x="10" y="22"/>
                      <a:pt x="10" y="21"/>
                    </a:cubicBezTo>
                    <a:cubicBezTo>
                      <a:pt x="10" y="21"/>
                      <a:pt x="9" y="21"/>
                      <a:pt x="9" y="21"/>
                    </a:cubicBezTo>
                    <a:cubicBezTo>
                      <a:pt x="9" y="21"/>
                      <a:pt x="10" y="21"/>
                      <a:pt x="9" y="21"/>
                    </a:cubicBezTo>
                    <a:cubicBezTo>
                      <a:pt x="9" y="20"/>
                      <a:pt x="9" y="20"/>
                      <a:pt x="9" y="20"/>
                    </a:cubicBezTo>
                    <a:cubicBezTo>
                      <a:pt x="9" y="20"/>
                      <a:pt x="9" y="20"/>
                      <a:pt x="9" y="19"/>
                    </a:cubicBezTo>
                    <a:cubicBezTo>
                      <a:pt x="9" y="19"/>
                      <a:pt x="9" y="19"/>
                      <a:pt x="9" y="19"/>
                    </a:cubicBezTo>
                    <a:cubicBezTo>
                      <a:pt x="8" y="19"/>
                      <a:pt x="8" y="18"/>
                      <a:pt x="8" y="18"/>
                    </a:cubicBezTo>
                    <a:cubicBezTo>
                      <a:pt x="8" y="18"/>
                      <a:pt x="8" y="17"/>
                      <a:pt x="8" y="17"/>
                    </a:cubicBezTo>
                    <a:cubicBezTo>
                      <a:pt x="8" y="17"/>
                      <a:pt x="8" y="17"/>
                      <a:pt x="8" y="17"/>
                    </a:cubicBezTo>
                    <a:cubicBezTo>
                      <a:pt x="8" y="17"/>
                      <a:pt x="8" y="17"/>
                      <a:pt x="7" y="17"/>
                    </a:cubicBezTo>
                    <a:cubicBezTo>
                      <a:pt x="7" y="16"/>
                      <a:pt x="7" y="16"/>
                      <a:pt x="7" y="16"/>
                    </a:cubicBezTo>
                    <a:cubicBezTo>
                      <a:pt x="7" y="16"/>
                      <a:pt x="7" y="15"/>
                      <a:pt x="7" y="15"/>
                    </a:cubicBezTo>
                    <a:cubicBezTo>
                      <a:pt x="7" y="15"/>
                      <a:pt x="7" y="14"/>
                      <a:pt x="7" y="14"/>
                    </a:cubicBezTo>
                    <a:cubicBezTo>
                      <a:pt x="7" y="14"/>
                      <a:pt x="8" y="14"/>
                      <a:pt x="8" y="13"/>
                    </a:cubicBezTo>
                    <a:cubicBezTo>
                      <a:pt x="8" y="13"/>
                      <a:pt x="8" y="13"/>
                      <a:pt x="8" y="13"/>
                    </a:cubicBezTo>
                    <a:cubicBezTo>
                      <a:pt x="8" y="13"/>
                      <a:pt x="8" y="12"/>
                      <a:pt x="9" y="12"/>
                    </a:cubicBezTo>
                    <a:cubicBezTo>
                      <a:pt x="9" y="12"/>
                      <a:pt x="9" y="11"/>
                      <a:pt x="9" y="11"/>
                    </a:cubicBezTo>
                    <a:cubicBezTo>
                      <a:pt x="10" y="11"/>
                      <a:pt x="10" y="10"/>
                      <a:pt x="10" y="10"/>
                    </a:cubicBezTo>
                    <a:cubicBezTo>
                      <a:pt x="10" y="10"/>
                      <a:pt x="9" y="10"/>
                      <a:pt x="9" y="9"/>
                    </a:cubicBezTo>
                    <a:cubicBezTo>
                      <a:pt x="9" y="9"/>
                      <a:pt x="10" y="9"/>
                      <a:pt x="10" y="9"/>
                    </a:cubicBezTo>
                    <a:cubicBezTo>
                      <a:pt x="10" y="9"/>
                      <a:pt x="10" y="9"/>
                      <a:pt x="10" y="9"/>
                    </a:cubicBezTo>
                    <a:cubicBezTo>
                      <a:pt x="10" y="8"/>
                      <a:pt x="10" y="8"/>
                      <a:pt x="10" y="8"/>
                    </a:cubicBezTo>
                    <a:cubicBezTo>
                      <a:pt x="10" y="8"/>
                      <a:pt x="10" y="8"/>
                      <a:pt x="10" y="7"/>
                    </a:cubicBezTo>
                    <a:cubicBezTo>
                      <a:pt x="10" y="7"/>
                      <a:pt x="9" y="8"/>
                      <a:pt x="9" y="7"/>
                    </a:cubicBezTo>
                    <a:cubicBezTo>
                      <a:pt x="9" y="7"/>
                      <a:pt x="9" y="7"/>
                      <a:pt x="9" y="7"/>
                    </a:cubicBezTo>
                    <a:cubicBezTo>
                      <a:pt x="9" y="7"/>
                      <a:pt x="9" y="7"/>
                      <a:pt x="9" y="7"/>
                    </a:cubicBezTo>
                    <a:cubicBezTo>
                      <a:pt x="9" y="6"/>
                      <a:pt x="9" y="6"/>
                      <a:pt x="9" y="6"/>
                    </a:cubicBezTo>
                    <a:cubicBezTo>
                      <a:pt x="9" y="6"/>
                      <a:pt x="9" y="6"/>
                      <a:pt x="9" y="6"/>
                    </a:cubicBezTo>
                    <a:cubicBezTo>
                      <a:pt x="12" y="3"/>
                      <a:pt x="15" y="2"/>
                      <a:pt x="19" y="1"/>
                    </a:cubicBezTo>
                    <a:cubicBezTo>
                      <a:pt x="19" y="1"/>
                      <a:pt x="19" y="1"/>
                      <a:pt x="19" y="1"/>
                    </a:cubicBezTo>
                    <a:cubicBezTo>
                      <a:pt x="19" y="1"/>
                      <a:pt x="19" y="1"/>
                      <a:pt x="19" y="1"/>
                    </a:cubicBezTo>
                    <a:cubicBezTo>
                      <a:pt x="19" y="1"/>
                      <a:pt x="19" y="1"/>
                      <a:pt x="20" y="1"/>
                    </a:cubicBezTo>
                    <a:cubicBezTo>
                      <a:pt x="20" y="1"/>
                      <a:pt x="20" y="1"/>
                      <a:pt x="20" y="1"/>
                    </a:cubicBezTo>
                    <a:cubicBezTo>
                      <a:pt x="21" y="1"/>
                      <a:pt x="21" y="2"/>
                      <a:pt x="22" y="2"/>
                    </a:cubicBezTo>
                    <a:cubicBezTo>
                      <a:pt x="22" y="2"/>
                      <a:pt x="22" y="1"/>
                      <a:pt x="22" y="1"/>
                    </a:cubicBezTo>
                    <a:cubicBezTo>
                      <a:pt x="22" y="1"/>
                      <a:pt x="22" y="1"/>
                      <a:pt x="22" y="1"/>
                    </a:cubicBezTo>
                    <a:cubicBezTo>
                      <a:pt x="22" y="1"/>
                      <a:pt x="22" y="1"/>
                      <a:pt x="23" y="1"/>
                    </a:cubicBezTo>
                    <a:cubicBezTo>
                      <a:pt x="23" y="1"/>
                      <a:pt x="24" y="1"/>
                      <a:pt x="24" y="1"/>
                    </a:cubicBezTo>
                    <a:cubicBezTo>
                      <a:pt x="24" y="0"/>
                      <a:pt x="24" y="0"/>
                      <a:pt x="24" y="0"/>
                    </a:cubicBezTo>
                    <a:cubicBezTo>
                      <a:pt x="24" y="0"/>
                      <a:pt x="23" y="0"/>
                      <a:pt x="23" y="0"/>
                    </a:cubicBezTo>
                    <a:cubicBezTo>
                      <a:pt x="23" y="0"/>
                      <a:pt x="23" y="0"/>
                      <a:pt x="23" y="0"/>
                    </a:cubicBezTo>
                    <a:cubicBezTo>
                      <a:pt x="22" y="0"/>
                      <a:pt x="22" y="0"/>
                      <a:pt x="22" y="0"/>
                    </a:cubicBezTo>
                    <a:cubicBezTo>
                      <a:pt x="20" y="0"/>
                      <a:pt x="17" y="0"/>
                      <a:pt x="15" y="1"/>
                    </a:cubicBezTo>
                    <a:cubicBezTo>
                      <a:pt x="15" y="1"/>
                      <a:pt x="14" y="1"/>
                      <a:pt x="14" y="1"/>
                    </a:cubicBezTo>
                    <a:cubicBezTo>
                      <a:pt x="14" y="1"/>
                      <a:pt x="14" y="1"/>
                      <a:pt x="14" y="1"/>
                    </a:cubicBezTo>
                    <a:cubicBezTo>
                      <a:pt x="14" y="1"/>
                      <a:pt x="13" y="2"/>
                      <a:pt x="13" y="2"/>
                    </a:cubicBezTo>
                    <a:cubicBezTo>
                      <a:pt x="13" y="2"/>
                      <a:pt x="12" y="2"/>
                      <a:pt x="12" y="2"/>
                    </a:cubicBezTo>
                    <a:cubicBezTo>
                      <a:pt x="12" y="2"/>
                      <a:pt x="11" y="2"/>
                      <a:pt x="11" y="3"/>
                    </a:cubicBezTo>
                    <a:cubicBezTo>
                      <a:pt x="10" y="3"/>
                      <a:pt x="9" y="4"/>
                      <a:pt x="7" y="5"/>
                    </a:cubicBezTo>
                    <a:cubicBezTo>
                      <a:pt x="7" y="5"/>
                      <a:pt x="7" y="5"/>
                      <a:pt x="7" y="6"/>
                    </a:cubicBezTo>
                    <a:cubicBezTo>
                      <a:pt x="7" y="6"/>
                      <a:pt x="7" y="6"/>
                      <a:pt x="6" y="6"/>
                    </a:cubicBezTo>
                    <a:cubicBezTo>
                      <a:pt x="6" y="7"/>
                      <a:pt x="6" y="7"/>
                      <a:pt x="6" y="7"/>
                    </a:cubicBezTo>
                    <a:cubicBezTo>
                      <a:pt x="5" y="8"/>
                      <a:pt x="5" y="8"/>
                      <a:pt x="4" y="8"/>
                    </a:cubicBezTo>
                    <a:cubicBezTo>
                      <a:pt x="4" y="9"/>
                      <a:pt x="3" y="10"/>
                      <a:pt x="3" y="11"/>
                    </a:cubicBezTo>
                    <a:cubicBezTo>
                      <a:pt x="2" y="12"/>
                      <a:pt x="2" y="12"/>
                      <a:pt x="2" y="12"/>
                    </a:cubicBezTo>
                    <a:cubicBezTo>
                      <a:pt x="2" y="12"/>
                      <a:pt x="2" y="13"/>
                      <a:pt x="2" y="13"/>
                    </a:cubicBezTo>
                    <a:cubicBezTo>
                      <a:pt x="2" y="13"/>
                      <a:pt x="1" y="14"/>
                      <a:pt x="1" y="14"/>
                    </a:cubicBezTo>
                    <a:cubicBezTo>
                      <a:pt x="1" y="14"/>
                      <a:pt x="1" y="15"/>
                      <a:pt x="1" y="15"/>
                    </a:cubicBezTo>
                    <a:cubicBezTo>
                      <a:pt x="1" y="15"/>
                      <a:pt x="0" y="16"/>
                      <a:pt x="0" y="17"/>
                    </a:cubicBezTo>
                    <a:cubicBezTo>
                      <a:pt x="0" y="17"/>
                      <a:pt x="0" y="18"/>
                      <a:pt x="0" y="18"/>
                    </a:cubicBezTo>
                    <a:close/>
                    <a:moveTo>
                      <a:pt x="24" y="18"/>
                    </a:moveTo>
                    <a:cubicBezTo>
                      <a:pt x="24" y="28"/>
                      <a:pt x="24" y="28"/>
                      <a:pt x="24" y="28"/>
                    </a:cubicBezTo>
                    <a:cubicBezTo>
                      <a:pt x="24" y="29"/>
                      <a:pt x="24" y="29"/>
                      <a:pt x="24" y="29"/>
                    </a:cubicBezTo>
                    <a:cubicBezTo>
                      <a:pt x="24" y="29"/>
                      <a:pt x="24" y="28"/>
                      <a:pt x="23" y="28"/>
                    </a:cubicBezTo>
                    <a:cubicBezTo>
                      <a:pt x="23" y="28"/>
                      <a:pt x="23" y="28"/>
                      <a:pt x="22" y="28"/>
                    </a:cubicBezTo>
                    <a:cubicBezTo>
                      <a:pt x="22" y="28"/>
                      <a:pt x="21" y="28"/>
                      <a:pt x="21" y="27"/>
                    </a:cubicBezTo>
                    <a:cubicBezTo>
                      <a:pt x="21" y="27"/>
                      <a:pt x="21" y="27"/>
                      <a:pt x="21" y="26"/>
                    </a:cubicBezTo>
                    <a:cubicBezTo>
                      <a:pt x="21" y="26"/>
                      <a:pt x="21" y="26"/>
                      <a:pt x="21" y="26"/>
                    </a:cubicBezTo>
                    <a:cubicBezTo>
                      <a:pt x="21" y="25"/>
                      <a:pt x="21" y="25"/>
                      <a:pt x="21" y="25"/>
                    </a:cubicBezTo>
                    <a:cubicBezTo>
                      <a:pt x="20" y="25"/>
                      <a:pt x="20" y="25"/>
                      <a:pt x="19" y="25"/>
                    </a:cubicBezTo>
                    <a:cubicBezTo>
                      <a:pt x="19" y="25"/>
                      <a:pt x="19" y="25"/>
                      <a:pt x="19" y="25"/>
                    </a:cubicBezTo>
                    <a:cubicBezTo>
                      <a:pt x="19" y="25"/>
                      <a:pt x="19" y="24"/>
                      <a:pt x="19" y="24"/>
                    </a:cubicBezTo>
                    <a:cubicBezTo>
                      <a:pt x="19" y="24"/>
                      <a:pt x="20" y="24"/>
                      <a:pt x="20" y="24"/>
                    </a:cubicBezTo>
                    <a:cubicBezTo>
                      <a:pt x="20" y="24"/>
                      <a:pt x="20" y="24"/>
                      <a:pt x="20" y="23"/>
                    </a:cubicBezTo>
                    <a:cubicBezTo>
                      <a:pt x="20" y="23"/>
                      <a:pt x="20" y="23"/>
                      <a:pt x="20" y="23"/>
                    </a:cubicBezTo>
                    <a:cubicBezTo>
                      <a:pt x="20" y="23"/>
                      <a:pt x="20" y="23"/>
                      <a:pt x="20" y="23"/>
                    </a:cubicBezTo>
                    <a:cubicBezTo>
                      <a:pt x="19" y="23"/>
                      <a:pt x="19" y="23"/>
                      <a:pt x="19" y="23"/>
                    </a:cubicBezTo>
                    <a:cubicBezTo>
                      <a:pt x="18" y="23"/>
                      <a:pt x="18" y="24"/>
                      <a:pt x="18" y="24"/>
                    </a:cubicBezTo>
                    <a:cubicBezTo>
                      <a:pt x="18" y="24"/>
                      <a:pt x="18" y="24"/>
                      <a:pt x="17" y="24"/>
                    </a:cubicBezTo>
                    <a:cubicBezTo>
                      <a:pt x="17" y="24"/>
                      <a:pt x="17" y="24"/>
                      <a:pt x="17" y="24"/>
                    </a:cubicBezTo>
                    <a:cubicBezTo>
                      <a:pt x="17" y="24"/>
                      <a:pt x="16" y="24"/>
                      <a:pt x="16" y="24"/>
                    </a:cubicBezTo>
                    <a:cubicBezTo>
                      <a:pt x="16" y="24"/>
                      <a:pt x="16" y="23"/>
                      <a:pt x="16" y="23"/>
                    </a:cubicBezTo>
                    <a:cubicBezTo>
                      <a:pt x="15" y="22"/>
                      <a:pt x="16" y="21"/>
                      <a:pt x="16" y="21"/>
                    </a:cubicBezTo>
                    <a:cubicBezTo>
                      <a:pt x="16" y="21"/>
                      <a:pt x="16" y="21"/>
                      <a:pt x="16" y="21"/>
                    </a:cubicBezTo>
                    <a:cubicBezTo>
                      <a:pt x="16" y="20"/>
                      <a:pt x="16" y="20"/>
                      <a:pt x="16" y="20"/>
                    </a:cubicBezTo>
                    <a:cubicBezTo>
                      <a:pt x="16" y="20"/>
                      <a:pt x="17" y="19"/>
                      <a:pt x="17" y="19"/>
                    </a:cubicBezTo>
                    <a:cubicBezTo>
                      <a:pt x="17" y="19"/>
                      <a:pt x="18" y="19"/>
                      <a:pt x="18" y="19"/>
                    </a:cubicBezTo>
                    <a:cubicBezTo>
                      <a:pt x="18" y="19"/>
                      <a:pt x="19" y="19"/>
                      <a:pt x="19" y="19"/>
                    </a:cubicBezTo>
                    <a:cubicBezTo>
                      <a:pt x="19" y="19"/>
                      <a:pt x="19" y="19"/>
                      <a:pt x="19" y="19"/>
                    </a:cubicBezTo>
                    <a:cubicBezTo>
                      <a:pt x="20" y="19"/>
                      <a:pt x="20" y="19"/>
                      <a:pt x="20" y="19"/>
                    </a:cubicBezTo>
                    <a:cubicBezTo>
                      <a:pt x="21" y="19"/>
                      <a:pt x="21" y="18"/>
                      <a:pt x="21" y="19"/>
                    </a:cubicBezTo>
                    <a:cubicBezTo>
                      <a:pt x="22" y="19"/>
                      <a:pt x="22" y="19"/>
                      <a:pt x="22" y="19"/>
                    </a:cubicBezTo>
                    <a:cubicBezTo>
                      <a:pt x="22" y="19"/>
                      <a:pt x="22" y="19"/>
                      <a:pt x="22" y="19"/>
                    </a:cubicBezTo>
                    <a:cubicBezTo>
                      <a:pt x="22" y="19"/>
                      <a:pt x="23" y="19"/>
                      <a:pt x="23" y="19"/>
                    </a:cubicBezTo>
                    <a:cubicBezTo>
                      <a:pt x="23" y="19"/>
                      <a:pt x="23" y="20"/>
                      <a:pt x="23" y="20"/>
                    </a:cubicBezTo>
                    <a:cubicBezTo>
                      <a:pt x="23" y="20"/>
                      <a:pt x="23" y="20"/>
                      <a:pt x="24" y="20"/>
                    </a:cubicBezTo>
                    <a:cubicBezTo>
                      <a:pt x="24" y="20"/>
                      <a:pt x="24" y="20"/>
                      <a:pt x="24" y="20"/>
                    </a:cubicBezTo>
                    <a:cubicBezTo>
                      <a:pt x="24" y="19"/>
                      <a:pt x="24" y="19"/>
                      <a:pt x="24" y="19"/>
                    </a:cubicBezTo>
                    <a:cubicBezTo>
                      <a:pt x="24" y="19"/>
                      <a:pt x="24" y="19"/>
                      <a:pt x="24" y="19"/>
                    </a:cubicBezTo>
                    <a:cubicBezTo>
                      <a:pt x="24" y="18"/>
                      <a:pt x="24" y="18"/>
                      <a:pt x="24" y="18"/>
                    </a:cubicBezTo>
                    <a:close/>
                  </a:path>
                </a:pathLst>
              </a:custGeom>
              <a:grpFill/>
              <a:ln>
                <a:noFill/>
              </a:ln>
            </p:spPr>
            <p:txBody>
              <a:bodyPr anchor="ctr"/>
              <a:lstStyle/>
              <a:p>
                <a:pPr algn="ctr"/>
                <a:endParaRPr>
                  <a:cs typeface="+mn-ea"/>
                  <a:sym typeface="+mn-lt"/>
                </a:endParaRPr>
              </a:p>
            </p:txBody>
          </p:sp>
          <p:sp>
            <p:nvSpPr>
              <p:cNvPr id="73" name="Freeform: Shape 100"/>
              <p:cNvSpPr/>
              <p:nvPr/>
            </p:nvSpPr>
            <p:spPr bwMode="auto">
              <a:xfrm>
                <a:off x="3152654" y="1776145"/>
                <a:ext cx="113963" cy="185037"/>
              </a:xfrm>
              <a:custGeom>
                <a:gdLst>
                  <a:gd fmla="*/ 0 w 26" name="T0"/>
                  <a:gd fmla="*/ 29 h 42" name="T1"/>
                  <a:gd fmla="*/ 0 w 26" name="T2"/>
                  <a:gd fmla="*/ 35 h 42" name="T3"/>
                  <a:gd fmla="*/ 8 w 26" name="T4"/>
                  <a:gd fmla="*/ 42 h 42" name="T5"/>
                  <a:gd fmla="*/ 18 w 26" name="T6"/>
                  <a:gd fmla="*/ 42 h 42" name="T7"/>
                  <a:gd fmla="*/ 26 w 26" name="T8"/>
                  <a:gd fmla="*/ 35 h 42" name="T9"/>
                  <a:gd fmla="*/ 26 w 26" name="T10"/>
                  <a:gd fmla="*/ 29 h 42" name="T11"/>
                  <a:gd fmla="*/ 17 w 26" name="T12"/>
                  <a:gd fmla="*/ 29 h 42" name="T13"/>
                  <a:gd fmla="*/ 17 w 26" name="T14"/>
                  <a:gd fmla="*/ 24 h 42" name="T15"/>
                  <a:gd fmla="*/ 26 w 26" name="T16"/>
                  <a:gd fmla="*/ 24 h 42" name="T17"/>
                  <a:gd fmla="*/ 26 w 26" name="T18"/>
                  <a:gd fmla="*/ 16 h 42" name="T19"/>
                  <a:gd fmla="*/ 17 w 26" name="T20"/>
                  <a:gd fmla="*/ 16 h 42" name="T21"/>
                  <a:gd fmla="*/ 17 w 26" name="T22"/>
                  <a:gd fmla="*/ 10 h 42" name="T23"/>
                  <a:gd fmla="*/ 26 w 26" name="T24"/>
                  <a:gd fmla="*/ 10 h 42" name="T25"/>
                  <a:gd fmla="*/ 26 w 26" name="T26"/>
                  <a:gd fmla="*/ 7 h 42" name="T27"/>
                  <a:gd fmla="*/ 18 w 26" name="T28"/>
                  <a:gd fmla="*/ 0 h 42" name="T29"/>
                  <a:gd fmla="*/ 8 w 26" name="T30"/>
                  <a:gd fmla="*/ 0 h 42" name="T31"/>
                  <a:gd fmla="*/ 0 w 26" name="T32"/>
                  <a:gd fmla="*/ 7 h 42" name="T33"/>
                  <a:gd fmla="*/ 0 w 26" name="T34"/>
                  <a:gd fmla="*/ 10 h 42" name="T35"/>
                  <a:gd fmla="*/ 9 w 26" name="T36"/>
                  <a:gd fmla="*/ 10 h 42" name="T37"/>
                  <a:gd fmla="*/ 9 w 26" name="T38"/>
                  <a:gd fmla="*/ 16 h 42" name="T39"/>
                  <a:gd fmla="*/ 0 w 26" name="T40"/>
                  <a:gd fmla="*/ 16 h 42" name="T41"/>
                  <a:gd fmla="*/ 0 w 26" name="T42"/>
                  <a:gd fmla="*/ 24 h 42" name="T43"/>
                  <a:gd fmla="*/ 9 w 26" name="T44"/>
                  <a:gd fmla="*/ 24 h 42" name="T45"/>
                  <a:gd fmla="*/ 9 w 26" name="T46"/>
                  <a:gd fmla="*/ 29 h 42" name="T47"/>
                  <a:gd fmla="*/ 0 w 26" name="T48"/>
                  <a:gd fmla="*/ 29 h 42"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42" w="26">
                    <a:moveTo>
                      <a:pt x="0" y="29"/>
                    </a:moveTo>
                    <a:cubicBezTo>
                      <a:pt x="0" y="35"/>
                      <a:pt x="0" y="35"/>
                      <a:pt x="0" y="35"/>
                    </a:cubicBezTo>
                    <a:cubicBezTo>
                      <a:pt x="0" y="39"/>
                      <a:pt x="4" y="42"/>
                      <a:pt x="8" y="42"/>
                    </a:cubicBezTo>
                    <a:cubicBezTo>
                      <a:pt x="18" y="42"/>
                      <a:pt x="18" y="42"/>
                      <a:pt x="18" y="42"/>
                    </a:cubicBezTo>
                    <a:cubicBezTo>
                      <a:pt x="22" y="42"/>
                      <a:pt x="26" y="39"/>
                      <a:pt x="26" y="35"/>
                    </a:cubicBezTo>
                    <a:cubicBezTo>
                      <a:pt x="26" y="29"/>
                      <a:pt x="26" y="29"/>
                      <a:pt x="26" y="29"/>
                    </a:cubicBezTo>
                    <a:cubicBezTo>
                      <a:pt x="17" y="29"/>
                      <a:pt x="17" y="29"/>
                      <a:pt x="17" y="29"/>
                    </a:cubicBezTo>
                    <a:cubicBezTo>
                      <a:pt x="17" y="24"/>
                      <a:pt x="17" y="24"/>
                      <a:pt x="17" y="24"/>
                    </a:cubicBezTo>
                    <a:cubicBezTo>
                      <a:pt x="26" y="24"/>
                      <a:pt x="26" y="24"/>
                      <a:pt x="26" y="24"/>
                    </a:cubicBezTo>
                    <a:cubicBezTo>
                      <a:pt x="26" y="16"/>
                      <a:pt x="26" y="16"/>
                      <a:pt x="26" y="16"/>
                    </a:cubicBezTo>
                    <a:cubicBezTo>
                      <a:pt x="17" y="16"/>
                      <a:pt x="17" y="16"/>
                      <a:pt x="17" y="16"/>
                    </a:cubicBezTo>
                    <a:cubicBezTo>
                      <a:pt x="17" y="10"/>
                      <a:pt x="17" y="10"/>
                      <a:pt x="17" y="10"/>
                    </a:cubicBezTo>
                    <a:cubicBezTo>
                      <a:pt x="26" y="10"/>
                      <a:pt x="26" y="10"/>
                      <a:pt x="26" y="10"/>
                    </a:cubicBezTo>
                    <a:cubicBezTo>
                      <a:pt x="26" y="7"/>
                      <a:pt x="26" y="7"/>
                      <a:pt x="26" y="7"/>
                    </a:cubicBezTo>
                    <a:cubicBezTo>
                      <a:pt x="26" y="3"/>
                      <a:pt x="22" y="0"/>
                      <a:pt x="18" y="0"/>
                    </a:cubicBezTo>
                    <a:cubicBezTo>
                      <a:pt x="8" y="0"/>
                      <a:pt x="8" y="0"/>
                      <a:pt x="8" y="0"/>
                    </a:cubicBezTo>
                    <a:cubicBezTo>
                      <a:pt x="4" y="0"/>
                      <a:pt x="0" y="3"/>
                      <a:pt x="0" y="7"/>
                    </a:cubicBezTo>
                    <a:cubicBezTo>
                      <a:pt x="0" y="10"/>
                      <a:pt x="0" y="10"/>
                      <a:pt x="0" y="10"/>
                    </a:cubicBezTo>
                    <a:cubicBezTo>
                      <a:pt x="9" y="10"/>
                      <a:pt x="9" y="10"/>
                      <a:pt x="9" y="10"/>
                    </a:cubicBezTo>
                    <a:cubicBezTo>
                      <a:pt x="9" y="16"/>
                      <a:pt x="9" y="16"/>
                      <a:pt x="9" y="16"/>
                    </a:cubicBezTo>
                    <a:cubicBezTo>
                      <a:pt x="0" y="16"/>
                      <a:pt x="0" y="16"/>
                      <a:pt x="0" y="16"/>
                    </a:cubicBezTo>
                    <a:cubicBezTo>
                      <a:pt x="0" y="24"/>
                      <a:pt x="0" y="24"/>
                      <a:pt x="0" y="24"/>
                    </a:cubicBezTo>
                    <a:cubicBezTo>
                      <a:pt x="9" y="24"/>
                      <a:pt x="9" y="24"/>
                      <a:pt x="9" y="24"/>
                    </a:cubicBezTo>
                    <a:cubicBezTo>
                      <a:pt x="9" y="29"/>
                      <a:pt x="9" y="29"/>
                      <a:pt x="9" y="29"/>
                    </a:cubicBezTo>
                    <a:lnTo>
                      <a:pt x="0" y="29"/>
                    </a:lnTo>
                    <a:close/>
                  </a:path>
                </a:pathLst>
              </a:custGeom>
              <a:grpFill/>
              <a:ln>
                <a:noFill/>
              </a:ln>
            </p:spPr>
            <p:txBody>
              <a:bodyPr anchor="ctr"/>
              <a:lstStyle/>
              <a:p>
                <a:pPr algn="ctr"/>
                <a:endParaRPr>
                  <a:cs typeface="+mn-ea"/>
                  <a:sym typeface="+mn-lt"/>
                </a:endParaRPr>
              </a:p>
            </p:txBody>
          </p:sp>
          <p:sp>
            <p:nvSpPr>
              <p:cNvPr id="74" name="Freeform: Shape 101"/>
              <p:cNvSpPr/>
              <p:nvPr/>
            </p:nvSpPr>
            <p:spPr bwMode="auto">
              <a:xfrm>
                <a:off x="3120794" y="1944027"/>
                <a:ext cx="177685" cy="113963"/>
              </a:xfrm>
              <a:custGeom>
                <a:gdLst>
                  <a:gd fmla="*/ 0 w 40" name="T0"/>
                  <a:gd fmla="*/ 1 h 26" name="T1"/>
                  <a:gd fmla="*/ 13 w 40" name="T2"/>
                  <a:gd fmla="*/ 12 h 26" name="T3"/>
                  <a:gd fmla="*/ 17 w 40" name="T4"/>
                  <a:gd fmla="*/ 12 h 26" name="T5"/>
                  <a:gd fmla="*/ 17 w 40" name="T6"/>
                  <a:gd fmla="*/ 20 h 26" name="T7"/>
                  <a:gd fmla="*/ 12 w 40" name="T8"/>
                  <a:gd fmla="*/ 20 h 26" name="T9"/>
                  <a:gd fmla="*/ 12 w 40" name="T10"/>
                  <a:gd fmla="*/ 26 h 26" name="T11"/>
                  <a:gd fmla="*/ 28 w 40" name="T12"/>
                  <a:gd fmla="*/ 26 h 26" name="T13"/>
                  <a:gd fmla="*/ 28 w 40" name="T14"/>
                  <a:gd fmla="*/ 20 h 26" name="T15"/>
                  <a:gd fmla="*/ 23 w 40" name="T16"/>
                  <a:gd fmla="*/ 20 h 26" name="T17"/>
                  <a:gd fmla="*/ 23 w 40" name="T18"/>
                  <a:gd fmla="*/ 12 h 26" name="T19"/>
                  <a:gd fmla="*/ 27 w 40" name="T20"/>
                  <a:gd fmla="*/ 12 h 26" name="T21"/>
                  <a:gd fmla="*/ 40 w 40" name="T22"/>
                  <a:gd fmla="*/ 1 h 26" name="T23"/>
                  <a:gd fmla="*/ 35 w 40" name="T24"/>
                  <a:gd fmla="*/ 0 h 26" name="T25"/>
                  <a:gd fmla="*/ 27 w 40" name="T26"/>
                  <a:gd fmla="*/ 7 h 26" name="T27"/>
                  <a:gd fmla="*/ 13 w 40" name="T28"/>
                  <a:gd fmla="*/ 7 h 26" name="T29"/>
                  <a:gd fmla="*/ 5 w 40" name="T30"/>
                  <a:gd fmla="*/ 0 h 26" name="T31"/>
                  <a:gd fmla="*/ 0 w 40" name="T32"/>
                  <a:gd fmla="*/ 1 h 2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6" w="40">
                    <a:moveTo>
                      <a:pt x="0" y="1"/>
                    </a:moveTo>
                    <a:cubicBezTo>
                      <a:pt x="1" y="7"/>
                      <a:pt x="7" y="12"/>
                      <a:pt x="13" y="12"/>
                    </a:cubicBezTo>
                    <a:cubicBezTo>
                      <a:pt x="17" y="12"/>
                      <a:pt x="17" y="12"/>
                      <a:pt x="17" y="12"/>
                    </a:cubicBezTo>
                    <a:cubicBezTo>
                      <a:pt x="17" y="20"/>
                      <a:pt x="17" y="20"/>
                      <a:pt x="17" y="20"/>
                    </a:cubicBezTo>
                    <a:cubicBezTo>
                      <a:pt x="12" y="20"/>
                      <a:pt x="12" y="20"/>
                      <a:pt x="12" y="20"/>
                    </a:cubicBezTo>
                    <a:cubicBezTo>
                      <a:pt x="12" y="26"/>
                      <a:pt x="12" y="26"/>
                      <a:pt x="12" y="26"/>
                    </a:cubicBezTo>
                    <a:cubicBezTo>
                      <a:pt x="28" y="26"/>
                      <a:pt x="28" y="26"/>
                      <a:pt x="28" y="26"/>
                    </a:cubicBezTo>
                    <a:cubicBezTo>
                      <a:pt x="28" y="20"/>
                      <a:pt x="28" y="20"/>
                      <a:pt x="28" y="20"/>
                    </a:cubicBezTo>
                    <a:cubicBezTo>
                      <a:pt x="23" y="20"/>
                      <a:pt x="23" y="20"/>
                      <a:pt x="23" y="20"/>
                    </a:cubicBezTo>
                    <a:cubicBezTo>
                      <a:pt x="23" y="12"/>
                      <a:pt x="23" y="12"/>
                      <a:pt x="23" y="12"/>
                    </a:cubicBezTo>
                    <a:cubicBezTo>
                      <a:pt x="27" y="12"/>
                      <a:pt x="27" y="12"/>
                      <a:pt x="27" y="12"/>
                    </a:cubicBezTo>
                    <a:cubicBezTo>
                      <a:pt x="33" y="12"/>
                      <a:pt x="39" y="6"/>
                      <a:pt x="40" y="1"/>
                    </a:cubicBezTo>
                    <a:cubicBezTo>
                      <a:pt x="35" y="0"/>
                      <a:pt x="35" y="0"/>
                      <a:pt x="35" y="0"/>
                    </a:cubicBezTo>
                    <a:cubicBezTo>
                      <a:pt x="34" y="3"/>
                      <a:pt x="31" y="7"/>
                      <a:pt x="27" y="7"/>
                    </a:cubicBezTo>
                    <a:cubicBezTo>
                      <a:pt x="13" y="7"/>
                      <a:pt x="13" y="7"/>
                      <a:pt x="13" y="7"/>
                    </a:cubicBezTo>
                    <a:cubicBezTo>
                      <a:pt x="10" y="7"/>
                      <a:pt x="6" y="4"/>
                      <a:pt x="5" y="0"/>
                    </a:cubicBezTo>
                    <a:lnTo>
                      <a:pt x="0" y="1"/>
                    </a:lnTo>
                    <a:close/>
                  </a:path>
                </a:pathLst>
              </a:custGeom>
              <a:grpFill/>
              <a:ln>
                <a:noFill/>
              </a:ln>
            </p:spPr>
            <p:txBody>
              <a:bodyPr anchor="ctr"/>
              <a:lstStyle/>
              <a:p>
                <a:pPr algn="ctr"/>
                <a:endParaRPr>
                  <a:cs typeface="+mn-ea"/>
                  <a:sym typeface="+mn-lt"/>
                </a:endParaRPr>
              </a:p>
            </p:txBody>
          </p:sp>
          <p:sp>
            <p:nvSpPr>
              <p:cNvPr id="75" name="Freeform: Shape 102"/>
              <p:cNvSpPr/>
              <p:nvPr/>
            </p:nvSpPr>
            <p:spPr bwMode="auto">
              <a:xfrm>
                <a:off x="2949236" y="2720939"/>
                <a:ext cx="159304" cy="251210"/>
              </a:xfrm>
              <a:custGeom>
                <a:gdLst>
                  <a:gd fmla="*/ 130 w 130" name="T0"/>
                  <a:gd fmla="*/ 205 h 205" name="T1"/>
                  <a:gd fmla="*/ 115 w 130" name="T2"/>
                  <a:gd fmla="*/ 4 h 205" name="T3"/>
                  <a:gd fmla="*/ 101 w 130" name="T4"/>
                  <a:gd fmla="*/ 0 h 205" name="T5"/>
                  <a:gd fmla="*/ 115 w 130" name="T6"/>
                  <a:gd fmla="*/ 14 h 205" name="T7"/>
                  <a:gd fmla="*/ 115 w 130" name="T8"/>
                  <a:gd fmla="*/ 133 h 205" name="T9"/>
                  <a:gd fmla="*/ 101 w 130" name="T10"/>
                  <a:gd fmla="*/ 148 h 205" name="T11"/>
                  <a:gd fmla="*/ 115 w 130" name="T12"/>
                  <a:gd fmla="*/ 162 h 205" name="T13"/>
                  <a:gd fmla="*/ 101 w 130" name="T14"/>
                  <a:gd fmla="*/ 162 h 205" name="T15"/>
                  <a:gd fmla="*/ 115 w 130" name="T16"/>
                  <a:gd fmla="*/ 173 h 205" name="T17"/>
                  <a:gd fmla="*/ 115 w 130" name="T18"/>
                  <a:gd fmla="*/ 191 h 205" name="T19"/>
                  <a:gd fmla="*/ 101 w 130" name="T20"/>
                  <a:gd fmla="*/ 205 h 205" name="T21"/>
                  <a:gd fmla="*/ 90 w 130" name="T22"/>
                  <a:gd fmla="*/ 4 h 205" name="T23"/>
                  <a:gd fmla="*/ 65 w 130" name="T24"/>
                  <a:gd fmla="*/ 14 h 205" name="T25"/>
                  <a:gd fmla="*/ 101 w 130" name="T26"/>
                  <a:gd fmla="*/ 0 h 205" name="T27"/>
                  <a:gd fmla="*/ 90 w 130" name="T28"/>
                  <a:gd fmla="*/ 0 h 205" name="T29"/>
                  <a:gd fmla="*/ 101 w 130" name="T30"/>
                  <a:gd fmla="*/ 205 h 205" name="T31"/>
                  <a:gd fmla="*/ 90 w 130" name="T32"/>
                  <a:gd fmla="*/ 191 h 205" name="T33"/>
                  <a:gd fmla="*/ 101 w 130" name="T34"/>
                  <a:gd fmla="*/ 173 h 205" name="T35"/>
                  <a:gd fmla="*/ 90 w 130" name="T36"/>
                  <a:gd fmla="*/ 162 h 205" name="T37"/>
                  <a:gd fmla="*/ 101 w 130" name="T38"/>
                  <a:gd fmla="*/ 148 h 205" name="T39"/>
                  <a:gd fmla="*/ 65 w 130" name="T40"/>
                  <a:gd fmla="*/ 133 h 205" name="T41"/>
                  <a:gd fmla="*/ 76 w 130" name="T42"/>
                  <a:gd fmla="*/ 148 h 205" name="T43"/>
                  <a:gd fmla="*/ 76 w 130" name="T44"/>
                  <a:gd fmla="*/ 162 h 205" name="T45"/>
                  <a:gd fmla="*/ 65 w 130" name="T46"/>
                  <a:gd fmla="*/ 173 h 205" name="T47"/>
                  <a:gd fmla="*/ 76 w 130" name="T48"/>
                  <a:gd fmla="*/ 191 h 205" name="T49"/>
                  <a:gd fmla="*/ 65 w 130" name="T50"/>
                  <a:gd fmla="*/ 191 h 205" name="T51"/>
                  <a:gd fmla="*/ 65 w 130" name="T52"/>
                  <a:gd fmla="*/ 4 h 205" name="T53"/>
                  <a:gd fmla="*/ 25 w 130" name="T54"/>
                  <a:gd fmla="*/ 14 h 205" name="T55"/>
                  <a:gd fmla="*/ 65 w 130" name="T56"/>
                  <a:gd fmla="*/ 4 h 205" name="T57"/>
                  <a:gd fmla="*/ 25 w 130" name="T58"/>
                  <a:gd fmla="*/ 205 h 205" name="T59"/>
                  <a:gd fmla="*/ 65 w 130" name="T60"/>
                  <a:gd fmla="*/ 191 h 205" name="T61"/>
                  <a:gd fmla="*/ 50 w 130" name="T62"/>
                  <a:gd fmla="*/ 173 h 205" name="T63"/>
                  <a:gd fmla="*/ 65 w 130" name="T64"/>
                  <a:gd fmla="*/ 162 h 205" name="T65"/>
                  <a:gd fmla="*/ 50 w 130" name="T66"/>
                  <a:gd fmla="*/ 148 h 205" name="T67"/>
                  <a:gd fmla="*/ 65 w 130" name="T68"/>
                  <a:gd fmla="*/ 133 h 205" name="T69"/>
                  <a:gd fmla="*/ 25 w 130" name="T70"/>
                  <a:gd fmla="*/ 148 h 205" name="T71"/>
                  <a:gd fmla="*/ 40 w 130" name="T72"/>
                  <a:gd fmla="*/ 162 h 205" name="T73"/>
                  <a:gd fmla="*/ 25 w 130" name="T74"/>
                  <a:gd fmla="*/ 162 h 205" name="T75"/>
                  <a:gd fmla="*/ 40 w 130" name="T76"/>
                  <a:gd fmla="*/ 173 h 205" name="T77"/>
                  <a:gd fmla="*/ 40 w 130" name="T78"/>
                  <a:gd fmla="*/ 191 h 205" name="T79"/>
                  <a:gd fmla="*/ 25 w 130" name="T80"/>
                  <a:gd fmla="*/ 205 h 205" name="T81"/>
                  <a:gd fmla="*/ 0 w 130" name="T82"/>
                  <a:gd fmla="*/ 4 h 205" name="T83"/>
                  <a:gd fmla="*/ 25 w 130" name="T84"/>
                  <a:gd fmla="*/ 205 h 205" name="T85"/>
                  <a:gd fmla="*/ 14 w 130" name="T86"/>
                  <a:gd fmla="*/ 191 h 205" name="T87"/>
                  <a:gd fmla="*/ 25 w 130" name="T88"/>
                  <a:gd fmla="*/ 173 h 205" name="T89"/>
                  <a:gd fmla="*/ 14 w 130" name="T90"/>
                  <a:gd fmla="*/ 162 h 205" name="T91"/>
                  <a:gd fmla="*/ 25 w 130" name="T92"/>
                  <a:gd fmla="*/ 148 h 205" name="T93"/>
                  <a:gd fmla="*/ 14 w 130" name="T94"/>
                  <a:gd fmla="*/ 133 h 205" name="T95"/>
                  <a:gd fmla="*/ 25 w 130" name="T96"/>
                  <a:gd fmla="*/ 14 h 205"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05" w="130">
                    <a:moveTo>
                      <a:pt x="101" y="205"/>
                    </a:moveTo>
                    <a:lnTo>
                      <a:pt x="130" y="205"/>
                    </a:lnTo>
                    <a:lnTo>
                      <a:pt x="130" y="4"/>
                    </a:lnTo>
                    <a:lnTo>
                      <a:pt x="115" y="4"/>
                    </a:lnTo>
                    <a:lnTo>
                      <a:pt x="115" y="0"/>
                    </a:lnTo>
                    <a:lnTo>
                      <a:pt x="101" y="0"/>
                    </a:lnTo>
                    <a:lnTo>
                      <a:pt x="101" y="14"/>
                    </a:lnTo>
                    <a:lnTo>
                      <a:pt x="115" y="14"/>
                    </a:lnTo>
                    <a:lnTo>
                      <a:pt x="115" y="133"/>
                    </a:lnTo>
                    <a:lnTo>
                      <a:pt x="115" y="133"/>
                    </a:lnTo>
                    <a:lnTo>
                      <a:pt x="101" y="133"/>
                    </a:lnTo>
                    <a:lnTo>
                      <a:pt x="101" y="148"/>
                    </a:lnTo>
                    <a:lnTo>
                      <a:pt x="115" y="148"/>
                    </a:lnTo>
                    <a:lnTo>
                      <a:pt x="115" y="162"/>
                    </a:lnTo>
                    <a:lnTo>
                      <a:pt x="115" y="162"/>
                    </a:lnTo>
                    <a:lnTo>
                      <a:pt x="101" y="162"/>
                    </a:lnTo>
                    <a:lnTo>
                      <a:pt x="101" y="173"/>
                    </a:lnTo>
                    <a:lnTo>
                      <a:pt x="115" y="173"/>
                    </a:lnTo>
                    <a:lnTo>
                      <a:pt x="115" y="191"/>
                    </a:lnTo>
                    <a:lnTo>
                      <a:pt x="115" y="191"/>
                    </a:lnTo>
                    <a:lnTo>
                      <a:pt x="101" y="191"/>
                    </a:lnTo>
                    <a:lnTo>
                      <a:pt x="101" y="205"/>
                    </a:lnTo>
                    <a:close/>
                    <a:moveTo>
                      <a:pt x="90" y="0"/>
                    </a:moveTo>
                    <a:lnTo>
                      <a:pt x="90" y="4"/>
                    </a:lnTo>
                    <a:lnTo>
                      <a:pt x="65" y="4"/>
                    </a:lnTo>
                    <a:lnTo>
                      <a:pt x="65" y="14"/>
                    </a:lnTo>
                    <a:lnTo>
                      <a:pt x="101" y="14"/>
                    </a:lnTo>
                    <a:lnTo>
                      <a:pt x="101" y="0"/>
                    </a:lnTo>
                    <a:lnTo>
                      <a:pt x="90" y="0"/>
                    </a:lnTo>
                    <a:lnTo>
                      <a:pt x="90" y="0"/>
                    </a:lnTo>
                    <a:close/>
                    <a:moveTo>
                      <a:pt x="65" y="205"/>
                    </a:moveTo>
                    <a:lnTo>
                      <a:pt x="101" y="205"/>
                    </a:lnTo>
                    <a:lnTo>
                      <a:pt x="101" y="191"/>
                    </a:lnTo>
                    <a:lnTo>
                      <a:pt x="90" y="191"/>
                    </a:lnTo>
                    <a:lnTo>
                      <a:pt x="90" y="173"/>
                    </a:lnTo>
                    <a:lnTo>
                      <a:pt x="101" y="173"/>
                    </a:lnTo>
                    <a:lnTo>
                      <a:pt x="101" y="162"/>
                    </a:lnTo>
                    <a:lnTo>
                      <a:pt x="90" y="162"/>
                    </a:lnTo>
                    <a:lnTo>
                      <a:pt x="90" y="148"/>
                    </a:lnTo>
                    <a:lnTo>
                      <a:pt x="101" y="148"/>
                    </a:lnTo>
                    <a:lnTo>
                      <a:pt x="101" y="133"/>
                    </a:lnTo>
                    <a:lnTo>
                      <a:pt x="65" y="133"/>
                    </a:lnTo>
                    <a:lnTo>
                      <a:pt x="65" y="148"/>
                    </a:lnTo>
                    <a:lnTo>
                      <a:pt x="76" y="148"/>
                    </a:lnTo>
                    <a:lnTo>
                      <a:pt x="76" y="162"/>
                    </a:lnTo>
                    <a:lnTo>
                      <a:pt x="76" y="162"/>
                    </a:lnTo>
                    <a:lnTo>
                      <a:pt x="65" y="162"/>
                    </a:lnTo>
                    <a:lnTo>
                      <a:pt x="65" y="173"/>
                    </a:lnTo>
                    <a:lnTo>
                      <a:pt x="76" y="173"/>
                    </a:lnTo>
                    <a:lnTo>
                      <a:pt x="76" y="191"/>
                    </a:lnTo>
                    <a:lnTo>
                      <a:pt x="76" y="191"/>
                    </a:lnTo>
                    <a:lnTo>
                      <a:pt x="65" y="191"/>
                    </a:lnTo>
                    <a:lnTo>
                      <a:pt x="65" y="205"/>
                    </a:lnTo>
                    <a:close/>
                    <a:moveTo>
                      <a:pt x="65" y="4"/>
                    </a:moveTo>
                    <a:lnTo>
                      <a:pt x="25" y="4"/>
                    </a:lnTo>
                    <a:lnTo>
                      <a:pt x="25" y="14"/>
                    </a:lnTo>
                    <a:lnTo>
                      <a:pt x="65" y="14"/>
                    </a:lnTo>
                    <a:lnTo>
                      <a:pt x="65" y="4"/>
                    </a:lnTo>
                    <a:lnTo>
                      <a:pt x="65" y="4"/>
                    </a:lnTo>
                    <a:close/>
                    <a:moveTo>
                      <a:pt x="25" y="205"/>
                    </a:moveTo>
                    <a:lnTo>
                      <a:pt x="65" y="205"/>
                    </a:lnTo>
                    <a:lnTo>
                      <a:pt x="65" y="191"/>
                    </a:lnTo>
                    <a:lnTo>
                      <a:pt x="50" y="191"/>
                    </a:lnTo>
                    <a:lnTo>
                      <a:pt x="50" y="173"/>
                    </a:lnTo>
                    <a:lnTo>
                      <a:pt x="65" y="173"/>
                    </a:lnTo>
                    <a:lnTo>
                      <a:pt x="65" y="162"/>
                    </a:lnTo>
                    <a:lnTo>
                      <a:pt x="50" y="162"/>
                    </a:lnTo>
                    <a:lnTo>
                      <a:pt x="50" y="148"/>
                    </a:lnTo>
                    <a:lnTo>
                      <a:pt x="65" y="148"/>
                    </a:lnTo>
                    <a:lnTo>
                      <a:pt x="65" y="133"/>
                    </a:lnTo>
                    <a:lnTo>
                      <a:pt x="25" y="133"/>
                    </a:lnTo>
                    <a:lnTo>
                      <a:pt x="25" y="148"/>
                    </a:lnTo>
                    <a:lnTo>
                      <a:pt x="40" y="148"/>
                    </a:lnTo>
                    <a:lnTo>
                      <a:pt x="40" y="162"/>
                    </a:lnTo>
                    <a:lnTo>
                      <a:pt x="40" y="162"/>
                    </a:lnTo>
                    <a:lnTo>
                      <a:pt x="25" y="162"/>
                    </a:lnTo>
                    <a:lnTo>
                      <a:pt x="25" y="173"/>
                    </a:lnTo>
                    <a:lnTo>
                      <a:pt x="40" y="173"/>
                    </a:lnTo>
                    <a:lnTo>
                      <a:pt x="40" y="191"/>
                    </a:lnTo>
                    <a:lnTo>
                      <a:pt x="40" y="191"/>
                    </a:lnTo>
                    <a:lnTo>
                      <a:pt x="25" y="191"/>
                    </a:lnTo>
                    <a:lnTo>
                      <a:pt x="25" y="205"/>
                    </a:lnTo>
                    <a:close/>
                    <a:moveTo>
                      <a:pt x="25" y="4"/>
                    </a:moveTo>
                    <a:lnTo>
                      <a:pt x="0" y="4"/>
                    </a:lnTo>
                    <a:lnTo>
                      <a:pt x="0" y="205"/>
                    </a:lnTo>
                    <a:lnTo>
                      <a:pt x="25" y="205"/>
                    </a:lnTo>
                    <a:lnTo>
                      <a:pt x="25" y="191"/>
                    </a:lnTo>
                    <a:lnTo>
                      <a:pt x="14" y="191"/>
                    </a:lnTo>
                    <a:lnTo>
                      <a:pt x="14" y="173"/>
                    </a:lnTo>
                    <a:lnTo>
                      <a:pt x="25" y="173"/>
                    </a:lnTo>
                    <a:lnTo>
                      <a:pt x="25" y="162"/>
                    </a:lnTo>
                    <a:lnTo>
                      <a:pt x="14" y="162"/>
                    </a:lnTo>
                    <a:lnTo>
                      <a:pt x="14" y="148"/>
                    </a:lnTo>
                    <a:lnTo>
                      <a:pt x="25" y="148"/>
                    </a:lnTo>
                    <a:lnTo>
                      <a:pt x="25" y="133"/>
                    </a:lnTo>
                    <a:lnTo>
                      <a:pt x="14" y="133"/>
                    </a:lnTo>
                    <a:lnTo>
                      <a:pt x="14" y="14"/>
                    </a:lnTo>
                    <a:lnTo>
                      <a:pt x="25" y="14"/>
                    </a:lnTo>
                    <a:lnTo>
                      <a:pt x="25" y="4"/>
                    </a:lnTo>
                    <a:close/>
                  </a:path>
                </a:pathLst>
              </a:custGeom>
              <a:grpFill/>
              <a:ln>
                <a:noFill/>
              </a:ln>
            </p:spPr>
            <p:txBody>
              <a:bodyPr anchor="ctr"/>
              <a:lstStyle/>
              <a:p>
                <a:pPr algn="ctr"/>
                <a:endParaRPr>
                  <a:cs typeface="+mn-ea"/>
                  <a:sym typeface="+mn-lt"/>
                </a:endParaRPr>
              </a:p>
            </p:txBody>
          </p:sp>
          <p:sp>
            <p:nvSpPr>
              <p:cNvPr id="76" name="Freeform: Shape 103"/>
              <p:cNvSpPr/>
              <p:nvPr/>
            </p:nvSpPr>
            <p:spPr bwMode="auto">
              <a:xfrm>
                <a:off x="5708865" y="1497977"/>
                <a:ext cx="145824" cy="145824"/>
              </a:xfrm>
              <a:custGeom>
                <a:gdLst>
                  <a:gd fmla="*/ 16 w 33" name="T0"/>
                  <a:gd fmla="*/ 31 h 33" name="T1"/>
                  <a:gd fmla="*/ 19 w 33" name="T2"/>
                  <a:gd fmla="*/ 31 h 33" name="T3"/>
                  <a:gd fmla="*/ 20 w 33" name="T4"/>
                  <a:gd fmla="*/ 33 h 33" name="T5"/>
                  <a:gd fmla="*/ 26 w 33" name="T6"/>
                  <a:gd fmla="*/ 31 h 33" name="T7"/>
                  <a:gd fmla="*/ 25 w 33" name="T8"/>
                  <a:gd fmla="*/ 29 h 33" name="T9"/>
                  <a:gd fmla="*/ 28 w 33" name="T10"/>
                  <a:gd fmla="*/ 25 h 33" name="T11"/>
                  <a:gd fmla="*/ 30 w 33" name="T12"/>
                  <a:gd fmla="*/ 26 h 33" name="T13"/>
                  <a:gd fmla="*/ 33 w 33" name="T14"/>
                  <a:gd fmla="*/ 20 h 33" name="T15"/>
                  <a:gd fmla="*/ 30 w 33" name="T16"/>
                  <a:gd fmla="*/ 19 h 33" name="T17"/>
                  <a:gd fmla="*/ 30 w 33" name="T18"/>
                  <a:gd fmla="*/ 14 h 33" name="T19"/>
                  <a:gd fmla="*/ 33 w 33" name="T20"/>
                  <a:gd fmla="*/ 13 h 33" name="T21"/>
                  <a:gd fmla="*/ 30 w 33" name="T22"/>
                  <a:gd fmla="*/ 8 h 33" name="T23"/>
                  <a:gd fmla="*/ 28 w 33" name="T24"/>
                  <a:gd fmla="*/ 9 h 33" name="T25"/>
                  <a:gd fmla="*/ 24 w 33" name="T26"/>
                  <a:gd fmla="*/ 5 h 33" name="T27"/>
                  <a:gd fmla="*/ 25 w 33" name="T28"/>
                  <a:gd fmla="*/ 3 h 33" name="T29"/>
                  <a:gd fmla="*/ 20 w 33" name="T30"/>
                  <a:gd fmla="*/ 0 h 33" name="T31"/>
                  <a:gd fmla="*/ 19 w 33" name="T32"/>
                  <a:gd fmla="*/ 3 h 33" name="T33"/>
                  <a:gd fmla="*/ 16 w 33" name="T34"/>
                  <a:gd fmla="*/ 3 h 33" name="T35"/>
                  <a:gd fmla="*/ 16 w 33" name="T36"/>
                  <a:gd fmla="*/ 7 h 33" name="T37"/>
                  <a:gd fmla="*/ 25 w 33" name="T38"/>
                  <a:gd fmla="*/ 13 h 33" name="T39"/>
                  <a:gd fmla="*/ 20 w 33" name="T40"/>
                  <a:gd fmla="*/ 26 h 33" name="T41"/>
                  <a:gd fmla="*/ 16 w 33" name="T42"/>
                  <a:gd fmla="*/ 26 h 33" name="T43"/>
                  <a:gd fmla="*/ 16 w 33" name="T44"/>
                  <a:gd fmla="*/ 26 h 33" name="T45"/>
                  <a:gd fmla="*/ 16 w 33" name="T46"/>
                  <a:gd fmla="*/ 31 h 33" name="T47"/>
                  <a:gd fmla="*/ 2 w 33" name="T48"/>
                  <a:gd fmla="*/ 20 h 33" name="T49"/>
                  <a:gd fmla="*/ 0 w 33" name="T50"/>
                  <a:gd fmla="*/ 21 h 33" name="T51"/>
                  <a:gd fmla="*/ 2 w 33" name="T52"/>
                  <a:gd fmla="*/ 26 h 33" name="T53"/>
                  <a:gd fmla="*/ 5 w 33" name="T54"/>
                  <a:gd fmla="*/ 25 h 33" name="T55"/>
                  <a:gd fmla="*/ 8 w 33" name="T56"/>
                  <a:gd fmla="*/ 29 h 33" name="T57"/>
                  <a:gd fmla="*/ 7 w 33" name="T58"/>
                  <a:gd fmla="*/ 31 h 33" name="T59"/>
                  <a:gd fmla="*/ 13 w 33" name="T60"/>
                  <a:gd fmla="*/ 33 h 33" name="T61"/>
                  <a:gd fmla="*/ 14 w 33" name="T62"/>
                  <a:gd fmla="*/ 31 h 33" name="T63"/>
                  <a:gd fmla="*/ 16 w 33" name="T64"/>
                  <a:gd fmla="*/ 31 h 33" name="T65"/>
                  <a:gd fmla="*/ 16 w 33" name="T66"/>
                  <a:gd fmla="*/ 26 h 33" name="T67"/>
                  <a:gd fmla="*/ 8 w 33" name="T68"/>
                  <a:gd fmla="*/ 21 h 33" name="T69"/>
                  <a:gd fmla="*/ 13 w 33" name="T70"/>
                  <a:gd fmla="*/ 8 h 33" name="T71"/>
                  <a:gd fmla="*/ 13 w 33" name="T72"/>
                  <a:gd fmla="*/ 8 h 33" name="T73"/>
                  <a:gd fmla="*/ 16 w 33" name="T74"/>
                  <a:gd fmla="*/ 7 h 33" name="T75"/>
                  <a:gd fmla="*/ 16 w 33" name="T76"/>
                  <a:gd fmla="*/ 7 h 33" name="T77"/>
                  <a:gd fmla="*/ 16 w 33" name="T78"/>
                  <a:gd fmla="*/ 3 h 33" name="T79"/>
                  <a:gd fmla="*/ 14 w 33" name="T80"/>
                  <a:gd fmla="*/ 3 h 33" name="T81"/>
                  <a:gd fmla="*/ 13 w 33" name="T82"/>
                  <a:gd fmla="*/ 1 h 33" name="T83"/>
                  <a:gd fmla="*/ 7 w 33" name="T84"/>
                  <a:gd fmla="*/ 3 h 33" name="T85"/>
                  <a:gd fmla="*/ 8 w 33" name="T86"/>
                  <a:gd fmla="*/ 5 h 33" name="T87"/>
                  <a:gd fmla="*/ 5 w 33" name="T88"/>
                  <a:gd fmla="*/ 9 h 33" name="T89"/>
                  <a:gd fmla="*/ 2 w 33" name="T90"/>
                  <a:gd fmla="*/ 8 h 33" name="T91"/>
                  <a:gd fmla="*/ 0 w 33" name="T92"/>
                  <a:gd fmla="*/ 14 h 33" name="T93"/>
                  <a:gd fmla="*/ 2 w 33" name="T94"/>
                  <a:gd fmla="*/ 15 h 33" name="T95"/>
                  <a:gd fmla="*/ 2 w 33" name="T96"/>
                  <a:gd fmla="*/ 20 h 33"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3" w="33">
                    <a:moveTo>
                      <a:pt x="16" y="31"/>
                    </a:moveTo>
                    <a:cubicBezTo>
                      <a:pt x="17" y="31"/>
                      <a:pt x="18" y="31"/>
                      <a:pt x="19" y="31"/>
                    </a:cubicBezTo>
                    <a:cubicBezTo>
                      <a:pt x="20" y="33"/>
                      <a:pt x="20" y="33"/>
                      <a:pt x="20" y="33"/>
                    </a:cubicBezTo>
                    <a:cubicBezTo>
                      <a:pt x="26" y="31"/>
                      <a:pt x="26" y="31"/>
                      <a:pt x="26" y="31"/>
                    </a:cubicBezTo>
                    <a:cubicBezTo>
                      <a:pt x="25" y="29"/>
                      <a:pt x="25" y="29"/>
                      <a:pt x="25" y="29"/>
                    </a:cubicBezTo>
                    <a:cubicBezTo>
                      <a:pt x="26" y="28"/>
                      <a:pt x="27" y="26"/>
                      <a:pt x="28" y="25"/>
                    </a:cubicBezTo>
                    <a:cubicBezTo>
                      <a:pt x="30" y="26"/>
                      <a:pt x="30" y="26"/>
                      <a:pt x="30" y="26"/>
                    </a:cubicBezTo>
                    <a:cubicBezTo>
                      <a:pt x="33" y="20"/>
                      <a:pt x="33" y="20"/>
                      <a:pt x="33" y="20"/>
                    </a:cubicBezTo>
                    <a:cubicBezTo>
                      <a:pt x="30" y="19"/>
                      <a:pt x="30" y="19"/>
                      <a:pt x="30" y="19"/>
                    </a:cubicBezTo>
                    <a:cubicBezTo>
                      <a:pt x="31" y="18"/>
                      <a:pt x="31" y="16"/>
                      <a:pt x="30" y="14"/>
                    </a:cubicBezTo>
                    <a:cubicBezTo>
                      <a:pt x="33" y="13"/>
                      <a:pt x="33" y="13"/>
                      <a:pt x="33" y="13"/>
                    </a:cubicBezTo>
                    <a:cubicBezTo>
                      <a:pt x="30" y="8"/>
                      <a:pt x="30" y="8"/>
                      <a:pt x="30" y="8"/>
                    </a:cubicBezTo>
                    <a:cubicBezTo>
                      <a:pt x="28" y="9"/>
                      <a:pt x="28" y="9"/>
                      <a:pt x="28" y="9"/>
                    </a:cubicBezTo>
                    <a:cubicBezTo>
                      <a:pt x="27" y="7"/>
                      <a:pt x="26" y="6"/>
                      <a:pt x="24" y="5"/>
                    </a:cubicBezTo>
                    <a:cubicBezTo>
                      <a:pt x="25" y="3"/>
                      <a:pt x="25" y="3"/>
                      <a:pt x="25" y="3"/>
                    </a:cubicBezTo>
                    <a:cubicBezTo>
                      <a:pt x="20" y="0"/>
                      <a:pt x="20" y="0"/>
                      <a:pt x="20" y="0"/>
                    </a:cubicBezTo>
                    <a:cubicBezTo>
                      <a:pt x="19" y="3"/>
                      <a:pt x="19" y="3"/>
                      <a:pt x="19" y="3"/>
                    </a:cubicBezTo>
                    <a:cubicBezTo>
                      <a:pt x="18" y="3"/>
                      <a:pt x="17" y="3"/>
                      <a:pt x="16" y="3"/>
                    </a:cubicBezTo>
                    <a:cubicBezTo>
                      <a:pt x="16" y="7"/>
                      <a:pt x="16" y="7"/>
                      <a:pt x="16" y="7"/>
                    </a:cubicBezTo>
                    <a:cubicBezTo>
                      <a:pt x="20" y="7"/>
                      <a:pt x="24" y="10"/>
                      <a:pt x="25" y="13"/>
                    </a:cubicBezTo>
                    <a:cubicBezTo>
                      <a:pt x="27" y="18"/>
                      <a:pt x="25" y="24"/>
                      <a:pt x="20" y="26"/>
                    </a:cubicBezTo>
                    <a:cubicBezTo>
                      <a:pt x="19" y="26"/>
                      <a:pt x="18" y="26"/>
                      <a:pt x="16" y="26"/>
                    </a:cubicBezTo>
                    <a:cubicBezTo>
                      <a:pt x="16" y="26"/>
                      <a:pt x="16" y="26"/>
                      <a:pt x="16" y="26"/>
                    </a:cubicBezTo>
                    <a:lnTo>
                      <a:pt x="16" y="31"/>
                    </a:lnTo>
                    <a:close/>
                    <a:moveTo>
                      <a:pt x="2" y="20"/>
                    </a:moveTo>
                    <a:cubicBezTo>
                      <a:pt x="0" y="21"/>
                      <a:pt x="0" y="21"/>
                      <a:pt x="0" y="21"/>
                    </a:cubicBezTo>
                    <a:cubicBezTo>
                      <a:pt x="2" y="26"/>
                      <a:pt x="2" y="26"/>
                      <a:pt x="2" y="26"/>
                    </a:cubicBezTo>
                    <a:cubicBezTo>
                      <a:pt x="5" y="25"/>
                      <a:pt x="5" y="25"/>
                      <a:pt x="5" y="25"/>
                    </a:cubicBezTo>
                    <a:cubicBezTo>
                      <a:pt x="6" y="27"/>
                      <a:pt x="7" y="28"/>
                      <a:pt x="8" y="29"/>
                    </a:cubicBezTo>
                    <a:cubicBezTo>
                      <a:pt x="7" y="31"/>
                      <a:pt x="7" y="31"/>
                      <a:pt x="7" y="31"/>
                    </a:cubicBezTo>
                    <a:cubicBezTo>
                      <a:pt x="13" y="33"/>
                      <a:pt x="13" y="33"/>
                      <a:pt x="13" y="33"/>
                    </a:cubicBezTo>
                    <a:cubicBezTo>
                      <a:pt x="14" y="31"/>
                      <a:pt x="14" y="31"/>
                      <a:pt x="14" y="31"/>
                    </a:cubicBezTo>
                    <a:cubicBezTo>
                      <a:pt x="15" y="31"/>
                      <a:pt x="16" y="31"/>
                      <a:pt x="16" y="31"/>
                    </a:cubicBezTo>
                    <a:cubicBezTo>
                      <a:pt x="16" y="26"/>
                      <a:pt x="16" y="26"/>
                      <a:pt x="16" y="26"/>
                    </a:cubicBezTo>
                    <a:cubicBezTo>
                      <a:pt x="13" y="26"/>
                      <a:pt x="9" y="24"/>
                      <a:pt x="8" y="21"/>
                    </a:cubicBezTo>
                    <a:cubicBezTo>
                      <a:pt x="5" y="16"/>
                      <a:pt x="8" y="10"/>
                      <a:pt x="13" y="8"/>
                    </a:cubicBezTo>
                    <a:cubicBezTo>
                      <a:pt x="13" y="8"/>
                      <a:pt x="13" y="8"/>
                      <a:pt x="13" y="8"/>
                    </a:cubicBezTo>
                    <a:cubicBezTo>
                      <a:pt x="14" y="8"/>
                      <a:pt x="15" y="7"/>
                      <a:pt x="16" y="7"/>
                    </a:cubicBezTo>
                    <a:cubicBezTo>
                      <a:pt x="16" y="7"/>
                      <a:pt x="16" y="7"/>
                      <a:pt x="16" y="7"/>
                    </a:cubicBezTo>
                    <a:cubicBezTo>
                      <a:pt x="16" y="3"/>
                      <a:pt x="16" y="3"/>
                      <a:pt x="16" y="3"/>
                    </a:cubicBezTo>
                    <a:cubicBezTo>
                      <a:pt x="15" y="3"/>
                      <a:pt x="15" y="3"/>
                      <a:pt x="14" y="3"/>
                    </a:cubicBezTo>
                    <a:cubicBezTo>
                      <a:pt x="13" y="1"/>
                      <a:pt x="13" y="1"/>
                      <a:pt x="13" y="1"/>
                    </a:cubicBezTo>
                    <a:cubicBezTo>
                      <a:pt x="7" y="3"/>
                      <a:pt x="7" y="3"/>
                      <a:pt x="7" y="3"/>
                    </a:cubicBezTo>
                    <a:cubicBezTo>
                      <a:pt x="8" y="5"/>
                      <a:pt x="8" y="5"/>
                      <a:pt x="8" y="5"/>
                    </a:cubicBezTo>
                    <a:cubicBezTo>
                      <a:pt x="7" y="6"/>
                      <a:pt x="6" y="7"/>
                      <a:pt x="5" y="9"/>
                    </a:cubicBezTo>
                    <a:cubicBezTo>
                      <a:pt x="2" y="8"/>
                      <a:pt x="2" y="8"/>
                      <a:pt x="2" y="8"/>
                    </a:cubicBezTo>
                    <a:cubicBezTo>
                      <a:pt x="0" y="14"/>
                      <a:pt x="0" y="14"/>
                      <a:pt x="0" y="14"/>
                    </a:cubicBezTo>
                    <a:cubicBezTo>
                      <a:pt x="2" y="15"/>
                      <a:pt x="2" y="15"/>
                      <a:pt x="2" y="15"/>
                    </a:cubicBezTo>
                    <a:cubicBezTo>
                      <a:pt x="2" y="16"/>
                      <a:pt x="2" y="18"/>
                      <a:pt x="2" y="20"/>
                    </a:cubicBezTo>
                    <a:close/>
                  </a:path>
                </a:pathLst>
              </a:custGeom>
              <a:grpFill/>
              <a:ln>
                <a:noFill/>
              </a:ln>
            </p:spPr>
            <p:txBody>
              <a:bodyPr anchor="ctr"/>
              <a:lstStyle/>
              <a:p>
                <a:pPr algn="ctr"/>
                <a:endParaRPr>
                  <a:cs typeface="Arial"/>
                  <a:sym typeface="+mn-lt"/>
                </a:endParaRPr>
              </a:p>
            </p:txBody>
          </p:sp>
          <p:sp>
            <p:nvSpPr>
              <p:cNvPr id="77" name="Freeform: Shape 104"/>
              <p:cNvSpPr/>
              <p:nvPr/>
            </p:nvSpPr>
            <p:spPr bwMode="auto">
              <a:xfrm>
                <a:off x="3876873" y="1241865"/>
                <a:ext cx="25734" cy="30635"/>
              </a:xfrm>
              <a:custGeom>
                <a:gdLst>
                  <a:gd fmla="*/ 0 w 6" name="T0"/>
                  <a:gd fmla="*/ 0 h 7" name="T1"/>
                  <a:gd fmla="*/ 2 w 6" name="T2"/>
                  <a:gd fmla="*/ 7 h 7" name="T3"/>
                  <a:gd fmla="*/ 6 w 6" name="T4"/>
                  <a:gd fmla="*/ 0 h 7" name="T5"/>
                  <a:gd fmla="*/ 0 w 6" name="T6"/>
                  <a:gd fmla="*/ 0 h 7" name="T7"/>
                </a:gdLst>
                <a:cxnLst>
                  <a:cxn ang="0">
                    <a:pos x="T0" y="T1"/>
                  </a:cxn>
                  <a:cxn ang="0">
                    <a:pos x="T2" y="T3"/>
                  </a:cxn>
                  <a:cxn ang="0">
                    <a:pos x="T4" y="T5"/>
                  </a:cxn>
                  <a:cxn ang="0">
                    <a:pos x="T6" y="T7"/>
                  </a:cxn>
                </a:cxnLst>
                <a:rect b="b" l="0" r="r" t="0"/>
                <a:pathLst>
                  <a:path h="7" w="6">
                    <a:moveTo>
                      <a:pt x="0" y="0"/>
                    </a:moveTo>
                    <a:cubicBezTo>
                      <a:pt x="0" y="3"/>
                      <a:pt x="1" y="5"/>
                      <a:pt x="2" y="7"/>
                    </a:cubicBezTo>
                    <a:cubicBezTo>
                      <a:pt x="5" y="5"/>
                      <a:pt x="6" y="3"/>
                      <a:pt x="6" y="0"/>
                    </a:cubicBezTo>
                    <a:lnTo>
                      <a:pt x="0" y="0"/>
                    </a:lnTo>
                    <a:close/>
                  </a:path>
                </a:pathLst>
              </a:custGeom>
              <a:grpFill/>
              <a:ln>
                <a:noFill/>
              </a:ln>
            </p:spPr>
            <p:txBody>
              <a:bodyPr anchor="ctr"/>
              <a:lstStyle/>
              <a:p>
                <a:pPr algn="ctr"/>
                <a:endParaRPr>
                  <a:cs typeface="+mn-ea"/>
                  <a:sym typeface="+mn-lt"/>
                </a:endParaRPr>
              </a:p>
            </p:txBody>
          </p:sp>
          <p:sp>
            <p:nvSpPr>
              <p:cNvPr id="78" name="Freeform: Shape 105"/>
              <p:cNvSpPr/>
              <p:nvPr/>
            </p:nvSpPr>
            <p:spPr bwMode="auto">
              <a:xfrm>
                <a:off x="3876873" y="1197751"/>
                <a:ext cx="25734" cy="34312"/>
              </a:xfrm>
              <a:custGeom>
                <a:gdLst>
                  <a:gd fmla="*/ 2 w 6" name="T0"/>
                  <a:gd fmla="*/ 0 h 8" name="T1"/>
                  <a:gd fmla="*/ 0 w 6" name="T2"/>
                  <a:gd fmla="*/ 8 h 8" name="T3"/>
                  <a:gd fmla="*/ 6 w 6" name="T4"/>
                  <a:gd fmla="*/ 8 h 8" name="T5"/>
                  <a:gd fmla="*/ 2 w 6" name="T6"/>
                  <a:gd fmla="*/ 0 h 8" name="T7"/>
                </a:gdLst>
                <a:cxnLst>
                  <a:cxn ang="0">
                    <a:pos x="T0" y="T1"/>
                  </a:cxn>
                  <a:cxn ang="0">
                    <a:pos x="T2" y="T3"/>
                  </a:cxn>
                  <a:cxn ang="0">
                    <a:pos x="T4" y="T5"/>
                  </a:cxn>
                  <a:cxn ang="0">
                    <a:pos x="T6" y="T7"/>
                  </a:cxn>
                </a:cxnLst>
                <a:rect b="b" l="0" r="r" t="0"/>
                <a:pathLst>
                  <a:path h="8" w="6">
                    <a:moveTo>
                      <a:pt x="2" y="0"/>
                    </a:moveTo>
                    <a:cubicBezTo>
                      <a:pt x="1" y="2"/>
                      <a:pt x="0" y="5"/>
                      <a:pt x="0" y="8"/>
                    </a:cubicBezTo>
                    <a:cubicBezTo>
                      <a:pt x="6" y="8"/>
                      <a:pt x="6" y="8"/>
                      <a:pt x="6" y="8"/>
                    </a:cubicBezTo>
                    <a:cubicBezTo>
                      <a:pt x="6" y="5"/>
                      <a:pt x="5" y="2"/>
                      <a:pt x="2" y="0"/>
                    </a:cubicBezTo>
                    <a:close/>
                  </a:path>
                </a:pathLst>
              </a:custGeom>
              <a:grpFill/>
              <a:ln>
                <a:noFill/>
              </a:ln>
            </p:spPr>
            <p:txBody>
              <a:bodyPr anchor="ctr"/>
              <a:lstStyle/>
              <a:p>
                <a:pPr algn="ctr"/>
                <a:endParaRPr>
                  <a:cs typeface="+mn-ea"/>
                  <a:sym typeface="+mn-lt"/>
                </a:endParaRPr>
              </a:p>
            </p:txBody>
          </p:sp>
          <p:sp>
            <p:nvSpPr>
              <p:cNvPr id="79" name="Freeform: Shape 106"/>
              <p:cNvSpPr/>
              <p:nvPr/>
            </p:nvSpPr>
            <p:spPr bwMode="auto">
              <a:xfrm>
                <a:off x="3854816" y="1184271"/>
                <a:ext cx="25734" cy="47791"/>
              </a:xfrm>
              <a:custGeom>
                <a:gdLst>
                  <a:gd fmla="*/ 0 w 6" name="T0"/>
                  <a:gd fmla="*/ 0 h 11" name="T1"/>
                  <a:gd fmla="*/ 0 w 6" name="T2"/>
                  <a:gd fmla="*/ 11 h 11" name="T3"/>
                  <a:gd fmla="*/ 3 w 6" name="T4"/>
                  <a:gd fmla="*/ 11 h 11" name="T5"/>
                  <a:gd fmla="*/ 6 w 6" name="T6"/>
                  <a:gd fmla="*/ 2 h 11" name="T7"/>
                  <a:gd fmla="*/ 0 w 6" name="T8"/>
                  <a:gd fmla="*/ 0 h 11" name="T9"/>
                </a:gdLst>
                <a:cxnLst>
                  <a:cxn ang="0">
                    <a:pos x="T0" y="T1"/>
                  </a:cxn>
                  <a:cxn ang="0">
                    <a:pos x="T2" y="T3"/>
                  </a:cxn>
                  <a:cxn ang="0">
                    <a:pos x="T4" y="T5"/>
                  </a:cxn>
                  <a:cxn ang="0">
                    <a:pos x="T6" y="T7"/>
                  </a:cxn>
                  <a:cxn ang="0">
                    <a:pos x="T8" y="T9"/>
                  </a:cxn>
                </a:cxnLst>
                <a:rect b="b" l="0" r="r" t="0"/>
                <a:pathLst>
                  <a:path h="11" w="6">
                    <a:moveTo>
                      <a:pt x="0" y="0"/>
                    </a:moveTo>
                    <a:cubicBezTo>
                      <a:pt x="0" y="11"/>
                      <a:pt x="0" y="11"/>
                      <a:pt x="0" y="11"/>
                    </a:cubicBezTo>
                    <a:cubicBezTo>
                      <a:pt x="3" y="11"/>
                      <a:pt x="3" y="11"/>
                      <a:pt x="3" y="11"/>
                    </a:cubicBezTo>
                    <a:cubicBezTo>
                      <a:pt x="3" y="7"/>
                      <a:pt x="4" y="4"/>
                      <a:pt x="6" y="2"/>
                    </a:cubicBezTo>
                    <a:cubicBezTo>
                      <a:pt x="4" y="1"/>
                      <a:pt x="2" y="0"/>
                      <a:pt x="0" y="0"/>
                    </a:cubicBezTo>
                    <a:close/>
                  </a:path>
                </a:pathLst>
              </a:custGeom>
              <a:grpFill/>
              <a:ln>
                <a:noFill/>
              </a:ln>
            </p:spPr>
            <p:txBody>
              <a:bodyPr anchor="ctr"/>
              <a:lstStyle/>
              <a:p>
                <a:pPr algn="ctr"/>
                <a:endParaRPr>
                  <a:cs typeface="+mn-ea"/>
                  <a:sym typeface="+mn-lt"/>
                </a:endParaRPr>
              </a:p>
            </p:txBody>
          </p:sp>
          <p:sp>
            <p:nvSpPr>
              <p:cNvPr id="80" name="Freeform: Shape 107"/>
              <p:cNvSpPr/>
              <p:nvPr/>
            </p:nvSpPr>
            <p:spPr bwMode="auto">
              <a:xfrm>
                <a:off x="3822955" y="1241865"/>
                <a:ext cx="26959" cy="44115"/>
              </a:xfrm>
              <a:custGeom>
                <a:gdLst>
                  <a:gd fmla="*/ 6 w 6" name="T0"/>
                  <a:gd fmla="*/ 10 h 10" name="T1"/>
                  <a:gd fmla="*/ 6 w 6" name="T2"/>
                  <a:gd fmla="*/ 0 h 10" name="T3"/>
                  <a:gd fmla="*/ 3 w 6" name="T4"/>
                  <a:gd fmla="*/ 0 h 10" name="T5"/>
                  <a:gd fmla="*/ 0 w 6" name="T6"/>
                  <a:gd fmla="*/ 8 h 10" name="T7"/>
                  <a:gd fmla="*/ 6 w 6" name="T8"/>
                  <a:gd fmla="*/ 10 h 10" name="T9"/>
                </a:gdLst>
                <a:cxnLst>
                  <a:cxn ang="0">
                    <a:pos x="T0" y="T1"/>
                  </a:cxn>
                  <a:cxn ang="0">
                    <a:pos x="T2" y="T3"/>
                  </a:cxn>
                  <a:cxn ang="0">
                    <a:pos x="T4" y="T5"/>
                  </a:cxn>
                  <a:cxn ang="0">
                    <a:pos x="T6" y="T7"/>
                  </a:cxn>
                  <a:cxn ang="0">
                    <a:pos x="T8" y="T9"/>
                  </a:cxn>
                </a:cxnLst>
                <a:rect b="b" l="0" r="r" t="0"/>
                <a:pathLst>
                  <a:path h="10" w="6">
                    <a:moveTo>
                      <a:pt x="6" y="10"/>
                    </a:moveTo>
                    <a:cubicBezTo>
                      <a:pt x="6" y="0"/>
                      <a:pt x="6" y="0"/>
                      <a:pt x="6" y="0"/>
                    </a:cubicBezTo>
                    <a:cubicBezTo>
                      <a:pt x="3" y="0"/>
                      <a:pt x="3" y="0"/>
                      <a:pt x="3" y="0"/>
                    </a:cubicBezTo>
                    <a:cubicBezTo>
                      <a:pt x="3" y="3"/>
                      <a:pt x="2" y="6"/>
                      <a:pt x="0" y="8"/>
                    </a:cubicBezTo>
                    <a:cubicBezTo>
                      <a:pt x="2" y="9"/>
                      <a:pt x="4" y="10"/>
                      <a:pt x="6" y="10"/>
                    </a:cubicBezTo>
                    <a:close/>
                  </a:path>
                </a:pathLst>
              </a:custGeom>
              <a:grpFill/>
              <a:ln>
                <a:noFill/>
              </a:ln>
            </p:spPr>
            <p:txBody>
              <a:bodyPr anchor="ctr"/>
              <a:lstStyle/>
              <a:p>
                <a:pPr algn="ctr"/>
                <a:endParaRPr>
                  <a:cs typeface="+mn-ea"/>
                  <a:sym typeface="+mn-lt"/>
                </a:endParaRPr>
              </a:p>
            </p:txBody>
          </p:sp>
          <p:sp>
            <p:nvSpPr>
              <p:cNvPr id="81" name="Freeform: Shape 108"/>
              <p:cNvSpPr/>
              <p:nvPr/>
            </p:nvSpPr>
            <p:spPr bwMode="auto">
              <a:xfrm>
                <a:off x="3822955" y="1184271"/>
                <a:ext cx="26959" cy="47791"/>
              </a:xfrm>
              <a:custGeom>
                <a:gdLst>
                  <a:gd fmla="*/ 3 w 6" name="T0"/>
                  <a:gd fmla="*/ 11 h 11" name="T1"/>
                  <a:gd fmla="*/ 6 w 6" name="T2"/>
                  <a:gd fmla="*/ 11 h 11" name="T3"/>
                  <a:gd fmla="*/ 6 w 6" name="T4"/>
                  <a:gd fmla="*/ 0 h 11" name="T5"/>
                  <a:gd fmla="*/ 0 w 6" name="T6"/>
                  <a:gd fmla="*/ 2 h 11" name="T7"/>
                  <a:gd fmla="*/ 3 w 6" name="T8"/>
                  <a:gd fmla="*/ 11 h 11" name="T9"/>
                </a:gdLst>
                <a:cxnLst>
                  <a:cxn ang="0">
                    <a:pos x="T0" y="T1"/>
                  </a:cxn>
                  <a:cxn ang="0">
                    <a:pos x="T2" y="T3"/>
                  </a:cxn>
                  <a:cxn ang="0">
                    <a:pos x="T4" y="T5"/>
                  </a:cxn>
                  <a:cxn ang="0">
                    <a:pos x="T6" y="T7"/>
                  </a:cxn>
                  <a:cxn ang="0">
                    <a:pos x="T8" y="T9"/>
                  </a:cxn>
                </a:cxnLst>
                <a:rect b="b" l="0" r="r" t="0"/>
                <a:pathLst>
                  <a:path h="11" w="6">
                    <a:moveTo>
                      <a:pt x="3" y="11"/>
                    </a:moveTo>
                    <a:cubicBezTo>
                      <a:pt x="6" y="11"/>
                      <a:pt x="6" y="11"/>
                      <a:pt x="6" y="11"/>
                    </a:cubicBezTo>
                    <a:cubicBezTo>
                      <a:pt x="6" y="0"/>
                      <a:pt x="6" y="0"/>
                      <a:pt x="6" y="0"/>
                    </a:cubicBezTo>
                    <a:cubicBezTo>
                      <a:pt x="4" y="0"/>
                      <a:pt x="2" y="1"/>
                      <a:pt x="0" y="2"/>
                    </a:cubicBezTo>
                    <a:cubicBezTo>
                      <a:pt x="2" y="4"/>
                      <a:pt x="3" y="7"/>
                      <a:pt x="3" y="11"/>
                    </a:cubicBezTo>
                    <a:close/>
                  </a:path>
                </a:pathLst>
              </a:custGeom>
              <a:grpFill/>
              <a:ln>
                <a:noFill/>
              </a:ln>
            </p:spPr>
            <p:txBody>
              <a:bodyPr anchor="ctr"/>
              <a:lstStyle/>
              <a:p>
                <a:pPr algn="ctr"/>
                <a:endParaRPr>
                  <a:cs typeface="+mn-ea"/>
                  <a:sym typeface="+mn-lt"/>
                </a:endParaRPr>
              </a:p>
            </p:txBody>
          </p:sp>
          <p:sp>
            <p:nvSpPr>
              <p:cNvPr id="82" name="Freeform: Shape 109"/>
              <p:cNvSpPr/>
              <p:nvPr/>
            </p:nvSpPr>
            <p:spPr bwMode="auto">
              <a:xfrm>
                <a:off x="3800898" y="1241865"/>
                <a:ext cx="26959" cy="30635"/>
              </a:xfrm>
              <a:custGeom>
                <a:gdLst>
                  <a:gd fmla="*/ 4 w 6" name="T0"/>
                  <a:gd fmla="*/ 7 h 7" name="T1"/>
                  <a:gd fmla="*/ 6 w 6" name="T2"/>
                  <a:gd fmla="*/ 0 h 7" name="T3"/>
                  <a:gd fmla="*/ 0 w 6" name="T4"/>
                  <a:gd fmla="*/ 0 h 7" name="T5"/>
                  <a:gd fmla="*/ 4 w 6" name="T6"/>
                  <a:gd fmla="*/ 7 h 7" name="T7"/>
                </a:gdLst>
                <a:cxnLst>
                  <a:cxn ang="0">
                    <a:pos x="T0" y="T1"/>
                  </a:cxn>
                  <a:cxn ang="0">
                    <a:pos x="T2" y="T3"/>
                  </a:cxn>
                  <a:cxn ang="0">
                    <a:pos x="T4" y="T5"/>
                  </a:cxn>
                  <a:cxn ang="0">
                    <a:pos x="T6" y="T7"/>
                  </a:cxn>
                </a:cxnLst>
                <a:rect b="b" l="0" r="r" t="0"/>
                <a:pathLst>
                  <a:path h="7" w="6">
                    <a:moveTo>
                      <a:pt x="4" y="7"/>
                    </a:moveTo>
                    <a:cubicBezTo>
                      <a:pt x="5" y="5"/>
                      <a:pt x="6" y="3"/>
                      <a:pt x="6" y="0"/>
                    </a:cubicBezTo>
                    <a:cubicBezTo>
                      <a:pt x="0" y="0"/>
                      <a:pt x="0" y="0"/>
                      <a:pt x="0" y="0"/>
                    </a:cubicBezTo>
                    <a:cubicBezTo>
                      <a:pt x="0" y="3"/>
                      <a:pt x="1" y="5"/>
                      <a:pt x="4" y="7"/>
                    </a:cubicBezTo>
                    <a:close/>
                  </a:path>
                </a:pathLst>
              </a:custGeom>
              <a:grpFill/>
              <a:ln>
                <a:noFill/>
              </a:ln>
            </p:spPr>
            <p:txBody>
              <a:bodyPr anchor="ctr"/>
              <a:lstStyle/>
              <a:p>
                <a:pPr algn="ctr"/>
                <a:endParaRPr>
                  <a:cs typeface="+mn-ea"/>
                  <a:sym typeface="+mn-lt"/>
                </a:endParaRPr>
              </a:p>
            </p:txBody>
          </p:sp>
          <p:sp>
            <p:nvSpPr>
              <p:cNvPr id="83" name="Freeform: Shape 110"/>
              <p:cNvSpPr/>
              <p:nvPr/>
            </p:nvSpPr>
            <p:spPr bwMode="auto">
              <a:xfrm>
                <a:off x="3800898" y="1197751"/>
                <a:ext cx="26959" cy="34312"/>
              </a:xfrm>
              <a:custGeom>
                <a:gdLst>
                  <a:gd fmla="*/ 4 w 6" name="T0"/>
                  <a:gd fmla="*/ 0 h 8" name="T1"/>
                  <a:gd fmla="*/ 0 w 6" name="T2"/>
                  <a:gd fmla="*/ 8 h 8" name="T3"/>
                  <a:gd fmla="*/ 6 w 6" name="T4"/>
                  <a:gd fmla="*/ 8 h 8" name="T5"/>
                  <a:gd fmla="*/ 4 w 6" name="T6"/>
                  <a:gd fmla="*/ 0 h 8" name="T7"/>
                </a:gdLst>
                <a:cxnLst>
                  <a:cxn ang="0">
                    <a:pos x="T0" y="T1"/>
                  </a:cxn>
                  <a:cxn ang="0">
                    <a:pos x="T2" y="T3"/>
                  </a:cxn>
                  <a:cxn ang="0">
                    <a:pos x="T4" y="T5"/>
                  </a:cxn>
                  <a:cxn ang="0">
                    <a:pos x="T6" y="T7"/>
                  </a:cxn>
                </a:cxnLst>
                <a:rect b="b" l="0" r="r" t="0"/>
                <a:pathLst>
                  <a:path h="8" w="6">
                    <a:moveTo>
                      <a:pt x="4" y="0"/>
                    </a:moveTo>
                    <a:cubicBezTo>
                      <a:pt x="1" y="2"/>
                      <a:pt x="0" y="5"/>
                      <a:pt x="0" y="8"/>
                    </a:cubicBezTo>
                    <a:cubicBezTo>
                      <a:pt x="6" y="8"/>
                      <a:pt x="6" y="8"/>
                      <a:pt x="6" y="8"/>
                    </a:cubicBezTo>
                    <a:cubicBezTo>
                      <a:pt x="6" y="5"/>
                      <a:pt x="5" y="2"/>
                      <a:pt x="4" y="0"/>
                    </a:cubicBezTo>
                    <a:close/>
                  </a:path>
                </a:pathLst>
              </a:custGeom>
              <a:grpFill/>
              <a:ln>
                <a:noFill/>
              </a:ln>
            </p:spPr>
            <p:txBody>
              <a:bodyPr anchor="ctr"/>
              <a:lstStyle/>
              <a:p>
                <a:pPr algn="ctr"/>
                <a:endParaRPr>
                  <a:cs typeface="+mn-ea"/>
                  <a:sym typeface="+mn-lt"/>
                </a:endParaRPr>
              </a:p>
            </p:txBody>
          </p:sp>
          <p:sp>
            <p:nvSpPr>
              <p:cNvPr id="84" name="Freeform: Shape 111"/>
              <p:cNvSpPr/>
              <p:nvPr/>
            </p:nvSpPr>
            <p:spPr bwMode="auto">
              <a:xfrm>
                <a:off x="3854816" y="1241865"/>
                <a:ext cx="25734" cy="44115"/>
              </a:xfrm>
              <a:custGeom>
                <a:gdLst>
                  <a:gd fmla="*/ 0 w 6" name="T0"/>
                  <a:gd fmla="*/ 10 h 10" name="T1"/>
                  <a:gd fmla="*/ 6 w 6" name="T2"/>
                  <a:gd fmla="*/ 8 h 10" name="T3"/>
                  <a:gd fmla="*/ 3 w 6" name="T4"/>
                  <a:gd fmla="*/ 0 h 10" name="T5"/>
                  <a:gd fmla="*/ 0 w 6" name="T6"/>
                  <a:gd fmla="*/ 0 h 10" name="T7"/>
                  <a:gd fmla="*/ 0 w 6" name="T8"/>
                  <a:gd fmla="*/ 10 h 10" name="T9"/>
                </a:gdLst>
                <a:cxnLst>
                  <a:cxn ang="0">
                    <a:pos x="T0" y="T1"/>
                  </a:cxn>
                  <a:cxn ang="0">
                    <a:pos x="T2" y="T3"/>
                  </a:cxn>
                  <a:cxn ang="0">
                    <a:pos x="T4" y="T5"/>
                  </a:cxn>
                  <a:cxn ang="0">
                    <a:pos x="T6" y="T7"/>
                  </a:cxn>
                  <a:cxn ang="0">
                    <a:pos x="T8" y="T9"/>
                  </a:cxn>
                </a:cxnLst>
                <a:rect b="b" l="0" r="r" t="0"/>
                <a:pathLst>
                  <a:path h="10" w="6">
                    <a:moveTo>
                      <a:pt x="0" y="10"/>
                    </a:moveTo>
                    <a:cubicBezTo>
                      <a:pt x="2" y="10"/>
                      <a:pt x="4" y="9"/>
                      <a:pt x="6" y="8"/>
                    </a:cubicBezTo>
                    <a:cubicBezTo>
                      <a:pt x="4" y="6"/>
                      <a:pt x="3" y="3"/>
                      <a:pt x="3" y="0"/>
                    </a:cubicBezTo>
                    <a:cubicBezTo>
                      <a:pt x="0" y="0"/>
                      <a:pt x="0" y="0"/>
                      <a:pt x="0" y="0"/>
                    </a:cubicBezTo>
                    <a:lnTo>
                      <a:pt x="0" y="10"/>
                    </a:lnTo>
                    <a:close/>
                  </a:path>
                </a:pathLst>
              </a:custGeom>
              <a:grpFill/>
              <a:ln>
                <a:noFill/>
              </a:ln>
            </p:spPr>
            <p:txBody>
              <a:bodyPr anchor="ctr"/>
              <a:lstStyle/>
              <a:p>
                <a:pPr algn="ctr"/>
                <a:endParaRPr>
                  <a:cs typeface="+mn-ea"/>
                  <a:sym typeface="+mn-lt"/>
                </a:endParaRPr>
              </a:p>
            </p:txBody>
          </p:sp>
          <p:sp>
            <p:nvSpPr>
              <p:cNvPr id="85" name="Freeform: Shape 112"/>
              <p:cNvSpPr/>
              <p:nvPr/>
            </p:nvSpPr>
            <p:spPr bwMode="auto">
              <a:xfrm>
                <a:off x="4543498" y="972275"/>
                <a:ext cx="115189" cy="110287"/>
              </a:xfrm>
              <a:custGeom>
                <a:gdLst>
                  <a:gd fmla="*/ 26 w 26" name="T0"/>
                  <a:gd fmla="*/ 10 h 25" name="T1"/>
                  <a:gd fmla="*/ 21 w 26" name="T2"/>
                  <a:gd fmla="*/ 12 h 25" name="T3"/>
                  <a:gd fmla="*/ 19 w 26" name="T4"/>
                  <a:gd fmla="*/ 12 h 25" name="T5"/>
                  <a:gd fmla="*/ 18 w 26" name="T6"/>
                  <a:gd fmla="*/ 9 h 25" name="T7"/>
                  <a:gd fmla="*/ 19 w 26" name="T8"/>
                  <a:gd fmla="*/ 8 h 25" name="T9"/>
                  <a:gd fmla="*/ 24 w 26" name="T10"/>
                  <a:gd fmla="*/ 6 h 25" name="T11"/>
                  <a:gd fmla="*/ 22 w 26" name="T12"/>
                  <a:gd fmla="*/ 3 h 25" name="T13"/>
                  <a:gd fmla="*/ 19 w 26" name="T14"/>
                  <a:gd fmla="*/ 2 h 25" name="T15"/>
                  <a:gd fmla="*/ 18 w 26" name="T16"/>
                  <a:gd fmla="*/ 6 h 25" name="T17"/>
                  <a:gd fmla="*/ 16 w 26" name="T18"/>
                  <a:gd fmla="*/ 9 h 25" name="T19"/>
                  <a:gd fmla="*/ 16 w 26" name="T20"/>
                  <a:gd fmla="*/ 5 h 25" name="T21"/>
                  <a:gd fmla="*/ 14 w 26" name="T22"/>
                  <a:gd fmla="*/ 4 h 25" name="T23"/>
                  <a:gd fmla="*/ 14 w 26" name="T24"/>
                  <a:gd fmla="*/ 2 h 25" name="T25"/>
                  <a:gd fmla="*/ 13 w 26" name="T26"/>
                  <a:gd fmla="*/ 2 h 25" name="T27"/>
                  <a:gd fmla="*/ 13 w 26" name="T28"/>
                  <a:gd fmla="*/ 4 h 25" name="T29"/>
                  <a:gd fmla="*/ 11 w 26" name="T30"/>
                  <a:gd fmla="*/ 5 h 25" name="T31"/>
                  <a:gd fmla="*/ 11 w 26" name="T32"/>
                  <a:gd fmla="*/ 9 h 25" name="T33"/>
                  <a:gd fmla="*/ 9 w 26" name="T34"/>
                  <a:gd fmla="*/ 6 h 25" name="T35"/>
                  <a:gd fmla="*/ 8 w 26" name="T36"/>
                  <a:gd fmla="*/ 2 h 25" name="T37"/>
                  <a:gd fmla="*/ 5 w 26" name="T38"/>
                  <a:gd fmla="*/ 3 h 25" name="T39"/>
                  <a:gd fmla="*/ 2 w 26" name="T40"/>
                  <a:gd fmla="*/ 6 h 25" name="T41"/>
                  <a:gd fmla="*/ 8 w 26" name="T42"/>
                  <a:gd fmla="*/ 8 h 25" name="T43"/>
                  <a:gd fmla="*/ 9 w 26" name="T44"/>
                  <a:gd fmla="*/ 9 h 25" name="T45"/>
                  <a:gd fmla="*/ 8 w 26" name="T46"/>
                  <a:gd fmla="*/ 12 h 25" name="T47"/>
                  <a:gd fmla="*/ 6 w 26" name="T48"/>
                  <a:gd fmla="*/ 12 h 25" name="T49"/>
                  <a:gd fmla="*/ 1 w 26" name="T50"/>
                  <a:gd fmla="*/ 10 h 25" name="T51"/>
                  <a:gd fmla="*/ 0 w 26" name="T52"/>
                  <a:gd fmla="*/ 13 h 25" name="T53"/>
                  <a:gd fmla="*/ 2 w 26" name="T54"/>
                  <a:gd fmla="*/ 17 h 25" name="T55"/>
                  <a:gd fmla="*/ 5 w 26" name="T56"/>
                  <a:gd fmla="*/ 14 h 25" name="T57"/>
                  <a:gd fmla="*/ 9 w 26" name="T58"/>
                  <a:gd fmla="*/ 13 h 25" name="T59"/>
                  <a:gd fmla="*/ 6 w 26" name="T60"/>
                  <a:gd fmla="*/ 16 h 25" name="T61"/>
                  <a:gd fmla="*/ 7 w 26" name="T62"/>
                  <a:gd fmla="*/ 18 h 25" name="T63"/>
                  <a:gd fmla="*/ 6 w 26" name="T64"/>
                  <a:gd fmla="*/ 19 h 25" name="T65"/>
                  <a:gd fmla="*/ 7 w 26" name="T66"/>
                  <a:gd fmla="*/ 20 h 25" name="T67"/>
                  <a:gd fmla="*/ 8 w 26" name="T68"/>
                  <a:gd fmla="*/ 19 h 25" name="T69"/>
                  <a:gd fmla="*/ 10 w 26" name="T70"/>
                  <a:gd fmla="*/ 19 h 25" name="T71"/>
                  <a:gd fmla="*/ 13 w 26" name="T72"/>
                  <a:gd fmla="*/ 16 h 25" name="T73"/>
                  <a:gd fmla="*/ 12 w 26" name="T74"/>
                  <a:gd fmla="*/ 21 h 25" name="T75"/>
                  <a:gd fmla="*/ 9 w 26" name="T76"/>
                  <a:gd fmla="*/ 24 h 25" name="T77"/>
                  <a:gd fmla="*/ 13 w 26" name="T78"/>
                  <a:gd fmla="*/ 25 h 25" name="T79"/>
                  <a:gd fmla="*/ 16 w 26" name="T80"/>
                  <a:gd fmla="*/ 25 h 25" name="T81"/>
                  <a:gd fmla="*/ 14 w 26" name="T82"/>
                  <a:gd fmla="*/ 20 h 25" name="T83"/>
                  <a:gd fmla="*/ 14 w 26" name="T84"/>
                  <a:gd fmla="*/ 18 h 25" name="T85"/>
                  <a:gd fmla="*/ 17 w 26" name="T86"/>
                  <a:gd fmla="*/ 17 h 25" name="T87"/>
                  <a:gd fmla="*/ 18 w 26" name="T88"/>
                  <a:gd fmla="*/ 18 h 25" name="T89"/>
                  <a:gd fmla="*/ 20 w 26" name="T90"/>
                  <a:gd fmla="*/ 24 h 25" name="T91"/>
                  <a:gd fmla="*/ 23 w 26" name="T92"/>
                  <a:gd fmla="*/ 21 h 25" name="T93"/>
                  <a:gd fmla="*/ 24 w 26" name="T94"/>
                  <a:gd fmla="*/ 18 h 25" name="T95"/>
                  <a:gd fmla="*/ 20 w 26" name="T96"/>
                  <a:gd fmla="*/ 17 h 25" name="T97"/>
                  <a:gd fmla="*/ 17 w 26" name="T98"/>
                  <a:gd fmla="*/ 15 h 25" name="T99"/>
                  <a:gd fmla="*/ 20 w 26" name="T100"/>
                  <a:gd fmla="*/ 15 h 25" name="T101"/>
                  <a:gd fmla="*/ 22 w 26" name="T102"/>
                  <a:gd fmla="*/ 13 h 25" name="T103"/>
                  <a:gd fmla="*/ 24 w 26" name="T104"/>
                  <a:gd fmla="*/ 13 h 25"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5" w="26">
                    <a:moveTo>
                      <a:pt x="26" y="12"/>
                    </a:moveTo>
                    <a:cubicBezTo>
                      <a:pt x="24" y="12"/>
                      <a:pt x="24" y="12"/>
                      <a:pt x="24" y="12"/>
                    </a:cubicBezTo>
                    <a:cubicBezTo>
                      <a:pt x="26" y="10"/>
                      <a:pt x="26" y="10"/>
                      <a:pt x="26" y="10"/>
                    </a:cubicBezTo>
                    <a:cubicBezTo>
                      <a:pt x="25" y="9"/>
                      <a:pt x="25" y="9"/>
                      <a:pt x="25" y="9"/>
                    </a:cubicBezTo>
                    <a:cubicBezTo>
                      <a:pt x="22" y="12"/>
                      <a:pt x="22" y="12"/>
                      <a:pt x="22" y="12"/>
                    </a:cubicBezTo>
                    <a:cubicBezTo>
                      <a:pt x="21" y="12"/>
                      <a:pt x="21" y="12"/>
                      <a:pt x="21" y="12"/>
                    </a:cubicBezTo>
                    <a:cubicBezTo>
                      <a:pt x="21" y="11"/>
                      <a:pt x="21" y="11"/>
                      <a:pt x="21" y="11"/>
                    </a:cubicBezTo>
                    <a:cubicBezTo>
                      <a:pt x="20" y="10"/>
                      <a:pt x="20" y="10"/>
                      <a:pt x="20" y="10"/>
                    </a:cubicBezTo>
                    <a:cubicBezTo>
                      <a:pt x="19" y="12"/>
                      <a:pt x="19" y="12"/>
                      <a:pt x="19" y="12"/>
                    </a:cubicBezTo>
                    <a:cubicBezTo>
                      <a:pt x="17" y="12"/>
                      <a:pt x="17" y="12"/>
                      <a:pt x="17" y="12"/>
                    </a:cubicBezTo>
                    <a:cubicBezTo>
                      <a:pt x="17" y="11"/>
                      <a:pt x="17" y="11"/>
                      <a:pt x="17" y="10"/>
                    </a:cubicBezTo>
                    <a:cubicBezTo>
                      <a:pt x="18" y="9"/>
                      <a:pt x="18" y="9"/>
                      <a:pt x="18" y="9"/>
                    </a:cubicBezTo>
                    <a:cubicBezTo>
                      <a:pt x="20" y="9"/>
                      <a:pt x="20" y="9"/>
                      <a:pt x="20" y="9"/>
                    </a:cubicBezTo>
                    <a:cubicBezTo>
                      <a:pt x="20" y="8"/>
                      <a:pt x="20" y="8"/>
                      <a:pt x="20" y="8"/>
                    </a:cubicBezTo>
                    <a:cubicBezTo>
                      <a:pt x="19" y="8"/>
                      <a:pt x="19" y="8"/>
                      <a:pt x="19" y="8"/>
                    </a:cubicBezTo>
                    <a:cubicBezTo>
                      <a:pt x="20" y="7"/>
                      <a:pt x="20" y="7"/>
                      <a:pt x="20" y="7"/>
                    </a:cubicBezTo>
                    <a:cubicBezTo>
                      <a:pt x="24" y="7"/>
                      <a:pt x="24" y="7"/>
                      <a:pt x="24" y="7"/>
                    </a:cubicBezTo>
                    <a:cubicBezTo>
                      <a:pt x="24" y="6"/>
                      <a:pt x="24" y="6"/>
                      <a:pt x="24" y="6"/>
                    </a:cubicBezTo>
                    <a:cubicBezTo>
                      <a:pt x="21" y="6"/>
                      <a:pt x="21" y="6"/>
                      <a:pt x="21" y="6"/>
                    </a:cubicBezTo>
                    <a:cubicBezTo>
                      <a:pt x="23" y="4"/>
                      <a:pt x="23" y="4"/>
                      <a:pt x="23" y="4"/>
                    </a:cubicBezTo>
                    <a:cubicBezTo>
                      <a:pt x="22" y="3"/>
                      <a:pt x="22" y="3"/>
                      <a:pt x="22" y="3"/>
                    </a:cubicBezTo>
                    <a:cubicBezTo>
                      <a:pt x="20" y="5"/>
                      <a:pt x="20" y="5"/>
                      <a:pt x="20" y="5"/>
                    </a:cubicBezTo>
                    <a:cubicBezTo>
                      <a:pt x="20" y="2"/>
                      <a:pt x="20" y="2"/>
                      <a:pt x="20" y="2"/>
                    </a:cubicBezTo>
                    <a:cubicBezTo>
                      <a:pt x="19" y="2"/>
                      <a:pt x="19" y="2"/>
                      <a:pt x="19" y="2"/>
                    </a:cubicBezTo>
                    <a:cubicBezTo>
                      <a:pt x="19" y="6"/>
                      <a:pt x="19" y="6"/>
                      <a:pt x="19" y="6"/>
                    </a:cubicBezTo>
                    <a:cubicBezTo>
                      <a:pt x="18" y="7"/>
                      <a:pt x="18" y="7"/>
                      <a:pt x="18" y="7"/>
                    </a:cubicBezTo>
                    <a:cubicBezTo>
                      <a:pt x="18" y="6"/>
                      <a:pt x="18" y="6"/>
                      <a:pt x="18" y="6"/>
                    </a:cubicBezTo>
                    <a:cubicBezTo>
                      <a:pt x="17" y="6"/>
                      <a:pt x="17" y="6"/>
                      <a:pt x="17" y="6"/>
                    </a:cubicBezTo>
                    <a:cubicBezTo>
                      <a:pt x="17" y="8"/>
                      <a:pt x="17" y="8"/>
                      <a:pt x="17" y="8"/>
                    </a:cubicBezTo>
                    <a:cubicBezTo>
                      <a:pt x="16" y="9"/>
                      <a:pt x="16" y="9"/>
                      <a:pt x="16" y="9"/>
                    </a:cubicBezTo>
                    <a:cubicBezTo>
                      <a:pt x="15" y="9"/>
                      <a:pt x="15" y="9"/>
                      <a:pt x="14" y="9"/>
                    </a:cubicBezTo>
                    <a:cubicBezTo>
                      <a:pt x="14" y="7"/>
                      <a:pt x="14" y="7"/>
                      <a:pt x="14" y="7"/>
                    </a:cubicBezTo>
                    <a:cubicBezTo>
                      <a:pt x="16" y="5"/>
                      <a:pt x="16" y="5"/>
                      <a:pt x="16" y="5"/>
                    </a:cubicBezTo>
                    <a:cubicBezTo>
                      <a:pt x="15" y="4"/>
                      <a:pt x="15" y="4"/>
                      <a:pt x="15" y="4"/>
                    </a:cubicBezTo>
                    <a:cubicBezTo>
                      <a:pt x="14" y="5"/>
                      <a:pt x="14" y="5"/>
                      <a:pt x="14" y="5"/>
                    </a:cubicBezTo>
                    <a:cubicBezTo>
                      <a:pt x="14" y="4"/>
                      <a:pt x="14" y="4"/>
                      <a:pt x="14" y="4"/>
                    </a:cubicBezTo>
                    <a:cubicBezTo>
                      <a:pt x="17" y="1"/>
                      <a:pt x="17" y="1"/>
                      <a:pt x="17" y="1"/>
                    </a:cubicBezTo>
                    <a:cubicBezTo>
                      <a:pt x="16" y="0"/>
                      <a:pt x="16" y="0"/>
                      <a:pt x="16" y="0"/>
                    </a:cubicBezTo>
                    <a:cubicBezTo>
                      <a:pt x="14" y="2"/>
                      <a:pt x="14" y="2"/>
                      <a:pt x="14" y="2"/>
                    </a:cubicBezTo>
                    <a:cubicBezTo>
                      <a:pt x="14" y="0"/>
                      <a:pt x="14" y="0"/>
                      <a:pt x="14" y="0"/>
                    </a:cubicBezTo>
                    <a:cubicBezTo>
                      <a:pt x="13" y="0"/>
                      <a:pt x="13" y="0"/>
                      <a:pt x="13" y="0"/>
                    </a:cubicBezTo>
                    <a:cubicBezTo>
                      <a:pt x="13" y="2"/>
                      <a:pt x="13" y="2"/>
                      <a:pt x="13" y="2"/>
                    </a:cubicBezTo>
                    <a:cubicBezTo>
                      <a:pt x="10" y="0"/>
                      <a:pt x="10" y="0"/>
                      <a:pt x="10" y="0"/>
                    </a:cubicBezTo>
                    <a:cubicBezTo>
                      <a:pt x="9" y="1"/>
                      <a:pt x="9" y="1"/>
                      <a:pt x="9" y="1"/>
                    </a:cubicBezTo>
                    <a:cubicBezTo>
                      <a:pt x="13" y="4"/>
                      <a:pt x="13" y="4"/>
                      <a:pt x="13" y="4"/>
                    </a:cubicBezTo>
                    <a:cubicBezTo>
                      <a:pt x="13" y="5"/>
                      <a:pt x="13" y="5"/>
                      <a:pt x="13" y="5"/>
                    </a:cubicBezTo>
                    <a:cubicBezTo>
                      <a:pt x="12" y="4"/>
                      <a:pt x="12" y="4"/>
                      <a:pt x="12" y="4"/>
                    </a:cubicBezTo>
                    <a:cubicBezTo>
                      <a:pt x="11" y="5"/>
                      <a:pt x="11" y="5"/>
                      <a:pt x="11" y="5"/>
                    </a:cubicBezTo>
                    <a:cubicBezTo>
                      <a:pt x="13" y="7"/>
                      <a:pt x="13" y="7"/>
                      <a:pt x="13" y="7"/>
                    </a:cubicBezTo>
                    <a:cubicBezTo>
                      <a:pt x="13" y="9"/>
                      <a:pt x="13" y="9"/>
                      <a:pt x="13" y="9"/>
                    </a:cubicBezTo>
                    <a:cubicBezTo>
                      <a:pt x="12" y="9"/>
                      <a:pt x="11" y="9"/>
                      <a:pt x="11" y="9"/>
                    </a:cubicBezTo>
                    <a:cubicBezTo>
                      <a:pt x="10" y="8"/>
                      <a:pt x="10" y="8"/>
                      <a:pt x="10" y="8"/>
                    </a:cubicBezTo>
                    <a:cubicBezTo>
                      <a:pt x="10" y="6"/>
                      <a:pt x="10" y="6"/>
                      <a:pt x="10" y="6"/>
                    </a:cubicBezTo>
                    <a:cubicBezTo>
                      <a:pt x="9" y="6"/>
                      <a:pt x="9" y="6"/>
                      <a:pt x="9" y="6"/>
                    </a:cubicBezTo>
                    <a:cubicBezTo>
                      <a:pt x="9" y="7"/>
                      <a:pt x="9" y="7"/>
                      <a:pt x="9" y="7"/>
                    </a:cubicBezTo>
                    <a:cubicBezTo>
                      <a:pt x="8" y="6"/>
                      <a:pt x="8" y="6"/>
                      <a:pt x="8" y="6"/>
                    </a:cubicBezTo>
                    <a:cubicBezTo>
                      <a:pt x="8" y="2"/>
                      <a:pt x="8" y="2"/>
                      <a:pt x="8" y="2"/>
                    </a:cubicBezTo>
                    <a:cubicBezTo>
                      <a:pt x="7" y="2"/>
                      <a:pt x="7" y="2"/>
                      <a:pt x="7" y="2"/>
                    </a:cubicBezTo>
                    <a:cubicBezTo>
                      <a:pt x="7" y="5"/>
                      <a:pt x="7" y="5"/>
                      <a:pt x="7" y="5"/>
                    </a:cubicBezTo>
                    <a:cubicBezTo>
                      <a:pt x="5" y="3"/>
                      <a:pt x="5" y="3"/>
                      <a:pt x="5" y="3"/>
                    </a:cubicBezTo>
                    <a:cubicBezTo>
                      <a:pt x="4" y="4"/>
                      <a:pt x="4" y="4"/>
                      <a:pt x="4" y="4"/>
                    </a:cubicBezTo>
                    <a:cubicBezTo>
                      <a:pt x="6" y="6"/>
                      <a:pt x="6" y="6"/>
                      <a:pt x="6" y="6"/>
                    </a:cubicBezTo>
                    <a:cubicBezTo>
                      <a:pt x="2" y="6"/>
                      <a:pt x="2" y="6"/>
                      <a:pt x="2" y="6"/>
                    </a:cubicBezTo>
                    <a:cubicBezTo>
                      <a:pt x="2" y="7"/>
                      <a:pt x="2" y="7"/>
                      <a:pt x="2" y="7"/>
                    </a:cubicBezTo>
                    <a:cubicBezTo>
                      <a:pt x="7" y="7"/>
                      <a:pt x="7" y="7"/>
                      <a:pt x="7" y="7"/>
                    </a:cubicBezTo>
                    <a:cubicBezTo>
                      <a:pt x="8" y="8"/>
                      <a:pt x="8" y="8"/>
                      <a:pt x="8" y="8"/>
                    </a:cubicBezTo>
                    <a:cubicBezTo>
                      <a:pt x="6" y="8"/>
                      <a:pt x="6" y="8"/>
                      <a:pt x="6" y="8"/>
                    </a:cubicBezTo>
                    <a:cubicBezTo>
                      <a:pt x="6" y="9"/>
                      <a:pt x="6" y="9"/>
                      <a:pt x="6" y="9"/>
                    </a:cubicBezTo>
                    <a:cubicBezTo>
                      <a:pt x="9" y="9"/>
                      <a:pt x="9" y="9"/>
                      <a:pt x="9" y="9"/>
                    </a:cubicBezTo>
                    <a:cubicBezTo>
                      <a:pt x="10" y="10"/>
                      <a:pt x="10" y="10"/>
                      <a:pt x="10" y="10"/>
                    </a:cubicBezTo>
                    <a:cubicBezTo>
                      <a:pt x="10" y="11"/>
                      <a:pt x="9" y="11"/>
                      <a:pt x="9" y="12"/>
                    </a:cubicBezTo>
                    <a:cubicBezTo>
                      <a:pt x="8" y="12"/>
                      <a:pt x="8" y="12"/>
                      <a:pt x="8" y="12"/>
                    </a:cubicBezTo>
                    <a:cubicBezTo>
                      <a:pt x="6" y="10"/>
                      <a:pt x="6" y="10"/>
                      <a:pt x="6" y="10"/>
                    </a:cubicBezTo>
                    <a:cubicBezTo>
                      <a:pt x="5" y="11"/>
                      <a:pt x="5" y="11"/>
                      <a:pt x="5" y="11"/>
                    </a:cubicBezTo>
                    <a:cubicBezTo>
                      <a:pt x="6" y="12"/>
                      <a:pt x="6" y="12"/>
                      <a:pt x="6" y="12"/>
                    </a:cubicBezTo>
                    <a:cubicBezTo>
                      <a:pt x="5" y="12"/>
                      <a:pt x="5" y="12"/>
                      <a:pt x="5" y="12"/>
                    </a:cubicBezTo>
                    <a:cubicBezTo>
                      <a:pt x="2" y="9"/>
                      <a:pt x="2" y="9"/>
                      <a:pt x="2" y="9"/>
                    </a:cubicBezTo>
                    <a:cubicBezTo>
                      <a:pt x="1" y="10"/>
                      <a:pt x="1" y="10"/>
                      <a:pt x="1" y="10"/>
                    </a:cubicBezTo>
                    <a:cubicBezTo>
                      <a:pt x="3" y="12"/>
                      <a:pt x="3" y="12"/>
                      <a:pt x="3" y="12"/>
                    </a:cubicBezTo>
                    <a:cubicBezTo>
                      <a:pt x="0" y="12"/>
                      <a:pt x="0" y="12"/>
                      <a:pt x="0" y="12"/>
                    </a:cubicBezTo>
                    <a:cubicBezTo>
                      <a:pt x="0" y="13"/>
                      <a:pt x="0" y="13"/>
                      <a:pt x="0" y="13"/>
                    </a:cubicBezTo>
                    <a:cubicBezTo>
                      <a:pt x="3" y="13"/>
                      <a:pt x="3" y="13"/>
                      <a:pt x="3" y="13"/>
                    </a:cubicBezTo>
                    <a:cubicBezTo>
                      <a:pt x="1" y="16"/>
                      <a:pt x="1" y="16"/>
                      <a:pt x="1" y="16"/>
                    </a:cubicBezTo>
                    <a:cubicBezTo>
                      <a:pt x="2" y="17"/>
                      <a:pt x="2" y="17"/>
                      <a:pt x="2" y="17"/>
                    </a:cubicBezTo>
                    <a:cubicBezTo>
                      <a:pt x="5" y="13"/>
                      <a:pt x="5" y="13"/>
                      <a:pt x="5" y="13"/>
                    </a:cubicBezTo>
                    <a:cubicBezTo>
                      <a:pt x="6" y="13"/>
                      <a:pt x="6" y="13"/>
                      <a:pt x="6" y="13"/>
                    </a:cubicBezTo>
                    <a:cubicBezTo>
                      <a:pt x="5" y="14"/>
                      <a:pt x="5" y="14"/>
                      <a:pt x="5" y="14"/>
                    </a:cubicBezTo>
                    <a:cubicBezTo>
                      <a:pt x="6" y="15"/>
                      <a:pt x="6" y="15"/>
                      <a:pt x="6" y="15"/>
                    </a:cubicBezTo>
                    <a:cubicBezTo>
                      <a:pt x="8" y="13"/>
                      <a:pt x="8" y="13"/>
                      <a:pt x="8" y="13"/>
                    </a:cubicBezTo>
                    <a:cubicBezTo>
                      <a:pt x="9" y="13"/>
                      <a:pt x="9" y="13"/>
                      <a:pt x="9" y="13"/>
                    </a:cubicBezTo>
                    <a:cubicBezTo>
                      <a:pt x="9" y="14"/>
                      <a:pt x="10" y="14"/>
                      <a:pt x="10" y="15"/>
                    </a:cubicBezTo>
                    <a:cubicBezTo>
                      <a:pt x="9" y="16"/>
                      <a:pt x="9" y="16"/>
                      <a:pt x="9" y="16"/>
                    </a:cubicBezTo>
                    <a:cubicBezTo>
                      <a:pt x="6" y="16"/>
                      <a:pt x="6" y="16"/>
                      <a:pt x="6" y="16"/>
                    </a:cubicBezTo>
                    <a:cubicBezTo>
                      <a:pt x="6" y="17"/>
                      <a:pt x="6" y="17"/>
                      <a:pt x="6" y="17"/>
                    </a:cubicBezTo>
                    <a:cubicBezTo>
                      <a:pt x="8" y="17"/>
                      <a:pt x="8" y="17"/>
                      <a:pt x="8" y="17"/>
                    </a:cubicBezTo>
                    <a:cubicBezTo>
                      <a:pt x="7" y="18"/>
                      <a:pt x="7" y="18"/>
                      <a:pt x="7" y="18"/>
                    </a:cubicBezTo>
                    <a:cubicBezTo>
                      <a:pt x="2" y="18"/>
                      <a:pt x="2" y="18"/>
                      <a:pt x="2" y="18"/>
                    </a:cubicBezTo>
                    <a:cubicBezTo>
                      <a:pt x="2" y="19"/>
                      <a:pt x="2" y="19"/>
                      <a:pt x="2" y="19"/>
                    </a:cubicBezTo>
                    <a:cubicBezTo>
                      <a:pt x="6" y="19"/>
                      <a:pt x="6" y="19"/>
                      <a:pt x="6" y="19"/>
                    </a:cubicBezTo>
                    <a:cubicBezTo>
                      <a:pt x="4" y="21"/>
                      <a:pt x="4" y="21"/>
                      <a:pt x="4" y="21"/>
                    </a:cubicBezTo>
                    <a:cubicBezTo>
                      <a:pt x="5" y="22"/>
                      <a:pt x="5" y="22"/>
                      <a:pt x="5" y="22"/>
                    </a:cubicBezTo>
                    <a:cubicBezTo>
                      <a:pt x="7" y="20"/>
                      <a:pt x="7" y="20"/>
                      <a:pt x="7" y="20"/>
                    </a:cubicBezTo>
                    <a:cubicBezTo>
                      <a:pt x="7" y="24"/>
                      <a:pt x="7" y="24"/>
                      <a:pt x="7" y="24"/>
                    </a:cubicBezTo>
                    <a:cubicBezTo>
                      <a:pt x="8" y="24"/>
                      <a:pt x="8" y="24"/>
                      <a:pt x="8" y="24"/>
                    </a:cubicBezTo>
                    <a:cubicBezTo>
                      <a:pt x="8" y="19"/>
                      <a:pt x="8" y="19"/>
                      <a:pt x="8" y="19"/>
                    </a:cubicBezTo>
                    <a:cubicBezTo>
                      <a:pt x="9" y="18"/>
                      <a:pt x="9" y="18"/>
                      <a:pt x="9" y="18"/>
                    </a:cubicBezTo>
                    <a:cubicBezTo>
                      <a:pt x="9" y="19"/>
                      <a:pt x="9" y="19"/>
                      <a:pt x="9" y="19"/>
                    </a:cubicBezTo>
                    <a:cubicBezTo>
                      <a:pt x="10" y="19"/>
                      <a:pt x="10" y="19"/>
                      <a:pt x="10" y="19"/>
                    </a:cubicBezTo>
                    <a:cubicBezTo>
                      <a:pt x="10" y="17"/>
                      <a:pt x="10" y="17"/>
                      <a:pt x="10" y="17"/>
                    </a:cubicBezTo>
                    <a:cubicBezTo>
                      <a:pt x="11" y="16"/>
                      <a:pt x="11" y="16"/>
                      <a:pt x="11" y="16"/>
                    </a:cubicBezTo>
                    <a:cubicBezTo>
                      <a:pt x="11" y="16"/>
                      <a:pt x="12" y="16"/>
                      <a:pt x="13" y="16"/>
                    </a:cubicBezTo>
                    <a:cubicBezTo>
                      <a:pt x="13" y="18"/>
                      <a:pt x="13" y="18"/>
                      <a:pt x="13" y="18"/>
                    </a:cubicBezTo>
                    <a:cubicBezTo>
                      <a:pt x="11" y="20"/>
                      <a:pt x="11" y="20"/>
                      <a:pt x="11" y="20"/>
                    </a:cubicBezTo>
                    <a:cubicBezTo>
                      <a:pt x="12" y="21"/>
                      <a:pt x="12" y="21"/>
                      <a:pt x="12" y="21"/>
                    </a:cubicBezTo>
                    <a:cubicBezTo>
                      <a:pt x="13" y="20"/>
                      <a:pt x="13" y="20"/>
                      <a:pt x="13" y="20"/>
                    </a:cubicBezTo>
                    <a:cubicBezTo>
                      <a:pt x="13" y="21"/>
                      <a:pt x="13" y="21"/>
                      <a:pt x="13" y="21"/>
                    </a:cubicBezTo>
                    <a:cubicBezTo>
                      <a:pt x="9" y="24"/>
                      <a:pt x="9" y="24"/>
                      <a:pt x="9" y="24"/>
                    </a:cubicBezTo>
                    <a:cubicBezTo>
                      <a:pt x="10" y="25"/>
                      <a:pt x="10" y="25"/>
                      <a:pt x="10" y="25"/>
                    </a:cubicBezTo>
                    <a:cubicBezTo>
                      <a:pt x="13" y="23"/>
                      <a:pt x="13" y="23"/>
                      <a:pt x="13" y="23"/>
                    </a:cubicBezTo>
                    <a:cubicBezTo>
                      <a:pt x="13" y="25"/>
                      <a:pt x="13" y="25"/>
                      <a:pt x="13" y="25"/>
                    </a:cubicBezTo>
                    <a:cubicBezTo>
                      <a:pt x="14" y="25"/>
                      <a:pt x="14" y="25"/>
                      <a:pt x="14" y="25"/>
                    </a:cubicBezTo>
                    <a:cubicBezTo>
                      <a:pt x="14" y="23"/>
                      <a:pt x="14" y="23"/>
                      <a:pt x="14" y="23"/>
                    </a:cubicBezTo>
                    <a:cubicBezTo>
                      <a:pt x="16" y="25"/>
                      <a:pt x="16" y="25"/>
                      <a:pt x="16" y="25"/>
                    </a:cubicBezTo>
                    <a:cubicBezTo>
                      <a:pt x="17" y="24"/>
                      <a:pt x="17" y="24"/>
                      <a:pt x="17" y="24"/>
                    </a:cubicBezTo>
                    <a:cubicBezTo>
                      <a:pt x="14" y="21"/>
                      <a:pt x="14" y="21"/>
                      <a:pt x="14" y="21"/>
                    </a:cubicBezTo>
                    <a:cubicBezTo>
                      <a:pt x="14" y="20"/>
                      <a:pt x="14" y="20"/>
                      <a:pt x="14" y="20"/>
                    </a:cubicBezTo>
                    <a:cubicBezTo>
                      <a:pt x="15" y="21"/>
                      <a:pt x="15" y="21"/>
                      <a:pt x="15" y="21"/>
                    </a:cubicBezTo>
                    <a:cubicBezTo>
                      <a:pt x="16" y="20"/>
                      <a:pt x="16" y="20"/>
                      <a:pt x="16" y="20"/>
                    </a:cubicBezTo>
                    <a:cubicBezTo>
                      <a:pt x="14" y="18"/>
                      <a:pt x="14" y="18"/>
                      <a:pt x="14" y="18"/>
                    </a:cubicBezTo>
                    <a:cubicBezTo>
                      <a:pt x="14" y="16"/>
                      <a:pt x="14" y="16"/>
                      <a:pt x="14" y="16"/>
                    </a:cubicBezTo>
                    <a:cubicBezTo>
                      <a:pt x="15" y="16"/>
                      <a:pt x="15" y="16"/>
                      <a:pt x="16" y="16"/>
                    </a:cubicBezTo>
                    <a:cubicBezTo>
                      <a:pt x="17" y="17"/>
                      <a:pt x="17" y="17"/>
                      <a:pt x="17" y="17"/>
                    </a:cubicBezTo>
                    <a:cubicBezTo>
                      <a:pt x="17" y="19"/>
                      <a:pt x="17" y="19"/>
                      <a:pt x="17" y="19"/>
                    </a:cubicBezTo>
                    <a:cubicBezTo>
                      <a:pt x="18" y="19"/>
                      <a:pt x="18" y="19"/>
                      <a:pt x="18" y="19"/>
                    </a:cubicBezTo>
                    <a:cubicBezTo>
                      <a:pt x="18" y="18"/>
                      <a:pt x="18" y="18"/>
                      <a:pt x="18" y="18"/>
                    </a:cubicBezTo>
                    <a:cubicBezTo>
                      <a:pt x="19" y="19"/>
                      <a:pt x="19" y="19"/>
                      <a:pt x="19" y="19"/>
                    </a:cubicBezTo>
                    <a:cubicBezTo>
                      <a:pt x="19" y="24"/>
                      <a:pt x="19" y="24"/>
                      <a:pt x="19" y="24"/>
                    </a:cubicBezTo>
                    <a:cubicBezTo>
                      <a:pt x="20" y="24"/>
                      <a:pt x="20" y="24"/>
                      <a:pt x="20" y="24"/>
                    </a:cubicBezTo>
                    <a:cubicBezTo>
                      <a:pt x="20" y="20"/>
                      <a:pt x="20" y="20"/>
                      <a:pt x="20" y="20"/>
                    </a:cubicBezTo>
                    <a:cubicBezTo>
                      <a:pt x="22" y="22"/>
                      <a:pt x="22" y="22"/>
                      <a:pt x="22" y="22"/>
                    </a:cubicBezTo>
                    <a:cubicBezTo>
                      <a:pt x="23" y="21"/>
                      <a:pt x="23" y="21"/>
                      <a:pt x="23" y="21"/>
                    </a:cubicBezTo>
                    <a:cubicBezTo>
                      <a:pt x="21" y="19"/>
                      <a:pt x="21" y="19"/>
                      <a:pt x="21" y="19"/>
                    </a:cubicBezTo>
                    <a:cubicBezTo>
                      <a:pt x="24" y="19"/>
                      <a:pt x="24" y="19"/>
                      <a:pt x="24" y="19"/>
                    </a:cubicBezTo>
                    <a:cubicBezTo>
                      <a:pt x="24" y="18"/>
                      <a:pt x="24" y="18"/>
                      <a:pt x="24" y="18"/>
                    </a:cubicBezTo>
                    <a:cubicBezTo>
                      <a:pt x="20" y="18"/>
                      <a:pt x="20" y="18"/>
                      <a:pt x="20" y="18"/>
                    </a:cubicBezTo>
                    <a:cubicBezTo>
                      <a:pt x="19" y="17"/>
                      <a:pt x="19" y="17"/>
                      <a:pt x="19" y="17"/>
                    </a:cubicBezTo>
                    <a:cubicBezTo>
                      <a:pt x="20" y="17"/>
                      <a:pt x="20" y="17"/>
                      <a:pt x="20" y="17"/>
                    </a:cubicBezTo>
                    <a:cubicBezTo>
                      <a:pt x="20" y="16"/>
                      <a:pt x="20" y="16"/>
                      <a:pt x="20" y="16"/>
                    </a:cubicBezTo>
                    <a:cubicBezTo>
                      <a:pt x="18" y="16"/>
                      <a:pt x="18" y="16"/>
                      <a:pt x="18" y="16"/>
                    </a:cubicBezTo>
                    <a:cubicBezTo>
                      <a:pt x="17" y="15"/>
                      <a:pt x="17" y="15"/>
                      <a:pt x="17" y="15"/>
                    </a:cubicBezTo>
                    <a:cubicBezTo>
                      <a:pt x="17" y="14"/>
                      <a:pt x="17" y="14"/>
                      <a:pt x="17" y="13"/>
                    </a:cubicBezTo>
                    <a:cubicBezTo>
                      <a:pt x="19" y="13"/>
                      <a:pt x="19" y="13"/>
                      <a:pt x="19" y="13"/>
                    </a:cubicBezTo>
                    <a:cubicBezTo>
                      <a:pt x="20" y="15"/>
                      <a:pt x="20" y="15"/>
                      <a:pt x="20" y="15"/>
                    </a:cubicBezTo>
                    <a:cubicBezTo>
                      <a:pt x="21" y="14"/>
                      <a:pt x="21" y="14"/>
                      <a:pt x="21" y="14"/>
                    </a:cubicBezTo>
                    <a:cubicBezTo>
                      <a:pt x="21" y="13"/>
                      <a:pt x="21" y="13"/>
                      <a:pt x="21" y="13"/>
                    </a:cubicBezTo>
                    <a:cubicBezTo>
                      <a:pt x="22" y="13"/>
                      <a:pt x="22" y="13"/>
                      <a:pt x="22" y="13"/>
                    </a:cubicBezTo>
                    <a:cubicBezTo>
                      <a:pt x="25" y="17"/>
                      <a:pt x="25" y="17"/>
                      <a:pt x="25" y="17"/>
                    </a:cubicBezTo>
                    <a:cubicBezTo>
                      <a:pt x="26" y="16"/>
                      <a:pt x="26" y="16"/>
                      <a:pt x="26" y="16"/>
                    </a:cubicBezTo>
                    <a:cubicBezTo>
                      <a:pt x="24" y="13"/>
                      <a:pt x="24" y="13"/>
                      <a:pt x="24" y="13"/>
                    </a:cubicBezTo>
                    <a:cubicBezTo>
                      <a:pt x="26" y="13"/>
                      <a:pt x="26" y="13"/>
                      <a:pt x="26" y="13"/>
                    </a:cubicBezTo>
                    <a:lnTo>
                      <a:pt x="26" y="12"/>
                    </a:lnTo>
                    <a:close/>
                  </a:path>
                </a:pathLst>
              </a:custGeom>
              <a:grpFill/>
              <a:ln>
                <a:noFill/>
              </a:ln>
            </p:spPr>
            <p:txBody>
              <a:bodyPr anchor="ctr"/>
              <a:lstStyle/>
              <a:p>
                <a:pPr algn="ctr"/>
                <a:endParaRPr>
                  <a:cs typeface="+mn-ea"/>
                  <a:sym typeface="+mn-lt"/>
                </a:endParaRPr>
              </a:p>
            </p:txBody>
          </p:sp>
          <p:sp>
            <p:nvSpPr>
              <p:cNvPr id="86" name="Freeform: Shape 113"/>
              <p:cNvSpPr/>
              <p:nvPr/>
            </p:nvSpPr>
            <p:spPr bwMode="auto">
              <a:xfrm>
                <a:off x="3015408" y="2124163"/>
                <a:ext cx="220574" cy="164205"/>
              </a:xfrm>
              <a:custGeom>
                <a:gdLst>
                  <a:gd fmla="*/ 25 w 50" name="T0"/>
                  <a:gd fmla="*/ 0 h 37" name="T1"/>
                  <a:gd fmla="*/ 0 w 50" name="T2"/>
                  <a:gd fmla="*/ 25 h 37" name="T3"/>
                  <a:gd fmla="*/ 3 w 50" name="T4"/>
                  <a:gd fmla="*/ 37 h 37" name="T5"/>
                  <a:gd fmla="*/ 3 w 50" name="T6"/>
                  <a:gd fmla="*/ 30 h 37" name="T7"/>
                  <a:gd fmla="*/ 4 w 50" name="T8"/>
                  <a:gd fmla="*/ 27 h 37" name="T9"/>
                  <a:gd fmla="*/ 4 w 50" name="T10"/>
                  <a:gd fmla="*/ 25 h 37" name="T11"/>
                  <a:gd fmla="*/ 25 w 50" name="T12"/>
                  <a:gd fmla="*/ 4 h 37" name="T13"/>
                  <a:gd fmla="*/ 46 w 50" name="T14"/>
                  <a:gd fmla="*/ 25 h 37" name="T15"/>
                  <a:gd fmla="*/ 46 w 50" name="T16"/>
                  <a:gd fmla="*/ 27 h 37" name="T17"/>
                  <a:gd fmla="*/ 47 w 50" name="T18"/>
                  <a:gd fmla="*/ 30 h 37" name="T19"/>
                  <a:gd fmla="*/ 47 w 50" name="T20"/>
                  <a:gd fmla="*/ 37 h 37" name="T21"/>
                  <a:gd fmla="*/ 50 w 50" name="T22"/>
                  <a:gd fmla="*/ 25 h 37" name="T23"/>
                  <a:gd fmla="*/ 25 w 50" name="T24"/>
                  <a:gd fmla="*/ 0 h 3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7" w="50">
                    <a:moveTo>
                      <a:pt x="25" y="0"/>
                    </a:moveTo>
                    <a:cubicBezTo>
                      <a:pt x="11" y="0"/>
                      <a:pt x="0" y="11"/>
                      <a:pt x="0" y="25"/>
                    </a:cubicBezTo>
                    <a:cubicBezTo>
                      <a:pt x="0" y="29"/>
                      <a:pt x="1" y="33"/>
                      <a:pt x="3" y="37"/>
                    </a:cubicBezTo>
                    <a:cubicBezTo>
                      <a:pt x="3" y="30"/>
                      <a:pt x="3" y="30"/>
                      <a:pt x="3" y="30"/>
                    </a:cubicBezTo>
                    <a:cubicBezTo>
                      <a:pt x="3" y="29"/>
                      <a:pt x="3" y="28"/>
                      <a:pt x="4" y="27"/>
                    </a:cubicBezTo>
                    <a:cubicBezTo>
                      <a:pt x="4" y="26"/>
                      <a:pt x="4" y="26"/>
                      <a:pt x="4" y="25"/>
                    </a:cubicBezTo>
                    <a:cubicBezTo>
                      <a:pt x="4" y="14"/>
                      <a:pt x="13" y="4"/>
                      <a:pt x="25" y="4"/>
                    </a:cubicBezTo>
                    <a:cubicBezTo>
                      <a:pt x="36" y="4"/>
                      <a:pt x="46" y="14"/>
                      <a:pt x="46" y="25"/>
                    </a:cubicBezTo>
                    <a:cubicBezTo>
                      <a:pt x="46" y="26"/>
                      <a:pt x="46" y="27"/>
                      <a:pt x="46" y="27"/>
                    </a:cubicBezTo>
                    <a:cubicBezTo>
                      <a:pt x="46" y="28"/>
                      <a:pt x="47" y="29"/>
                      <a:pt x="47" y="30"/>
                    </a:cubicBezTo>
                    <a:cubicBezTo>
                      <a:pt x="47" y="37"/>
                      <a:pt x="47" y="37"/>
                      <a:pt x="47" y="37"/>
                    </a:cubicBezTo>
                    <a:cubicBezTo>
                      <a:pt x="49" y="34"/>
                      <a:pt x="50" y="29"/>
                      <a:pt x="50" y="25"/>
                    </a:cubicBezTo>
                    <a:cubicBezTo>
                      <a:pt x="50" y="11"/>
                      <a:pt x="39" y="0"/>
                      <a:pt x="25" y="0"/>
                    </a:cubicBezTo>
                    <a:close/>
                  </a:path>
                </a:pathLst>
              </a:custGeom>
              <a:grpFill/>
              <a:ln>
                <a:noFill/>
              </a:ln>
            </p:spPr>
            <p:txBody>
              <a:bodyPr anchor="ctr"/>
              <a:lstStyle/>
              <a:p>
                <a:pPr algn="ctr"/>
                <a:endParaRPr>
                  <a:cs typeface="+mn-ea"/>
                  <a:sym typeface="+mn-lt"/>
                </a:endParaRPr>
              </a:p>
            </p:txBody>
          </p:sp>
          <p:sp>
            <p:nvSpPr>
              <p:cNvPr id="87" name="Freeform: Shape 114"/>
              <p:cNvSpPr/>
              <p:nvPr/>
            </p:nvSpPr>
            <p:spPr bwMode="auto">
              <a:xfrm>
                <a:off x="3032564" y="2234450"/>
                <a:ext cx="49017" cy="89455"/>
              </a:xfrm>
              <a:custGeom>
                <a:gdLst>
                  <a:gd fmla="*/ 1 w 11" name="T0"/>
                  <a:gd fmla="*/ 4 h 20" name="T1"/>
                  <a:gd fmla="*/ 0 w 11" name="T2"/>
                  <a:gd fmla="*/ 5 h 20" name="T3"/>
                  <a:gd fmla="*/ 0 w 11" name="T4"/>
                  <a:gd fmla="*/ 12 h 20" name="T5"/>
                  <a:gd fmla="*/ 0 w 11" name="T6"/>
                  <a:gd fmla="*/ 15 h 20" name="T7"/>
                  <a:gd fmla="*/ 8 w 11" name="T8"/>
                  <a:gd fmla="*/ 20 h 20" name="T9"/>
                  <a:gd fmla="*/ 11 w 11" name="T10"/>
                  <a:gd fmla="*/ 20 h 20" name="T11"/>
                  <a:gd fmla="*/ 11 w 11" name="T12"/>
                  <a:gd fmla="*/ 0 h 20" name="T13"/>
                  <a:gd fmla="*/ 8 w 11" name="T14"/>
                  <a:gd fmla="*/ 0 h 20" name="T15"/>
                  <a:gd fmla="*/ 1 w 11" name="T16"/>
                  <a:gd fmla="*/ 4 h 2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 w="11">
                    <a:moveTo>
                      <a:pt x="1" y="4"/>
                    </a:moveTo>
                    <a:cubicBezTo>
                      <a:pt x="0" y="5"/>
                      <a:pt x="0" y="5"/>
                      <a:pt x="0" y="5"/>
                    </a:cubicBezTo>
                    <a:cubicBezTo>
                      <a:pt x="0" y="12"/>
                      <a:pt x="0" y="12"/>
                      <a:pt x="0" y="12"/>
                    </a:cubicBezTo>
                    <a:cubicBezTo>
                      <a:pt x="0" y="15"/>
                      <a:pt x="0" y="15"/>
                      <a:pt x="0" y="15"/>
                    </a:cubicBezTo>
                    <a:cubicBezTo>
                      <a:pt x="0" y="18"/>
                      <a:pt x="4" y="20"/>
                      <a:pt x="8" y="20"/>
                    </a:cubicBezTo>
                    <a:cubicBezTo>
                      <a:pt x="11" y="20"/>
                      <a:pt x="11" y="20"/>
                      <a:pt x="11" y="20"/>
                    </a:cubicBezTo>
                    <a:cubicBezTo>
                      <a:pt x="11" y="0"/>
                      <a:pt x="11" y="0"/>
                      <a:pt x="11" y="0"/>
                    </a:cubicBezTo>
                    <a:cubicBezTo>
                      <a:pt x="8" y="0"/>
                      <a:pt x="8" y="0"/>
                      <a:pt x="8" y="0"/>
                    </a:cubicBezTo>
                    <a:cubicBezTo>
                      <a:pt x="4" y="0"/>
                      <a:pt x="1" y="2"/>
                      <a:pt x="1" y="4"/>
                    </a:cubicBezTo>
                    <a:close/>
                  </a:path>
                </a:pathLst>
              </a:custGeom>
              <a:grpFill/>
              <a:ln>
                <a:noFill/>
              </a:ln>
            </p:spPr>
            <p:txBody>
              <a:bodyPr anchor="ctr"/>
              <a:lstStyle/>
              <a:p>
                <a:pPr algn="ctr"/>
                <a:endParaRPr>
                  <a:cs typeface="+mn-ea"/>
                  <a:sym typeface="+mn-lt"/>
                </a:endParaRPr>
              </a:p>
            </p:txBody>
          </p:sp>
          <p:sp>
            <p:nvSpPr>
              <p:cNvPr id="88" name="Freeform: Shape 115"/>
              <p:cNvSpPr/>
              <p:nvPr/>
            </p:nvSpPr>
            <p:spPr bwMode="auto">
              <a:xfrm>
                <a:off x="3166134" y="2234450"/>
                <a:ext cx="47791" cy="89455"/>
              </a:xfrm>
              <a:custGeom>
                <a:gdLst>
                  <a:gd fmla="*/ 11 w 11" name="T0"/>
                  <a:gd fmla="*/ 15 h 20" name="T1"/>
                  <a:gd fmla="*/ 11 w 11" name="T2"/>
                  <a:gd fmla="*/ 12 h 20" name="T3"/>
                  <a:gd fmla="*/ 11 w 11" name="T4"/>
                  <a:gd fmla="*/ 5 h 20" name="T5"/>
                  <a:gd fmla="*/ 11 w 11" name="T6"/>
                  <a:gd fmla="*/ 5 h 20" name="T7"/>
                  <a:gd fmla="*/ 4 w 11" name="T8"/>
                  <a:gd fmla="*/ 0 h 20" name="T9"/>
                  <a:gd fmla="*/ 0 w 11" name="T10"/>
                  <a:gd fmla="*/ 0 h 20" name="T11"/>
                  <a:gd fmla="*/ 0 w 11" name="T12"/>
                  <a:gd fmla="*/ 20 h 20" name="T13"/>
                  <a:gd fmla="*/ 4 w 11" name="T14"/>
                  <a:gd fmla="*/ 20 h 20" name="T15"/>
                  <a:gd fmla="*/ 11 w 11" name="T16"/>
                  <a:gd fmla="*/ 15 h 2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 w="11">
                    <a:moveTo>
                      <a:pt x="11" y="15"/>
                    </a:moveTo>
                    <a:cubicBezTo>
                      <a:pt x="11" y="12"/>
                      <a:pt x="11" y="12"/>
                      <a:pt x="11" y="12"/>
                    </a:cubicBezTo>
                    <a:cubicBezTo>
                      <a:pt x="11" y="5"/>
                      <a:pt x="11" y="5"/>
                      <a:pt x="11" y="5"/>
                    </a:cubicBezTo>
                    <a:cubicBezTo>
                      <a:pt x="11" y="5"/>
                      <a:pt x="11" y="5"/>
                      <a:pt x="11" y="5"/>
                    </a:cubicBezTo>
                    <a:cubicBezTo>
                      <a:pt x="11" y="2"/>
                      <a:pt x="7" y="0"/>
                      <a:pt x="4" y="0"/>
                    </a:cubicBezTo>
                    <a:cubicBezTo>
                      <a:pt x="0" y="0"/>
                      <a:pt x="0" y="0"/>
                      <a:pt x="0" y="0"/>
                    </a:cubicBezTo>
                    <a:cubicBezTo>
                      <a:pt x="0" y="20"/>
                      <a:pt x="0" y="20"/>
                      <a:pt x="0" y="20"/>
                    </a:cubicBezTo>
                    <a:cubicBezTo>
                      <a:pt x="4" y="20"/>
                      <a:pt x="4" y="20"/>
                      <a:pt x="4" y="20"/>
                    </a:cubicBezTo>
                    <a:cubicBezTo>
                      <a:pt x="8" y="20"/>
                      <a:pt x="11" y="18"/>
                      <a:pt x="11" y="15"/>
                    </a:cubicBezTo>
                    <a:close/>
                  </a:path>
                </a:pathLst>
              </a:custGeom>
              <a:grpFill/>
              <a:ln>
                <a:noFill/>
              </a:ln>
            </p:spPr>
            <p:txBody>
              <a:bodyPr anchor="ctr"/>
              <a:lstStyle/>
              <a:p>
                <a:pPr algn="ctr"/>
                <a:endParaRPr>
                  <a:cs typeface="+mn-ea"/>
                  <a:sym typeface="+mn-lt"/>
                </a:endParaRPr>
              </a:p>
            </p:txBody>
          </p:sp>
          <p:sp>
            <p:nvSpPr>
              <p:cNvPr id="89" name="Freeform: Shape 116"/>
              <p:cNvSpPr/>
              <p:nvPr/>
            </p:nvSpPr>
            <p:spPr bwMode="auto">
              <a:xfrm>
                <a:off x="3712668" y="3687789"/>
                <a:ext cx="177685" cy="164205"/>
              </a:xfrm>
              <a:custGeom>
                <a:gdLst>
                  <a:gd fmla="*/ 32 w 40" name="T0"/>
                  <a:gd fmla="*/ 16 h 37" name="T1"/>
                  <a:gd fmla="*/ 31 w 40" name="T2"/>
                  <a:gd fmla="*/ 13 h 37" name="T3"/>
                  <a:gd fmla="*/ 25 w 40" name="T4"/>
                  <a:gd fmla="*/ 14 h 37" name="T5"/>
                  <a:gd fmla="*/ 25 w 40" name="T6"/>
                  <a:gd fmla="*/ 9 h 37" name="T7"/>
                  <a:gd fmla="*/ 21 w 40" name="T8"/>
                  <a:gd fmla="*/ 11 h 37" name="T9"/>
                  <a:gd fmla="*/ 19 w 40" name="T10"/>
                  <a:gd fmla="*/ 5 h 37" name="T11"/>
                  <a:gd fmla="*/ 16 w 40" name="T12"/>
                  <a:gd fmla="*/ 6 h 37" name="T13"/>
                  <a:gd fmla="*/ 17 w 40" name="T14"/>
                  <a:gd fmla="*/ 12 h 37" name="T15"/>
                  <a:gd fmla="*/ 13 w 40" name="T16"/>
                  <a:gd fmla="*/ 6 h 37" name="T17"/>
                  <a:gd fmla="*/ 12 w 40" name="T18"/>
                  <a:gd fmla="*/ 0 h 37" name="T19"/>
                  <a:gd fmla="*/ 7 w 40" name="T20"/>
                  <a:gd fmla="*/ 2 h 37" name="T21"/>
                  <a:gd fmla="*/ 3 w 40" name="T22"/>
                  <a:gd fmla="*/ 7 h 37" name="T23"/>
                  <a:gd fmla="*/ 11 w 40" name="T24"/>
                  <a:gd fmla="*/ 10 h 37" name="T25"/>
                  <a:gd fmla="*/ 14 w 40" name="T26"/>
                  <a:gd fmla="*/ 12 h 37" name="T27"/>
                  <a:gd fmla="*/ 12 w 40" name="T28"/>
                  <a:gd fmla="*/ 16 h 37" name="T29"/>
                  <a:gd fmla="*/ 9 w 40" name="T30"/>
                  <a:gd fmla="*/ 16 h 37" name="T31"/>
                  <a:gd fmla="*/ 1 w 40" name="T32"/>
                  <a:gd fmla="*/ 12 h 37" name="T33"/>
                  <a:gd fmla="*/ 0 w 40" name="T34"/>
                  <a:gd fmla="*/ 18 h 37" name="T35"/>
                  <a:gd fmla="*/ 2 w 40" name="T36"/>
                  <a:gd fmla="*/ 23 h 37" name="T37"/>
                  <a:gd fmla="*/ 7 w 40" name="T38"/>
                  <a:gd fmla="*/ 19 h 37" name="T39"/>
                  <a:gd fmla="*/ 14 w 40" name="T40"/>
                  <a:gd fmla="*/ 18 h 37" name="T41"/>
                  <a:gd fmla="*/ 9 w 40" name="T42"/>
                  <a:gd fmla="*/ 22 h 37" name="T43"/>
                  <a:gd fmla="*/ 10 w 40" name="T44"/>
                  <a:gd fmla="*/ 25 h 37" name="T45"/>
                  <a:gd fmla="*/ 8 w 40" name="T46"/>
                  <a:gd fmla="*/ 27 h 37" name="T47"/>
                  <a:gd fmla="*/ 10 w 40" name="T48"/>
                  <a:gd fmla="*/ 29 h 37" name="T49"/>
                  <a:gd fmla="*/ 12 w 40" name="T50"/>
                  <a:gd fmla="*/ 27 h 37" name="T51"/>
                  <a:gd fmla="*/ 15 w 40" name="T52"/>
                  <a:gd fmla="*/ 28 h 37" name="T53"/>
                  <a:gd fmla="*/ 19 w 40" name="T54"/>
                  <a:gd fmla="*/ 23 h 37" name="T55"/>
                  <a:gd fmla="*/ 18 w 40" name="T56"/>
                  <a:gd fmla="*/ 30 h 37" name="T57"/>
                  <a:gd fmla="*/ 14 w 40" name="T58"/>
                  <a:gd fmla="*/ 35 h 37" name="T59"/>
                  <a:gd fmla="*/ 19 w 40" name="T60"/>
                  <a:gd fmla="*/ 37 h 37" name="T61"/>
                  <a:gd fmla="*/ 25 w 40" name="T62"/>
                  <a:gd fmla="*/ 36 h 37" name="T63"/>
                  <a:gd fmla="*/ 21 w 40" name="T64"/>
                  <a:gd fmla="*/ 28 h 37" name="T65"/>
                  <a:gd fmla="*/ 21 w 40" name="T66"/>
                  <a:gd fmla="*/ 25 h 37" name="T67"/>
                  <a:gd fmla="*/ 25 w 40" name="T68"/>
                  <a:gd fmla="*/ 24 h 37" name="T69"/>
                  <a:gd fmla="*/ 27 w 40" name="T70"/>
                  <a:gd fmla="*/ 26 h 37" name="T71"/>
                  <a:gd fmla="*/ 31 w 40" name="T72"/>
                  <a:gd fmla="*/ 34 h 37" name="T73"/>
                  <a:gd fmla="*/ 35 w 40" name="T74"/>
                  <a:gd fmla="*/ 30 h 37" name="T75"/>
                  <a:gd fmla="*/ 37 w 40" name="T76"/>
                  <a:gd fmla="*/ 25 h 37" name="T77"/>
                  <a:gd fmla="*/ 31 w 40" name="T78"/>
                  <a:gd fmla="*/ 24 h 37" name="T79"/>
                  <a:gd fmla="*/ 25 w 40" name="T80"/>
                  <a:gd fmla="*/ 21 h 37" name="T81"/>
                  <a:gd fmla="*/ 31 w 40" name="T82"/>
                  <a:gd fmla="*/ 21 h 37" name="T83"/>
                  <a:gd fmla="*/ 33 w 40" name="T84"/>
                  <a:gd fmla="*/ 18 h 37" name="T85"/>
                  <a:gd fmla="*/ 36 w 40" name="T86"/>
                  <a:gd fmla="*/ 18 h 37"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37" w="40">
                    <a:moveTo>
                      <a:pt x="34" y="15"/>
                    </a:moveTo>
                    <a:cubicBezTo>
                      <a:pt x="33" y="16"/>
                      <a:pt x="33" y="16"/>
                      <a:pt x="33" y="16"/>
                    </a:cubicBezTo>
                    <a:cubicBezTo>
                      <a:pt x="32" y="16"/>
                      <a:pt x="32" y="16"/>
                      <a:pt x="32" y="16"/>
                    </a:cubicBezTo>
                    <a:cubicBezTo>
                      <a:pt x="33" y="15"/>
                      <a:pt x="33" y="15"/>
                      <a:pt x="33" y="15"/>
                    </a:cubicBezTo>
                    <a:cubicBezTo>
                      <a:pt x="32" y="14"/>
                      <a:pt x="32" y="14"/>
                      <a:pt x="32" y="14"/>
                    </a:cubicBezTo>
                    <a:cubicBezTo>
                      <a:pt x="32" y="14"/>
                      <a:pt x="31" y="13"/>
                      <a:pt x="31" y="13"/>
                    </a:cubicBezTo>
                    <a:cubicBezTo>
                      <a:pt x="28" y="16"/>
                      <a:pt x="28" y="16"/>
                      <a:pt x="28" y="16"/>
                    </a:cubicBezTo>
                    <a:cubicBezTo>
                      <a:pt x="26" y="16"/>
                      <a:pt x="26" y="16"/>
                      <a:pt x="26" y="16"/>
                    </a:cubicBezTo>
                    <a:cubicBezTo>
                      <a:pt x="26" y="15"/>
                      <a:pt x="26" y="14"/>
                      <a:pt x="25" y="14"/>
                    </a:cubicBezTo>
                    <a:cubicBezTo>
                      <a:pt x="27" y="12"/>
                      <a:pt x="27" y="12"/>
                      <a:pt x="27" y="12"/>
                    </a:cubicBezTo>
                    <a:cubicBezTo>
                      <a:pt x="29" y="12"/>
                      <a:pt x="29" y="12"/>
                      <a:pt x="29" y="12"/>
                    </a:cubicBezTo>
                    <a:cubicBezTo>
                      <a:pt x="28" y="11"/>
                      <a:pt x="27" y="10"/>
                      <a:pt x="25" y="9"/>
                    </a:cubicBezTo>
                    <a:cubicBezTo>
                      <a:pt x="25" y="10"/>
                      <a:pt x="25" y="10"/>
                      <a:pt x="25" y="10"/>
                    </a:cubicBezTo>
                    <a:cubicBezTo>
                      <a:pt x="24" y="12"/>
                      <a:pt x="24" y="12"/>
                      <a:pt x="24" y="12"/>
                    </a:cubicBezTo>
                    <a:cubicBezTo>
                      <a:pt x="23" y="11"/>
                      <a:pt x="22" y="11"/>
                      <a:pt x="21" y="11"/>
                    </a:cubicBezTo>
                    <a:cubicBezTo>
                      <a:pt x="21" y="9"/>
                      <a:pt x="21" y="9"/>
                      <a:pt x="21" y="9"/>
                    </a:cubicBezTo>
                    <a:cubicBezTo>
                      <a:pt x="22" y="8"/>
                      <a:pt x="22" y="8"/>
                      <a:pt x="22" y="8"/>
                    </a:cubicBezTo>
                    <a:cubicBezTo>
                      <a:pt x="21" y="7"/>
                      <a:pt x="20" y="6"/>
                      <a:pt x="19" y="5"/>
                    </a:cubicBezTo>
                    <a:cubicBezTo>
                      <a:pt x="19" y="6"/>
                      <a:pt x="19" y="6"/>
                      <a:pt x="19" y="6"/>
                    </a:cubicBezTo>
                    <a:cubicBezTo>
                      <a:pt x="18" y="4"/>
                      <a:pt x="18" y="4"/>
                      <a:pt x="18" y="4"/>
                    </a:cubicBezTo>
                    <a:cubicBezTo>
                      <a:pt x="16" y="6"/>
                      <a:pt x="16" y="6"/>
                      <a:pt x="16" y="6"/>
                    </a:cubicBezTo>
                    <a:cubicBezTo>
                      <a:pt x="19" y="9"/>
                      <a:pt x="19" y="9"/>
                      <a:pt x="19" y="9"/>
                    </a:cubicBezTo>
                    <a:cubicBezTo>
                      <a:pt x="19" y="11"/>
                      <a:pt x="19" y="11"/>
                      <a:pt x="19" y="11"/>
                    </a:cubicBezTo>
                    <a:cubicBezTo>
                      <a:pt x="18" y="11"/>
                      <a:pt x="17" y="11"/>
                      <a:pt x="17" y="12"/>
                    </a:cubicBezTo>
                    <a:cubicBezTo>
                      <a:pt x="15" y="10"/>
                      <a:pt x="15" y="10"/>
                      <a:pt x="15" y="10"/>
                    </a:cubicBezTo>
                    <a:cubicBezTo>
                      <a:pt x="15" y="6"/>
                      <a:pt x="15" y="6"/>
                      <a:pt x="15" y="6"/>
                    </a:cubicBezTo>
                    <a:cubicBezTo>
                      <a:pt x="13" y="6"/>
                      <a:pt x="13" y="6"/>
                      <a:pt x="13" y="6"/>
                    </a:cubicBezTo>
                    <a:cubicBezTo>
                      <a:pt x="13" y="8"/>
                      <a:pt x="13" y="8"/>
                      <a:pt x="13" y="8"/>
                    </a:cubicBezTo>
                    <a:cubicBezTo>
                      <a:pt x="12" y="7"/>
                      <a:pt x="12" y="7"/>
                      <a:pt x="12" y="7"/>
                    </a:cubicBezTo>
                    <a:cubicBezTo>
                      <a:pt x="12" y="0"/>
                      <a:pt x="12" y="0"/>
                      <a:pt x="12" y="0"/>
                    </a:cubicBezTo>
                    <a:cubicBezTo>
                      <a:pt x="10" y="0"/>
                      <a:pt x="10" y="0"/>
                      <a:pt x="10" y="0"/>
                    </a:cubicBezTo>
                    <a:cubicBezTo>
                      <a:pt x="10" y="5"/>
                      <a:pt x="10" y="5"/>
                      <a:pt x="10" y="5"/>
                    </a:cubicBezTo>
                    <a:cubicBezTo>
                      <a:pt x="7" y="2"/>
                      <a:pt x="7" y="2"/>
                      <a:pt x="7" y="2"/>
                    </a:cubicBezTo>
                    <a:cubicBezTo>
                      <a:pt x="5" y="4"/>
                      <a:pt x="5" y="4"/>
                      <a:pt x="5" y="4"/>
                    </a:cubicBezTo>
                    <a:cubicBezTo>
                      <a:pt x="8" y="7"/>
                      <a:pt x="8" y="7"/>
                      <a:pt x="8" y="7"/>
                    </a:cubicBezTo>
                    <a:cubicBezTo>
                      <a:pt x="3" y="7"/>
                      <a:pt x="3" y="7"/>
                      <a:pt x="3" y="7"/>
                    </a:cubicBezTo>
                    <a:cubicBezTo>
                      <a:pt x="3" y="9"/>
                      <a:pt x="3" y="9"/>
                      <a:pt x="3" y="9"/>
                    </a:cubicBezTo>
                    <a:cubicBezTo>
                      <a:pt x="10" y="9"/>
                      <a:pt x="10" y="9"/>
                      <a:pt x="10" y="9"/>
                    </a:cubicBezTo>
                    <a:cubicBezTo>
                      <a:pt x="11" y="10"/>
                      <a:pt x="11" y="10"/>
                      <a:pt x="11" y="10"/>
                    </a:cubicBezTo>
                    <a:cubicBezTo>
                      <a:pt x="9" y="10"/>
                      <a:pt x="9" y="10"/>
                      <a:pt x="9" y="10"/>
                    </a:cubicBezTo>
                    <a:cubicBezTo>
                      <a:pt x="9" y="12"/>
                      <a:pt x="9" y="12"/>
                      <a:pt x="9" y="12"/>
                    </a:cubicBezTo>
                    <a:cubicBezTo>
                      <a:pt x="14" y="12"/>
                      <a:pt x="14" y="12"/>
                      <a:pt x="14" y="12"/>
                    </a:cubicBezTo>
                    <a:cubicBezTo>
                      <a:pt x="15" y="14"/>
                      <a:pt x="15" y="14"/>
                      <a:pt x="15" y="14"/>
                    </a:cubicBezTo>
                    <a:cubicBezTo>
                      <a:pt x="15" y="14"/>
                      <a:pt x="14" y="15"/>
                      <a:pt x="14" y="16"/>
                    </a:cubicBezTo>
                    <a:cubicBezTo>
                      <a:pt x="12" y="16"/>
                      <a:pt x="12" y="16"/>
                      <a:pt x="12" y="16"/>
                    </a:cubicBezTo>
                    <a:cubicBezTo>
                      <a:pt x="9" y="13"/>
                      <a:pt x="9" y="13"/>
                      <a:pt x="9" y="13"/>
                    </a:cubicBezTo>
                    <a:cubicBezTo>
                      <a:pt x="7" y="15"/>
                      <a:pt x="7" y="15"/>
                      <a:pt x="7" y="15"/>
                    </a:cubicBezTo>
                    <a:cubicBezTo>
                      <a:pt x="9" y="16"/>
                      <a:pt x="9" y="16"/>
                      <a:pt x="9" y="16"/>
                    </a:cubicBezTo>
                    <a:cubicBezTo>
                      <a:pt x="7" y="16"/>
                      <a:pt x="7" y="16"/>
                      <a:pt x="7" y="16"/>
                    </a:cubicBezTo>
                    <a:cubicBezTo>
                      <a:pt x="2" y="11"/>
                      <a:pt x="2" y="11"/>
                      <a:pt x="2" y="11"/>
                    </a:cubicBezTo>
                    <a:cubicBezTo>
                      <a:pt x="1" y="12"/>
                      <a:pt x="1" y="12"/>
                      <a:pt x="1" y="12"/>
                    </a:cubicBezTo>
                    <a:cubicBezTo>
                      <a:pt x="4" y="16"/>
                      <a:pt x="4" y="16"/>
                      <a:pt x="4" y="16"/>
                    </a:cubicBezTo>
                    <a:cubicBezTo>
                      <a:pt x="0" y="16"/>
                      <a:pt x="0" y="16"/>
                      <a:pt x="0" y="16"/>
                    </a:cubicBezTo>
                    <a:cubicBezTo>
                      <a:pt x="0" y="18"/>
                      <a:pt x="0" y="18"/>
                      <a:pt x="0" y="18"/>
                    </a:cubicBezTo>
                    <a:cubicBezTo>
                      <a:pt x="4" y="18"/>
                      <a:pt x="4" y="18"/>
                      <a:pt x="4" y="18"/>
                    </a:cubicBezTo>
                    <a:cubicBezTo>
                      <a:pt x="1" y="22"/>
                      <a:pt x="1" y="22"/>
                      <a:pt x="1" y="22"/>
                    </a:cubicBezTo>
                    <a:cubicBezTo>
                      <a:pt x="2" y="23"/>
                      <a:pt x="2" y="23"/>
                      <a:pt x="2" y="23"/>
                    </a:cubicBezTo>
                    <a:cubicBezTo>
                      <a:pt x="7" y="18"/>
                      <a:pt x="7" y="18"/>
                      <a:pt x="7" y="18"/>
                    </a:cubicBezTo>
                    <a:cubicBezTo>
                      <a:pt x="9" y="18"/>
                      <a:pt x="9" y="18"/>
                      <a:pt x="9" y="18"/>
                    </a:cubicBezTo>
                    <a:cubicBezTo>
                      <a:pt x="7" y="19"/>
                      <a:pt x="7" y="19"/>
                      <a:pt x="7" y="19"/>
                    </a:cubicBezTo>
                    <a:cubicBezTo>
                      <a:pt x="9" y="21"/>
                      <a:pt x="9" y="21"/>
                      <a:pt x="9" y="21"/>
                    </a:cubicBezTo>
                    <a:cubicBezTo>
                      <a:pt x="12" y="18"/>
                      <a:pt x="12" y="18"/>
                      <a:pt x="12" y="18"/>
                    </a:cubicBezTo>
                    <a:cubicBezTo>
                      <a:pt x="14" y="18"/>
                      <a:pt x="14" y="18"/>
                      <a:pt x="14" y="18"/>
                    </a:cubicBezTo>
                    <a:cubicBezTo>
                      <a:pt x="14" y="19"/>
                      <a:pt x="15" y="20"/>
                      <a:pt x="15" y="21"/>
                    </a:cubicBezTo>
                    <a:cubicBezTo>
                      <a:pt x="14" y="22"/>
                      <a:pt x="14" y="22"/>
                      <a:pt x="14" y="22"/>
                    </a:cubicBezTo>
                    <a:cubicBezTo>
                      <a:pt x="9" y="22"/>
                      <a:pt x="9" y="22"/>
                      <a:pt x="9" y="22"/>
                    </a:cubicBezTo>
                    <a:cubicBezTo>
                      <a:pt x="9" y="24"/>
                      <a:pt x="9" y="24"/>
                      <a:pt x="9" y="24"/>
                    </a:cubicBezTo>
                    <a:cubicBezTo>
                      <a:pt x="11" y="24"/>
                      <a:pt x="11" y="24"/>
                      <a:pt x="11" y="24"/>
                    </a:cubicBezTo>
                    <a:cubicBezTo>
                      <a:pt x="10" y="25"/>
                      <a:pt x="10" y="25"/>
                      <a:pt x="10" y="25"/>
                    </a:cubicBezTo>
                    <a:cubicBezTo>
                      <a:pt x="3" y="25"/>
                      <a:pt x="3" y="25"/>
                      <a:pt x="3" y="25"/>
                    </a:cubicBezTo>
                    <a:cubicBezTo>
                      <a:pt x="3" y="27"/>
                      <a:pt x="3" y="27"/>
                      <a:pt x="3" y="27"/>
                    </a:cubicBezTo>
                    <a:cubicBezTo>
                      <a:pt x="8" y="27"/>
                      <a:pt x="8" y="27"/>
                      <a:pt x="8" y="27"/>
                    </a:cubicBezTo>
                    <a:cubicBezTo>
                      <a:pt x="5" y="30"/>
                      <a:pt x="5" y="30"/>
                      <a:pt x="5" y="30"/>
                    </a:cubicBezTo>
                    <a:cubicBezTo>
                      <a:pt x="7" y="32"/>
                      <a:pt x="7" y="32"/>
                      <a:pt x="7" y="32"/>
                    </a:cubicBezTo>
                    <a:cubicBezTo>
                      <a:pt x="10" y="29"/>
                      <a:pt x="10" y="29"/>
                      <a:pt x="10" y="29"/>
                    </a:cubicBezTo>
                    <a:cubicBezTo>
                      <a:pt x="10" y="34"/>
                      <a:pt x="10" y="34"/>
                      <a:pt x="10" y="34"/>
                    </a:cubicBezTo>
                    <a:cubicBezTo>
                      <a:pt x="12" y="34"/>
                      <a:pt x="12" y="34"/>
                      <a:pt x="12" y="34"/>
                    </a:cubicBezTo>
                    <a:cubicBezTo>
                      <a:pt x="12" y="27"/>
                      <a:pt x="12" y="27"/>
                      <a:pt x="12" y="27"/>
                    </a:cubicBezTo>
                    <a:cubicBezTo>
                      <a:pt x="13" y="26"/>
                      <a:pt x="13" y="26"/>
                      <a:pt x="13" y="26"/>
                    </a:cubicBezTo>
                    <a:cubicBezTo>
                      <a:pt x="13" y="28"/>
                      <a:pt x="13" y="28"/>
                      <a:pt x="13" y="28"/>
                    </a:cubicBezTo>
                    <a:cubicBezTo>
                      <a:pt x="15" y="28"/>
                      <a:pt x="15" y="28"/>
                      <a:pt x="15" y="28"/>
                    </a:cubicBezTo>
                    <a:cubicBezTo>
                      <a:pt x="15" y="24"/>
                      <a:pt x="15" y="24"/>
                      <a:pt x="15" y="24"/>
                    </a:cubicBezTo>
                    <a:cubicBezTo>
                      <a:pt x="17" y="22"/>
                      <a:pt x="17" y="22"/>
                      <a:pt x="17" y="22"/>
                    </a:cubicBezTo>
                    <a:cubicBezTo>
                      <a:pt x="17" y="23"/>
                      <a:pt x="18" y="23"/>
                      <a:pt x="19" y="23"/>
                    </a:cubicBezTo>
                    <a:cubicBezTo>
                      <a:pt x="19" y="25"/>
                      <a:pt x="19" y="25"/>
                      <a:pt x="19" y="25"/>
                    </a:cubicBezTo>
                    <a:cubicBezTo>
                      <a:pt x="16" y="28"/>
                      <a:pt x="16" y="28"/>
                      <a:pt x="16" y="28"/>
                    </a:cubicBezTo>
                    <a:cubicBezTo>
                      <a:pt x="18" y="30"/>
                      <a:pt x="18" y="30"/>
                      <a:pt x="18" y="30"/>
                    </a:cubicBezTo>
                    <a:cubicBezTo>
                      <a:pt x="19" y="28"/>
                      <a:pt x="19" y="28"/>
                      <a:pt x="19" y="28"/>
                    </a:cubicBezTo>
                    <a:cubicBezTo>
                      <a:pt x="19" y="30"/>
                      <a:pt x="19" y="30"/>
                      <a:pt x="19" y="30"/>
                    </a:cubicBezTo>
                    <a:cubicBezTo>
                      <a:pt x="14" y="35"/>
                      <a:pt x="14" y="35"/>
                      <a:pt x="14" y="35"/>
                    </a:cubicBezTo>
                    <a:cubicBezTo>
                      <a:pt x="16" y="36"/>
                      <a:pt x="16" y="36"/>
                      <a:pt x="16" y="36"/>
                    </a:cubicBezTo>
                    <a:cubicBezTo>
                      <a:pt x="19" y="33"/>
                      <a:pt x="19" y="33"/>
                      <a:pt x="19" y="33"/>
                    </a:cubicBezTo>
                    <a:cubicBezTo>
                      <a:pt x="19" y="37"/>
                      <a:pt x="19" y="37"/>
                      <a:pt x="19" y="37"/>
                    </a:cubicBezTo>
                    <a:cubicBezTo>
                      <a:pt x="21" y="37"/>
                      <a:pt x="21" y="37"/>
                      <a:pt x="21" y="37"/>
                    </a:cubicBezTo>
                    <a:cubicBezTo>
                      <a:pt x="21" y="33"/>
                      <a:pt x="21" y="33"/>
                      <a:pt x="21" y="33"/>
                    </a:cubicBezTo>
                    <a:cubicBezTo>
                      <a:pt x="25" y="36"/>
                      <a:pt x="25" y="36"/>
                      <a:pt x="25" y="36"/>
                    </a:cubicBezTo>
                    <a:cubicBezTo>
                      <a:pt x="26" y="35"/>
                      <a:pt x="26" y="35"/>
                      <a:pt x="26" y="35"/>
                    </a:cubicBezTo>
                    <a:cubicBezTo>
                      <a:pt x="21" y="30"/>
                      <a:pt x="21" y="30"/>
                      <a:pt x="21" y="30"/>
                    </a:cubicBezTo>
                    <a:cubicBezTo>
                      <a:pt x="21" y="28"/>
                      <a:pt x="21" y="28"/>
                      <a:pt x="21" y="28"/>
                    </a:cubicBezTo>
                    <a:cubicBezTo>
                      <a:pt x="23" y="30"/>
                      <a:pt x="23" y="30"/>
                      <a:pt x="23" y="30"/>
                    </a:cubicBezTo>
                    <a:cubicBezTo>
                      <a:pt x="24" y="28"/>
                      <a:pt x="24" y="28"/>
                      <a:pt x="24" y="28"/>
                    </a:cubicBezTo>
                    <a:cubicBezTo>
                      <a:pt x="21" y="25"/>
                      <a:pt x="21" y="25"/>
                      <a:pt x="21" y="25"/>
                    </a:cubicBezTo>
                    <a:cubicBezTo>
                      <a:pt x="21" y="23"/>
                      <a:pt x="21" y="23"/>
                      <a:pt x="21" y="23"/>
                    </a:cubicBezTo>
                    <a:cubicBezTo>
                      <a:pt x="22" y="23"/>
                      <a:pt x="23" y="23"/>
                      <a:pt x="24" y="22"/>
                    </a:cubicBezTo>
                    <a:cubicBezTo>
                      <a:pt x="25" y="24"/>
                      <a:pt x="25" y="24"/>
                      <a:pt x="25" y="24"/>
                    </a:cubicBezTo>
                    <a:cubicBezTo>
                      <a:pt x="25" y="28"/>
                      <a:pt x="25" y="28"/>
                      <a:pt x="25" y="28"/>
                    </a:cubicBezTo>
                    <a:cubicBezTo>
                      <a:pt x="27" y="28"/>
                      <a:pt x="27" y="28"/>
                      <a:pt x="27" y="28"/>
                    </a:cubicBezTo>
                    <a:cubicBezTo>
                      <a:pt x="27" y="26"/>
                      <a:pt x="27" y="26"/>
                      <a:pt x="27" y="26"/>
                    </a:cubicBezTo>
                    <a:cubicBezTo>
                      <a:pt x="28" y="27"/>
                      <a:pt x="28" y="27"/>
                      <a:pt x="28" y="27"/>
                    </a:cubicBezTo>
                    <a:cubicBezTo>
                      <a:pt x="28" y="34"/>
                      <a:pt x="28" y="34"/>
                      <a:pt x="28" y="34"/>
                    </a:cubicBezTo>
                    <a:cubicBezTo>
                      <a:pt x="31" y="34"/>
                      <a:pt x="31" y="34"/>
                      <a:pt x="31" y="34"/>
                    </a:cubicBezTo>
                    <a:cubicBezTo>
                      <a:pt x="31" y="29"/>
                      <a:pt x="31" y="29"/>
                      <a:pt x="31" y="29"/>
                    </a:cubicBezTo>
                    <a:cubicBezTo>
                      <a:pt x="34" y="32"/>
                      <a:pt x="34" y="32"/>
                      <a:pt x="34" y="32"/>
                    </a:cubicBezTo>
                    <a:cubicBezTo>
                      <a:pt x="35" y="30"/>
                      <a:pt x="35" y="30"/>
                      <a:pt x="35" y="30"/>
                    </a:cubicBezTo>
                    <a:cubicBezTo>
                      <a:pt x="32" y="27"/>
                      <a:pt x="32" y="27"/>
                      <a:pt x="32" y="27"/>
                    </a:cubicBezTo>
                    <a:cubicBezTo>
                      <a:pt x="37" y="27"/>
                      <a:pt x="37" y="27"/>
                      <a:pt x="37" y="27"/>
                    </a:cubicBezTo>
                    <a:cubicBezTo>
                      <a:pt x="37" y="25"/>
                      <a:pt x="37" y="25"/>
                      <a:pt x="37" y="25"/>
                    </a:cubicBezTo>
                    <a:cubicBezTo>
                      <a:pt x="30" y="25"/>
                      <a:pt x="30" y="25"/>
                      <a:pt x="30" y="25"/>
                    </a:cubicBezTo>
                    <a:cubicBezTo>
                      <a:pt x="29" y="24"/>
                      <a:pt x="29" y="24"/>
                      <a:pt x="29" y="24"/>
                    </a:cubicBezTo>
                    <a:cubicBezTo>
                      <a:pt x="31" y="24"/>
                      <a:pt x="31" y="24"/>
                      <a:pt x="31" y="24"/>
                    </a:cubicBezTo>
                    <a:cubicBezTo>
                      <a:pt x="31" y="22"/>
                      <a:pt x="31" y="22"/>
                      <a:pt x="31" y="22"/>
                    </a:cubicBezTo>
                    <a:cubicBezTo>
                      <a:pt x="27" y="22"/>
                      <a:pt x="27" y="22"/>
                      <a:pt x="27" y="22"/>
                    </a:cubicBezTo>
                    <a:cubicBezTo>
                      <a:pt x="25" y="21"/>
                      <a:pt x="25" y="21"/>
                      <a:pt x="25" y="21"/>
                    </a:cubicBezTo>
                    <a:cubicBezTo>
                      <a:pt x="26" y="20"/>
                      <a:pt x="26" y="19"/>
                      <a:pt x="26" y="18"/>
                    </a:cubicBezTo>
                    <a:cubicBezTo>
                      <a:pt x="28" y="18"/>
                      <a:pt x="28" y="18"/>
                      <a:pt x="28" y="18"/>
                    </a:cubicBezTo>
                    <a:cubicBezTo>
                      <a:pt x="31" y="21"/>
                      <a:pt x="31" y="21"/>
                      <a:pt x="31" y="21"/>
                    </a:cubicBezTo>
                    <a:cubicBezTo>
                      <a:pt x="33" y="19"/>
                      <a:pt x="33" y="19"/>
                      <a:pt x="33" y="19"/>
                    </a:cubicBezTo>
                    <a:cubicBezTo>
                      <a:pt x="32" y="18"/>
                      <a:pt x="32" y="18"/>
                      <a:pt x="32" y="18"/>
                    </a:cubicBezTo>
                    <a:cubicBezTo>
                      <a:pt x="33" y="18"/>
                      <a:pt x="33" y="18"/>
                      <a:pt x="33" y="18"/>
                    </a:cubicBezTo>
                    <a:cubicBezTo>
                      <a:pt x="38" y="23"/>
                      <a:pt x="38" y="23"/>
                      <a:pt x="38" y="23"/>
                    </a:cubicBezTo>
                    <a:cubicBezTo>
                      <a:pt x="40" y="22"/>
                      <a:pt x="40" y="22"/>
                      <a:pt x="40" y="22"/>
                    </a:cubicBezTo>
                    <a:cubicBezTo>
                      <a:pt x="36" y="18"/>
                      <a:pt x="36" y="18"/>
                      <a:pt x="36" y="18"/>
                    </a:cubicBezTo>
                    <a:cubicBezTo>
                      <a:pt x="39" y="18"/>
                      <a:pt x="39" y="18"/>
                      <a:pt x="39" y="18"/>
                    </a:cubicBezTo>
                    <a:cubicBezTo>
                      <a:pt x="37" y="17"/>
                      <a:pt x="36" y="16"/>
                      <a:pt x="34" y="15"/>
                    </a:cubicBezTo>
                    <a:close/>
                  </a:path>
                </a:pathLst>
              </a:custGeom>
              <a:grpFill/>
              <a:ln>
                <a:noFill/>
              </a:ln>
            </p:spPr>
            <p:txBody>
              <a:bodyPr anchor="ctr"/>
              <a:lstStyle/>
              <a:p>
                <a:pPr algn="ctr"/>
                <a:endParaRPr>
                  <a:cs typeface="+mn-ea"/>
                  <a:sym typeface="+mn-lt"/>
                </a:endParaRPr>
              </a:p>
            </p:txBody>
          </p:sp>
          <p:sp>
            <p:nvSpPr>
              <p:cNvPr id="90" name="Freeform: Shape 117"/>
              <p:cNvSpPr/>
              <p:nvPr/>
            </p:nvSpPr>
            <p:spPr bwMode="auto">
              <a:xfrm>
                <a:off x="3329114" y="1475919"/>
                <a:ext cx="115189" cy="113963"/>
              </a:xfrm>
              <a:custGeom>
                <a:gdLst>
                  <a:gd fmla="*/ 25 w 26" name="T0"/>
                  <a:gd fmla="*/ 10 h 26" name="T1"/>
                  <a:gd fmla="*/ 20 w 26" name="T2"/>
                  <a:gd fmla="*/ 12 h 26" name="T3"/>
                  <a:gd fmla="*/ 18 w 26" name="T4"/>
                  <a:gd fmla="*/ 12 h 26" name="T5"/>
                  <a:gd fmla="*/ 17 w 26" name="T6"/>
                  <a:gd fmla="*/ 10 h 26" name="T7"/>
                  <a:gd fmla="*/ 18 w 26" name="T8"/>
                  <a:gd fmla="*/ 8 h 26" name="T9"/>
                  <a:gd fmla="*/ 24 w 26" name="T10"/>
                  <a:gd fmla="*/ 6 h 26" name="T11"/>
                  <a:gd fmla="*/ 21 w 26" name="T12"/>
                  <a:gd fmla="*/ 3 h 26" name="T13"/>
                  <a:gd fmla="*/ 18 w 26" name="T14"/>
                  <a:gd fmla="*/ 2 h 26" name="T15"/>
                  <a:gd fmla="*/ 17 w 26" name="T16"/>
                  <a:gd fmla="*/ 6 h 26" name="T17"/>
                  <a:gd fmla="*/ 15 w 26" name="T18"/>
                  <a:gd fmla="*/ 10 h 26" name="T19"/>
                  <a:gd fmla="*/ 15 w 26" name="T20"/>
                  <a:gd fmla="*/ 6 h 26" name="T21"/>
                  <a:gd fmla="*/ 13 w 26" name="T22"/>
                  <a:gd fmla="*/ 5 h 26" name="T23"/>
                  <a:gd fmla="*/ 13 w 26" name="T24"/>
                  <a:gd fmla="*/ 3 h 26" name="T25"/>
                  <a:gd fmla="*/ 12 w 26" name="T26"/>
                  <a:gd fmla="*/ 3 h 26" name="T27"/>
                  <a:gd fmla="*/ 12 w 26" name="T28"/>
                  <a:gd fmla="*/ 5 h 26" name="T29"/>
                  <a:gd fmla="*/ 10 w 26" name="T30"/>
                  <a:gd fmla="*/ 6 h 26" name="T31"/>
                  <a:gd fmla="*/ 10 w 26" name="T32"/>
                  <a:gd fmla="*/ 10 h 26" name="T33"/>
                  <a:gd fmla="*/ 8 w 26" name="T34"/>
                  <a:gd fmla="*/ 6 h 26" name="T35"/>
                  <a:gd fmla="*/ 7 w 26" name="T36"/>
                  <a:gd fmla="*/ 2 h 26" name="T37"/>
                  <a:gd fmla="*/ 4 w 26" name="T38"/>
                  <a:gd fmla="*/ 3 h 26" name="T39"/>
                  <a:gd fmla="*/ 2 w 26" name="T40"/>
                  <a:gd fmla="*/ 6 h 26" name="T41"/>
                  <a:gd fmla="*/ 7 w 26" name="T42"/>
                  <a:gd fmla="*/ 8 h 26" name="T43"/>
                  <a:gd fmla="*/ 8 w 26" name="T44"/>
                  <a:gd fmla="*/ 10 h 26" name="T45"/>
                  <a:gd fmla="*/ 7 w 26" name="T46"/>
                  <a:gd fmla="*/ 12 h 26" name="T47"/>
                  <a:gd fmla="*/ 5 w 26" name="T48"/>
                  <a:gd fmla="*/ 12 h 26" name="T49"/>
                  <a:gd fmla="*/ 0 w 26" name="T50"/>
                  <a:gd fmla="*/ 10 h 26" name="T51"/>
                  <a:gd fmla="*/ 0 w 26" name="T52"/>
                  <a:gd fmla="*/ 14 h 26" name="T53"/>
                  <a:gd fmla="*/ 1 w 26" name="T54"/>
                  <a:gd fmla="*/ 17 h 26" name="T55"/>
                  <a:gd fmla="*/ 4 w 26" name="T56"/>
                  <a:gd fmla="*/ 15 h 26" name="T57"/>
                  <a:gd fmla="*/ 9 w 26" name="T58"/>
                  <a:gd fmla="*/ 14 h 26" name="T59"/>
                  <a:gd fmla="*/ 6 w 26" name="T60"/>
                  <a:gd fmla="*/ 16 h 26" name="T61"/>
                  <a:gd fmla="*/ 6 w 26" name="T62"/>
                  <a:gd fmla="*/ 18 h 26" name="T63"/>
                  <a:gd fmla="*/ 5 w 26" name="T64"/>
                  <a:gd fmla="*/ 20 h 26" name="T65"/>
                  <a:gd fmla="*/ 6 w 26" name="T66"/>
                  <a:gd fmla="*/ 21 h 26" name="T67"/>
                  <a:gd fmla="*/ 7 w 26" name="T68"/>
                  <a:gd fmla="*/ 19 h 26" name="T69"/>
                  <a:gd fmla="*/ 9 w 26" name="T70"/>
                  <a:gd fmla="*/ 20 h 26" name="T71"/>
                  <a:gd fmla="*/ 12 w 26" name="T72"/>
                  <a:gd fmla="*/ 17 h 26" name="T73"/>
                  <a:gd fmla="*/ 11 w 26" name="T74"/>
                  <a:gd fmla="*/ 21 h 26" name="T75"/>
                  <a:gd fmla="*/ 9 w 26" name="T76"/>
                  <a:gd fmla="*/ 25 h 26" name="T77"/>
                  <a:gd fmla="*/ 12 w 26" name="T78"/>
                  <a:gd fmla="*/ 26 h 26" name="T79"/>
                  <a:gd fmla="*/ 16 w 26" name="T80"/>
                  <a:gd fmla="*/ 26 h 26" name="T81"/>
                  <a:gd fmla="*/ 13 w 26" name="T82"/>
                  <a:gd fmla="*/ 20 h 26" name="T83"/>
                  <a:gd fmla="*/ 13 w 26" name="T84"/>
                  <a:gd fmla="*/ 18 h 26" name="T85"/>
                  <a:gd fmla="*/ 16 w 26" name="T86"/>
                  <a:gd fmla="*/ 17 h 26" name="T87"/>
                  <a:gd fmla="*/ 17 w 26" name="T88"/>
                  <a:gd fmla="*/ 19 h 26" name="T89"/>
                  <a:gd fmla="*/ 19 w 26" name="T90"/>
                  <a:gd fmla="*/ 24 h 26" name="T91"/>
                  <a:gd fmla="*/ 22 w 26" name="T92"/>
                  <a:gd fmla="*/ 22 h 26" name="T93"/>
                  <a:gd fmla="*/ 24 w 26" name="T94"/>
                  <a:gd fmla="*/ 18 h 26" name="T95"/>
                  <a:gd fmla="*/ 19 w 26" name="T96"/>
                  <a:gd fmla="*/ 18 h 26" name="T97"/>
                  <a:gd fmla="*/ 16 w 26" name="T98"/>
                  <a:gd fmla="*/ 15 h 26" name="T99"/>
                  <a:gd fmla="*/ 20 w 26" name="T100"/>
                  <a:gd fmla="*/ 16 h 26" name="T101"/>
                  <a:gd fmla="*/ 21 w 26" name="T102"/>
                  <a:gd fmla="*/ 14 h 26" name="T103"/>
                  <a:gd fmla="*/ 23 w 26" name="T104"/>
                  <a:gd fmla="*/ 14 h 26"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6" w="26">
                    <a:moveTo>
                      <a:pt x="26" y="12"/>
                    </a:moveTo>
                    <a:cubicBezTo>
                      <a:pt x="23" y="12"/>
                      <a:pt x="23" y="12"/>
                      <a:pt x="23" y="12"/>
                    </a:cubicBezTo>
                    <a:cubicBezTo>
                      <a:pt x="25" y="10"/>
                      <a:pt x="25" y="10"/>
                      <a:pt x="25" y="10"/>
                    </a:cubicBezTo>
                    <a:cubicBezTo>
                      <a:pt x="24" y="9"/>
                      <a:pt x="24" y="9"/>
                      <a:pt x="24" y="9"/>
                    </a:cubicBezTo>
                    <a:cubicBezTo>
                      <a:pt x="21" y="12"/>
                      <a:pt x="21" y="12"/>
                      <a:pt x="21" y="12"/>
                    </a:cubicBezTo>
                    <a:cubicBezTo>
                      <a:pt x="20" y="12"/>
                      <a:pt x="20" y="12"/>
                      <a:pt x="20" y="12"/>
                    </a:cubicBezTo>
                    <a:cubicBezTo>
                      <a:pt x="21" y="12"/>
                      <a:pt x="21" y="12"/>
                      <a:pt x="21" y="12"/>
                    </a:cubicBezTo>
                    <a:cubicBezTo>
                      <a:pt x="20" y="11"/>
                      <a:pt x="20" y="11"/>
                      <a:pt x="20" y="11"/>
                    </a:cubicBezTo>
                    <a:cubicBezTo>
                      <a:pt x="18" y="12"/>
                      <a:pt x="18" y="12"/>
                      <a:pt x="18" y="12"/>
                    </a:cubicBezTo>
                    <a:cubicBezTo>
                      <a:pt x="17" y="12"/>
                      <a:pt x="17" y="12"/>
                      <a:pt x="17" y="12"/>
                    </a:cubicBezTo>
                    <a:cubicBezTo>
                      <a:pt x="16" y="12"/>
                      <a:pt x="16" y="11"/>
                      <a:pt x="16" y="11"/>
                    </a:cubicBezTo>
                    <a:cubicBezTo>
                      <a:pt x="17" y="10"/>
                      <a:pt x="17" y="10"/>
                      <a:pt x="17" y="10"/>
                    </a:cubicBezTo>
                    <a:cubicBezTo>
                      <a:pt x="19" y="10"/>
                      <a:pt x="19" y="10"/>
                      <a:pt x="19" y="10"/>
                    </a:cubicBezTo>
                    <a:cubicBezTo>
                      <a:pt x="19" y="8"/>
                      <a:pt x="19" y="8"/>
                      <a:pt x="19" y="8"/>
                    </a:cubicBezTo>
                    <a:cubicBezTo>
                      <a:pt x="18" y="8"/>
                      <a:pt x="18" y="8"/>
                      <a:pt x="18" y="8"/>
                    </a:cubicBezTo>
                    <a:cubicBezTo>
                      <a:pt x="19" y="8"/>
                      <a:pt x="19" y="8"/>
                      <a:pt x="19" y="8"/>
                    </a:cubicBezTo>
                    <a:cubicBezTo>
                      <a:pt x="24" y="8"/>
                      <a:pt x="24" y="8"/>
                      <a:pt x="24" y="8"/>
                    </a:cubicBezTo>
                    <a:cubicBezTo>
                      <a:pt x="24" y="6"/>
                      <a:pt x="24" y="6"/>
                      <a:pt x="24" y="6"/>
                    </a:cubicBezTo>
                    <a:cubicBezTo>
                      <a:pt x="20" y="6"/>
                      <a:pt x="20" y="6"/>
                      <a:pt x="20" y="6"/>
                    </a:cubicBezTo>
                    <a:cubicBezTo>
                      <a:pt x="22" y="4"/>
                      <a:pt x="22" y="4"/>
                      <a:pt x="22" y="4"/>
                    </a:cubicBezTo>
                    <a:cubicBezTo>
                      <a:pt x="21" y="3"/>
                      <a:pt x="21" y="3"/>
                      <a:pt x="21" y="3"/>
                    </a:cubicBezTo>
                    <a:cubicBezTo>
                      <a:pt x="19" y="5"/>
                      <a:pt x="19" y="5"/>
                      <a:pt x="19" y="5"/>
                    </a:cubicBezTo>
                    <a:cubicBezTo>
                      <a:pt x="19" y="2"/>
                      <a:pt x="19" y="2"/>
                      <a:pt x="19" y="2"/>
                    </a:cubicBezTo>
                    <a:cubicBezTo>
                      <a:pt x="18" y="2"/>
                      <a:pt x="18" y="2"/>
                      <a:pt x="18" y="2"/>
                    </a:cubicBezTo>
                    <a:cubicBezTo>
                      <a:pt x="18" y="7"/>
                      <a:pt x="18" y="7"/>
                      <a:pt x="18" y="7"/>
                    </a:cubicBezTo>
                    <a:cubicBezTo>
                      <a:pt x="17" y="7"/>
                      <a:pt x="17" y="7"/>
                      <a:pt x="17" y="7"/>
                    </a:cubicBezTo>
                    <a:cubicBezTo>
                      <a:pt x="17" y="6"/>
                      <a:pt x="17" y="6"/>
                      <a:pt x="17" y="6"/>
                    </a:cubicBezTo>
                    <a:cubicBezTo>
                      <a:pt x="16" y="6"/>
                      <a:pt x="16" y="6"/>
                      <a:pt x="16" y="6"/>
                    </a:cubicBezTo>
                    <a:cubicBezTo>
                      <a:pt x="16" y="9"/>
                      <a:pt x="16" y="9"/>
                      <a:pt x="16" y="9"/>
                    </a:cubicBezTo>
                    <a:cubicBezTo>
                      <a:pt x="15" y="10"/>
                      <a:pt x="15" y="10"/>
                      <a:pt x="15" y="10"/>
                    </a:cubicBezTo>
                    <a:cubicBezTo>
                      <a:pt x="14" y="10"/>
                      <a:pt x="14" y="9"/>
                      <a:pt x="13" y="9"/>
                    </a:cubicBezTo>
                    <a:cubicBezTo>
                      <a:pt x="13" y="8"/>
                      <a:pt x="13" y="8"/>
                      <a:pt x="13" y="8"/>
                    </a:cubicBezTo>
                    <a:cubicBezTo>
                      <a:pt x="15" y="6"/>
                      <a:pt x="15" y="6"/>
                      <a:pt x="15" y="6"/>
                    </a:cubicBezTo>
                    <a:cubicBezTo>
                      <a:pt x="14" y="5"/>
                      <a:pt x="14" y="5"/>
                      <a:pt x="14" y="5"/>
                    </a:cubicBezTo>
                    <a:cubicBezTo>
                      <a:pt x="13" y="6"/>
                      <a:pt x="13" y="6"/>
                      <a:pt x="13" y="6"/>
                    </a:cubicBezTo>
                    <a:cubicBezTo>
                      <a:pt x="13" y="5"/>
                      <a:pt x="13" y="5"/>
                      <a:pt x="13" y="5"/>
                    </a:cubicBezTo>
                    <a:cubicBezTo>
                      <a:pt x="17" y="2"/>
                      <a:pt x="17" y="2"/>
                      <a:pt x="17" y="2"/>
                    </a:cubicBezTo>
                    <a:cubicBezTo>
                      <a:pt x="16" y="1"/>
                      <a:pt x="16" y="1"/>
                      <a:pt x="16" y="1"/>
                    </a:cubicBezTo>
                    <a:cubicBezTo>
                      <a:pt x="13" y="3"/>
                      <a:pt x="13" y="3"/>
                      <a:pt x="13" y="3"/>
                    </a:cubicBezTo>
                    <a:cubicBezTo>
                      <a:pt x="13" y="0"/>
                      <a:pt x="13" y="0"/>
                      <a:pt x="13" y="0"/>
                    </a:cubicBezTo>
                    <a:cubicBezTo>
                      <a:pt x="12" y="0"/>
                      <a:pt x="12" y="0"/>
                      <a:pt x="12" y="0"/>
                    </a:cubicBezTo>
                    <a:cubicBezTo>
                      <a:pt x="12" y="3"/>
                      <a:pt x="12" y="3"/>
                      <a:pt x="12" y="3"/>
                    </a:cubicBezTo>
                    <a:cubicBezTo>
                      <a:pt x="10" y="1"/>
                      <a:pt x="10" y="1"/>
                      <a:pt x="10" y="1"/>
                    </a:cubicBezTo>
                    <a:cubicBezTo>
                      <a:pt x="9" y="2"/>
                      <a:pt x="9" y="2"/>
                      <a:pt x="9" y="2"/>
                    </a:cubicBezTo>
                    <a:cubicBezTo>
                      <a:pt x="12" y="5"/>
                      <a:pt x="12" y="5"/>
                      <a:pt x="12" y="5"/>
                    </a:cubicBezTo>
                    <a:cubicBezTo>
                      <a:pt x="12" y="6"/>
                      <a:pt x="12" y="6"/>
                      <a:pt x="12" y="6"/>
                    </a:cubicBezTo>
                    <a:cubicBezTo>
                      <a:pt x="11" y="5"/>
                      <a:pt x="11" y="5"/>
                      <a:pt x="11" y="5"/>
                    </a:cubicBezTo>
                    <a:cubicBezTo>
                      <a:pt x="10" y="6"/>
                      <a:pt x="10" y="6"/>
                      <a:pt x="10" y="6"/>
                    </a:cubicBezTo>
                    <a:cubicBezTo>
                      <a:pt x="12" y="8"/>
                      <a:pt x="12" y="8"/>
                      <a:pt x="12" y="8"/>
                    </a:cubicBezTo>
                    <a:cubicBezTo>
                      <a:pt x="12" y="9"/>
                      <a:pt x="12" y="9"/>
                      <a:pt x="12" y="9"/>
                    </a:cubicBezTo>
                    <a:cubicBezTo>
                      <a:pt x="11" y="9"/>
                      <a:pt x="11" y="10"/>
                      <a:pt x="10" y="10"/>
                    </a:cubicBezTo>
                    <a:cubicBezTo>
                      <a:pt x="9" y="9"/>
                      <a:pt x="9" y="9"/>
                      <a:pt x="9" y="9"/>
                    </a:cubicBezTo>
                    <a:cubicBezTo>
                      <a:pt x="9" y="6"/>
                      <a:pt x="9" y="6"/>
                      <a:pt x="9" y="6"/>
                    </a:cubicBezTo>
                    <a:cubicBezTo>
                      <a:pt x="8" y="6"/>
                      <a:pt x="8" y="6"/>
                      <a:pt x="8" y="6"/>
                    </a:cubicBezTo>
                    <a:cubicBezTo>
                      <a:pt x="8" y="7"/>
                      <a:pt x="8" y="7"/>
                      <a:pt x="8" y="7"/>
                    </a:cubicBezTo>
                    <a:cubicBezTo>
                      <a:pt x="7" y="7"/>
                      <a:pt x="7" y="7"/>
                      <a:pt x="7" y="7"/>
                    </a:cubicBezTo>
                    <a:cubicBezTo>
                      <a:pt x="7" y="2"/>
                      <a:pt x="7" y="2"/>
                      <a:pt x="7" y="2"/>
                    </a:cubicBezTo>
                    <a:cubicBezTo>
                      <a:pt x="6" y="2"/>
                      <a:pt x="6" y="2"/>
                      <a:pt x="6" y="2"/>
                    </a:cubicBezTo>
                    <a:cubicBezTo>
                      <a:pt x="6" y="5"/>
                      <a:pt x="6" y="5"/>
                      <a:pt x="6" y="5"/>
                    </a:cubicBezTo>
                    <a:cubicBezTo>
                      <a:pt x="4" y="3"/>
                      <a:pt x="4" y="3"/>
                      <a:pt x="4" y="3"/>
                    </a:cubicBezTo>
                    <a:cubicBezTo>
                      <a:pt x="3" y="4"/>
                      <a:pt x="3" y="4"/>
                      <a:pt x="3" y="4"/>
                    </a:cubicBezTo>
                    <a:cubicBezTo>
                      <a:pt x="5" y="6"/>
                      <a:pt x="5" y="6"/>
                      <a:pt x="5" y="6"/>
                    </a:cubicBezTo>
                    <a:cubicBezTo>
                      <a:pt x="2" y="6"/>
                      <a:pt x="2" y="6"/>
                      <a:pt x="2" y="6"/>
                    </a:cubicBezTo>
                    <a:cubicBezTo>
                      <a:pt x="2" y="8"/>
                      <a:pt x="2" y="8"/>
                      <a:pt x="2" y="8"/>
                    </a:cubicBezTo>
                    <a:cubicBezTo>
                      <a:pt x="6" y="8"/>
                      <a:pt x="6" y="8"/>
                      <a:pt x="6" y="8"/>
                    </a:cubicBezTo>
                    <a:cubicBezTo>
                      <a:pt x="7" y="8"/>
                      <a:pt x="7" y="8"/>
                      <a:pt x="7" y="8"/>
                    </a:cubicBezTo>
                    <a:cubicBezTo>
                      <a:pt x="6" y="8"/>
                      <a:pt x="6" y="8"/>
                      <a:pt x="6" y="8"/>
                    </a:cubicBezTo>
                    <a:cubicBezTo>
                      <a:pt x="6" y="10"/>
                      <a:pt x="6" y="10"/>
                      <a:pt x="6" y="10"/>
                    </a:cubicBezTo>
                    <a:cubicBezTo>
                      <a:pt x="8" y="10"/>
                      <a:pt x="8" y="10"/>
                      <a:pt x="8" y="10"/>
                    </a:cubicBezTo>
                    <a:cubicBezTo>
                      <a:pt x="9" y="11"/>
                      <a:pt x="9" y="11"/>
                      <a:pt x="9" y="11"/>
                    </a:cubicBezTo>
                    <a:cubicBezTo>
                      <a:pt x="9" y="11"/>
                      <a:pt x="9" y="12"/>
                      <a:pt x="9" y="12"/>
                    </a:cubicBezTo>
                    <a:cubicBezTo>
                      <a:pt x="7" y="12"/>
                      <a:pt x="7" y="12"/>
                      <a:pt x="7" y="12"/>
                    </a:cubicBezTo>
                    <a:cubicBezTo>
                      <a:pt x="5" y="11"/>
                      <a:pt x="5" y="11"/>
                      <a:pt x="5" y="11"/>
                    </a:cubicBezTo>
                    <a:cubicBezTo>
                      <a:pt x="4" y="12"/>
                      <a:pt x="4" y="12"/>
                      <a:pt x="4" y="12"/>
                    </a:cubicBezTo>
                    <a:cubicBezTo>
                      <a:pt x="5" y="12"/>
                      <a:pt x="5" y="12"/>
                      <a:pt x="5" y="12"/>
                    </a:cubicBezTo>
                    <a:cubicBezTo>
                      <a:pt x="4" y="12"/>
                      <a:pt x="4" y="12"/>
                      <a:pt x="4" y="12"/>
                    </a:cubicBezTo>
                    <a:cubicBezTo>
                      <a:pt x="1" y="9"/>
                      <a:pt x="1" y="9"/>
                      <a:pt x="1" y="9"/>
                    </a:cubicBezTo>
                    <a:cubicBezTo>
                      <a:pt x="0" y="10"/>
                      <a:pt x="0" y="10"/>
                      <a:pt x="0" y="10"/>
                    </a:cubicBezTo>
                    <a:cubicBezTo>
                      <a:pt x="2" y="12"/>
                      <a:pt x="2" y="12"/>
                      <a:pt x="2" y="12"/>
                    </a:cubicBezTo>
                    <a:cubicBezTo>
                      <a:pt x="0" y="12"/>
                      <a:pt x="0" y="12"/>
                      <a:pt x="0" y="12"/>
                    </a:cubicBezTo>
                    <a:cubicBezTo>
                      <a:pt x="0" y="14"/>
                      <a:pt x="0" y="14"/>
                      <a:pt x="0" y="14"/>
                    </a:cubicBezTo>
                    <a:cubicBezTo>
                      <a:pt x="2" y="14"/>
                      <a:pt x="2" y="14"/>
                      <a:pt x="2" y="14"/>
                    </a:cubicBezTo>
                    <a:cubicBezTo>
                      <a:pt x="0" y="16"/>
                      <a:pt x="0" y="16"/>
                      <a:pt x="0" y="16"/>
                    </a:cubicBezTo>
                    <a:cubicBezTo>
                      <a:pt x="1" y="17"/>
                      <a:pt x="1" y="17"/>
                      <a:pt x="1" y="17"/>
                    </a:cubicBezTo>
                    <a:cubicBezTo>
                      <a:pt x="4" y="14"/>
                      <a:pt x="4" y="14"/>
                      <a:pt x="4" y="14"/>
                    </a:cubicBezTo>
                    <a:cubicBezTo>
                      <a:pt x="5" y="14"/>
                      <a:pt x="5" y="14"/>
                      <a:pt x="5" y="14"/>
                    </a:cubicBezTo>
                    <a:cubicBezTo>
                      <a:pt x="4" y="15"/>
                      <a:pt x="4" y="15"/>
                      <a:pt x="4" y="15"/>
                    </a:cubicBezTo>
                    <a:cubicBezTo>
                      <a:pt x="5" y="16"/>
                      <a:pt x="5" y="16"/>
                      <a:pt x="5" y="16"/>
                    </a:cubicBezTo>
                    <a:cubicBezTo>
                      <a:pt x="7" y="14"/>
                      <a:pt x="7" y="14"/>
                      <a:pt x="7" y="14"/>
                    </a:cubicBezTo>
                    <a:cubicBezTo>
                      <a:pt x="9" y="14"/>
                      <a:pt x="9" y="14"/>
                      <a:pt x="9" y="14"/>
                    </a:cubicBezTo>
                    <a:cubicBezTo>
                      <a:pt x="9" y="14"/>
                      <a:pt x="9" y="15"/>
                      <a:pt x="9" y="15"/>
                    </a:cubicBezTo>
                    <a:cubicBezTo>
                      <a:pt x="8" y="16"/>
                      <a:pt x="8" y="16"/>
                      <a:pt x="8" y="16"/>
                    </a:cubicBezTo>
                    <a:cubicBezTo>
                      <a:pt x="6" y="16"/>
                      <a:pt x="6" y="16"/>
                      <a:pt x="6" y="16"/>
                    </a:cubicBezTo>
                    <a:cubicBezTo>
                      <a:pt x="6" y="18"/>
                      <a:pt x="6" y="18"/>
                      <a:pt x="6" y="18"/>
                    </a:cubicBezTo>
                    <a:cubicBezTo>
                      <a:pt x="7" y="18"/>
                      <a:pt x="7" y="18"/>
                      <a:pt x="7" y="18"/>
                    </a:cubicBezTo>
                    <a:cubicBezTo>
                      <a:pt x="6" y="18"/>
                      <a:pt x="6" y="18"/>
                      <a:pt x="6" y="18"/>
                    </a:cubicBezTo>
                    <a:cubicBezTo>
                      <a:pt x="2" y="18"/>
                      <a:pt x="2" y="18"/>
                      <a:pt x="2" y="18"/>
                    </a:cubicBezTo>
                    <a:cubicBezTo>
                      <a:pt x="2" y="20"/>
                      <a:pt x="2" y="20"/>
                      <a:pt x="2" y="20"/>
                    </a:cubicBezTo>
                    <a:cubicBezTo>
                      <a:pt x="5" y="20"/>
                      <a:pt x="5" y="20"/>
                      <a:pt x="5" y="20"/>
                    </a:cubicBezTo>
                    <a:cubicBezTo>
                      <a:pt x="3" y="22"/>
                      <a:pt x="3" y="22"/>
                      <a:pt x="3" y="22"/>
                    </a:cubicBezTo>
                    <a:cubicBezTo>
                      <a:pt x="4" y="23"/>
                      <a:pt x="4" y="23"/>
                      <a:pt x="4" y="23"/>
                    </a:cubicBezTo>
                    <a:cubicBezTo>
                      <a:pt x="6" y="21"/>
                      <a:pt x="6" y="21"/>
                      <a:pt x="6" y="21"/>
                    </a:cubicBezTo>
                    <a:cubicBezTo>
                      <a:pt x="6" y="24"/>
                      <a:pt x="6" y="24"/>
                      <a:pt x="6" y="24"/>
                    </a:cubicBezTo>
                    <a:cubicBezTo>
                      <a:pt x="7" y="24"/>
                      <a:pt x="7" y="24"/>
                      <a:pt x="7" y="24"/>
                    </a:cubicBezTo>
                    <a:cubicBezTo>
                      <a:pt x="7" y="19"/>
                      <a:pt x="7" y="19"/>
                      <a:pt x="7" y="19"/>
                    </a:cubicBezTo>
                    <a:cubicBezTo>
                      <a:pt x="8" y="19"/>
                      <a:pt x="8" y="19"/>
                      <a:pt x="8" y="19"/>
                    </a:cubicBezTo>
                    <a:cubicBezTo>
                      <a:pt x="8" y="20"/>
                      <a:pt x="8" y="20"/>
                      <a:pt x="8" y="20"/>
                    </a:cubicBezTo>
                    <a:cubicBezTo>
                      <a:pt x="9" y="20"/>
                      <a:pt x="9" y="20"/>
                      <a:pt x="9" y="20"/>
                    </a:cubicBezTo>
                    <a:cubicBezTo>
                      <a:pt x="9" y="17"/>
                      <a:pt x="9" y="17"/>
                      <a:pt x="9" y="17"/>
                    </a:cubicBezTo>
                    <a:cubicBezTo>
                      <a:pt x="10" y="16"/>
                      <a:pt x="10" y="16"/>
                      <a:pt x="10" y="16"/>
                    </a:cubicBezTo>
                    <a:cubicBezTo>
                      <a:pt x="11" y="17"/>
                      <a:pt x="11" y="17"/>
                      <a:pt x="12" y="17"/>
                    </a:cubicBezTo>
                    <a:cubicBezTo>
                      <a:pt x="12" y="18"/>
                      <a:pt x="12" y="18"/>
                      <a:pt x="12" y="18"/>
                    </a:cubicBezTo>
                    <a:cubicBezTo>
                      <a:pt x="10" y="20"/>
                      <a:pt x="10" y="20"/>
                      <a:pt x="10" y="20"/>
                    </a:cubicBezTo>
                    <a:cubicBezTo>
                      <a:pt x="11" y="21"/>
                      <a:pt x="11" y="21"/>
                      <a:pt x="11" y="21"/>
                    </a:cubicBezTo>
                    <a:cubicBezTo>
                      <a:pt x="12" y="20"/>
                      <a:pt x="12" y="20"/>
                      <a:pt x="12" y="20"/>
                    </a:cubicBezTo>
                    <a:cubicBezTo>
                      <a:pt x="12" y="21"/>
                      <a:pt x="12" y="21"/>
                      <a:pt x="12" y="21"/>
                    </a:cubicBezTo>
                    <a:cubicBezTo>
                      <a:pt x="9" y="25"/>
                      <a:pt x="9" y="25"/>
                      <a:pt x="9" y="25"/>
                    </a:cubicBezTo>
                    <a:cubicBezTo>
                      <a:pt x="10" y="26"/>
                      <a:pt x="10" y="26"/>
                      <a:pt x="10" y="26"/>
                    </a:cubicBezTo>
                    <a:cubicBezTo>
                      <a:pt x="12" y="23"/>
                      <a:pt x="12" y="23"/>
                      <a:pt x="12" y="23"/>
                    </a:cubicBezTo>
                    <a:cubicBezTo>
                      <a:pt x="12" y="26"/>
                      <a:pt x="12" y="26"/>
                      <a:pt x="12" y="26"/>
                    </a:cubicBezTo>
                    <a:cubicBezTo>
                      <a:pt x="13" y="26"/>
                      <a:pt x="13" y="26"/>
                      <a:pt x="13" y="26"/>
                    </a:cubicBezTo>
                    <a:cubicBezTo>
                      <a:pt x="13" y="23"/>
                      <a:pt x="13" y="23"/>
                      <a:pt x="13" y="23"/>
                    </a:cubicBezTo>
                    <a:cubicBezTo>
                      <a:pt x="16" y="26"/>
                      <a:pt x="16" y="26"/>
                      <a:pt x="16" y="26"/>
                    </a:cubicBezTo>
                    <a:cubicBezTo>
                      <a:pt x="17" y="25"/>
                      <a:pt x="17" y="25"/>
                      <a:pt x="17" y="25"/>
                    </a:cubicBezTo>
                    <a:cubicBezTo>
                      <a:pt x="13" y="21"/>
                      <a:pt x="13" y="21"/>
                      <a:pt x="13" y="21"/>
                    </a:cubicBezTo>
                    <a:cubicBezTo>
                      <a:pt x="13" y="20"/>
                      <a:pt x="13" y="20"/>
                      <a:pt x="13" y="20"/>
                    </a:cubicBezTo>
                    <a:cubicBezTo>
                      <a:pt x="14" y="21"/>
                      <a:pt x="14" y="21"/>
                      <a:pt x="14" y="21"/>
                    </a:cubicBezTo>
                    <a:cubicBezTo>
                      <a:pt x="15" y="20"/>
                      <a:pt x="15" y="20"/>
                      <a:pt x="15" y="20"/>
                    </a:cubicBezTo>
                    <a:cubicBezTo>
                      <a:pt x="13" y="18"/>
                      <a:pt x="13" y="18"/>
                      <a:pt x="13" y="18"/>
                    </a:cubicBezTo>
                    <a:cubicBezTo>
                      <a:pt x="13" y="17"/>
                      <a:pt x="13" y="17"/>
                      <a:pt x="13" y="17"/>
                    </a:cubicBezTo>
                    <a:cubicBezTo>
                      <a:pt x="14" y="17"/>
                      <a:pt x="14" y="17"/>
                      <a:pt x="15" y="16"/>
                    </a:cubicBezTo>
                    <a:cubicBezTo>
                      <a:pt x="16" y="17"/>
                      <a:pt x="16" y="17"/>
                      <a:pt x="16" y="17"/>
                    </a:cubicBezTo>
                    <a:cubicBezTo>
                      <a:pt x="16" y="20"/>
                      <a:pt x="16" y="20"/>
                      <a:pt x="16" y="20"/>
                    </a:cubicBezTo>
                    <a:cubicBezTo>
                      <a:pt x="17" y="20"/>
                      <a:pt x="17" y="20"/>
                      <a:pt x="17" y="20"/>
                    </a:cubicBezTo>
                    <a:cubicBezTo>
                      <a:pt x="17" y="19"/>
                      <a:pt x="17" y="19"/>
                      <a:pt x="17" y="19"/>
                    </a:cubicBezTo>
                    <a:cubicBezTo>
                      <a:pt x="18" y="19"/>
                      <a:pt x="18" y="19"/>
                      <a:pt x="18" y="19"/>
                    </a:cubicBezTo>
                    <a:cubicBezTo>
                      <a:pt x="18" y="24"/>
                      <a:pt x="18" y="24"/>
                      <a:pt x="18" y="24"/>
                    </a:cubicBezTo>
                    <a:cubicBezTo>
                      <a:pt x="19" y="24"/>
                      <a:pt x="19" y="24"/>
                      <a:pt x="19" y="24"/>
                    </a:cubicBezTo>
                    <a:cubicBezTo>
                      <a:pt x="19" y="21"/>
                      <a:pt x="19" y="21"/>
                      <a:pt x="19" y="21"/>
                    </a:cubicBezTo>
                    <a:cubicBezTo>
                      <a:pt x="21" y="23"/>
                      <a:pt x="21" y="23"/>
                      <a:pt x="21" y="23"/>
                    </a:cubicBezTo>
                    <a:cubicBezTo>
                      <a:pt x="22" y="22"/>
                      <a:pt x="22" y="22"/>
                      <a:pt x="22" y="22"/>
                    </a:cubicBezTo>
                    <a:cubicBezTo>
                      <a:pt x="20" y="20"/>
                      <a:pt x="20" y="20"/>
                      <a:pt x="20" y="20"/>
                    </a:cubicBezTo>
                    <a:cubicBezTo>
                      <a:pt x="24" y="20"/>
                      <a:pt x="24" y="20"/>
                      <a:pt x="24" y="20"/>
                    </a:cubicBezTo>
                    <a:cubicBezTo>
                      <a:pt x="24" y="18"/>
                      <a:pt x="24" y="18"/>
                      <a:pt x="24" y="18"/>
                    </a:cubicBezTo>
                    <a:cubicBezTo>
                      <a:pt x="19" y="18"/>
                      <a:pt x="19" y="18"/>
                      <a:pt x="19" y="18"/>
                    </a:cubicBezTo>
                    <a:cubicBezTo>
                      <a:pt x="18" y="18"/>
                      <a:pt x="18" y="18"/>
                      <a:pt x="18" y="18"/>
                    </a:cubicBezTo>
                    <a:cubicBezTo>
                      <a:pt x="19" y="18"/>
                      <a:pt x="19" y="18"/>
                      <a:pt x="19" y="18"/>
                    </a:cubicBezTo>
                    <a:cubicBezTo>
                      <a:pt x="19" y="16"/>
                      <a:pt x="19" y="16"/>
                      <a:pt x="19" y="16"/>
                    </a:cubicBezTo>
                    <a:cubicBezTo>
                      <a:pt x="17" y="16"/>
                      <a:pt x="17" y="16"/>
                      <a:pt x="17" y="16"/>
                    </a:cubicBezTo>
                    <a:cubicBezTo>
                      <a:pt x="16" y="15"/>
                      <a:pt x="16" y="15"/>
                      <a:pt x="16" y="15"/>
                    </a:cubicBezTo>
                    <a:cubicBezTo>
                      <a:pt x="16" y="15"/>
                      <a:pt x="16" y="14"/>
                      <a:pt x="17" y="14"/>
                    </a:cubicBezTo>
                    <a:cubicBezTo>
                      <a:pt x="18" y="14"/>
                      <a:pt x="18" y="14"/>
                      <a:pt x="18" y="14"/>
                    </a:cubicBezTo>
                    <a:cubicBezTo>
                      <a:pt x="20" y="16"/>
                      <a:pt x="20" y="16"/>
                      <a:pt x="20" y="16"/>
                    </a:cubicBezTo>
                    <a:cubicBezTo>
                      <a:pt x="21" y="15"/>
                      <a:pt x="21" y="15"/>
                      <a:pt x="21" y="15"/>
                    </a:cubicBezTo>
                    <a:cubicBezTo>
                      <a:pt x="20" y="14"/>
                      <a:pt x="20" y="14"/>
                      <a:pt x="20" y="14"/>
                    </a:cubicBezTo>
                    <a:cubicBezTo>
                      <a:pt x="21" y="14"/>
                      <a:pt x="21" y="14"/>
                      <a:pt x="21" y="14"/>
                    </a:cubicBezTo>
                    <a:cubicBezTo>
                      <a:pt x="24" y="17"/>
                      <a:pt x="24" y="17"/>
                      <a:pt x="24" y="17"/>
                    </a:cubicBezTo>
                    <a:cubicBezTo>
                      <a:pt x="25" y="16"/>
                      <a:pt x="25" y="16"/>
                      <a:pt x="25" y="16"/>
                    </a:cubicBezTo>
                    <a:cubicBezTo>
                      <a:pt x="23" y="14"/>
                      <a:pt x="23" y="14"/>
                      <a:pt x="23" y="14"/>
                    </a:cubicBezTo>
                    <a:cubicBezTo>
                      <a:pt x="26" y="14"/>
                      <a:pt x="26" y="14"/>
                      <a:pt x="26" y="14"/>
                    </a:cubicBezTo>
                    <a:lnTo>
                      <a:pt x="26" y="12"/>
                    </a:lnTo>
                    <a:close/>
                  </a:path>
                </a:pathLst>
              </a:custGeom>
              <a:grpFill/>
              <a:ln>
                <a:noFill/>
              </a:ln>
            </p:spPr>
            <p:txBody>
              <a:bodyPr anchor="ctr"/>
              <a:lstStyle/>
              <a:p>
                <a:pPr algn="ctr"/>
                <a:endParaRPr>
                  <a:cs typeface="+mn-ea"/>
                  <a:sym typeface="+mn-lt"/>
                </a:endParaRPr>
              </a:p>
            </p:txBody>
          </p:sp>
          <p:sp>
            <p:nvSpPr>
              <p:cNvPr id="91" name="Freeform: Shape 118"/>
              <p:cNvSpPr/>
              <p:nvPr/>
            </p:nvSpPr>
            <p:spPr bwMode="auto">
              <a:xfrm>
                <a:off x="4764072" y="3984339"/>
                <a:ext cx="278169" cy="136021"/>
              </a:xfrm>
              <a:custGeom>
                <a:gdLst>
                  <a:gd fmla="*/ 54 w 63" name="T0"/>
                  <a:gd fmla="*/ 22 h 31" name="T1"/>
                  <a:gd fmla="*/ 63 w 63" name="T2"/>
                  <a:gd fmla="*/ 11 h 31" name="T3"/>
                  <a:gd fmla="*/ 54 w 63" name="T4"/>
                  <a:gd fmla="*/ 0 h 31" name="T5"/>
                  <a:gd fmla="*/ 54 w 63" name="T6"/>
                  <a:gd fmla="*/ 5 h 31" name="T7"/>
                  <a:gd fmla="*/ 58 w 63" name="T8"/>
                  <a:gd fmla="*/ 11 h 31" name="T9"/>
                  <a:gd fmla="*/ 54 w 63" name="T10"/>
                  <a:gd fmla="*/ 17 h 31" name="T11"/>
                  <a:gd fmla="*/ 54 w 63" name="T12"/>
                  <a:gd fmla="*/ 22 h 31" name="T13"/>
                  <a:gd fmla="*/ 26 w 63" name="T14"/>
                  <a:gd fmla="*/ 31 h 31" name="T15"/>
                  <a:gd fmla="*/ 47 w 63" name="T16"/>
                  <a:gd fmla="*/ 21 h 31" name="T17"/>
                  <a:gd fmla="*/ 52 w 63" name="T18"/>
                  <a:gd fmla="*/ 22 h 31" name="T19"/>
                  <a:gd fmla="*/ 54 w 63" name="T20"/>
                  <a:gd fmla="*/ 22 h 31" name="T21"/>
                  <a:gd fmla="*/ 54 w 63" name="T22"/>
                  <a:gd fmla="*/ 17 h 31" name="T23"/>
                  <a:gd fmla="*/ 52 w 63" name="T24"/>
                  <a:gd fmla="*/ 17 h 31" name="T25"/>
                  <a:gd fmla="*/ 50 w 63" name="T26"/>
                  <a:gd fmla="*/ 17 h 31" name="T27"/>
                  <a:gd fmla="*/ 53 w 63" name="T28"/>
                  <a:gd fmla="*/ 5 h 31" name="T29"/>
                  <a:gd fmla="*/ 53 w 63" name="T30"/>
                  <a:gd fmla="*/ 5 h 31" name="T31"/>
                  <a:gd fmla="*/ 53 w 63" name="T32"/>
                  <a:gd fmla="*/ 5 h 31" name="T33"/>
                  <a:gd fmla="*/ 54 w 63" name="T34"/>
                  <a:gd fmla="*/ 5 h 31" name="T35"/>
                  <a:gd fmla="*/ 54 w 63" name="T36"/>
                  <a:gd fmla="*/ 0 h 31" name="T37"/>
                  <a:gd fmla="*/ 52 w 63" name="T38"/>
                  <a:gd fmla="*/ 0 h 31" name="T39"/>
                  <a:gd fmla="*/ 52 w 63" name="T40"/>
                  <a:gd fmla="*/ 0 h 31" name="T41"/>
                  <a:gd fmla="*/ 0 w 63" name="T42"/>
                  <a:gd fmla="*/ 0 h 31" name="T43"/>
                  <a:gd fmla="*/ 0 w 63" name="T44"/>
                  <a:gd fmla="*/ 5 h 31" name="T45"/>
                  <a:gd fmla="*/ 26 w 63" name="T46"/>
                  <a:gd fmla="*/ 31 h 31"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31" w="62">
                    <a:moveTo>
                      <a:pt x="54" y="22"/>
                    </a:moveTo>
                    <a:cubicBezTo>
                      <a:pt x="59" y="21"/>
                      <a:pt x="63" y="16"/>
                      <a:pt x="63" y="11"/>
                    </a:cubicBezTo>
                    <a:cubicBezTo>
                      <a:pt x="63" y="5"/>
                      <a:pt x="59" y="1"/>
                      <a:pt x="54" y="0"/>
                    </a:cubicBezTo>
                    <a:cubicBezTo>
                      <a:pt x="54" y="5"/>
                      <a:pt x="54" y="5"/>
                      <a:pt x="54" y="5"/>
                    </a:cubicBezTo>
                    <a:cubicBezTo>
                      <a:pt x="56" y="6"/>
                      <a:pt x="58" y="8"/>
                      <a:pt x="58" y="11"/>
                    </a:cubicBezTo>
                    <a:cubicBezTo>
                      <a:pt x="58" y="14"/>
                      <a:pt x="56" y="16"/>
                      <a:pt x="54" y="17"/>
                    </a:cubicBezTo>
                    <a:lnTo>
                      <a:pt x="54" y="22"/>
                    </a:lnTo>
                    <a:close/>
                    <a:moveTo>
                      <a:pt x="26" y="31"/>
                    </a:moveTo>
                    <a:cubicBezTo>
                      <a:pt x="35" y="31"/>
                      <a:pt x="42" y="27"/>
                      <a:pt x="47" y="21"/>
                    </a:cubicBezTo>
                    <a:cubicBezTo>
                      <a:pt x="49" y="22"/>
                      <a:pt x="50" y="22"/>
                      <a:pt x="52" y="22"/>
                    </a:cubicBezTo>
                    <a:cubicBezTo>
                      <a:pt x="53" y="22"/>
                      <a:pt x="53" y="22"/>
                      <a:pt x="54" y="22"/>
                    </a:cubicBezTo>
                    <a:cubicBezTo>
                      <a:pt x="54" y="17"/>
                      <a:pt x="54" y="17"/>
                      <a:pt x="54" y="17"/>
                    </a:cubicBezTo>
                    <a:cubicBezTo>
                      <a:pt x="53" y="17"/>
                      <a:pt x="53" y="17"/>
                      <a:pt x="52" y="17"/>
                    </a:cubicBezTo>
                    <a:cubicBezTo>
                      <a:pt x="51" y="17"/>
                      <a:pt x="50" y="17"/>
                      <a:pt x="50" y="17"/>
                    </a:cubicBezTo>
                    <a:cubicBezTo>
                      <a:pt x="52" y="13"/>
                      <a:pt x="53" y="9"/>
                      <a:pt x="53" y="5"/>
                    </a:cubicBezTo>
                    <a:cubicBezTo>
                      <a:pt x="53" y="5"/>
                      <a:pt x="53" y="5"/>
                      <a:pt x="53" y="5"/>
                    </a:cubicBezTo>
                    <a:cubicBezTo>
                      <a:pt x="53" y="5"/>
                      <a:pt x="53" y="5"/>
                      <a:pt x="53" y="5"/>
                    </a:cubicBezTo>
                    <a:cubicBezTo>
                      <a:pt x="53" y="5"/>
                      <a:pt x="54" y="5"/>
                      <a:pt x="54" y="5"/>
                    </a:cubicBezTo>
                    <a:cubicBezTo>
                      <a:pt x="54" y="0"/>
                      <a:pt x="54" y="0"/>
                      <a:pt x="54" y="0"/>
                    </a:cubicBezTo>
                    <a:cubicBezTo>
                      <a:pt x="54" y="0"/>
                      <a:pt x="53" y="0"/>
                      <a:pt x="52" y="0"/>
                    </a:cubicBezTo>
                    <a:cubicBezTo>
                      <a:pt x="52" y="0"/>
                      <a:pt x="52" y="0"/>
                      <a:pt x="52" y="0"/>
                    </a:cubicBezTo>
                    <a:cubicBezTo>
                      <a:pt x="0" y="0"/>
                      <a:pt x="0" y="0"/>
                      <a:pt x="0" y="0"/>
                    </a:cubicBezTo>
                    <a:cubicBezTo>
                      <a:pt x="0" y="1"/>
                      <a:pt x="0" y="3"/>
                      <a:pt x="0" y="5"/>
                    </a:cubicBezTo>
                    <a:cubicBezTo>
                      <a:pt x="0" y="19"/>
                      <a:pt x="12" y="31"/>
                      <a:pt x="26" y="31"/>
                    </a:cubicBezTo>
                    <a:close/>
                  </a:path>
                </a:pathLst>
              </a:custGeom>
              <a:grpFill/>
              <a:ln>
                <a:noFill/>
              </a:ln>
            </p:spPr>
            <p:txBody>
              <a:bodyPr anchor="ctr"/>
              <a:lstStyle/>
              <a:p>
                <a:pPr algn="ctr"/>
                <a:endParaRPr>
                  <a:cs typeface="+mn-ea"/>
                  <a:sym typeface="+mn-lt"/>
                </a:endParaRPr>
              </a:p>
            </p:txBody>
          </p:sp>
          <p:sp>
            <p:nvSpPr>
              <p:cNvPr id="92" name="Rectangle 119"/>
              <p:cNvSpPr/>
              <p:nvPr/>
            </p:nvSpPr>
            <p:spPr bwMode="auto">
              <a:xfrm>
                <a:off x="4764072" y="4133840"/>
                <a:ext cx="251210" cy="22057"/>
              </a:xfrm>
              <a:prstGeom prst="rect">
                <a:avLst/>
              </a:prstGeom>
              <a:grpFill/>
              <a:ln>
                <a:noFill/>
              </a:ln>
            </p:spPr>
            <p:txBody>
              <a:bodyPr anchor="ctr"/>
              <a:lstStyle/>
              <a:p>
                <a:pPr algn="ctr"/>
                <a:endParaRPr>
                  <a:cs typeface="+mn-ea"/>
                  <a:sym typeface="+mn-lt"/>
                </a:endParaRPr>
              </a:p>
            </p:txBody>
          </p:sp>
          <p:sp>
            <p:nvSpPr>
              <p:cNvPr id="93" name="Freeform: Shape 120"/>
              <p:cNvSpPr/>
              <p:nvPr/>
            </p:nvSpPr>
            <p:spPr bwMode="auto">
              <a:xfrm>
                <a:off x="4821666" y="3921843"/>
                <a:ext cx="44115" cy="52693"/>
              </a:xfrm>
              <a:custGeom>
                <a:gdLst>
                  <a:gd fmla="*/ 3 w 10" name="T0"/>
                  <a:gd fmla="*/ 6 h 12" name="T1"/>
                  <a:gd fmla="*/ 5 w 10" name="T2"/>
                  <a:gd fmla="*/ 11 h 12" name="T3"/>
                  <a:gd fmla="*/ 9 w 10" name="T4"/>
                  <a:gd fmla="*/ 2 h 12" name="T5"/>
                  <a:gd fmla="*/ 9 w 10" name="T6"/>
                  <a:gd fmla="*/ 0 h 12" name="T7"/>
                  <a:gd fmla="*/ 3 w 10" name="T8"/>
                  <a:gd fmla="*/ 1 h 12" name="T9"/>
                  <a:gd fmla="*/ 3 w 10" name="T10"/>
                  <a:gd fmla="*/ 6 h 12" name="T11"/>
                </a:gdLst>
                <a:cxnLst>
                  <a:cxn ang="0">
                    <a:pos x="T0" y="T1"/>
                  </a:cxn>
                  <a:cxn ang="0">
                    <a:pos x="T2" y="T3"/>
                  </a:cxn>
                  <a:cxn ang="0">
                    <a:pos x="T4" y="T5"/>
                  </a:cxn>
                  <a:cxn ang="0">
                    <a:pos x="T6" y="T7"/>
                  </a:cxn>
                  <a:cxn ang="0">
                    <a:pos x="T8" y="T9"/>
                  </a:cxn>
                  <a:cxn ang="0">
                    <a:pos x="T10" y="T11"/>
                  </a:cxn>
                </a:cxnLst>
                <a:rect b="b" l="0" r="r" t="0"/>
                <a:pathLst>
                  <a:path h="12" w="10">
                    <a:moveTo>
                      <a:pt x="3" y="6"/>
                    </a:moveTo>
                    <a:cubicBezTo>
                      <a:pt x="0" y="7"/>
                      <a:pt x="2" y="12"/>
                      <a:pt x="5" y="11"/>
                    </a:cubicBezTo>
                    <a:cubicBezTo>
                      <a:pt x="9" y="9"/>
                      <a:pt x="10" y="5"/>
                      <a:pt x="9" y="2"/>
                    </a:cubicBezTo>
                    <a:cubicBezTo>
                      <a:pt x="9" y="1"/>
                      <a:pt x="9" y="1"/>
                      <a:pt x="9" y="0"/>
                    </a:cubicBezTo>
                    <a:cubicBezTo>
                      <a:pt x="7" y="1"/>
                      <a:pt x="5" y="1"/>
                      <a:pt x="3" y="1"/>
                    </a:cubicBezTo>
                    <a:cubicBezTo>
                      <a:pt x="4" y="3"/>
                      <a:pt x="5" y="5"/>
                      <a:pt x="3" y="6"/>
                    </a:cubicBezTo>
                    <a:close/>
                  </a:path>
                </a:pathLst>
              </a:custGeom>
              <a:grpFill/>
              <a:ln>
                <a:noFill/>
              </a:ln>
            </p:spPr>
            <p:txBody>
              <a:bodyPr anchor="ctr"/>
              <a:lstStyle/>
              <a:p>
                <a:pPr algn="ctr"/>
                <a:endParaRPr>
                  <a:cs typeface="+mn-ea"/>
                  <a:sym typeface="+mn-lt"/>
                </a:endParaRPr>
              </a:p>
            </p:txBody>
          </p:sp>
          <p:sp>
            <p:nvSpPr>
              <p:cNvPr id="94" name="Freeform: Shape 121"/>
              <p:cNvSpPr/>
              <p:nvPr/>
            </p:nvSpPr>
            <p:spPr bwMode="auto">
              <a:xfrm>
                <a:off x="4887839" y="3908364"/>
                <a:ext cx="44115" cy="66172"/>
              </a:xfrm>
              <a:custGeom>
                <a:gdLst>
                  <a:gd fmla="*/ 3 w 10" name="T0"/>
                  <a:gd fmla="*/ 9 h 15" name="T1"/>
                  <a:gd fmla="*/ 5 w 10" name="T2"/>
                  <a:gd fmla="*/ 14 h 15" name="T3"/>
                  <a:gd fmla="*/ 9 w 10" name="T4"/>
                  <a:gd fmla="*/ 5 h 15" name="T5"/>
                  <a:gd fmla="*/ 7 w 10" name="T6"/>
                  <a:gd fmla="*/ 0 h 15" name="T7"/>
                  <a:gd fmla="*/ 2 w 10" name="T8"/>
                  <a:gd fmla="*/ 1 h 15" name="T9"/>
                  <a:gd fmla="*/ 3 w 10" name="T10"/>
                  <a:gd fmla="*/ 9 h 15" name="T11"/>
                </a:gdLst>
                <a:cxnLst>
                  <a:cxn ang="0">
                    <a:pos x="T0" y="T1"/>
                  </a:cxn>
                  <a:cxn ang="0">
                    <a:pos x="T2" y="T3"/>
                  </a:cxn>
                  <a:cxn ang="0">
                    <a:pos x="T4" y="T5"/>
                  </a:cxn>
                  <a:cxn ang="0">
                    <a:pos x="T6" y="T7"/>
                  </a:cxn>
                  <a:cxn ang="0">
                    <a:pos x="T8" y="T9"/>
                  </a:cxn>
                  <a:cxn ang="0">
                    <a:pos x="T10" y="T11"/>
                  </a:cxn>
                </a:cxnLst>
                <a:rect b="b" l="0" r="r" t="0"/>
                <a:pathLst>
                  <a:path h="15" w="10">
                    <a:moveTo>
                      <a:pt x="3" y="9"/>
                    </a:moveTo>
                    <a:cubicBezTo>
                      <a:pt x="0" y="10"/>
                      <a:pt x="2" y="15"/>
                      <a:pt x="5" y="14"/>
                    </a:cubicBezTo>
                    <a:cubicBezTo>
                      <a:pt x="9" y="12"/>
                      <a:pt x="10" y="8"/>
                      <a:pt x="9" y="5"/>
                    </a:cubicBezTo>
                    <a:cubicBezTo>
                      <a:pt x="9" y="3"/>
                      <a:pt x="8" y="2"/>
                      <a:pt x="7" y="0"/>
                    </a:cubicBezTo>
                    <a:cubicBezTo>
                      <a:pt x="5" y="1"/>
                      <a:pt x="3" y="1"/>
                      <a:pt x="2" y="1"/>
                    </a:cubicBezTo>
                    <a:cubicBezTo>
                      <a:pt x="3" y="4"/>
                      <a:pt x="5" y="8"/>
                      <a:pt x="3" y="9"/>
                    </a:cubicBezTo>
                    <a:close/>
                  </a:path>
                </a:pathLst>
              </a:custGeom>
              <a:grpFill/>
              <a:ln>
                <a:noFill/>
              </a:ln>
            </p:spPr>
            <p:txBody>
              <a:bodyPr anchor="ctr"/>
              <a:lstStyle/>
              <a:p>
                <a:pPr algn="ctr"/>
                <a:endParaRPr>
                  <a:cs typeface="+mn-ea"/>
                  <a:sym typeface="+mn-lt"/>
                </a:endParaRPr>
              </a:p>
            </p:txBody>
          </p:sp>
          <p:sp>
            <p:nvSpPr>
              <p:cNvPr id="95" name="Freeform: Shape 122"/>
              <p:cNvSpPr/>
              <p:nvPr/>
            </p:nvSpPr>
            <p:spPr bwMode="auto">
              <a:xfrm>
                <a:off x="5775037" y="3467215"/>
                <a:ext cx="75976" cy="35537"/>
              </a:xfrm>
              <a:custGeom>
                <a:gdLst>
                  <a:gd fmla="*/ 0 w 62" name="T0"/>
                  <a:gd fmla="*/ 18 h 29" name="T1"/>
                  <a:gd fmla="*/ 22 w 62" name="T2"/>
                  <a:gd fmla="*/ 29 h 29" name="T3"/>
                  <a:gd fmla="*/ 62 w 62" name="T4"/>
                  <a:gd fmla="*/ 29 h 29" name="T5"/>
                  <a:gd fmla="*/ 7 w 62" name="T6"/>
                  <a:gd fmla="*/ 0 h 29" name="T7"/>
                  <a:gd fmla="*/ 0 w 62" name="T8"/>
                  <a:gd fmla="*/ 18 h 29" name="T9"/>
                </a:gdLst>
                <a:cxnLst>
                  <a:cxn ang="0">
                    <a:pos x="T0" y="T1"/>
                  </a:cxn>
                  <a:cxn ang="0">
                    <a:pos x="T2" y="T3"/>
                  </a:cxn>
                  <a:cxn ang="0">
                    <a:pos x="T4" y="T5"/>
                  </a:cxn>
                  <a:cxn ang="0">
                    <a:pos x="T6" y="T7"/>
                  </a:cxn>
                  <a:cxn ang="0">
                    <a:pos x="T8" y="T9"/>
                  </a:cxn>
                </a:cxnLst>
                <a:rect b="b" l="0" r="r" t="0"/>
                <a:pathLst>
                  <a:path h="28" w="62">
                    <a:moveTo>
                      <a:pt x="0" y="18"/>
                    </a:moveTo>
                    <a:lnTo>
                      <a:pt x="22" y="29"/>
                    </a:lnTo>
                    <a:lnTo>
                      <a:pt x="62" y="29"/>
                    </a:lnTo>
                    <a:lnTo>
                      <a:pt x="7" y="0"/>
                    </a:lnTo>
                    <a:lnTo>
                      <a:pt x="0" y="18"/>
                    </a:lnTo>
                    <a:close/>
                  </a:path>
                </a:pathLst>
              </a:custGeom>
              <a:grpFill/>
              <a:ln>
                <a:noFill/>
              </a:ln>
            </p:spPr>
            <p:txBody>
              <a:bodyPr anchor="ctr"/>
              <a:lstStyle/>
              <a:p>
                <a:pPr algn="ctr"/>
                <a:endParaRPr>
                  <a:cs typeface="+mn-ea"/>
                  <a:sym typeface="+mn-lt"/>
                </a:endParaRPr>
              </a:p>
            </p:txBody>
          </p:sp>
          <p:sp>
            <p:nvSpPr>
              <p:cNvPr id="96" name="Freeform: Shape 123"/>
              <p:cNvSpPr/>
              <p:nvPr/>
            </p:nvSpPr>
            <p:spPr bwMode="auto">
              <a:xfrm>
                <a:off x="5775037" y="3506428"/>
                <a:ext cx="186263" cy="93131"/>
              </a:xfrm>
              <a:custGeom>
                <a:gdLst>
                  <a:gd fmla="*/ 62 w 152" name="T0"/>
                  <a:gd fmla="*/ 76 h 76" name="T1"/>
                  <a:gd fmla="*/ 123 w 152" name="T2"/>
                  <a:gd fmla="*/ 76 h 76" name="T3"/>
                  <a:gd fmla="*/ 123 w 152" name="T4"/>
                  <a:gd fmla="*/ 62 h 76" name="T5"/>
                  <a:gd fmla="*/ 152 w 152" name="T6"/>
                  <a:gd fmla="*/ 62 h 76" name="T7"/>
                  <a:gd fmla="*/ 152 w 152" name="T8"/>
                  <a:gd fmla="*/ 15 h 76" name="T9"/>
                  <a:gd fmla="*/ 123 w 152" name="T10"/>
                  <a:gd fmla="*/ 15 h 76" name="T11"/>
                  <a:gd fmla="*/ 123 w 152" name="T12"/>
                  <a:gd fmla="*/ 0 h 76" name="T13"/>
                  <a:gd fmla="*/ 69 w 152" name="T14"/>
                  <a:gd fmla="*/ 0 h 76" name="T15"/>
                  <a:gd fmla="*/ 62 w 152" name="T16"/>
                  <a:gd fmla="*/ 0 h 76" name="T17"/>
                  <a:gd fmla="*/ 62 w 152" name="T18"/>
                  <a:gd fmla="*/ 29 h 76" name="T19"/>
                  <a:gd fmla="*/ 90 w 152" name="T20"/>
                  <a:gd fmla="*/ 29 h 76" name="T21"/>
                  <a:gd fmla="*/ 90 w 152" name="T22"/>
                  <a:gd fmla="*/ 47 h 76" name="T23"/>
                  <a:gd fmla="*/ 62 w 152" name="T24"/>
                  <a:gd fmla="*/ 47 h 76" name="T25"/>
                  <a:gd fmla="*/ 62 w 152" name="T26"/>
                  <a:gd fmla="*/ 76 h 76" name="T27"/>
                  <a:gd fmla="*/ 0 w 152" name="T28"/>
                  <a:gd fmla="*/ 76 h 76" name="T29"/>
                  <a:gd fmla="*/ 62 w 152" name="T30"/>
                  <a:gd fmla="*/ 76 h 76" name="T31"/>
                  <a:gd fmla="*/ 62 w 152" name="T32"/>
                  <a:gd fmla="*/ 47 h 76" name="T33"/>
                  <a:gd fmla="*/ 29 w 152" name="T34"/>
                  <a:gd fmla="*/ 47 h 76" name="T35"/>
                  <a:gd fmla="*/ 29 w 152" name="T36"/>
                  <a:gd fmla="*/ 29 h 76" name="T37"/>
                  <a:gd fmla="*/ 29 w 152" name="T38"/>
                  <a:gd fmla="*/ 29 h 76" name="T39"/>
                  <a:gd fmla="*/ 62 w 152" name="T40"/>
                  <a:gd fmla="*/ 29 h 76" name="T41"/>
                  <a:gd fmla="*/ 62 w 152" name="T42"/>
                  <a:gd fmla="*/ 0 h 76" name="T43"/>
                  <a:gd fmla="*/ 33 w 152" name="T44"/>
                  <a:gd fmla="*/ 0 h 76" name="T45"/>
                  <a:gd fmla="*/ 0 w 152" name="T46"/>
                  <a:gd fmla="*/ 0 h 76" name="T47"/>
                  <a:gd fmla="*/ 0 w 152" name="T48"/>
                  <a:gd fmla="*/ 76 h 76"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76" w="152">
                    <a:moveTo>
                      <a:pt x="62" y="76"/>
                    </a:moveTo>
                    <a:lnTo>
                      <a:pt x="123" y="76"/>
                    </a:lnTo>
                    <a:lnTo>
                      <a:pt x="123" y="62"/>
                    </a:lnTo>
                    <a:lnTo>
                      <a:pt x="152" y="62"/>
                    </a:lnTo>
                    <a:lnTo>
                      <a:pt x="152" y="15"/>
                    </a:lnTo>
                    <a:lnTo>
                      <a:pt x="123" y="15"/>
                    </a:lnTo>
                    <a:lnTo>
                      <a:pt x="123" y="0"/>
                    </a:lnTo>
                    <a:lnTo>
                      <a:pt x="69" y="0"/>
                    </a:lnTo>
                    <a:lnTo>
                      <a:pt x="62" y="0"/>
                    </a:lnTo>
                    <a:lnTo>
                      <a:pt x="62" y="29"/>
                    </a:lnTo>
                    <a:lnTo>
                      <a:pt x="90" y="29"/>
                    </a:lnTo>
                    <a:lnTo>
                      <a:pt x="90" y="47"/>
                    </a:lnTo>
                    <a:lnTo>
                      <a:pt x="62" y="47"/>
                    </a:lnTo>
                    <a:lnTo>
                      <a:pt x="62" y="76"/>
                    </a:lnTo>
                    <a:close/>
                    <a:moveTo>
                      <a:pt x="0" y="76"/>
                    </a:moveTo>
                    <a:lnTo>
                      <a:pt x="62" y="76"/>
                    </a:lnTo>
                    <a:lnTo>
                      <a:pt x="62" y="47"/>
                    </a:lnTo>
                    <a:lnTo>
                      <a:pt x="29" y="47"/>
                    </a:lnTo>
                    <a:lnTo>
                      <a:pt x="29" y="29"/>
                    </a:lnTo>
                    <a:lnTo>
                      <a:pt x="29" y="29"/>
                    </a:lnTo>
                    <a:lnTo>
                      <a:pt x="62" y="29"/>
                    </a:lnTo>
                    <a:lnTo>
                      <a:pt x="62" y="0"/>
                    </a:lnTo>
                    <a:lnTo>
                      <a:pt x="33" y="0"/>
                    </a:lnTo>
                    <a:lnTo>
                      <a:pt x="0" y="0"/>
                    </a:lnTo>
                    <a:lnTo>
                      <a:pt x="0" y="76"/>
                    </a:lnTo>
                    <a:close/>
                  </a:path>
                </a:pathLst>
              </a:custGeom>
              <a:grpFill/>
              <a:ln>
                <a:noFill/>
              </a:ln>
            </p:spPr>
            <p:txBody>
              <a:bodyPr anchor="ctr"/>
              <a:lstStyle/>
              <a:p>
                <a:pPr algn="ctr"/>
                <a:endParaRPr>
                  <a:cs typeface="+mn-ea"/>
                  <a:sym typeface="+mn-lt"/>
                </a:endParaRPr>
              </a:p>
            </p:txBody>
          </p:sp>
          <p:sp>
            <p:nvSpPr>
              <p:cNvPr id="97" name="Freeform: Shape 124"/>
              <p:cNvSpPr/>
              <p:nvPr/>
            </p:nvSpPr>
            <p:spPr bwMode="auto">
              <a:xfrm>
                <a:off x="5064298" y="1038447"/>
                <a:ext cx="115189" cy="118865"/>
              </a:xfrm>
              <a:custGeom>
                <a:gdLst>
                  <a:gd fmla="*/ 23 w 26" name="T0"/>
                  <a:gd fmla="*/ 19 h 27" name="T1"/>
                  <a:gd fmla="*/ 25 w 26" name="T2"/>
                  <a:gd fmla="*/ 20 h 27" name="T3"/>
                  <a:gd fmla="*/ 22 w 26" name="T4"/>
                  <a:gd fmla="*/ 24 h 27" name="T5"/>
                  <a:gd fmla="*/ 20 w 26" name="T6"/>
                  <a:gd fmla="*/ 22 h 27" name="T7"/>
                  <a:gd fmla="*/ 17 w 26" name="T8"/>
                  <a:gd fmla="*/ 24 h 27" name="T9"/>
                  <a:gd fmla="*/ 17 w 26" name="T10"/>
                  <a:gd fmla="*/ 26 h 27" name="T11"/>
                  <a:gd fmla="*/ 13 w 26" name="T12"/>
                  <a:gd fmla="*/ 27 h 27" name="T13"/>
                  <a:gd fmla="*/ 13 w 26" name="T14"/>
                  <a:gd fmla="*/ 21 h 27" name="T15"/>
                  <a:gd fmla="*/ 19 w 26" name="T16"/>
                  <a:gd fmla="*/ 18 h 27" name="T17"/>
                  <a:gd fmla="*/ 18 w 26" name="T18"/>
                  <a:gd fmla="*/ 8 h 27" name="T19"/>
                  <a:gd fmla="*/ 18 w 26" name="T20"/>
                  <a:gd fmla="*/ 8 h 27" name="T21"/>
                  <a:gd fmla="*/ 15 w 26" name="T22"/>
                  <a:gd fmla="*/ 6 h 27" name="T23"/>
                  <a:gd fmla="*/ 13 w 26" name="T24"/>
                  <a:gd fmla="*/ 6 h 27" name="T25"/>
                  <a:gd fmla="*/ 13 w 26" name="T26"/>
                  <a:gd fmla="*/ 0 h 27" name="T27"/>
                  <a:gd fmla="*/ 14 w 26" name="T28"/>
                  <a:gd fmla="*/ 0 h 27" name="T29"/>
                  <a:gd fmla="*/ 15 w 26" name="T30"/>
                  <a:gd fmla="*/ 2 h 27" name="T31"/>
                  <a:gd fmla="*/ 18 w 26" name="T32"/>
                  <a:gd fmla="*/ 3 h 27" name="T33"/>
                  <a:gd fmla="*/ 20 w 26" name="T34"/>
                  <a:gd fmla="*/ 2 h 27" name="T35"/>
                  <a:gd fmla="*/ 23 w 26" name="T36"/>
                  <a:gd fmla="*/ 5 h 27" name="T37"/>
                  <a:gd fmla="*/ 22 w 26" name="T38"/>
                  <a:gd fmla="*/ 7 h 27" name="T39"/>
                  <a:gd fmla="*/ 24 w 26" name="T40"/>
                  <a:gd fmla="*/ 10 h 27" name="T41"/>
                  <a:gd fmla="*/ 26 w 26" name="T42"/>
                  <a:gd fmla="*/ 10 h 27" name="T43"/>
                  <a:gd fmla="*/ 26 w 26" name="T44"/>
                  <a:gd fmla="*/ 15 h 27" name="T45"/>
                  <a:gd fmla="*/ 24 w 26" name="T46"/>
                  <a:gd fmla="*/ 15 h 27" name="T47"/>
                  <a:gd fmla="*/ 23 w 26" name="T48"/>
                  <a:gd fmla="*/ 19 h 27" name="T49"/>
                  <a:gd fmla="*/ 13 w 26" name="T50"/>
                  <a:gd fmla="*/ 27 h 27" name="T51"/>
                  <a:gd fmla="*/ 12 w 26" name="T52"/>
                  <a:gd fmla="*/ 27 h 27" name="T53"/>
                  <a:gd fmla="*/ 12 w 26" name="T54"/>
                  <a:gd fmla="*/ 25 h 27" name="T55"/>
                  <a:gd fmla="*/ 8 w 26" name="T56"/>
                  <a:gd fmla="*/ 24 h 27" name="T57"/>
                  <a:gd fmla="*/ 7 w 26" name="T58"/>
                  <a:gd fmla="*/ 25 h 27" name="T59"/>
                  <a:gd fmla="*/ 3 w 26" name="T60"/>
                  <a:gd fmla="*/ 22 h 27" name="T61"/>
                  <a:gd fmla="*/ 4 w 26" name="T62"/>
                  <a:gd fmla="*/ 20 h 27" name="T63"/>
                  <a:gd fmla="*/ 2 w 26" name="T64"/>
                  <a:gd fmla="*/ 17 h 27" name="T65"/>
                  <a:gd fmla="*/ 0 w 26" name="T66"/>
                  <a:gd fmla="*/ 17 h 27" name="T67"/>
                  <a:gd fmla="*/ 0 w 26" name="T68"/>
                  <a:gd fmla="*/ 12 h 27" name="T69"/>
                  <a:gd fmla="*/ 2 w 26" name="T70"/>
                  <a:gd fmla="*/ 12 h 27" name="T71"/>
                  <a:gd fmla="*/ 3 w 26" name="T72"/>
                  <a:gd fmla="*/ 8 h 27" name="T73"/>
                  <a:gd fmla="*/ 2 w 26" name="T74"/>
                  <a:gd fmla="*/ 7 h 27" name="T75"/>
                  <a:gd fmla="*/ 5 w 26" name="T76"/>
                  <a:gd fmla="*/ 3 h 27" name="T77"/>
                  <a:gd fmla="*/ 6 w 26" name="T78"/>
                  <a:gd fmla="*/ 4 h 27" name="T79"/>
                  <a:gd fmla="*/ 10 w 26" name="T80"/>
                  <a:gd fmla="*/ 3 h 27" name="T81"/>
                  <a:gd fmla="*/ 10 w 26" name="T82"/>
                  <a:gd fmla="*/ 1 h 27" name="T83"/>
                  <a:gd fmla="*/ 13 w 26" name="T84"/>
                  <a:gd fmla="*/ 0 h 27" name="T85"/>
                  <a:gd fmla="*/ 13 w 26" name="T86"/>
                  <a:gd fmla="*/ 6 h 27" name="T87"/>
                  <a:gd fmla="*/ 7 w 26" name="T88"/>
                  <a:gd fmla="*/ 9 h 27" name="T89"/>
                  <a:gd fmla="*/ 8 w 26" name="T90"/>
                  <a:gd fmla="*/ 19 h 27" name="T91"/>
                  <a:gd fmla="*/ 11 w 26" name="T92"/>
                  <a:gd fmla="*/ 21 h 27" name="T93"/>
                  <a:gd fmla="*/ 13 w 26" name="T94"/>
                  <a:gd fmla="*/ 21 h 27" name="T95"/>
                  <a:gd fmla="*/ 13 w 26" name="T96"/>
                  <a:gd fmla="*/ 27 h 27"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7" w="26">
                    <a:moveTo>
                      <a:pt x="23" y="19"/>
                    </a:moveTo>
                    <a:cubicBezTo>
                      <a:pt x="25" y="20"/>
                      <a:pt x="25" y="20"/>
                      <a:pt x="25" y="20"/>
                    </a:cubicBezTo>
                    <a:cubicBezTo>
                      <a:pt x="22" y="24"/>
                      <a:pt x="22" y="24"/>
                      <a:pt x="22" y="24"/>
                    </a:cubicBezTo>
                    <a:cubicBezTo>
                      <a:pt x="20" y="22"/>
                      <a:pt x="20" y="22"/>
                      <a:pt x="20" y="22"/>
                    </a:cubicBezTo>
                    <a:cubicBezTo>
                      <a:pt x="19" y="23"/>
                      <a:pt x="18" y="24"/>
                      <a:pt x="17" y="24"/>
                    </a:cubicBezTo>
                    <a:cubicBezTo>
                      <a:pt x="17" y="26"/>
                      <a:pt x="17" y="26"/>
                      <a:pt x="17" y="26"/>
                    </a:cubicBezTo>
                    <a:cubicBezTo>
                      <a:pt x="13" y="27"/>
                      <a:pt x="13" y="27"/>
                      <a:pt x="13" y="27"/>
                    </a:cubicBezTo>
                    <a:cubicBezTo>
                      <a:pt x="13" y="21"/>
                      <a:pt x="13" y="21"/>
                      <a:pt x="13" y="21"/>
                    </a:cubicBezTo>
                    <a:cubicBezTo>
                      <a:pt x="15" y="21"/>
                      <a:pt x="17" y="20"/>
                      <a:pt x="19" y="18"/>
                    </a:cubicBezTo>
                    <a:cubicBezTo>
                      <a:pt x="22" y="15"/>
                      <a:pt x="21" y="10"/>
                      <a:pt x="18" y="8"/>
                    </a:cubicBezTo>
                    <a:cubicBezTo>
                      <a:pt x="18" y="8"/>
                      <a:pt x="18" y="8"/>
                      <a:pt x="18" y="8"/>
                    </a:cubicBezTo>
                    <a:cubicBezTo>
                      <a:pt x="17" y="7"/>
                      <a:pt x="16" y="7"/>
                      <a:pt x="15" y="6"/>
                    </a:cubicBezTo>
                    <a:cubicBezTo>
                      <a:pt x="15" y="6"/>
                      <a:pt x="14" y="6"/>
                      <a:pt x="13" y="6"/>
                    </a:cubicBezTo>
                    <a:cubicBezTo>
                      <a:pt x="13" y="0"/>
                      <a:pt x="13" y="0"/>
                      <a:pt x="13" y="0"/>
                    </a:cubicBezTo>
                    <a:cubicBezTo>
                      <a:pt x="14" y="0"/>
                      <a:pt x="14" y="0"/>
                      <a:pt x="14" y="0"/>
                    </a:cubicBezTo>
                    <a:cubicBezTo>
                      <a:pt x="15" y="2"/>
                      <a:pt x="15" y="2"/>
                      <a:pt x="15" y="2"/>
                    </a:cubicBezTo>
                    <a:cubicBezTo>
                      <a:pt x="16" y="2"/>
                      <a:pt x="17" y="3"/>
                      <a:pt x="18" y="3"/>
                    </a:cubicBezTo>
                    <a:cubicBezTo>
                      <a:pt x="20" y="2"/>
                      <a:pt x="20" y="2"/>
                      <a:pt x="20" y="2"/>
                    </a:cubicBezTo>
                    <a:cubicBezTo>
                      <a:pt x="23" y="5"/>
                      <a:pt x="23" y="5"/>
                      <a:pt x="23" y="5"/>
                    </a:cubicBezTo>
                    <a:cubicBezTo>
                      <a:pt x="22" y="7"/>
                      <a:pt x="22" y="7"/>
                      <a:pt x="22" y="7"/>
                    </a:cubicBezTo>
                    <a:cubicBezTo>
                      <a:pt x="23" y="8"/>
                      <a:pt x="24" y="9"/>
                      <a:pt x="24" y="10"/>
                    </a:cubicBezTo>
                    <a:cubicBezTo>
                      <a:pt x="26" y="10"/>
                      <a:pt x="26" y="10"/>
                      <a:pt x="26" y="10"/>
                    </a:cubicBezTo>
                    <a:cubicBezTo>
                      <a:pt x="26" y="15"/>
                      <a:pt x="26" y="15"/>
                      <a:pt x="26" y="15"/>
                    </a:cubicBezTo>
                    <a:cubicBezTo>
                      <a:pt x="24" y="15"/>
                      <a:pt x="24" y="15"/>
                      <a:pt x="24" y="15"/>
                    </a:cubicBezTo>
                    <a:cubicBezTo>
                      <a:pt x="24" y="16"/>
                      <a:pt x="24" y="18"/>
                      <a:pt x="23" y="19"/>
                    </a:cubicBezTo>
                    <a:close/>
                    <a:moveTo>
                      <a:pt x="13" y="27"/>
                    </a:moveTo>
                    <a:cubicBezTo>
                      <a:pt x="12" y="27"/>
                      <a:pt x="12" y="27"/>
                      <a:pt x="12" y="27"/>
                    </a:cubicBezTo>
                    <a:cubicBezTo>
                      <a:pt x="12" y="25"/>
                      <a:pt x="12" y="25"/>
                      <a:pt x="12" y="25"/>
                    </a:cubicBezTo>
                    <a:cubicBezTo>
                      <a:pt x="10" y="25"/>
                      <a:pt x="9" y="24"/>
                      <a:pt x="8" y="24"/>
                    </a:cubicBezTo>
                    <a:cubicBezTo>
                      <a:pt x="7" y="25"/>
                      <a:pt x="7" y="25"/>
                      <a:pt x="7" y="25"/>
                    </a:cubicBezTo>
                    <a:cubicBezTo>
                      <a:pt x="3" y="22"/>
                      <a:pt x="3" y="22"/>
                      <a:pt x="3" y="22"/>
                    </a:cubicBezTo>
                    <a:cubicBezTo>
                      <a:pt x="4" y="20"/>
                      <a:pt x="4" y="20"/>
                      <a:pt x="4" y="20"/>
                    </a:cubicBezTo>
                    <a:cubicBezTo>
                      <a:pt x="3" y="19"/>
                      <a:pt x="3" y="18"/>
                      <a:pt x="2" y="17"/>
                    </a:cubicBezTo>
                    <a:cubicBezTo>
                      <a:pt x="0" y="17"/>
                      <a:pt x="0" y="17"/>
                      <a:pt x="0" y="17"/>
                    </a:cubicBezTo>
                    <a:cubicBezTo>
                      <a:pt x="0" y="12"/>
                      <a:pt x="0" y="12"/>
                      <a:pt x="0" y="12"/>
                    </a:cubicBezTo>
                    <a:cubicBezTo>
                      <a:pt x="2" y="12"/>
                      <a:pt x="2" y="12"/>
                      <a:pt x="2" y="12"/>
                    </a:cubicBezTo>
                    <a:cubicBezTo>
                      <a:pt x="2" y="11"/>
                      <a:pt x="2" y="9"/>
                      <a:pt x="3" y="8"/>
                    </a:cubicBezTo>
                    <a:cubicBezTo>
                      <a:pt x="2" y="7"/>
                      <a:pt x="2" y="7"/>
                      <a:pt x="2" y="7"/>
                    </a:cubicBezTo>
                    <a:cubicBezTo>
                      <a:pt x="5" y="3"/>
                      <a:pt x="5" y="3"/>
                      <a:pt x="5" y="3"/>
                    </a:cubicBezTo>
                    <a:cubicBezTo>
                      <a:pt x="6" y="4"/>
                      <a:pt x="6" y="4"/>
                      <a:pt x="6" y="4"/>
                    </a:cubicBezTo>
                    <a:cubicBezTo>
                      <a:pt x="7" y="4"/>
                      <a:pt x="8" y="3"/>
                      <a:pt x="10" y="3"/>
                    </a:cubicBezTo>
                    <a:cubicBezTo>
                      <a:pt x="10" y="1"/>
                      <a:pt x="10" y="1"/>
                      <a:pt x="10" y="1"/>
                    </a:cubicBezTo>
                    <a:cubicBezTo>
                      <a:pt x="13" y="0"/>
                      <a:pt x="13" y="0"/>
                      <a:pt x="13" y="0"/>
                    </a:cubicBezTo>
                    <a:cubicBezTo>
                      <a:pt x="13" y="6"/>
                      <a:pt x="13" y="6"/>
                      <a:pt x="13" y="6"/>
                    </a:cubicBezTo>
                    <a:cubicBezTo>
                      <a:pt x="11" y="6"/>
                      <a:pt x="9" y="7"/>
                      <a:pt x="7" y="9"/>
                    </a:cubicBezTo>
                    <a:cubicBezTo>
                      <a:pt x="5" y="12"/>
                      <a:pt x="5" y="17"/>
                      <a:pt x="8" y="19"/>
                    </a:cubicBezTo>
                    <a:cubicBezTo>
                      <a:pt x="9" y="20"/>
                      <a:pt x="10" y="20"/>
                      <a:pt x="11" y="21"/>
                    </a:cubicBezTo>
                    <a:cubicBezTo>
                      <a:pt x="12" y="21"/>
                      <a:pt x="12" y="21"/>
                      <a:pt x="13" y="21"/>
                    </a:cubicBezTo>
                    <a:lnTo>
                      <a:pt x="13" y="27"/>
                    </a:lnTo>
                    <a:close/>
                  </a:path>
                </a:pathLst>
              </a:custGeom>
              <a:grpFill/>
              <a:ln>
                <a:noFill/>
              </a:ln>
            </p:spPr>
            <p:txBody>
              <a:bodyPr anchor="ctr"/>
              <a:lstStyle/>
              <a:p>
                <a:pPr algn="ctr"/>
                <a:endParaRPr>
                  <a:cs typeface="+mn-ea"/>
                  <a:sym typeface="+mn-lt"/>
                </a:endParaRPr>
              </a:p>
            </p:txBody>
          </p:sp>
          <p:sp>
            <p:nvSpPr>
              <p:cNvPr id="98" name="Freeform: Shape 125"/>
              <p:cNvSpPr/>
              <p:nvPr/>
            </p:nvSpPr>
            <p:spPr bwMode="auto">
              <a:xfrm>
                <a:off x="5430696" y="1236964"/>
                <a:ext cx="137246" cy="101709"/>
              </a:xfrm>
              <a:custGeom>
                <a:gdLst>
                  <a:gd fmla="*/ 16 w 31" name="T0"/>
                  <a:gd fmla="*/ 0 h 23" name="T1"/>
                  <a:gd fmla="*/ 0 w 31" name="T2"/>
                  <a:gd fmla="*/ 15 h 23" name="T3"/>
                  <a:gd fmla="*/ 2 w 31" name="T4"/>
                  <a:gd fmla="*/ 23 h 23" name="T5"/>
                  <a:gd fmla="*/ 2 w 31" name="T6"/>
                  <a:gd fmla="*/ 19 h 23" name="T7"/>
                  <a:gd fmla="*/ 3 w 31" name="T8"/>
                  <a:gd fmla="*/ 17 h 23" name="T9"/>
                  <a:gd fmla="*/ 3 w 31" name="T10"/>
                  <a:gd fmla="*/ 15 h 23" name="T11"/>
                  <a:gd fmla="*/ 16 w 31" name="T12"/>
                  <a:gd fmla="*/ 3 h 23" name="T13"/>
                  <a:gd fmla="*/ 28 w 31" name="T14"/>
                  <a:gd fmla="*/ 15 h 23" name="T15"/>
                  <a:gd fmla="*/ 28 w 31" name="T16"/>
                  <a:gd fmla="*/ 17 h 23" name="T17"/>
                  <a:gd fmla="*/ 29 w 31" name="T18"/>
                  <a:gd fmla="*/ 19 h 23" name="T19"/>
                  <a:gd fmla="*/ 29 w 31" name="T20"/>
                  <a:gd fmla="*/ 23 h 23" name="T21"/>
                  <a:gd fmla="*/ 31 w 31" name="T22"/>
                  <a:gd fmla="*/ 15 h 23" name="T23"/>
                  <a:gd fmla="*/ 16 w 31" name="T24"/>
                  <a:gd fmla="*/ 0 h 2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3" w="31">
                    <a:moveTo>
                      <a:pt x="16" y="0"/>
                    </a:moveTo>
                    <a:cubicBezTo>
                      <a:pt x="7" y="0"/>
                      <a:pt x="0" y="7"/>
                      <a:pt x="0" y="15"/>
                    </a:cubicBezTo>
                    <a:cubicBezTo>
                      <a:pt x="0" y="18"/>
                      <a:pt x="1" y="21"/>
                      <a:pt x="2" y="23"/>
                    </a:cubicBezTo>
                    <a:cubicBezTo>
                      <a:pt x="2" y="19"/>
                      <a:pt x="2" y="19"/>
                      <a:pt x="2" y="19"/>
                    </a:cubicBezTo>
                    <a:cubicBezTo>
                      <a:pt x="2" y="18"/>
                      <a:pt x="3" y="17"/>
                      <a:pt x="3" y="17"/>
                    </a:cubicBezTo>
                    <a:cubicBezTo>
                      <a:pt x="3" y="16"/>
                      <a:pt x="3" y="16"/>
                      <a:pt x="3" y="15"/>
                    </a:cubicBezTo>
                    <a:cubicBezTo>
                      <a:pt x="3" y="8"/>
                      <a:pt x="9" y="3"/>
                      <a:pt x="16" y="3"/>
                    </a:cubicBezTo>
                    <a:cubicBezTo>
                      <a:pt x="23" y="3"/>
                      <a:pt x="28" y="8"/>
                      <a:pt x="28" y="15"/>
                    </a:cubicBezTo>
                    <a:cubicBezTo>
                      <a:pt x="28" y="16"/>
                      <a:pt x="28" y="16"/>
                      <a:pt x="28" y="17"/>
                    </a:cubicBezTo>
                    <a:cubicBezTo>
                      <a:pt x="29" y="17"/>
                      <a:pt x="29" y="18"/>
                      <a:pt x="29" y="19"/>
                    </a:cubicBezTo>
                    <a:cubicBezTo>
                      <a:pt x="29" y="23"/>
                      <a:pt x="29" y="23"/>
                      <a:pt x="29" y="23"/>
                    </a:cubicBezTo>
                    <a:cubicBezTo>
                      <a:pt x="30" y="21"/>
                      <a:pt x="31" y="18"/>
                      <a:pt x="31" y="15"/>
                    </a:cubicBezTo>
                    <a:cubicBezTo>
                      <a:pt x="31" y="7"/>
                      <a:pt x="24" y="0"/>
                      <a:pt x="16" y="0"/>
                    </a:cubicBezTo>
                    <a:close/>
                  </a:path>
                </a:pathLst>
              </a:custGeom>
              <a:grpFill/>
              <a:ln>
                <a:noFill/>
              </a:ln>
            </p:spPr>
            <p:txBody>
              <a:bodyPr anchor="ctr"/>
              <a:lstStyle/>
              <a:p>
                <a:pPr algn="ctr"/>
                <a:endParaRPr>
                  <a:cs typeface="+mn-ea"/>
                  <a:sym typeface="+mn-lt"/>
                </a:endParaRPr>
              </a:p>
            </p:txBody>
          </p:sp>
          <p:sp>
            <p:nvSpPr>
              <p:cNvPr id="99" name="Freeform: Shape 126"/>
              <p:cNvSpPr/>
              <p:nvPr/>
            </p:nvSpPr>
            <p:spPr bwMode="auto">
              <a:xfrm>
                <a:off x="5444176" y="1308038"/>
                <a:ext cx="30635" cy="52693"/>
              </a:xfrm>
              <a:custGeom>
                <a:gdLst>
                  <a:gd fmla="*/ 0 w 7" name="T0"/>
                  <a:gd fmla="*/ 2 h 12" name="T1"/>
                  <a:gd fmla="*/ 0 w 7" name="T2"/>
                  <a:gd fmla="*/ 3 h 12" name="T3"/>
                  <a:gd fmla="*/ 0 w 7" name="T4"/>
                  <a:gd fmla="*/ 7 h 12" name="T5"/>
                  <a:gd fmla="*/ 0 w 7" name="T6"/>
                  <a:gd fmla="*/ 8 h 12" name="T7"/>
                  <a:gd fmla="*/ 5 w 7" name="T8"/>
                  <a:gd fmla="*/ 12 h 12" name="T9"/>
                  <a:gd fmla="*/ 7 w 7" name="T10"/>
                  <a:gd fmla="*/ 12 h 12" name="T11"/>
                  <a:gd fmla="*/ 7 w 7" name="T12"/>
                  <a:gd fmla="*/ 0 h 12" name="T13"/>
                  <a:gd fmla="*/ 5 w 7" name="T14"/>
                  <a:gd fmla="*/ 0 h 12" name="T15"/>
                  <a:gd fmla="*/ 0 w 7" name="T16"/>
                  <a:gd fmla="*/ 2 h 1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 w="7">
                    <a:moveTo>
                      <a:pt x="0" y="2"/>
                    </a:moveTo>
                    <a:cubicBezTo>
                      <a:pt x="0" y="2"/>
                      <a:pt x="0" y="2"/>
                      <a:pt x="0" y="3"/>
                    </a:cubicBezTo>
                    <a:cubicBezTo>
                      <a:pt x="0" y="7"/>
                      <a:pt x="0" y="7"/>
                      <a:pt x="0" y="7"/>
                    </a:cubicBezTo>
                    <a:cubicBezTo>
                      <a:pt x="0" y="8"/>
                      <a:pt x="0" y="8"/>
                      <a:pt x="0" y="8"/>
                    </a:cubicBezTo>
                    <a:cubicBezTo>
                      <a:pt x="0" y="10"/>
                      <a:pt x="2" y="12"/>
                      <a:pt x="5" y="12"/>
                    </a:cubicBezTo>
                    <a:cubicBezTo>
                      <a:pt x="7" y="12"/>
                      <a:pt x="7" y="12"/>
                      <a:pt x="7" y="12"/>
                    </a:cubicBezTo>
                    <a:cubicBezTo>
                      <a:pt x="7" y="0"/>
                      <a:pt x="7" y="0"/>
                      <a:pt x="7" y="0"/>
                    </a:cubicBezTo>
                    <a:cubicBezTo>
                      <a:pt x="5" y="0"/>
                      <a:pt x="5" y="0"/>
                      <a:pt x="5" y="0"/>
                    </a:cubicBezTo>
                    <a:cubicBezTo>
                      <a:pt x="3" y="0"/>
                      <a:pt x="1" y="1"/>
                      <a:pt x="0" y="2"/>
                    </a:cubicBezTo>
                    <a:close/>
                  </a:path>
                </a:pathLst>
              </a:custGeom>
              <a:grpFill/>
              <a:ln>
                <a:noFill/>
              </a:ln>
            </p:spPr>
            <p:txBody>
              <a:bodyPr anchor="ctr"/>
              <a:lstStyle/>
              <a:p>
                <a:pPr algn="ctr"/>
                <a:endParaRPr>
                  <a:cs typeface="+mn-ea"/>
                  <a:sym typeface="+mn-lt"/>
                </a:endParaRPr>
              </a:p>
            </p:txBody>
          </p:sp>
          <p:sp>
            <p:nvSpPr>
              <p:cNvPr id="100" name="Freeform: Shape 127"/>
              <p:cNvSpPr/>
              <p:nvPr/>
            </p:nvSpPr>
            <p:spPr bwMode="auto">
              <a:xfrm>
                <a:off x="5523828" y="1308038"/>
                <a:ext cx="30635" cy="52693"/>
              </a:xfrm>
              <a:custGeom>
                <a:gdLst>
                  <a:gd fmla="*/ 7 w 7" name="T0"/>
                  <a:gd fmla="*/ 8 h 12" name="T1"/>
                  <a:gd fmla="*/ 7 w 7" name="T2"/>
                  <a:gd fmla="*/ 7 h 12" name="T3"/>
                  <a:gd fmla="*/ 7 w 7" name="T4"/>
                  <a:gd fmla="*/ 3 h 12" name="T5"/>
                  <a:gd fmla="*/ 7 w 7" name="T6"/>
                  <a:gd fmla="*/ 2 h 12" name="T7"/>
                  <a:gd fmla="*/ 2 w 7" name="T8"/>
                  <a:gd fmla="*/ 0 h 12" name="T9"/>
                  <a:gd fmla="*/ 0 w 7" name="T10"/>
                  <a:gd fmla="*/ 0 h 12" name="T11"/>
                  <a:gd fmla="*/ 0 w 7" name="T12"/>
                  <a:gd fmla="*/ 12 h 12" name="T13"/>
                  <a:gd fmla="*/ 2 w 7" name="T14"/>
                  <a:gd fmla="*/ 12 h 12" name="T15"/>
                  <a:gd fmla="*/ 7 w 7" name="T16"/>
                  <a:gd fmla="*/ 8 h 1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 w="7">
                    <a:moveTo>
                      <a:pt x="7" y="8"/>
                    </a:moveTo>
                    <a:cubicBezTo>
                      <a:pt x="7" y="7"/>
                      <a:pt x="7" y="7"/>
                      <a:pt x="7" y="7"/>
                    </a:cubicBezTo>
                    <a:cubicBezTo>
                      <a:pt x="7" y="3"/>
                      <a:pt x="7" y="3"/>
                      <a:pt x="7" y="3"/>
                    </a:cubicBezTo>
                    <a:cubicBezTo>
                      <a:pt x="7" y="3"/>
                      <a:pt x="7" y="2"/>
                      <a:pt x="7" y="2"/>
                    </a:cubicBezTo>
                    <a:cubicBezTo>
                      <a:pt x="7" y="1"/>
                      <a:pt x="5" y="0"/>
                      <a:pt x="2" y="0"/>
                    </a:cubicBezTo>
                    <a:cubicBezTo>
                      <a:pt x="0" y="0"/>
                      <a:pt x="0" y="0"/>
                      <a:pt x="0" y="0"/>
                    </a:cubicBezTo>
                    <a:cubicBezTo>
                      <a:pt x="0" y="12"/>
                      <a:pt x="0" y="12"/>
                      <a:pt x="0" y="12"/>
                    </a:cubicBezTo>
                    <a:cubicBezTo>
                      <a:pt x="2" y="12"/>
                      <a:pt x="2" y="12"/>
                      <a:pt x="2" y="12"/>
                    </a:cubicBezTo>
                    <a:cubicBezTo>
                      <a:pt x="5" y="12"/>
                      <a:pt x="7" y="10"/>
                      <a:pt x="7" y="8"/>
                    </a:cubicBezTo>
                    <a:close/>
                  </a:path>
                </a:pathLst>
              </a:custGeom>
              <a:grpFill/>
              <a:ln>
                <a:noFill/>
              </a:ln>
            </p:spPr>
            <p:txBody>
              <a:bodyPr anchor="ctr"/>
              <a:lstStyle/>
              <a:p>
                <a:pPr algn="ctr"/>
                <a:endParaRPr>
                  <a:cs typeface="+mn-ea"/>
                  <a:sym typeface="+mn-lt"/>
                </a:endParaRPr>
              </a:p>
            </p:txBody>
          </p:sp>
          <p:sp>
            <p:nvSpPr>
              <p:cNvPr id="101" name="Freeform: Shape 128"/>
              <p:cNvSpPr/>
              <p:nvPr/>
            </p:nvSpPr>
            <p:spPr bwMode="auto">
              <a:xfrm>
                <a:off x="5987034" y="2883918"/>
                <a:ext cx="186263" cy="137246"/>
              </a:xfrm>
              <a:custGeom>
                <a:gdLst>
                  <a:gd fmla="*/ 28 w 42" name="T0"/>
                  <a:gd fmla="*/ 31 h 31" name="T1"/>
                  <a:gd fmla="*/ 42 w 42" name="T2"/>
                  <a:gd fmla="*/ 31 h 31" name="T3"/>
                  <a:gd fmla="*/ 42 w 42" name="T4"/>
                  <a:gd fmla="*/ 0 h 31" name="T5"/>
                  <a:gd fmla="*/ 28 w 42" name="T6"/>
                  <a:gd fmla="*/ 0 h 31" name="T7"/>
                  <a:gd fmla="*/ 28 w 42" name="T8"/>
                  <a:gd fmla="*/ 13 h 31" name="T9"/>
                  <a:gd fmla="*/ 38 w 42" name="T10"/>
                  <a:gd fmla="*/ 27 h 31" name="T11"/>
                  <a:gd fmla="*/ 28 w 42" name="T12"/>
                  <a:gd fmla="*/ 27 h 31" name="T13"/>
                  <a:gd fmla="*/ 28 w 42" name="T14"/>
                  <a:gd fmla="*/ 31 h 31" name="T15"/>
                  <a:gd fmla="*/ 19 w 42" name="T16"/>
                  <a:gd fmla="*/ 31 h 31" name="T17"/>
                  <a:gd fmla="*/ 28 w 42" name="T18"/>
                  <a:gd fmla="*/ 31 h 31" name="T19"/>
                  <a:gd fmla="*/ 28 w 42" name="T20"/>
                  <a:gd fmla="*/ 27 h 31" name="T21"/>
                  <a:gd fmla="*/ 22 w 42" name="T22"/>
                  <a:gd fmla="*/ 27 h 31" name="T23"/>
                  <a:gd fmla="*/ 21 w 42" name="T24"/>
                  <a:gd fmla="*/ 26 h 31" name="T25"/>
                  <a:gd fmla="*/ 19 w 42" name="T26"/>
                  <a:gd fmla="*/ 23 h 31" name="T27"/>
                  <a:gd fmla="*/ 19 w 42" name="T28"/>
                  <a:gd fmla="*/ 25 h 31" name="T29"/>
                  <a:gd fmla="*/ 20 w 42" name="T30"/>
                  <a:gd fmla="*/ 27 h 31" name="T31"/>
                  <a:gd fmla="*/ 19 w 42" name="T32"/>
                  <a:gd fmla="*/ 27 h 31" name="T33"/>
                  <a:gd fmla="*/ 19 w 42" name="T34"/>
                  <a:gd fmla="*/ 31 h 31" name="T35"/>
                  <a:gd fmla="*/ 28 w 42" name="T36"/>
                  <a:gd fmla="*/ 0 h 31" name="T37"/>
                  <a:gd fmla="*/ 19 w 42" name="T38"/>
                  <a:gd fmla="*/ 0 h 31" name="T39"/>
                  <a:gd fmla="*/ 19 w 42" name="T40"/>
                  <a:gd fmla="*/ 20 h 31" name="T41"/>
                  <a:gd fmla="*/ 26 w 42" name="T42"/>
                  <a:gd fmla="*/ 10 h 31" name="T43"/>
                  <a:gd fmla="*/ 26 w 42" name="T44"/>
                  <a:gd fmla="*/ 10 h 31" name="T45"/>
                  <a:gd fmla="*/ 28 w 42" name="T46"/>
                  <a:gd fmla="*/ 13 h 31" name="T47"/>
                  <a:gd fmla="*/ 28 w 42" name="T48"/>
                  <a:gd fmla="*/ 0 h 31" name="T49"/>
                  <a:gd fmla="*/ 12 w 42" name="T50"/>
                  <a:gd fmla="*/ 31 h 31" name="T51"/>
                  <a:gd fmla="*/ 19 w 42" name="T52"/>
                  <a:gd fmla="*/ 31 h 31" name="T53"/>
                  <a:gd fmla="*/ 19 w 42" name="T54"/>
                  <a:gd fmla="*/ 27 h 31" name="T55"/>
                  <a:gd fmla="*/ 14 w 42" name="T56"/>
                  <a:gd fmla="*/ 27 h 31" name="T57"/>
                  <a:gd fmla="*/ 12 w 42" name="T58"/>
                  <a:gd fmla="*/ 27 h 31" name="T59"/>
                  <a:gd fmla="*/ 12 w 42" name="T60"/>
                  <a:gd fmla="*/ 31 h 31" name="T61"/>
                  <a:gd fmla="*/ 19 w 42" name="T62"/>
                  <a:gd fmla="*/ 0 h 31" name="T63"/>
                  <a:gd fmla="*/ 12 w 42" name="T64"/>
                  <a:gd fmla="*/ 0 h 31" name="T65"/>
                  <a:gd fmla="*/ 12 w 42" name="T66"/>
                  <a:gd fmla="*/ 6 h 31" name="T67"/>
                  <a:gd fmla="*/ 13 w 42" name="T68"/>
                  <a:gd fmla="*/ 8 h 31" name="T69"/>
                  <a:gd fmla="*/ 12 w 42" name="T70"/>
                  <a:gd fmla="*/ 10 h 31" name="T71"/>
                  <a:gd fmla="*/ 12 w 42" name="T72"/>
                  <a:gd fmla="*/ 16 h 31" name="T73"/>
                  <a:gd fmla="*/ 12 w 42" name="T74"/>
                  <a:gd fmla="*/ 16 h 31" name="T75"/>
                  <a:gd fmla="*/ 17 w 42" name="T76"/>
                  <a:gd fmla="*/ 23 h 31" name="T77"/>
                  <a:gd fmla="*/ 19 w 42" name="T78"/>
                  <a:gd fmla="*/ 25 h 31" name="T79"/>
                  <a:gd fmla="*/ 19 w 42" name="T80"/>
                  <a:gd fmla="*/ 23 h 31" name="T81"/>
                  <a:gd fmla="*/ 18 w 42" name="T82"/>
                  <a:gd fmla="*/ 22 h 31" name="T83"/>
                  <a:gd fmla="*/ 19 w 42" name="T84"/>
                  <a:gd fmla="*/ 20 h 31" name="T85"/>
                  <a:gd fmla="*/ 19 w 42" name="T86"/>
                  <a:gd fmla="*/ 0 h 31" name="T87"/>
                  <a:gd fmla="*/ 0 w 42" name="T88"/>
                  <a:gd fmla="*/ 31 h 31" name="T89"/>
                  <a:gd fmla="*/ 12 w 42" name="T90"/>
                  <a:gd fmla="*/ 31 h 31" name="T91"/>
                  <a:gd fmla="*/ 12 w 42" name="T92"/>
                  <a:gd fmla="*/ 27 h 31" name="T93"/>
                  <a:gd fmla="*/ 4 w 42" name="T94"/>
                  <a:gd fmla="*/ 27 h 31" name="T95"/>
                  <a:gd fmla="*/ 4 w 42" name="T96"/>
                  <a:gd fmla="*/ 27 h 31" name="T97"/>
                  <a:gd fmla="*/ 12 w 42" name="T98"/>
                  <a:gd fmla="*/ 16 h 31" name="T99"/>
                  <a:gd fmla="*/ 12 w 42" name="T100"/>
                  <a:gd fmla="*/ 10 h 31" name="T101"/>
                  <a:gd fmla="*/ 10 w 42" name="T102"/>
                  <a:gd fmla="*/ 11 h 31" name="T103"/>
                  <a:gd fmla="*/ 6 w 42" name="T104"/>
                  <a:gd fmla="*/ 8 h 31" name="T105"/>
                  <a:gd fmla="*/ 10 w 42" name="T106"/>
                  <a:gd fmla="*/ 4 h 31" name="T107"/>
                  <a:gd fmla="*/ 10 w 42" name="T108"/>
                  <a:gd fmla="*/ 4 h 31" name="T109"/>
                  <a:gd fmla="*/ 12 w 42" name="T110"/>
                  <a:gd fmla="*/ 6 h 31" name="T111"/>
                  <a:gd fmla="*/ 12 w 42" name="T112"/>
                  <a:gd fmla="*/ 0 h 31" name="T113"/>
                  <a:gd fmla="*/ 0 w 42" name="T114"/>
                  <a:gd fmla="*/ 0 h 31" name="T115"/>
                  <a:gd fmla="*/ 0 w 42" name="T116"/>
                  <a:gd fmla="*/ 31 h 31"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31" w="42">
                    <a:moveTo>
                      <a:pt x="28" y="31"/>
                    </a:moveTo>
                    <a:cubicBezTo>
                      <a:pt x="42" y="31"/>
                      <a:pt x="42" y="31"/>
                      <a:pt x="42" y="31"/>
                    </a:cubicBezTo>
                    <a:cubicBezTo>
                      <a:pt x="42" y="0"/>
                      <a:pt x="42" y="0"/>
                      <a:pt x="42" y="0"/>
                    </a:cubicBezTo>
                    <a:cubicBezTo>
                      <a:pt x="28" y="0"/>
                      <a:pt x="28" y="0"/>
                      <a:pt x="28" y="0"/>
                    </a:cubicBezTo>
                    <a:cubicBezTo>
                      <a:pt x="28" y="13"/>
                      <a:pt x="28" y="13"/>
                      <a:pt x="28" y="13"/>
                    </a:cubicBezTo>
                    <a:cubicBezTo>
                      <a:pt x="38" y="27"/>
                      <a:pt x="38" y="27"/>
                      <a:pt x="38" y="27"/>
                    </a:cubicBezTo>
                    <a:cubicBezTo>
                      <a:pt x="28" y="27"/>
                      <a:pt x="28" y="27"/>
                      <a:pt x="28" y="27"/>
                    </a:cubicBezTo>
                    <a:lnTo>
                      <a:pt x="28" y="31"/>
                    </a:lnTo>
                    <a:close/>
                    <a:moveTo>
                      <a:pt x="19" y="31"/>
                    </a:moveTo>
                    <a:cubicBezTo>
                      <a:pt x="28" y="31"/>
                      <a:pt x="28" y="31"/>
                      <a:pt x="28" y="31"/>
                    </a:cubicBezTo>
                    <a:cubicBezTo>
                      <a:pt x="28" y="27"/>
                      <a:pt x="28" y="27"/>
                      <a:pt x="28" y="27"/>
                    </a:cubicBezTo>
                    <a:cubicBezTo>
                      <a:pt x="22" y="27"/>
                      <a:pt x="22" y="27"/>
                      <a:pt x="22" y="27"/>
                    </a:cubicBezTo>
                    <a:cubicBezTo>
                      <a:pt x="21" y="26"/>
                      <a:pt x="21" y="26"/>
                      <a:pt x="21" y="26"/>
                    </a:cubicBezTo>
                    <a:cubicBezTo>
                      <a:pt x="19" y="23"/>
                      <a:pt x="19" y="23"/>
                      <a:pt x="19" y="23"/>
                    </a:cubicBezTo>
                    <a:cubicBezTo>
                      <a:pt x="19" y="25"/>
                      <a:pt x="19" y="25"/>
                      <a:pt x="19" y="25"/>
                    </a:cubicBezTo>
                    <a:cubicBezTo>
                      <a:pt x="20" y="27"/>
                      <a:pt x="20" y="27"/>
                      <a:pt x="20" y="27"/>
                    </a:cubicBezTo>
                    <a:cubicBezTo>
                      <a:pt x="19" y="27"/>
                      <a:pt x="19" y="27"/>
                      <a:pt x="19" y="27"/>
                    </a:cubicBezTo>
                    <a:cubicBezTo>
                      <a:pt x="19" y="31"/>
                      <a:pt x="19" y="31"/>
                      <a:pt x="19" y="31"/>
                    </a:cubicBezTo>
                    <a:close/>
                    <a:moveTo>
                      <a:pt x="28" y="0"/>
                    </a:moveTo>
                    <a:cubicBezTo>
                      <a:pt x="19" y="0"/>
                      <a:pt x="19" y="0"/>
                      <a:pt x="19" y="0"/>
                    </a:cubicBezTo>
                    <a:cubicBezTo>
                      <a:pt x="19" y="20"/>
                      <a:pt x="19" y="20"/>
                      <a:pt x="19" y="20"/>
                    </a:cubicBezTo>
                    <a:cubicBezTo>
                      <a:pt x="26" y="10"/>
                      <a:pt x="26" y="10"/>
                      <a:pt x="26" y="10"/>
                    </a:cubicBezTo>
                    <a:cubicBezTo>
                      <a:pt x="26" y="10"/>
                      <a:pt x="26" y="10"/>
                      <a:pt x="26" y="10"/>
                    </a:cubicBezTo>
                    <a:cubicBezTo>
                      <a:pt x="28" y="13"/>
                      <a:pt x="28" y="13"/>
                      <a:pt x="28" y="13"/>
                    </a:cubicBezTo>
                    <a:lnTo>
                      <a:pt x="28" y="0"/>
                    </a:lnTo>
                    <a:close/>
                    <a:moveTo>
                      <a:pt x="12" y="31"/>
                    </a:moveTo>
                    <a:cubicBezTo>
                      <a:pt x="19" y="31"/>
                      <a:pt x="19" y="31"/>
                      <a:pt x="19" y="31"/>
                    </a:cubicBezTo>
                    <a:cubicBezTo>
                      <a:pt x="19" y="27"/>
                      <a:pt x="19" y="27"/>
                      <a:pt x="19" y="27"/>
                    </a:cubicBezTo>
                    <a:cubicBezTo>
                      <a:pt x="14" y="27"/>
                      <a:pt x="14" y="27"/>
                      <a:pt x="14" y="27"/>
                    </a:cubicBezTo>
                    <a:cubicBezTo>
                      <a:pt x="12" y="27"/>
                      <a:pt x="12" y="27"/>
                      <a:pt x="12" y="27"/>
                    </a:cubicBezTo>
                    <a:cubicBezTo>
                      <a:pt x="12" y="31"/>
                      <a:pt x="12" y="31"/>
                      <a:pt x="12" y="31"/>
                    </a:cubicBezTo>
                    <a:close/>
                    <a:moveTo>
                      <a:pt x="19" y="0"/>
                    </a:moveTo>
                    <a:cubicBezTo>
                      <a:pt x="12" y="0"/>
                      <a:pt x="12" y="0"/>
                      <a:pt x="12" y="0"/>
                    </a:cubicBezTo>
                    <a:cubicBezTo>
                      <a:pt x="12" y="6"/>
                      <a:pt x="12" y="6"/>
                      <a:pt x="12" y="6"/>
                    </a:cubicBezTo>
                    <a:cubicBezTo>
                      <a:pt x="13" y="6"/>
                      <a:pt x="13" y="7"/>
                      <a:pt x="13" y="8"/>
                    </a:cubicBezTo>
                    <a:cubicBezTo>
                      <a:pt x="13" y="8"/>
                      <a:pt x="13" y="9"/>
                      <a:pt x="12" y="10"/>
                    </a:cubicBezTo>
                    <a:cubicBezTo>
                      <a:pt x="12" y="16"/>
                      <a:pt x="12" y="16"/>
                      <a:pt x="12" y="16"/>
                    </a:cubicBezTo>
                    <a:cubicBezTo>
                      <a:pt x="12" y="16"/>
                      <a:pt x="12" y="16"/>
                      <a:pt x="12" y="16"/>
                    </a:cubicBezTo>
                    <a:cubicBezTo>
                      <a:pt x="17" y="23"/>
                      <a:pt x="17" y="23"/>
                      <a:pt x="17" y="23"/>
                    </a:cubicBezTo>
                    <a:cubicBezTo>
                      <a:pt x="19" y="25"/>
                      <a:pt x="19" y="25"/>
                      <a:pt x="19" y="25"/>
                    </a:cubicBezTo>
                    <a:cubicBezTo>
                      <a:pt x="19" y="23"/>
                      <a:pt x="19" y="23"/>
                      <a:pt x="19" y="23"/>
                    </a:cubicBezTo>
                    <a:cubicBezTo>
                      <a:pt x="18" y="22"/>
                      <a:pt x="18" y="22"/>
                      <a:pt x="18" y="22"/>
                    </a:cubicBezTo>
                    <a:cubicBezTo>
                      <a:pt x="19" y="20"/>
                      <a:pt x="19" y="20"/>
                      <a:pt x="19" y="20"/>
                    </a:cubicBezTo>
                    <a:lnTo>
                      <a:pt x="19" y="0"/>
                    </a:lnTo>
                    <a:close/>
                    <a:moveTo>
                      <a:pt x="0" y="31"/>
                    </a:moveTo>
                    <a:cubicBezTo>
                      <a:pt x="12" y="31"/>
                      <a:pt x="12" y="31"/>
                      <a:pt x="12" y="31"/>
                    </a:cubicBezTo>
                    <a:cubicBezTo>
                      <a:pt x="12" y="27"/>
                      <a:pt x="12" y="27"/>
                      <a:pt x="12" y="27"/>
                    </a:cubicBezTo>
                    <a:cubicBezTo>
                      <a:pt x="4" y="27"/>
                      <a:pt x="4" y="27"/>
                      <a:pt x="4" y="27"/>
                    </a:cubicBezTo>
                    <a:cubicBezTo>
                      <a:pt x="4" y="27"/>
                      <a:pt x="4" y="27"/>
                      <a:pt x="4" y="27"/>
                    </a:cubicBezTo>
                    <a:cubicBezTo>
                      <a:pt x="12" y="16"/>
                      <a:pt x="12" y="16"/>
                      <a:pt x="12" y="16"/>
                    </a:cubicBezTo>
                    <a:cubicBezTo>
                      <a:pt x="12" y="10"/>
                      <a:pt x="12" y="10"/>
                      <a:pt x="12" y="10"/>
                    </a:cubicBezTo>
                    <a:cubicBezTo>
                      <a:pt x="12" y="10"/>
                      <a:pt x="11" y="11"/>
                      <a:pt x="10" y="11"/>
                    </a:cubicBezTo>
                    <a:cubicBezTo>
                      <a:pt x="8" y="11"/>
                      <a:pt x="6" y="9"/>
                      <a:pt x="6" y="8"/>
                    </a:cubicBezTo>
                    <a:cubicBezTo>
                      <a:pt x="6" y="6"/>
                      <a:pt x="8" y="4"/>
                      <a:pt x="10" y="4"/>
                    </a:cubicBezTo>
                    <a:cubicBezTo>
                      <a:pt x="10" y="4"/>
                      <a:pt x="10" y="4"/>
                      <a:pt x="10" y="4"/>
                    </a:cubicBezTo>
                    <a:cubicBezTo>
                      <a:pt x="11" y="4"/>
                      <a:pt x="12" y="5"/>
                      <a:pt x="12" y="6"/>
                    </a:cubicBezTo>
                    <a:cubicBezTo>
                      <a:pt x="12" y="0"/>
                      <a:pt x="12" y="0"/>
                      <a:pt x="12" y="0"/>
                    </a:cubicBezTo>
                    <a:cubicBezTo>
                      <a:pt x="0" y="0"/>
                      <a:pt x="0" y="0"/>
                      <a:pt x="0" y="0"/>
                    </a:cubicBezTo>
                    <a:lnTo>
                      <a:pt x="0" y="31"/>
                    </a:lnTo>
                    <a:close/>
                  </a:path>
                </a:pathLst>
              </a:custGeom>
              <a:grpFill/>
              <a:ln>
                <a:noFill/>
              </a:ln>
            </p:spPr>
            <p:txBody>
              <a:bodyPr anchor="ctr"/>
              <a:lstStyle/>
              <a:p>
                <a:pPr algn="ctr"/>
                <a:endParaRPr>
                  <a:cs typeface="+mn-ea"/>
                  <a:sym typeface="+mn-lt"/>
                </a:endParaRPr>
              </a:p>
            </p:txBody>
          </p:sp>
          <p:sp>
            <p:nvSpPr>
              <p:cNvPr id="102" name="Freeform: Shape 129"/>
              <p:cNvSpPr/>
              <p:nvPr/>
            </p:nvSpPr>
            <p:spPr bwMode="auto">
              <a:xfrm>
                <a:off x="5766459" y="1895010"/>
                <a:ext cx="93131" cy="115189"/>
              </a:xfrm>
              <a:custGeom>
                <a:gdLst>
                  <a:gd fmla="*/ 3 w 21" name="T0"/>
                  <a:gd fmla="*/ 23 h 26" name="T1"/>
                  <a:gd fmla="*/ 3 w 21" name="T2"/>
                  <a:gd fmla="*/ 22 h 26" name="T3"/>
                  <a:gd fmla="*/ 3 w 21" name="T4"/>
                  <a:gd fmla="*/ 22 h 26" name="T5"/>
                  <a:gd fmla="*/ 3 w 21" name="T6"/>
                  <a:gd fmla="*/ 6 h 26" name="T7"/>
                  <a:gd fmla="*/ 18 w 21" name="T8"/>
                  <a:gd fmla="*/ 6 h 26" name="T9"/>
                  <a:gd fmla="*/ 18 w 21" name="T10"/>
                  <a:gd fmla="*/ 17 h 26" name="T11"/>
                  <a:gd fmla="*/ 17 w 21" name="T12"/>
                  <a:gd fmla="*/ 17 h 26" name="T13"/>
                  <a:gd fmla="*/ 12 w 21" name="T14"/>
                  <a:gd fmla="*/ 22 h 26" name="T15"/>
                  <a:gd fmla="*/ 17 w 21" name="T16"/>
                  <a:gd fmla="*/ 26 h 26" name="T17"/>
                  <a:gd fmla="*/ 21 w 21" name="T18"/>
                  <a:gd fmla="*/ 22 h 26" name="T19"/>
                  <a:gd fmla="*/ 21 w 21" name="T20"/>
                  <a:gd fmla="*/ 22 h 26" name="T21"/>
                  <a:gd fmla="*/ 21 w 21" name="T22"/>
                  <a:gd fmla="*/ 22 h 26" name="T23"/>
                  <a:gd fmla="*/ 21 w 21" name="T24"/>
                  <a:gd fmla="*/ 6 h 26" name="T25"/>
                  <a:gd fmla="*/ 21 w 21" name="T26"/>
                  <a:gd fmla="*/ 0 h 26" name="T27"/>
                  <a:gd fmla="*/ 18 w 21" name="T28"/>
                  <a:gd fmla="*/ 0 h 26" name="T29"/>
                  <a:gd fmla="*/ 3 w 21" name="T30"/>
                  <a:gd fmla="*/ 0 h 26" name="T31"/>
                  <a:gd fmla="*/ 0 w 21" name="T32"/>
                  <a:gd fmla="*/ 0 h 26" name="T33"/>
                  <a:gd fmla="*/ 0 w 21" name="T34"/>
                  <a:gd fmla="*/ 6 h 26" name="T35"/>
                  <a:gd fmla="*/ 0 w 21" name="T36"/>
                  <a:gd fmla="*/ 17 h 26" name="T37"/>
                  <a:gd fmla="*/ 0 w 21" name="T38"/>
                  <a:gd fmla="*/ 17 h 26" name="T39"/>
                  <a:gd fmla="*/ 3 w 21" name="T40"/>
                  <a:gd fmla="*/ 23 h 26"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6" w="21">
                    <a:moveTo>
                      <a:pt x="3" y="23"/>
                    </a:moveTo>
                    <a:cubicBezTo>
                      <a:pt x="3" y="22"/>
                      <a:pt x="3" y="22"/>
                      <a:pt x="3" y="22"/>
                    </a:cubicBezTo>
                    <a:cubicBezTo>
                      <a:pt x="3" y="22"/>
                      <a:pt x="3" y="22"/>
                      <a:pt x="3" y="22"/>
                    </a:cubicBezTo>
                    <a:cubicBezTo>
                      <a:pt x="3" y="6"/>
                      <a:pt x="3" y="6"/>
                      <a:pt x="3" y="6"/>
                    </a:cubicBezTo>
                    <a:cubicBezTo>
                      <a:pt x="18" y="6"/>
                      <a:pt x="18" y="6"/>
                      <a:pt x="18" y="6"/>
                    </a:cubicBezTo>
                    <a:cubicBezTo>
                      <a:pt x="18" y="17"/>
                      <a:pt x="18" y="17"/>
                      <a:pt x="18" y="17"/>
                    </a:cubicBezTo>
                    <a:cubicBezTo>
                      <a:pt x="18" y="17"/>
                      <a:pt x="17" y="17"/>
                      <a:pt x="17" y="17"/>
                    </a:cubicBezTo>
                    <a:cubicBezTo>
                      <a:pt x="14" y="17"/>
                      <a:pt x="12" y="19"/>
                      <a:pt x="12" y="22"/>
                    </a:cubicBezTo>
                    <a:cubicBezTo>
                      <a:pt x="12" y="24"/>
                      <a:pt x="14" y="26"/>
                      <a:pt x="17" y="26"/>
                    </a:cubicBezTo>
                    <a:cubicBezTo>
                      <a:pt x="19" y="26"/>
                      <a:pt x="21" y="24"/>
                      <a:pt x="21" y="22"/>
                    </a:cubicBezTo>
                    <a:cubicBezTo>
                      <a:pt x="21" y="22"/>
                      <a:pt x="21" y="22"/>
                      <a:pt x="21" y="22"/>
                    </a:cubicBezTo>
                    <a:cubicBezTo>
                      <a:pt x="21" y="22"/>
                      <a:pt x="21" y="22"/>
                      <a:pt x="21" y="22"/>
                    </a:cubicBezTo>
                    <a:cubicBezTo>
                      <a:pt x="21" y="6"/>
                      <a:pt x="21" y="6"/>
                      <a:pt x="21" y="6"/>
                    </a:cubicBezTo>
                    <a:cubicBezTo>
                      <a:pt x="21" y="0"/>
                      <a:pt x="21" y="0"/>
                      <a:pt x="21" y="0"/>
                    </a:cubicBezTo>
                    <a:cubicBezTo>
                      <a:pt x="18" y="0"/>
                      <a:pt x="18" y="0"/>
                      <a:pt x="18" y="0"/>
                    </a:cubicBezTo>
                    <a:cubicBezTo>
                      <a:pt x="3" y="0"/>
                      <a:pt x="3" y="0"/>
                      <a:pt x="3" y="0"/>
                    </a:cubicBezTo>
                    <a:cubicBezTo>
                      <a:pt x="0" y="0"/>
                      <a:pt x="0" y="0"/>
                      <a:pt x="0" y="0"/>
                    </a:cubicBezTo>
                    <a:cubicBezTo>
                      <a:pt x="0" y="6"/>
                      <a:pt x="0" y="6"/>
                      <a:pt x="0" y="6"/>
                    </a:cubicBezTo>
                    <a:cubicBezTo>
                      <a:pt x="0" y="17"/>
                      <a:pt x="0" y="17"/>
                      <a:pt x="0" y="17"/>
                    </a:cubicBezTo>
                    <a:cubicBezTo>
                      <a:pt x="0" y="17"/>
                      <a:pt x="0" y="17"/>
                      <a:pt x="0" y="17"/>
                    </a:cubicBezTo>
                    <a:cubicBezTo>
                      <a:pt x="1" y="19"/>
                      <a:pt x="2" y="21"/>
                      <a:pt x="3" y="23"/>
                    </a:cubicBezTo>
                    <a:close/>
                  </a:path>
                </a:pathLst>
              </a:custGeom>
              <a:grpFill/>
              <a:ln>
                <a:noFill/>
              </a:ln>
            </p:spPr>
            <p:txBody>
              <a:bodyPr anchor="ctr"/>
              <a:lstStyle/>
              <a:p>
                <a:pPr algn="ctr"/>
                <a:endParaRPr>
                  <a:cs typeface="+mn-ea"/>
                  <a:sym typeface="+mn-lt"/>
                </a:endParaRPr>
              </a:p>
            </p:txBody>
          </p:sp>
        </p:grpSp>
        <p:grpSp>
          <p:nvGrpSpPr>
            <p:cNvPr id="33" name="Group 59"/>
            <p:cNvGrpSpPr/>
            <p:nvPr/>
          </p:nvGrpSpPr>
          <p:grpSpPr>
            <a:xfrm>
              <a:off x="6698196" y="1819393"/>
              <a:ext cx="5062269" cy="5038607"/>
              <a:chOff x="4476326" y="1364544"/>
              <a:chExt cx="3796702" cy="3778956"/>
            </a:xfrm>
          </p:grpSpPr>
          <p:sp>
            <p:nvSpPr>
              <p:cNvPr id="34" name="Freeform: Shape 61"/>
              <p:cNvSpPr/>
              <p:nvPr/>
            </p:nvSpPr>
            <p:spPr bwMode="auto">
              <a:xfrm>
                <a:off x="4749783" y="1386364"/>
                <a:ext cx="2829064" cy="2829064"/>
              </a:xfrm>
              <a:custGeom>
                <a:gdLst>
                  <a:gd fmla="*/ 315 w 630" name="T0"/>
                  <a:gd fmla="*/ 19 h 630" name="T1"/>
                  <a:gd fmla="*/ 611 w 630" name="T2"/>
                  <a:gd fmla="*/ 315 h 630" name="T3"/>
                  <a:gd fmla="*/ 315 w 630" name="T4"/>
                  <a:gd fmla="*/ 611 h 630" name="T5"/>
                  <a:gd fmla="*/ 315 w 630" name="T6"/>
                  <a:gd fmla="*/ 630 h 630" name="T7"/>
                  <a:gd fmla="*/ 630 w 630" name="T8"/>
                  <a:gd fmla="*/ 315 h 630" name="T9"/>
                  <a:gd fmla="*/ 315 w 630" name="T10"/>
                  <a:gd fmla="*/ 0 h 630" name="T11"/>
                  <a:gd fmla="*/ 315 w 630" name="T12"/>
                  <a:gd fmla="*/ 19 h 630" name="T13"/>
                  <a:gd fmla="*/ 315 w 630" name="T14"/>
                  <a:gd fmla="*/ 611 h 630" name="T15"/>
                  <a:gd fmla="*/ 19 w 630" name="T16"/>
                  <a:gd fmla="*/ 315 h 630" name="T17"/>
                  <a:gd fmla="*/ 315 w 630" name="T18"/>
                  <a:gd fmla="*/ 19 h 630" name="T19"/>
                  <a:gd fmla="*/ 315 w 630" name="T20"/>
                  <a:gd fmla="*/ 0 h 630" name="T21"/>
                  <a:gd fmla="*/ 0 w 630" name="T22"/>
                  <a:gd fmla="*/ 315 h 630" name="T23"/>
                  <a:gd fmla="*/ 315 w 630" name="T24"/>
                  <a:gd fmla="*/ 630 h 630" name="T25"/>
                  <a:gd fmla="*/ 315 w 630" name="T26"/>
                  <a:gd fmla="*/ 611 h 63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30" w="630">
                    <a:moveTo>
                      <a:pt x="315" y="19"/>
                    </a:moveTo>
                    <a:cubicBezTo>
                      <a:pt x="479" y="19"/>
                      <a:pt x="611" y="152"/>
                      <a:pt x="611" y="315"/>
                    </a:cubicBezTo>
                    <a:cubicBezTo>
                      <a:pt x="611" y="479"/>
                      <a:pt x="479" y="611"/>
                      <a:pt x="315" y="611"/>
                    </a:cubicBezTo>
                    <a:cubicBezTo>
                      <a:pt x="315" y="630"/>
                      <a:pt x="315" y="630"/>
                      <a:pt x="315" y="630"/>
                    </a:cubicBezTo>
                    <a:cubicBezTo>
                      <a:pt x="489" y="630"/>
                      <a:pt x="630" y="489"/>
                      <a:pt x="630" y="315"/>
                    </a:cubicBezTo>
                    <a:cubicBezTo>
                      <a:pt x="630" y="141"/>
                      <a:pt x="489" y="0"/>
                      <a:pt x="315" y="0"/>
                    </a:cubicBezTo>
                    <a:lnTo>
                      <a:pt x="315" y="19"/>
                    </a:lnTo>
                    <a:close/>
                    <a:moveTo>
                      <a:pt x="315" y="611"/>
                    </a:moveTo>
                    <a:cubicBezTo>
                      <a:pt x="152" y="611"/>
                      <a:pt x="19" y="479"/>
                      <a:pt x="19" y="315"/>
                    </a:cubicBezTo>
                    <a:cubicBezTo>
                      <a:pt x="19" y="152"/>
                      <a:pt x="152" y="19"/>
                      <a:pt x="315" y="19"/>
                    </a:cubicBezTo>
                    <a:cubicBezTo>
                      <a:pt x="315" y="0"/>
                      <a:pt x="315" y="0"/>
                      <a:pt x="315" y="0"/>
                    </a:cubicBezTo>
                    <a:cubicBezTo>
                      <a:pt x="141" y="0"/>
                      <a:pt x="0" y="141"/>
                      <a:pt x="0" y="315"/>
                    </a:cubicBezTo>
                    <a:cubicBezTo>
                      <a:pt x="0" y="489"/>
                      <a:pt x="141" y="630"/>
                      <a:pt x="315" y="630"/>
                    </a:cubicBezTo>
                    <a:lnTo>
                      <a:pt x="315" y="611"/>
                    </a:lnTo>
                    <a:close/>
                  </a:path>
                </a:pathLst>
              </a:custGeom>
              <a:solidFill>
                <a:schemeClr val="bg1">
                  <a:lumMod val="95000"/>
                  <a:alpha val="61000"/>
                </a:schemeClr>
              </a:solidFill>
              <a:ln>
                <a:noFill/>
              </a:ln>
            </p:spPr>
            <p:txBody>
              <a:bodyPr anchor="ctr"/>
              <a:lstStyle/>
              <a:p>
                <a:pPr algn="ctr"/>
                <a:endParaRPr>
                  <a:cs typeface="+mn-ea"/>
                  <a:sym typeface="+mn-lt"/>
                </a:endParaRPr>
              </a:p>
            </p:txBody>
          </p:sp>
          <p:sp>
            <p:nvSpPr>
              <p:cNvPr id="35" name="Freeform: Shape 62"/>
              <p:cNvSpPr/>
              <p:nvPr/>
            </p:nvSpPr>
            <p:spPr bwMode="auto">
              <a:xfrm>
                <a:off x="6896145" y="3801414"/>
                <a:ext cx="1376883" cy="1342086"/>
              </a:xfrm>
              <a:custGeom>
                <a:gdLst>
                  <a:gd fmla="*/ 246478 w 1376883" name="connsiteX0"/>
                  <a:gd fmla="*/ 0 h 1342086" name="connsiteY0"/>
                  <a:gd fmla="*/ 1376883 w 1376883" name="connsiteX1"/>
                  <a:gd fmla="*/ 1342086 h 1342086" name="connsiteY1"/>
                  <a:gd fmla="*/ 964218 w 1376883" name="connsiteX2"/>
                  <a:gd fmla="*/ 1342086 h 1342086" name="connsiteY2"/>
                  <a:gd fmla="*/ 0 w 1376883" name="connsiteX3"/>
                  <a:gd fmla="*/ 201522 h 1342086" name="connsiteY3"/>
                </a:gdLst>
                <a:cxnLst>
                  <a:cxn ang="0">
                    <a:pos x="connsiteX0" y="connsiteY0"/>
                  </a:cxn>
                  <a:cxn ang="0">
                    <a:pos x="connsiteX1" y="connsiteY1"/>
                  </a:cxn>
                  <a:cxn ang="0">
                    <a:pos x="connsiteX2" y="connsiteY2"/>
                  </a:cxn>
                  <a:cxn ang="0">
                    <a:pos x="connsiteX3" y="connsiteY3"/>
                  </a:cxn>
                </a:cxnLst>
                <a:rect b="b" l="l" r="r" t="t"/>
                <a:pathLst>
                  <a:path h="1342086" w="1376883">
                    <a:moveTo>
                      <a:pt x="246478" y="0"/>
                    </a:moveTo>
                    <a:lnTo>
                      <a:pt x="1376883" y="1342086"/>
                    </a:lnTo>
                    <a:lnTo>
                      <a:pt x="964218" y="1342086"/>
                    </a:lnTo>
                    <a:lnTo>
                      <a:pt x="0" y="201522"/>
                    </a:lnTo>
                    <a:close/>
                  </a:path>
                </a:pathLst>
              </a:custGeom>
              <a:solidFill>
                <a:schemeClr val="tx2">
                  <a:lumMod val="60000"/>
                  <a:lumOff val="40000"/>
                </a:schemeClr>
              </a:solidFill>
              <a:ln>
                <a:noFill/>
              </a:ln>
            </p:spPr>
            <p:txBody>
              <a:bodyPr anchor="ctr"/>
              <a:lstStyle/>
              <a:p>
                <a:pPr algn="ctr"/>
                <a:endParaRPr>
                  <a:cs typeface="+mn-ea"/>
                  <a:sym typeface="+mn-lt"/>
                </a:endParaRPr>
              </a:p>
            </p:txBody>
          </p:sp>
          <p:sp>
            <p:nvSpPr>
              <p:cNvPr id="36" name="Freeform: Shape 63"/>
              <p:cNvSpPr/>
              <p:nvPr/>
            </p:nvSpPr>
            <p:spPr bwMode="auto">
              <a:xfrm>
                <a:off x="6810884" y="3702203"/>
                <a:ext cx="466602" cy="430948"/>
              </a:xfrm>
              <a:custGeom>
                <a:gdLst>
                  <a:gd fmla="*/ 79 w 104" name="T0"/>
                  <a:gd fmla="*/ 0 h 96" name="T1"/>
                  <a:gd fmla="*/ 0 w 104" name="T2"/>
                  <a:gd fmla="*/ 65 h 96" name="T3"/>
                  <a:gd fmla="*/ 25 w 104" name="T4"/>
                  <a:gd fmla="*/ 96 h 96" name="T5"/>
                  <a:gd fmla="*/ 104 w 104" name="T6"/>
                  <a:gd fmla="*/ 31 h 96" name="T7"/>
                  <a:gd fmla="*/ 79 w 104" name="T8"/>
                  <a:gd fmla="*/ 0 h 96" name="T9"/>
                </a:gdLst>
                <a:cxnLst>
                  <a:cxn ang="0">
                    <a:pos x="T0" y="T1"/>
                  </a:cxn>
                  <a:cxn ang="0">
                    <a:pos x="T2" y="T3"/>
                  </a:cxn>
                  <a:cxn ang="0">
                    <a:pos x="T4" y="T5"/>
                  </a:cxn>
                  <a:cxn ang="0">
                    <a:pos x="T6" y="T7"/>
                  </a:cxn>
                  <a:cxn ang="0">
                    <a:pos x="T8" y="T9"/>
                  </a:cxn>
                </a:cxnLst>
                <a:rect b="b" l="0" r="r" t="0"/>
                <a:pathLst>
                  <a:path h="96" w="104">
                    <a:moveTo>
                      <a:pt x="79" y="0"/>
                    </a:moveTo>
                    <a:cubicBezTo>
                      <a:pt x="0" y="65"/>
                      <a:pt x="0" y="65"/>
                      <a:pt x="0" y="65"/>
                    </a:cubicBezTo>
                    <a:cubicBezTo>
                      <a:pt x="25" y="96"/>
                      <a:pt x="25" y="96"/>
                      <a:pt x="25" y="96"/>
                    </a:cubicBezTo>
                    <a:cubicBezTo>
                      <a:pt x="63" y="85"/>
                      <a:pt x="89" y="63"/>
                      <a:pt x="104" y="31"/>
                    </a:cubicBezTo>
                    <a:lnTo>
                      <a:pt x="79" y="0"/>
                    </a:lnTo>
                    <a:close/>
                  </a:path>
                </a:pathLst>
              </a:custGeom>
              <a:solidFill>
                <a:schemeClr val="tx2"/>
              </a:solidFill>
              <a:ln>
                <a:noFill/>
              </a:ln>
            </p:spPr>
            <p:txBody>
              <a:bodyPr anchor="ctr"/>
              <a:lstStyle/>
              <a:p>
                <a:pPr algn="ctr"/>
                <a:endParaRPr>
                  <a:cs typeface="+mn-ea"/>
                  <a:sym typeface="+mn-lt"/>
                </a:endParaRPr>
              </a:p>
            </p:txBody>
          </p:sp>
          <p:sp>
            <p:nvSpPr>
              <p:cNvPr id="37" name="Freeform: Shape 64"/>
              <p:cNvSpPr/>
              <p:nvPr/>
            </p:nvSpPr>
            <p:spPr bwMode="auto">
              <a:xfrm>
                <a:off x="4476326" y="1364544"/>
                <a:ext cx="3260012" cy="2853867"/>
              </a:xfrm>
              <a:custGeom>
                <a:gdLst>
                  <a:gd fmla="*/ 363 w 726" name="T0"/>
                  <a:gd fmla="*/ 636 h 636" name="T1"/>
                  <a:gd fmla="*/ 516 w 726" name="T2"/>
                  <a:gd fmla="*/ 597 h 636" name="T3"/>
                  <a:gd fmla="*/ 642 w 726" name="T4"/>
                  <a:gd fmla="*/ 166 h 636" name="T5"/>
                  <a:gd fmla="*/ 363 w 726" name="T6"/>
                  <a:gd fmla="*/ 0 h 636" name="T7"/>
                  <a:gd fmla="*/ 363 w 726" name="T8"/>
                  <a:gd fmla="*/ 18 h 636" name="T9"/>
                  <a:gd fmla="*/ 627 w 726" name="T10"/>
                  <a:gd fmla="*/ 174 h 636" name="T11"/>
                  <a:gd fmla="*/ 507 w 726" name="T12"/>
                  <a:gd fmla="*/ 582 h 636" name="T13"/>
                  <a:gd fmla="*/ 363 w 726" name="T14"/>
                  <a:gd fmla="*/ 618 h 636" name="T15"/>
                  <a:gd fmla="*/ 363 w 726" name="T16"/>
                  <a:gd fmla="*/ 636 h 636" name="T17"/>
                  <a:gd fmla="*/ 211 w 726" name="T18"/>
                  <a:gd fmla="*/ 39 h 636" name="T19"/>
                  <a:gd fmla="*/ 84 w 726" name="T20"/>
                  <a:gd fmla="*/ 471 h 636" name="T21"/>
                  <a:gd fmla="*/ 363 w 726" name="T22"/>
                  <a:gd fmla="*/ 636 h 636" name="T23"/>
                  <a:gd fmla="*/ 363 w 726" name="T24"/>
                  <a:gd fmla="*/ 618 h 636" name="T25"/>
                  <a:gd fmla="*/ 100 w 726" name="T26"/>
                  <a:gd fmla="*/ 462 h 636" name="T27"/>
                  <a:gd fmla="*/ 219 w 726" name="T28"/>
                  <a:gd fmla="*/ 55 h 636" name="T29"/>
                  <a:gd fmla="*/ 363 w 726" name="T30"/>
                  <a:gd fmla="*/ 18 h 636" name="T31"/>
                  <a:gd fmla="*/ 363 w 726" name="T32"/>
                  <a:gd fmla="*/ 0 h 636" name="T33"/>
                  <a:gd fmla="*/ 211 w 726" name="T34"/>
                  <a:gd fmla="*/ 39 h 63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36" w="726">
                    <a:moveTo>
                      <a:pt x="363" y="636"/>
                    </a:moveTo>
                    <a:cubicBezTo>
                      <a:pt x="415" y="636"/>
                      <a:pt x="467" y="623"/>
                      <a:pt x="516" y="597"/>
                    </a:cubicBezTo>
                    <a:cubicBezTo>
                      <a:pt x="670" y="513"/>
                      <a:pt x="726" y="320"/>
                      <a:pt x="642" y="166"/>
                    </a:cubicBezTo>
                    <a:cubicBezTo>
                      <a:pt x="584" y="60"/>
                      <a:pt x="476" y="0"/>
                      <a:pt x="363" y="0"/>
                    </a:cubicBezTo>
                    <a:cubicBezTo>
                      <a:pt x="363" y="18"/>
                      <a:pt x="363" y="18"/>
                      <a:pt x="363" y="18"/>
                    </a:cubicBezTo>
                    <a:cubicBezTo>
                      <a:pt x="469" y="18"/>
                      <a:pt x="572" y="74"/>
                      <a:pt x="627" y="174"/>
                    </a:cubicBezTo>
                    <a:cubicBezTo>
                      <a:pt x="706" y="320"/>
                      <a:pt x="653" y="502"/>
                      <a:pt x="507" y="582"/>
                    </a:cubicBezTo>
                    <a:cubicBezTo>
                      <a:pt x="462" y="607"/>
                      <a:pt x="412" y="619"/>
                      <a:pt x="363" y="618"/>
                    </a:cubicBezTo>
                    <a:lnTo>
                      <a:pt x="363" y="636"/>
                    </a:lnTo>
                    <a:close/>
                    <a:moveTo>
                      <a:pt x="211" y="39"/>
                    </a:moveTo>
                    <a:cubicBezTo>
                      <a:pt x="57" y="124"/>
                      <a:pt x="0" y="317"/>
                      <a:pt x="84" y="471"/>
                    </a:cubicBezTo>
                    <a:cubicBezTo>
                      <a:pt x="142" y="576"/>
                      <a:pt x="251" y="636"/>
                      <a:pt x="363" y="636"/>
                    </a:cubicBezTo>
                    <a:cubicBezTo>
                      <a:pt x="363" y="618"/>
                      <a:pt x="363" y="618"/>
                      <a:pt x="363" y="618"/>
                    </a:cubicBezTo>
                    <a:cubicBezTo>
                      <a:pt x="257" y="618"/>
                      <a:pt x="154" y="562"/>
                      <a:pt x="100" y="462"/>
                    </a:cubicBezTo>
                    <a:cubicBezTo>
                      <a:pt x="20" y="317"/>
                      <a:pt x="74" y="134"/>
                      <a:pt x="219" y="55"/>
                    </a:cubicBezTo>
                    <a:cubicBezTo>
                      <a:pt x="265" y="30"/>
                      <a:pt x="315" y="18"/>
                      <a:pt x="363" y="18"/>
                    </a:cubicBezTo>
                    <a:cubicBezTo>
                      <a:pt x="363" y="0"/>
                      <a:pt x="363" y="0"/>
                      <a:pt x="363" y="0"/>
                    </a:cubicBezTo>
                    <a:cubicBezTo>
                      <a:pt x="312" y="0"/>
                      <a:pt x="259" y="13"/>
                      <a:pt x="211" y="39"/>
                    </a:cubicBezTo>
                    <a:close/>
                  </a:path>
                </a:pathLst>
              </a:custGeom>
              <a:solidFill>
                <a:schemeClr val="tx2">
                  <a:lumMod val="60000"/>
                  <a:lumOff val="40000"/>
                </a:schemeClr>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grpSp>
      </p:grpSp>
      <p:grpSp>
        <p:nvGrpSpPr>
          <p:cNvPr id="5" name="PA_组合 21"/>
          <p:cNvGrpSpPr/>
          <p:nvPr>
            <p:custDataLst>
              <p:tags r:id="rId5"/>
            </p:custDataLst>
          </p:nvPr>
        </p:nvGrpSpPr>
        <p:grpSpPr>
          <a:xfrm>
            <a:off x="8189952" y="3169126"/>
            <a:ext cx="1409700" cy="1005447"/>
            <a:chOff x="5069886" y="293530"/>
            <a:chExt cx="2052228" cy="1463723"/>
          </a:xfrm>
          <a:solidFill>
            <a:schemeClr val="bg1"/>
          </a:solidFill>
        </p:grpSpPr>
        <p:sp>
          <p:nvSpPr>
            <p:cNvPr id="27" name="TextBox 22"/>
            <p:cNvSpPr txBox="1"/>
            <p:nvPr/>
          </p:nvSpPr>
          <p:spPr>
            <a:xfrm>
              <a:off x="5069886" y="293530"/>
              <a:ext cx="2052228" cy="1120147"/>
            </a:xfrm>
            <a:prstGeom prst="rect">
              <a:avLst/>
            </a:prstGeom>
            <a:grpFill/>
          </p:spPr>
          <p:txBody>
            <a:bodyPr wrap="square">
              <a:normAutofit/>
            </a:bodyPr>
            <a:lstStyle/>
            <a:p>
              <a:pPr algn="ctr"/>
              <a:r>
                <a:rPr altLang="en-US" b="1" lang="zh-CN" sz="4400">
                  <a:solidFill>
                    <a:schemeClr val="tx2">
                      <a:lumMod val="75000"/>
                    </a:schemeClr>
                  </a:solidFill>
                  <a:cs typeface="+mn-ea"/>
                  <a:sym typeface="+mn-lt"/>
                </a:rPr>
                <a:t>目录</a:t>
              </a:r>
            </a:p>
          </p:txBody>
        </p:sp>
        <p:sp>
          <p:nvSpPr>
            <p:cNvPr id="28" name="TextBox 23"/>
            <p:cNvSpPr txBox="1"/>
            <p:nvPr/>
          </p:nvSpPr>
          <p:spPr>
            <a:xfrm>
              <a:off x="5069886" y="1309193"/>
              <a:ext cx="2052228" cy="448060"/>
            </a:xfrm>
            <a:prstGeom prst="rect">
              <a:avLst/>
            </a:prstGeom>
            <a:grpFill/>
          </p:spPr>
          <p:txBody>
            <a:bodyPr wrap="square">
              <a:normAutofit/>
            </a:bodyPr>
            <a:lstStyle/>
            <a:p>
              <a:pPr algn="ctr"/>
              <a:r>
                <a:rPr altLang="zh-CN" b="1" lang="en-US" sz="1400">
                  <a:solidFill>
                    <a:schemeClr val="tx2">
                      <a:lumMod val="75000"/>
                    </a:schemeClr>
                  </a:solidFill>
                  <a:cs typeface="+mn-ea"/>
                  <a:sym typeface="+mn-lt"/>
                </a:rPr>
                <a:t>CONTENT</a:t>
              </a:r>
            </a:p>
          </p:txBody>
        </p:sp>
      </p:grpSp>
      <p:grpSp>
        <p:nvGrpSpPr>
          <p:cNvPr id="6" name="Group 283"/>
          <p:cNvGrpSpPr/>
          <p:nvPr/>
        </p:nvGrpSpPr>
        <p:grpSpPr>
          <a:xfrm>
            <a:off x="793551" y="1455921"/>
            <a:ext cx="5390745" cy="3967009"/>
            <a:chOff x="6792409" y="1649954"/>
            <a:chExt cx="4430099" cy="3260077"/>
          </a:xfrm>
        </p:grpSpPr>
        <p:sp>
          <p:nvSpPr>
            <p:cNvPr id="9" name="Diamond 286"/>
            <p:cNvSpPr/>
            <p:nvPr/>
          </p:nvSpPr>
          <p:spPr>
            <a:xfrm>
              <a:off x="6792409" y="4285682"/>
              <a:ext cx="624349" cy="624349"/>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wrap="none">
              <a:normAutofit/>
            </a:bodyPr>
            <a:lstStyle/>
            <a:p>
              <a:pPr algn="ctr"/>
              <a:r>
                <a:rPr altLang="zh-CN" lang="en-US">
                  <a:solidFill>
                    <a:schemeClr val="bg1"/>
                  </a:solidFill>
                  <a:cs typeface="+mn-ea"/>
                  <a:sym typeface="+mn-lt"/>
                </a:rPr>
                <a:t>04</a:t>
              </a:r>
            </a:p>
          </p:txBody>
        </p:sp>
        <p:grpSp>
          <p:nvGrpSpPr>
            <p:cNvPr id="10" name="Group 287"/>
            <p:cNvGrpSpPr/>
            <p:nvPr/>
          </p:nvGrpSpPr>
          <p:grpSpPr>
            <a:xfrm>
              <a:off x="7259934" y="4316240"/>
              <a:ext cx="3962574" cy="563232"/>
              <a:chOff x="6444107" y="1469392"/>
              <a:chExt cx="4232109" cy="563232"/>
            </a:xfrm>
          </p:grpSpPr>
          <p:sp>
            <p:nvSpPr>
              <p:cNvPr id="23" name="TextBox 300"/>
              <p:cNvSpPr txBox="1"/>
              <p:nvPr/>
            </p:nvSpPr>
            <p:spPr>
              <a:xfrm>
                <a:off x="6444107" y="1469392"/>
                <a:ext cx="4232109" cy="242864"/>
              </a:xfrm>
              <a:prstGeom prst="rect">
                <a:avLst/>
              </a:prstGeom>
              <a:noFill/>
            </p:spPr>
            <p:txBody>
              <a:bodyPr anchor="b" anchorCtr="0" bIns="0" lIns="360000" rIns="0" tIns="0" wrap="none">
                <a:noAutofit/>
              </a:bodyPr>
              <a:lstStyle/>
              <a:p>
                <a:r>
                  <a:rPr altLang="en-US" b="1" lang="zh-CN" smtClean="0" spc="600" sz="2400">
                    <a:solidFill>
                      <a:schemeClr val="accent4">
                        <a:lumMod val="100000"/>
                      </a:schemeClr>
                    </a:solidFill>
                    <a:cs typeface="+mn-ea"/>
                    <a:sym typeface="+mn-lt"/>
                  </a:rPr>
                  <a:t>合作与目标</a:t>
                </a:r>
              </a:p>
            </p:txBody>
          </p:sp>
          <p:sp>
            <p:nvSpPr>
              <p:cNvPr id="24" name="TextBox 301"/>
              <p:cNvSpPr txBox="1"/>
              <p:nvPr/>
            </p:nvSpPr>
            <p:spPr>
              <a:xfrm>
                <a:off x="6444107" y="1712256"/>
                <a:ext cx="4232109" cy="320368"/>
              </a:xfrm>
              <a:prstGeom prst="rect">
                <a:avLst/>
              </a:prstGeom>
            </p:spPr>
            <p:txBody>
              <a:bodyPr anchor="ctr" anchorCtr="0" bIns="0" lIns="360000" rIns="0" tIns="0" vert="horz" wrap="square">
                <a:normAutofit/>
              </a:bodyPr>
              <a:lstStyle/>
              <a:p>
                <a:pPr>
                  <a:lnSpc>
                    <a:spcPct val="120000"/>
                  </a:lnSpc>
                </a:pPr>
                <a:r>
                  <a:rPr altLang="zh-CN" lang="en-US" smtClean="0" sz="1100">
                    <a:solidFill>
                      <a:schemeClr val="dk1">
                        <a:lumMod val="100000"/>
                      </a:schemeClr>
                    </a:solidFill>
                    <a:cs typeface="+mn-ea"/>
                    <a:sym typeface="+mn-lt"/>
                  </a:rPr>
                  <a:t>ADD YOUR TITLE HERE.ADD YOUR TITLE HERE</a:t>
                </a:r>
              </a:p>
            </p:txBody>
          </p:sp>
        </p:grpSp>
        <p:sp>
          <p:nvSpPr>
            <p:cNvPr id="11" name="Diamond 288"/>
            <p:cNvSpPr/>
            <p:nvPr/>
          </p:nvSpPr>
          <p:spPr>
            <a:xfrm>
              <a:off x="6792409" y="3407106"/>
              <a:ext cx="624349" cy="624349"/>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wrap="none">
              <a:normAutofit/>
            </a:bodyPr>
            <a:lstStyle/>
            <a:p>
              <a:pPr algn="ctr"/>
              <a:r>
                <a:rPr altLang="zh-CN" lang="en-US">
                  <a:solidFill>
                    <a:schemeClr val="bg1"/>
                  </a:solidFill>
                  <a:cs typeface="+mn-ea"/>
                  <a:sym typeface="+mn-lt"/>
                </a:rPr>
                <a:t>03</a:t>
              </a:r>
            </a:p>
          </p:txBody>
        </p:sp>
        <p:grpSp>
          <p:nvGrpSpPr>
            <p:cNvPr id="12" name="Group 289"/>
            <p:cNvGrpSpPr/>
            <p:nvPr/>
          </p:nvGrpSpPr>
          <p:grpSpPr>
            <a:xfrm>
              <a:off x="7259934" y="3437664"/>
              <a:ext cx="3962574" cy="563232"/>
              <a:chOff x="6444107" y="1469392"/>
              <a:chExt cx="4232109" cy="563232"/>
            </a:xfrm>
          </p:grpSpPr>
          <p:sp>
            <p:nvSpPr>
              <p:cNvPr id="21" name="TextBox 298"/>
              <p:cNvSpPr txBox="1"/>
              <p:nvPr/>
            </p:nvSpPr>
            <p:spPr>
              <a:xfrm>
                <a:off x="6444107" y="1469392"/>
                <a:ext cx="4232109" cy="242864"/>
              </a:xfrm>
              <a:prstGeom prst="rect">
                <a:avLst/>
              </a:prstGeom>
              <a:noFill/>
            </p:spPr>
            <p:txBody>
              <a:bodyPr anchor="b" anchorCtr="0" bIns="0" lIns="360000" rIns="0" tIns="0" wrap="none">
                <a:normAutofit fontScale="92500" lnSpcReduction="20000"/>
              </a:bodyPr>
              <a:lstStyle/>
              <a:p>
                <a:r>
                  <a:rPr altLang="en-US" b="1" lang="zh-CN" smtClean="0" spc="600" sz="2400">
                    <a:solidFill>
                      <a:schemeClr val="accent3">
                        <a:lumMod val="100000"/>
                      </a:schemeClr>
                    </a:solidFill>
                    <a:cs typeface="+mn-ea"/>
                    <a:sym typeface="+mn-lt"/>
                  </a:rPr>
                  <a:t>产品经营</a:t>
                </a:r>
              </a:p>
            </p:txBody>
          </p:sp>
          <p:sp>
            <p:nvSpPr>
              <p:cNvPr id="22" name="TextBox 299"/>
              <p:cNvSpPr txBox="1"/>
              <p:nvPr/>
            </p:nvSpPr>
            <p:spPr>
              <a:xfrm>
                <a:off x="6444107" y="1712256"/>
                <a:ext cx="4232109" cy="320368"/>
              </a:xfrm>
              <a:prstGeom prst="rect">
                <a:avLst/>
              </a:prstGeom>
            </p:spPr>
            <p:txBody>
              <a:bodyPr anchor="ctr" anchorCtr="0" bIns="0" lIns="360000" rIns="0" tIns="0" vert="horz" wrap="square">
                <a:normAutofit/>
              </a:bodyPr>
              <a:lstStyle/>
              <a:p>
                <a:pPr>
                  <a:lnSpc>
                    <a:spcPct val="120000"/>
                  </a:lnSpc>
                </a:pPr>
                <a:r>
                  <a:rPr altLang="zh-CN" lang="en-US" smtClean="0" sz="1100">
                    <a:solidFill>
                      <a:schemeClr val="dk1">
                        <a:lumMod val="100000"/>
                      </a:schemeClr>
                    </a:solidFill>
                    <a:cs typeface="+mn-ea"/>
                    <a:sym typeface="+mn-lt"/>
                  </a:rPr>
                  <a:t>ADD YOUR TITLE HERE.ADD YOUR TITLE HERE</a:t>
                </a:r>
              </a:p>
            </p:txBody>
          </p:sp>
        </p:grpSp>
        <p:sp>
          <p:nvSpPr>
            <p:cNvPr id="13" name="Diamond 290"/>
            <p:cNvSpPr/>
            <p:nvPr/>
          </p:nvSpPr>
          <p:spPr>
            <a:xfrm>
              <a:off x="6792409" y="2528530"/>
              <a:ext cx="624349" cy="624349"/>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wrap="none">
              <a:normAutofit/>
            </a:bodyPr>
            <a:lstStyle/>
            <a:p>
              <a:pPr algn="ctr"/>
              <a:r>
                <a:rPr altLang="zh-CN" lang="en-US">
                  <a:solidFill>
                    <a:schemeClr val="bg1"/>
                  </a:solidFill>
                  <a:cs typeface="+mn-ea"/>
                  <a:sym typeface="+mn-lt"/>
                </a:rPr>
                <a:t>02</a:t>
              </a:r>
            </a:p>
          </p:txBody>
        </p:sp>
        <p:grpSp>
          <p:nvGrpSpPr>
            <p:cNvPr id="14" name="Group 291"/>
            <p:cNvGrpSpPr/>
            <p:nvPr/>
          </p:nvGrpSpPr>
          <p:grpSpPr>
            <a:xfrm>
              <a:off x="7259934" y="2559088"/>
              <a:ext cx="3962574" cy="563232"/>
              <a:chOff x="6444107" y="1469392"/>
              <a:chExt cx="4232109" cy="563232"/>
            </a:xfrm>
          </p:grpSpPr>
          <p:sp>
            <p:nvSpPr>
              <p:cNvPr id="19" name="TextBox 296"/>
              <p:cNvSpPr txBox="1"/>
              <p:nvPr/>
            </p:nvSpPr>
            <p:spPr>
              <a:xfrm>
                <a:off x="6444107" y="1469392"/>
                <a:ext cx="4232109" cy="242864"/>
              </a:xfrm>
              <a:prstGeom prst="rect">
                <a:avLst/>
              </a:prstGeom>
              <a:noFill/>
            </p:spPr>
            <p:txBody>
              <a:bodyPr anchor="b" anchorCtr="0" bIns="0" lIns="360000" rIns="0" tIns="0" wrap="none">
                <a:normAutofit fontScale="92500" lnSpcReduction="20000"/>
              </a:bodyPr>
              <a:lstStyle/>
              <a:p>
                <a:r>
                  <a:rPr altLang="en-US" b="1" lang="zh-CN" smtClean="0" spc="600" sz="2400">
                    <a:solidFill>
                      <a:schemeClr val="accent2">
                        <a:lumMod val="100000"/>
                      </a:schemeClr>
                    </a:solidFill>
                    <a:cs typeface="+mn-ea"/>
                    <a:sym typeface="+mn-lt"/>
                  </a:rPr>
                  <a:t>发展前景</a:t>
                </a:r>
              </a:p>
            </p:txBody>
          </p:sp>
          <p:sp>
            <p:nvSpPr>
              <p:cNvPr id="20" name="TextBox 297"/>
              <p:cNvSpPr txBox="1"/>
              <p:nvPr/>
            </p:nvSpPr>
            <p:spPr>
              <a:xfrm>
                <a:off x="6444107" y="1712256"/>
                <a:ext cx="4232109" cy="320368"/>
              </a:xfrm>
              <a:prstGeom prst="rect">
                <a:avLst/>
              </a:prstGeom>
            </p:spPr>
            <p:txBody>
              <a:bodyPr anchor="ctr" anchorCtr="0" bIns="0" lIns="360000" rIns="0" tIns="0" vert="horz" wrap="square">
                <a:normAutofit/>
              </a:bodyPr>
              <a:lstStyle/>
              <a:p>
                <a:pPr>
                  <a:lnSpc>
                    <a:spcPct val="120000"/>
                  </a:lnSpc>
                </a:pPr>
                <a:r>
                  <a:rPr altLang="zh-CN" lang="en-US" smtClean="0" sz="1100">
                    <a:solidFill>
                      <a:schemeClr val="dk1">
                        <a:lumMod val="100000"/>
                      </a:schemeClr>
                    </a:solidFill>
                    <a:cs typeface="+mn-ea"/>
                    <a:sym typeface="+mn-lt"/>
                  </a:rPr>
                  <a:t>ADD YOUR TITLE HERE.ADD YOUR TITLE HERE</a:t>
                </a:r>
              </a:p>
            </p:txBody>
          </p:sp>
        </p:grpSp>
        <p:sp>
          <p:nvSpPr>
            <p:cNvPr id="15" name="Diamond 292"/>
            <p:cNvSpPr/>
            <p:nvPr/>
          </p:nvSpPr>
          <p:spPr>
            <a:xfrm>
              <a:off x="6792411" y="1649954"/>
              <a:ext cx="624349" cy="624349"/>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wrap="none">
              <a:normAutofit/>
            </a:bodyPr>
            <a:lstStyle/>
            <a:p>
              <a:pPr algn="ctr"/>
              <a:r>
                <a:rPr altLang="zh-CN" lang="en-US">
                  <a:solidFill>
                    <a:schemeClr val="bg1"/>
                  </a:solidFill>
                  <a:cs typeface="+mn-ea"/>
                  <a:sym typeface="+mn-lt"/>
                </a:rPr>
                <a:t>01</a:t>
              </a:r>
            </a:p>
          </p:txBody>
        </p:sp>
        <p:grpSp>
          <p:nvGrpSpPr>
            <p:cNvPr id="16" name="Group 293"/>
            <p:cNvGrpSpPr/>
            <p:nvPr/>
          </p:nvGrpSpPr>
          <p:grpSpPr>
            <a:xfrm>
              <a:off x="7259934" y="1680512"/>
              <a:ext cx="3962574" cy="563232"/>
              <a:chOff x="6444107" y="1469392"/>
              <a:chExt cx="4232109" cy="563232"/>
            </a:xfrm>
          </p:grpSpPr>
          <p:sp>
            <p:nvSpPr>
              <p:cNvPr id="17" name="TextBox 294"/>
              <p:cNvSpPr txBox="1"/>
              <p:nvPr/>
            </p:nvSpPr>
            <p:spPr>
              <a:xfrm>
                <a:off x="6444107" y="1469392"/>
                <a:ext cx="4232109" cy="242864"/>
              </a:xfrm>
              <a:prstGeom prst="rect">
                <a:avLst/>
              </a:prstGeom>
              <a:noFill/>
            </p:spPr>
            <p:txBody>
              <a:bodyPr anchor="b" anchorCtr="0" bIns="0" lIns="360000" rIns="0" tIns="0" wrap="none">
                <a:normAutofit fontScale="92500" lnSpcReduction="20000"/>
              </a:bodyPr>
              <a:lstStyle/>
              <a:p>
                <a:r>
                  <a:rPr altLang="en-US" b="1" lang="zh-CN" spc="600" sz="2400">
                    <a:solidFill>
                      <a:schemeClr val="accent1">
                        <a:lumMod val="100000"/>
                      </a:schemeClr>
                    </a:solidFill>
                    <a:cs typeface="+mn-ea"/>
                    <a:sym typeface="+mn-lt"/>
                  </a:rPr>
                  <a:t>项目介绍</a:t>
                </a:r>
              </a:p>
            </p:txBody>
          </p:sp>
          <p:sp>
            <p:nvSpPr>
              <p:cNvPr id="18" name="TextBox 295"/>
              <p:cNvSpPr txBox="1"/>
              <p:nvPr/>
            </p:nvSpPr>
            <p:spPr>
              <a:xfrm>
                <a:off x="6444107" y="1712256"/>
                <a:ext cx="4232109" cy="320368"/>
              </a:xfrm>
              <a:prstGeom prst="rect">
                <a:avLst/>
              </a:prstGeom>
            </p:spPr>
            <p:txBody>
              <a:bodyPr anchor="ctr" anchorCtr="0" bIns="0" lIns="360000" rIns="0" tIns="0" vert="horz" wrap="square">
                <a:normAutofit/>
              </a:bodyPr>
              <a:lstStyle/>
              <a:p>
                <a:pPr algn="l">
                  <a:lnSpc>
                    <a:spcPct val="120000"/>
                  </a:lnSpc>
                </a:pPr>
                <a:r>
                  <a:rPr altLang="zh-CN" lang="en-US" smtClean="0" sz="1100">
                    <a:solidFill>
                      <a:schemeClr val="dk1">
                        <a:lumMod val="100000"/>
                      </a:schemeClr>
                    </a:solidFill>
                    <a:cs typeface="+mn-ea"/>
                    <a:sym typeface="+mn-lt"/>
                  </a:rPr>
                  <a:t>ADD YOUR TITLE HERE.ADD YOUR TITLE HERE</a:t>
                </a:r>
              </a:p>
            </p:txBody>
          </p:sp>
        </p:grpSp>
      </p:grpSp>
    </p:spTree>
    <p:extLst>
      <p:ext uri="{BB962C8B-B14F-4D97-AF65-F5344CB8AC3E}">
        <p14:creationId val="3293991134"/>
      </p:ext>
    </p:extLst>
  </p:cSld>
  <p:clrMapOvr>
    <a:masterClrMapping/>
  </p:clrMapOvr>
  <mc:AlternateContent>
    <mc:Choice Requires="p14">
      <p:transition advTm="2000" p14:dur="1600" spd="slow">
        <p:blinds dir="vert"/>
      </p:transition>
    </mc:Choice>
    <mc:Fallback>
      <p:transition advTm="2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6">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1+#ppt_w/2"/>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par>
                                <p:cTn fill="hold" id="9" nodeType="withEffect" presetClass="entr" presetID="2" presetSubtype="6">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500" fill="hold" id="11"/>
                                        <p:tgtEl>
                                          <p:spTgt spid="5"/>
                                        </p:tgtEl>
                                        <p:attrNameLst>
                                          <p:attrName>ppt_x</p:attrName>
                                        </p:attrNameLst>
                                      </p:cBhvr>
                                      <p:tavLst>
                                        <p:tav tm="0">
                                          <p:val>
                                            <p:strVal val="1+#ppt_w/2"/>
                                          </p:val>
                                        </p:tav>
                                        <p:tav tm="100000">
                                          <p:val>
                                            <p:strVal val="#ppt_x"/>
                                          </p:val>
                                        </p:tav>
                                      </p:tavLst>
                                    </p:anim>
                                    <p:anim calcmode="lin" valueType="num">
                                      <p:cBhvr additive="base">
                                        <p:cTn dur="500" fill="hold" id="12"/>
                                        <p:tgtEl>
                                          <p:spTgt spid="5"/>
                                        </p:tgtEl>
                                        <p:attrNameLst>
                                          <p:attrName>ppt_y</p:attrName>
                                        </p:attrNameLst>
                                      </p:cBhvr>
                                      <p:tavLst>
                                        <p:tav tm="0">
                                          <p:val>
                                            <p:strVal val="1+#ppt_h/2"/>
                                          </p:val>
                                        </p:tav>
                                        <p:tav tm="100000">
                                          <p:val>
                                            <p:strVal val="#ppt_y"/>
                                          </p:val>
                                        </p:tav>
                                      </p:tavLst>
                                    </p:anim>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42" presetSubtype="0">
                                  <p:stCondLst>
                                    <p:cond delay="0"/>
                                  </p:stCondLst>
                                  <p:childTnLst>
                                    <p:set>
                                      <p:cBhvr>
                                        <p:cTn dur="1" fill="hold" id="16">
                                          <p:stCondLst>
                                            <p:cond delay="0"/>
                                          </p:stCondLst>
                                        </p:cTn>
                                        <p:tgtEl>
                                          <p:spTgt spid="6"/>
                                        </p:tgtEl>
                                        <p:attrNameLst>
                                          <p:attrName>style.visibility</p:attrName>
                                        </p:attrNameLst>
                                      </p:cBhvr>
                                      <p:to>
                                        <p:strVal val="visible"/>
                                      </p:to>
                                    </p:set>
                                    <p:animEffect filter="fade" transition="in">
                                      <p:cBhvr>
                                        <p:cTn dur="1000" id="17"/>
                                        <p:tgtEl>
                                          <p:spTgt spid="6"/>
                                        </p:tgtEl>
                                      </p:cBhvr>
                                    </p:animEffect>
                                    <p:anim calcmode="lin" valueType="num">
                                      <p:cBhvr>
                                        <p:cTn dur="1000" fill="hold" id="18"/>
                                        <p:tgtEl>
                                          <p:spTgt spid="6"/>
                                        </p:tgtEl>
                                        <p:attrNameLst>
                                          <p:attrName>ppt_x</p:attrName>
                                        </p:attrNameLst>
                                      </p:cBhvr>
                                      <p:tavLst>
                                        <p:tav tm="0">
                                          <p:val>
                                            <p:strVal val="#ppt_x"/>
                                          </p:val>
                                        </p:tav>
                                        <p:tav tm="100000">
                                          <p:val>
                                            <p:strVal val="#ppt_x"/>
                                          </p:val>
                                        </p:tav>
                                      </p:tavLst>
                                    </p:anim>
                                    <p:anim calcmode="lin" valueType="num">
                                      <p:cBhvr>
                                        <p:cTn dur="1000" fill="hold" id="19"/>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0" y="325120"/>
            <a:ext cx="3586480" cy="589280"/>
            <a:chOff x="0" y="416560"/>
            <a:chExt cx="3586480" cy="589280"/>
          </a:xfrm>
        </p:grpSpPr>
        <p:sp>
          <p:nvSpPr>
            <p:cNvPr id="9" name="五边形 8"/>
            <p:cNvSpPr/>
            <p:nvPr/>
          </p:nvSpPr>
          <p:spPr>
            <a:xfrm>
              <a:off x="0" y="416560"/>
              <a:ext cx="2997200" cy="5892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pc="600" sz="2400">
                  <a:cs typeface="+mn-ea"/>
                  <a:sym typeface="+mn-lt"/>
                </a:rPr>
                <a:t>合作与目标</a:t>
              </a:r>
            </a:p>
          </p:txBody>
        </p:sp>
        <p:sp>
          <p:nvSpPr>
            <p:cNvPr id="10" name="燕尾形 9"/>
            <p:cNvSpPr/>
            <p:nvPr/>
          </p:nvSpPr>
          <p:spPr>
            <a:xfrm>
              <a:off x="2997200" y="416560"/>
              <a:ext cx="589280" cy="5892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grpSp>
      <p:grpSp>
        <p:nvGrpSpPr>
          <p:cNvPr id="5" name="1476676e-707b-40de-ba53-d8466446a121"/>
          <p:cNvGrpSpPr>
            <a:grpSpLocks noChangeAspect="1"/>
          </p:cNvGrpSpPr>
          <p:nvPr/>
        </p:nvGrpSpPr>
        <p:grpSpPr>
          <a:xfrm>
            <a:off x="1057955" y="1171576"/>
            <a:ext cx="10079090" cy="5686424"/>
            <a:chOff x="956355" y="1171576"/>
            <a:chExt cx="10079090" cy="5686424"/>
          </a:xfrm>
        </p:grpSpPr>
        <p:sp>
          <p:nvSpPr>
            <p:cNvPr id="6" name="Freeform: Shape 5"/>
            <p:cNvSpPr/>
            <p:nvPr/>
          </p:nvSpPr>
          <p:spPr bwMode="auto">
            <a:xfrm>
              <a:off x="2490519" y="4067462"/>
              <a:ext cx="1817891" cy="2790538"/>
            </a:xfrm>
            <a:custGeom>
              <a:gdLst>
                <a:gd fmla="*/ 258 w 725" name="T0"/>
                <a:gd fmla="*/ 1251 h 1251" name="T1"/>
                <a:gd fmla="*/ 285 w 725" name="T2"/>
                <a:gd fmla="*/ 700 h 1251" name="T3"/>
                <a:gd fmla="*/ 0 w 725" name="T4"/>
                <a:gd fmla="*/ 315 h 1251" name="T5"/>
                <a:gd fmla="*/ 46 w 725" name="T6"/>
                <a:gd fmla="*/ 273 h 1251" name="T7"/>
                <a:gd fmla="*/ 314 w 725" name="T8"/>
                <a:gd fmla="*/ 578 h 1251" name="T9"/>
                <a:gd fmla="*/ 344 w 725" name="T10"/>
                <a:gd fmla="*/ 0 h 1251" name="T11"/>
                <a:gd fmla="*/ 412 w 725" name="T12"/>
                <a:gd fmla="*/ 0 h 1251" name="T13"/>
                <a:gd fmla="*/ 440 w 725" name="T14"/>
                <a:gd fmla="*/ 377 h 1251" name="T15"/>
                <a:gd fmla="*/ 675 w 725" name="T16"/>
                <a:gd fmla="*/ 126 h 1251" name="T17"/>
                <a:gd fmla="*/ 725 w 725" name="T18"/>
                <a:gd fmla="*/ 193 h 1251" name="T19"/>
                <a:gd fmla="*/ 478 w 725" name="T20"/>
                <a:gd fmla="*/ 490 h 1251" name="T21"/>
                <a:gd fmla="*/ 461 w 725" name="T22"/>
                <a:gd fmla="*/ 788 h 1251" name="T23"/>
                <a:gd fmla="*/ 507 w 725" name="T24"/>
                <a:gd fmla="*/ 1245 h 1251" name="T25"/>
                <a:gd fmla="*/ 258 w 725" name="T26"/>
                <a:gd fmla="*/ 1251 h 125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51" w="725">
                  <a:moveTo>
                    <a:pt x="258" y="1251"/>
                  </a:moveTo>
                  <a:cubicBezTo>
                    <a:pt x="258" y="1251"/>
                    <a:pt x="323" y="826"/>
                    <a:pt x="285" y="700"/>
                  </a:cubicBezTo>
                  <a:cubicBezTo>
                    <a:pt x="0" y="315"/>
                    <a:pt x="0" y="315"/>
                    <a:pt x="0" y="315"/>
                  </a:cubicBezTo>
                  <a:cubicBezTo>
                    <a:pt x="46" y="273"/>
                    <a:pt x="46" y="273"/>
                    <a:pt x="46" y="273"/>
                  </a:cubicBezTo>
                  <a:cubicBezTo>
                    <a:pt x="314" y="578"/>
                    <a:pt x="314" y="578"/>
                    <a:pt x="314" y="578"/>
                  </a:cubicBezTo>
                  <a:cubicBezTo>
                    <a:pt x="344" y="0"/>
                    <a:pt x="344" y="0"/>
                    <a:pt x="344" y="0"/>
                  </a:cubicBezTo>
                  <a:cubicBezTo>
                    <a:pt x="412" y="0"/>
                    <a:pt x="412" y="0"/>
                    <a:pt x="412" y="0"/>
                  </a:cubicBezTo>
                  <a:cubicBezTo>
                    <a:pt x="440" y="377"/>
                    <a:pt x="440" y="377"/>
                    <a:pt x="440" y="377"/>
                  </a:cubicBezTo>
                  <a:cubicBezTo>
                    <a:pt x="675" y="126"/>
                    <a:pt x="675" y="126"/>
                    <a:pt x="675" y="126"/>
                  </a:cubicBezTo>
                  <a:cubicBezTo>
                    <a:pt x="725" y="193"/>
                    <a:pt x="725" y="193"/>
                    <a:pt x="725" y="193"/>
                  </a:cubicBezTo>
                  <a:cubicBezTo>
                    <a:pt x="478" y="490"/>
                    <a:pt x="478" y="490"/>
                    <a:pt x="478" y="490"/>
                  </a:cubicBezTo>
                  <a:cubicBezTo>
                    <a:pt x="478" y="490"/>
                    <a:pt x="436" y="490"/>
                    <a:pt x="461" y="788"/>
                  </a:cubicBezTo>
                  <a:cubicBezTo>
                    <a:pt x="486" y="1085"/>
                    <a:pt x="507" y="1245"/>
                    <a:pt x="507" y="1245"/>
                  </a:cubicBezTo>
                  <a:cubicBezTo>
                    <a:pt x="258" y="1251"/>
                    <a:pt x="258" y="1251"/>
                    <a:pt x="258" y="1251"/>
                  </a:cubicBezTo>
                </a:path>
              </a:pathLst>
            </a:custGeom>
            <a:solidFill>
              <a:schemeClr val="accent4"/>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7" name="Oval 16"/>
            <p:cNvSpPr/>
            <p:nvPr/>
          </p:nvSpPr>
          <p:spPr bwMode="auto">
            <a:xfrm>
              <a:off x="1843721" y="1171576"/>
              <a:ext cx="3082086" cy="3082085"/>
            </a:xfrm>
            <a:prstGeom prst="ellipse">
              <a:avLst/>
            </a:prstGeom>
            <a:solidFill>
              <a:schemeClr val="accent1">
                <a:lumMod val="20000"/>
                <a:lumOff val="80000"/>
              </a:schemeClr>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8" name="Oval 17"/>
            <p:cNvSpPr/>
            <p:nvPr/>
          </p:nvSpPr>
          <p:spPr bwMode="auto">
            <a:xfrm>
              <a:off x="2081369" y="1411675"/>
              <a:ext cx="2601888" cy="2604338"/>
            </a:xfrm>
            <a:prstGeom prst="ellipse">
              <a:avLst/>
            </a:prstGeom>
            <a:solidFill>
              <a:schemeClr val="accent1"/>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2" name="Oval 14"/>
            <p:cNvSpPr/>
            <p:nvPr/>
          </p:nvSpPr>
          <p:spPr bwMode="auto">
            <a:xfrm>
              <a:off x="3864960" y="3239366"/>
              <a:ext cx="1788492" cy="1790943"/>
            </a:xfrm>
            <a:prstGeom prst="ellipse">
              <a:avLst/>
            </a:prstGeom>
            <a:solidFill>
              <a:schemeClr val="accent3">
                <a:lumMod val="20000"/>
                <a:lumOff val="80000"/>
              </a:schemeClr>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3" name="Oval 15"/>
            <p:cNvSpPr/>
            <p:nvPr/>
          </p:nvSpPr>
          <p:spPr bwMode="auto">
            <a:xfrm>
              <a:off x="4063410" y="3435365"/>
              <a:ext cx="1394045" cy="1396494"/>
            </a:xfrm>
            <a:prstGeom prst="ellipse">
              <a:avLst/>
            </a:prstGeom>
            <a:solidFill>
              <a:schemeClr val="accent3"/>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charset="-122" panose="020b0503020204020204" pitchFamily="34" typeface="微软雅黑"/>
                <a:sym typeface="+mn-lt"/>
              </a:endParaRPr>
            </a:p>
          </p:txBody>
        </p:sp>
        <p:sp>
          <p:nvSpPr>
            <p:cNvPr id="14" name="Oval 8"/>
            <p:cNvSpPr/>
            <p:nvPr/>
          </p:nvSpPr>
          <p:spPr bwMode="auto">
            <a:xfrm>
              <a:off x="956355" y="3399624"/>
              <a:ext cx="1994168" cy="1989889"/>
            </a:xfrm>
            <a:prstGeom prst="ellipse">
              <a:avLst/>
            </a:prstGeom>
            <a:solidFill>
              <a:schemeClr val="accent2">
                <a:lumMod val="20000"/>
                <a:lumOff val="80000"/>
              </a:schemeClr>
            </a:solidFill>
            <a:ln>
              <a:noFill/>
            </a:ln>
            <a:extLst/>
          </p:spPr>
          <p:txBody>
            <a:bodyPr anchor="ctr"/>
            <a:lstStyle/>
            <a:p>
              <a:pPr algn="ctr"/>
              <a:endParaRPr>
                <a:cs typeface="+mn-ea"/>
                <a:sym typeface="+mn-lt"/>
              </a:endParaRPr>
            </a:p>
          </p:txBody>
        </p:sp>
        <p:sp>
          <p:nvSpPr>
            <p:cNvPr id="15" name="Oval 9"/>
            <p:cNvSpPr/>
            <p:nvPr/>
          </p:nvSpPr>
          <p:spPr bwMode="auto">
            <a:xfrm>
              <a:off x="1138226" y="3581496"/>
              <a:ext cx="1630425" cy="1628286"/>
            </a:xfrm>
            <a:prstGeom prst="ellipse">
              <a:avLst/>
            </a:prstGeom>
            <a:solidFill>
              <a:schemeClr val="accent2"/>
            </a:solidFill>
            <a:ln>
              <a:noFill/>
            </a:ln>
            <a:extLst/>
          </p:spPr>
          <p:txBody>
            <a:bodyPr anchor="ctr"/>
            <a:lstStyle/>
            <a:p>
              <a:pPr algn="ctr"/>
              <a:endParaRPr>
                <a:cs typeface="+mn-ea"/>
                <a:sym typeface="+mn-lt"/>
              </a:endParaRPr>
            </a:p>
          </p:txBody>
        </p:sp>
        <p:sp>
          <p:nvSpPr>
            <p:cNvPr id="16" name="Rectangle 10"/>
            <p:cNvSpPr/>
            <p:nvPr/>
          </p:nvSpPr>
          <p:spPr>
            <a:xfrm>
              <a:off x="1171863" y="4190303"/>
              <a:ext cx="1603829" cy="631283"/>
            </a:xfrm>
            <a:prstGeom prst="rect">
              <a:avLst/>
            </a:prstGeom>
          </p:spPr>
          <p:txBody>
            <a:bodyPr wrap="square">
              <a:normAutofit/>
            </a:bodyPr>
            <a:lstStyle/>
            <a:p>
              <a:pPr algn="ctr"/>
              <a:r>
                <a:rPr altLang="en-US" b="1" lang="zh-CN" smtClean="0" sz="2000">
                  <a:solidFill>
                    <a:schemeClr val="bg1"/>
                  </a:solidFill>
                  <a:cs typeface="+mn-ea"/>
                  <a:sym typeface="+mn-lt"/>
                </a:rPr>
                <a:t>标题文本</a:t>
              </a:r>
            </a:p>
          </p:txBody>
        </p:sp>
        <p:sp>
          <p:nvSpPr>
            <p:cNvPr id="17" name="Rectangle 11"/>
            <p:cNvSpPr/>
            <p:nvPr/>
          </p:nvSpPr>
          <p:spPr>
            <a:xfrm>
              <a:off x="2354669" y="2151550"/>
              <a:ext cx="2092426" cy="1444239"/>
            </a:xfrm>
            <a:prstGeom prst="rect">
              <a:avLst/>
            </a:prstGeom>
          </p:spPr>
          <p:txBody>
            <a:bodyPr anchor="ctr" anchorCtr="1" bIns="0" lIns="0" rIns="0" tIns="0" wrap="square">
              <a:normAutofit/>
            </a:bodyPr>
            <a:lstStyle/>
            <a:p>
              <a:pPr algn="ctr" defTabSz="914378">
                <a:lnSpc>
                  <a:spcPct val="120000"/>
                </a:lnSpc>
                <a:spcBef>
                  <a:spcPct val="0"/>
                </a:spcBef>
                <a:defRPr/>
              </a:pPr>
              <a:r>
                <a:rPr altLang="en-US" lang="zh-CN" sz="1600">
                  <a:solidFill>
                    <a:schemeClr val="bg1"/>
                  </a:solidFill>
                  <a:cs typeface="+mn-ea"/>
                  <a:sym typeface="+mn-lt"/>
                </a:rPr>
                <a:t>点击此处更换文本编辑文字，点击此处更换文本编辑文字</a:t>
              </a:r>
            </a:p>
          </p:txBody>
        </p:sp>
        <p:sp>
          <p:nvSpPr>
            <p:cNvPr id="18" name="Rectangle 12"/>
            <p:cNvSpPr/>
            <p:nvPr/>
          </p:nvSpPr>
          <p:spPr>
            <a:xfrm>
              <a:off x="3971922" y="3647238"/>
              <a:ext cx="1586376" cy="650413"/>
            </a:xfrm>
            <a:prstGeom prst="rect">
              <a:avLst/>
            </a:prstGeom>
          </p:spPr>
          <p:txBody>
            <a:bodyPr anchor="ctr" anchorCtr="1" wrap="square">
              <a:noAutofit/>
            </a:bodyPr>
            <a:lstStyle/>
            <a:p>
              <a:pPr algn="ctr"/>
              <a:br>
                <a:rPr altLang="zh-CN" b="1" lang="en-US" sz="2000">
                  <a:solidFill>
                    <a:schemeClr val="bg1"/>
                  </a:solidFill>
                  <a:cs typeface="+mn-ea"/>
                  <a:sym typeface="+mn-lt"/>
                </a:rPr>
              </a:br>
              <a:r>
                <a:rPr altLang="zh-CN" b="1" lang="en-US" sz="2000">
                  <a:solidFill>
                    <a:schemeClr val="bg1"/>
                  </a:solidFill>
                  <a:cs typeface="+mn-ea"/>
                  <a:sym typeface="+mn-lt"/>
                </a:rPr>
                <a:t>标题文本</a:t>
              </a:r>
            </a:p>
          </p:txBody>
        </p:sp>
        <p:sp>
          <p:nvSpPr>
            <p:cNvPr id="19" name="Freeform: Shape 13"/>
            <p:cNvSpPr/>
            <p:nvPr/>
          </p:nvSpPr>
          <p:spPr bwMode="auto">
            <a:xfrm>
              <a:off x="3102007" y="1781358"/>
              <a:ext cx="594912" cy="486109"/>
            </a:xfrm>
            <a:custGeom>
              <a:gdLst>
                <a:gd fmla="*/ 85 w 186" name="T0"/>
                <a:gd fmla="*/ 122 h 152" name="T1"/>
                <a:gd fmla="*/ 80 w 186" name="T2"/>
                <a:gd fmla="*/ 118 h 152" name="T3"/>
                <a:gd fmla="*/ 77 w 186" name="T4"/>
                <a:gd fmla="*/ 119 h 152" name="T5"/>
                <a:gd fmla="*/ 52 w 186" name="T6"/>
                <a:gd fmla="*/ 144 h 152" name="T7"/>
                <a:gd fmla="*/ 51 w 186" name="T8"/>
                <a:gd fmla="*/ 147 h 152" name="T9"/>
                <a:gd fmla="*/ 55 w 186" name="T10"/>
                <a:gd fmla="*/ 152 h 152" name="T11"/>
                <a:gd fmla="*/ 58 w 186" name="T12"/>
                <a:gd fmla="*/ 150 h 152" name="T13"/>
                <a:gd fmla="*/ 83 w 186" name="T14"/>
                <a:gd fmla="*/ 125 h 152" name="T15"/>
                <a:gd fmla="*/ 85 w 186" name="T16"/>
                <a:gd fmla="*/ 122 h 152" name="T17"/>
                <a:gd fmla="*/ 59 w 186" name="T18"/>
                <a:gd fmla="*/ 122 h 152" name="T19"/>
                <a:gd fmla="*/ 55 w 186" name="T20"/>
                <a:gd fmla="*/ 118 h 152" name="T21"/>
                <a:gd fmla="*/ 52 w 186" name="T22"/>
                <a:gd fmla="*/ 119 h 152" name="T23"/>
                <a:gd fmla="*/ 27 w 186" name="T24"/>
                <a:gd fmla="*/ 144 h 152" name="T25"/>
                <a:gd fmla="*/ 26 w 186" name="T26"/>
                <a:gd fmla="*/ 147 h 152" name="T27"/>
                <a:gd fmla="*/ 30 w 186" name="T28"/>
                <a:gd fmla="*/ 152 h 152" name="T29"/>
                <a:gd fmla="*/ 33 w 186" name="T30"/>
                <a:gd fmla="*/ 150 h 152" name="T31"/>
                <a:gd fmla="*/ 58 w 186" name="T32"/>
                <a:gd fmla="*/ 125 h 152" name="T33"/>
                <a:gd fmla="*/ 59 w 186" name="T34"/>
                <a:gd fmla="*/ 122 h 152" name="T35"/>
                <a:gd fmla="*/ 161 w 186" name="T36"/>
                <a:gd fmla="*/ 43 h 152" name="T37"/>
                <a:gd fmla="*/ 161 w 186" name="T38"/>
                <a:gd fmla="*/ 42 h 152" name="T39"/>
                <a:gd fmla="*/ 135 w 186" name="T40"/>
                <a:gd fmla="*/ 17 h 152" name="T41"/>
                <a:gd fmla="*/ 119 w 186" name="T42"/>
                <a:gd fmla="*/ 23 h 152" name="T43"/>
                <a:gd fmla="*/ 76 w 186" name="T44"/>
                <a:gd fmla="*/ 0 h 152" name="T45"/>
                <a:gd fmla="*/ 26 w 186" name="T46"/>
                <a:gd fmla="*/ 43 h 152" name="T47"/>
                <a:gd fmla="*/ 0 w 186" name="T48"/>
                <a:gd fmla="*/ 76 h 152" name="T49"/>
                <a:gd fmla="*/ 34 w 186" name="T50"/>
                <a:gd fmla="*/ 109 h 152" name="T51"/>
                <a:gd fmla="*/ 152 w 186" name="T52"/>
                <a:gd fmla="*/ 109 h 152" name="T53"/>
                <a:gd fmla="*/ 186 w 186" name="T54"/>
                <a:gd fmla="*/ 76 h 152" name="T55"/>
                <a:gd fmla="*/ 161 w 186" name="T56"/>
                <a:gd fmla="*/ 43 h 152" name="T57"/>
                <a:gd fmla="*/ 152 w 186" name="T58"/>
                <a:gd fmla="*/ 101 h 152" name="T59"/>
                <a:gd fmla="*/ 34 w 186" name="T60"/>
                <a:gd fmla="*/ 101 h 152" name="T61"/>
                <a:gd fmla="*/ 9 w 186" name="T62"/>
                <a:gd fmla="*/ 76 h 152" name="T63"/>
                <a:gd fmla="*/ 28 w 186" name="T64"/>
                <a:gd fmla="*/ 51 h 152" name="T65"/>
                <a:gd fmla="*/ 35 w 186" name="T66"/>
                <a:gd fmla="*/ 44 h 152" name="T67"/>
                <a:gd fmla="*/ 76 w 186" name="T68"/>
                <a:gd fmla="*/ 8 h 152" name="T69"/>
                <a:gd fmla="*/ 107 w 186" name="T70"/>
                <a:gd fmla="*/ 23 h 152" name="T71"/>
                <a:gd fmla="*/ 117 w 186" name="T72"/>
                <a:gd fmla="*/ 31 h 152" name="T73"/>
                <a:gd fmla="*/ 119 w 186" name="T74"/>
                <a:gd fmla="*/ 31 h 152" name="T75"/>
                <a:gd fmla="*/ 124 w 186" name="T76"/>
                <a:gd fmla="*/ 29 h 152" name="T77"/>
                <a:gd fmla="*/ 135 w 186" name="T78"/>
                <a:gd fmla="*/ 25 h 152" name="T79"/>
                <a:gd fmla="*/ 152 w 186" name="T80"/>
                <a:gd fmla="*/ 42 h 152" name="T81"/>
                <a:gd fmla="*/ 152 w 186" name="T82"/>
                <a:gd fmla="*/ 43 h 152" name="T83"/>
                <a:gd fmla="*/ 158 w 186" name="T84"/>
                <a:gd fmla="*/ 51 h 152" name="T85"/>
                <a:gd fmla="*/ 177 w 186" name="T86"/>
                <a:gd fmla="*/ 76 h 152" name="T87"/>
                <a:gd fmla="*/ 152 w 186" name="T88"/>
                <a:gd fmla="*/ 101 h 152" name="T89"/>
                <a:gd fmla="*/ 131 w 186" name="T90"/>
                <a:gd fmla="*/ 118 h 152" name="T91"/>
                <a:gd fmla="*/ 128 w 186" name="T92"/>
                <a:gd fmla="*/ 119 h 152" name="T93"/>
                <a:gd fmla="*/ 103 w 186" name="T94"/>
                <a:gd fmla="*/ 144 h 152" name="T95"/>
                <a:gd fmla="*/ 102 w 186" name="T96"/>
                <a:gd fmla="*/ 147 h 152" name="T97"/>
                <a:gd fmla="*/ 106 w 186" name="T98"/>
                <a:gd fmla="*/ 152 h 152" name="T99"/>
                <a:gd fmla="*/ 109 w 186" name="T100"/>
                <a:gd fmla="*/ 150 h 152" name="T101"/>
                <a:gd fmla="*/ 134 w 186" name="T102"/>
                <a:gd fmla="*/ 125 h 152" name="T103"/>
                <a:gd fmla="*/ 135 w 186" name="T104"/>
                <a:gd fmla="*/ 122 h 152" name="T105"/>
                <a:gd fmla="*/ 131 w 186" name="T106"/>
                <a:gd fmla="*/ 118 h 152" name="T107"/>
                <a:gd fmla="*/ 110 w 186" name="T108"/>
                <a:gd fmla="*/ 122 h 152" name="T109"/>
                <a:gd fmla="*/ 106 w 186" name="T110"/>
                <a:gd fmla="*/ 118 h 152" name="T111"/>
                <a:gd fmla="*/ 103 w 186" name="T112"/>
                <a:gd fmla="*/ 119 h 152" name="T113"/>
                <a:gd fmla="*/ 77 w 186" name="T114"/>
                <a:gd fmla="*/ 144 h 152" name="T115"/>
                <a:gd fmla="*/ 76 w 186" name="T116"/>
                <a:gd fmla="*/ 147 h 152" name="T117"/>
                <a:gd fmla="*/ 80 w 186" name="T118"/>
                <a:gd fmla="*/ 152 h 152" name="T119"/>
                <a:gd fmla="*/ 83 w 186" name="T120"/>
                <a:gd fmla="*/ 150 h 152" name="T121"/>
                <a:gd fmla="*/ 109 w 186" name="T122"/>
                <a:gd fmla="*/ 125 h 152" name="T123"/>
                <a:gd fmla="*/ 110 w 186" name="T124"/>
                <a:gd fmla="*/ 122 h 152"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52" w="186">
                  <a:moveTo>
                    <a:pt x="85" y="122"/>
                  </a:moveTo>
                  <a:cubicBezTo>
                    <a:pt x="85" y="120"/>
                    <a:pt x="83" y="118"/>
                    <a:pt x="80" y="118"/>
                  </a:cubicBezTo>
                  <a:cubicBezTo>
                    <a:pt x="79" y="118"/>
                    <a:pt x="78" y="118"/>
                    <a:pt x="77" y="119"/>
                  </a:cubicBezTo>
                  <a:cubicBezTo>
                    <a:pt x="52" y="144"/>
                    <a:pt x="52" y="144"/>
                    <a:pt x="52" y="144"/>
                  </a:cubicBezTo>
                  <a:cubicBezTo>
                    <a:pt x="51" y="145"/>
                    <a:pt x="51" y="146"/>
                    <a:pt x="51" y="147"/>
                  </a:cubicBezTo>
                  <a:cubicBezTo>
                    <a:pt x="51" y="150"/>
                    <a:pt x="53" y="152"/>
                    <a:pt x="55" y="152"/>
                  </a:cubicBezTo>
                  <a:cubicBezTo>
                    <a:pt x="56" y="152"/>
                    <a:pt x="57" y="151"/>
                    <a:pt x="58" y="150"/>
                  </a:cubicBezTo>
                  <a:cubicBezTo>
                    <a:pt x="83" y="125"/>
                    <a:pt x="83" y="125"/>
                    <a:pt x="83" y="125"/>
                  </a:cubicBezTo>
                  <a:cubicBezTo>
                    <a:pt x="84" y="124"/>
                    <a:pt x="85" y="123"/>
                    <a:pt x="85" y="122"/>
                  </a:cubicBezTo>
                  <a:close/>
                  <a:moveTo>
                    <a:pt x="59" y="122"/>
                  </a:moveTo>
                  <a:cubicBezTo>
                    <a:pt x="59" y="120"/>
                    <a:pt x="57" y="118"/>
                    <a:pt x="55" y="118"/>
                  </a:cubicBezTo>
                  <a:cubicBezTo>
                    <a:pt x="54" y="118"/>
                    <a:pt x="53" y="118"/>
                    <a:pt x="52" y="119"/>
                  </a:cubicBezTo>
                  <a:cubicBezTo>
                    <a:pt x="27" y="144"/>
                    <a:pt x="27" y="144"/>
                    <a:pt x="27" y="144"/>
                  </a:cubicBezTo>
                  <a:cubicBezTo>
                    <a:pt x="26" y="145"/>
                    <a:pt x="26" y="146"/>
                    <a:pt x="26" y="147"/>
                  </a:cubicBezTo>
                  <a:cubicBezTo>
                    <a:pt x="26" y="150"/>
                    <a:pt x="28" y="152"/>
                    <a:pt x="30" y="152"/>
                  </a:cubicBezTo>
                  <a:cubicBezTo>
                    <a:pt x="31" y="152"/>
                    <a:pt x="32" y="151"/>
                    <a:pt x="33" y="150"/>
                  </a:cubicBezTo>
                  <a:cubicBezTo>
                    <a:pt x="58" y="125"/>
                    <a:pt x="58" y="125"/>
                    <a:pt x="58" y="125"/>
                  </a:cubicBezTo>
                  <a:cubicBezTo>
                    <a:pt x="59" y="124"/>
                    <a:pt x="59" y="123"/>
                    <a:pt x="59" y="122"/>
                  </a:cubicBezTo>
                  <a:close/>
                  <a:moveTo>
                    <a:pt x="161" y="43"/>
                  </a:moveTo>
                  <a:cubicBezTo>
                    <a:pt x="161" y="43"/>
                    <a:pt x="161" y="42"/>
                    <a:pt x="161" y="42"/>
                  </a:cubicBezTo>
                  <a:cubicBezTo>
                    <a:pt x="161" y="28"/>
                    <a:pt x="149" y="17"/>
                    <a:pt x="135" y="17"/>
                  </a:cubicBezTo>
                  <a:cubicBezTo>
                    <a:pt x="129" y="17"/>
                    <a:pt x="123" y="19"/>
                    <a:pt x="119" y="23"/>
                  </a:cubicBezTo>
                  <a:cubicBezTo>
                    <a:pt x="110" y="9"/>
                    <a:pt x="94" y="0"/>
                    <a:pt x="76" y="0"/>
                  </a:cubicBezTo>
                  <a:cubicBezTo>
                    <a:pt x="51" y="0"/>
                    <a:pt x="30" y="18"/>
                    <a:pt x="26" y="43"/>
                  </a:cubicBezTo>
                  <a:cubicBezTo>
                    <a:pt x="11" y="46"/>
                    <a:pt x="0" y="60"/>
                    <a:pt x="0" y="76"/>
                  </a:cubicBezTo>
                  <a:cubicBezTo>
                    <a:pt x="0" y="94"/>
                    <a:pt x="15" y="109"/>
                    <a:pt x="34" y="109"/>
                  </a:cubicBezTo>
                  <a:cubicBezTo>
                    <a:pt x="152" y="109"/>
                    <a:pt x="152" y="109"/>
                    <a:pt x="152" y="109"/>
                  </a:cubicBezTo>
                  <a:cubicBezTo>
                    <a:pt x="171" y="109"/>
                    <a:pt x="186" y="94"/>
                    <a:pt x="186" y="76"/>
                  </a:cubicBezTo>
                  <a:cubicBezTo>
                    <a:pt x="186" y="60"/>
                    <a:pt x="175" y="47"/>
                    <a:pt x="161" y="43"/>
                  </a:cubicBezTo>
                  <a:close/>
                  <a:moveTo>
                    <a:pt x="152" y="101"/>
                  </a:moveTo>
                  <a:cubicBezTo>
                    <a:pt x="34" y="101"/>
                    <a:pt x="34" y="101"/>
                    <a:pt x="34" y="101"/>
                  </a:cubicBezTo>
                  <a:cubicBezTo>
                    <a:pt x="20" y="101"/>
                    <a:pt x="9" y="90"/>
                    <a:pt x="9" y="76"/>
                  </a:cubicBezTo>
                  <a:cubicBezTo>
                    <a:pt x="9" y="64"/>
                    <a:pt x="17" y="54"/>
                    <a:pt x="28" y="51"/>
                  </a:cubicBezTo>
                  <a:cubicBezTo>
                    <a:pt x="32" y="50"/>
                    <a:pt x="34" y="47"/>
                    <a:pt x="35" y="44"/>
                  </a:cubicBezTo>
                  <a:cubicBezTo>
                    <a:pt x="38" y="24"/>
                    <a:pt x="56" y="8"/>
                    <a:pt x="76" y="8"/>
                  </a:cubicBezTo>
                  <a:cubicBezTo>
                    <a:pt x="91" y="8"/>
                    <a:pt x="100" y="11"/>
                    <a:pt x="107" y="23"/>
                  </a:cubicBezTo>
                  <a:cubicBezTo>
                    <a:pt x="109" y="25"/>
                    <a:pt x="115" y="31"/>
                    <a:pt x="117" y="31"/>
                  </a:cubicBezTo>
                  <a:cubicBezTo>
                    <a:pt x="118" y="31"/>
                    <a:pt x="119" y="31"/>
                    <a:pt x="119" y="31"/>
                  </a:cubicBezTo>
                  <a:cubicBezTo>
                    <a:pt x="121" y="31"/>
                    <a:pt x="123" y="31"/>
                    <a:pt x="124" y="29"/>
                  </a:cubicBezTo>
                  <a:cubicBezTo>
                    <a:pt x="127" y="26"/>
                    <a:pt x="131" y="25"/>
                    <a:pt x="135" y="25"/>
                  </a:cubicBezTo>
                  <a:cubicBezTo>
                    <a:pt x="145" y="25"/>
                    <a:pt x="152" y="33"/>
                    <a:pt x="152" y="42"/>
                  </a:cubicBezTo>
                  <a:cubicBezTo>
                    <a:pt x="152" y="43"/>
                    <a:pt x="152" y="43"/>
                    <a:pt x="152" y="43"/>
                  </a:cubicBezTo>
                  <a:cubicBezTo>
                    <a:pt x="152" y="47"/>
                    <a:pt x="155" y="50"/>
                    <a:pt x="158" y="51"/>
                  </a:cubicBezTo>
                  <a:cubicBezTo>
                    <a:pt x="170" y="54"/>
                    <a:pt x="177" y="64"/>
                    <a:pt x="177" y="76"/>
                  </a:cubicBezTo>
                  <a:cubicBezTo>
                    <a:pt x="177" y="90"/>
                    <a:pt x="166" y="101"/>
                    <a:pt x="152" y="101"/>
                  </a:cubicBezTo>
                  <a:close/>
                  <a:moveTo>
                    <a:pt x="131" y="118"/>
                  </a:moveTo>
                  <a:cubicBezTo>
                    <a:pt x="130" y="118"/>
                    <a:pt x="129" y="118"/>
                    <a:pt x="128" y="119"/>
                  </a:cubicBezTo>
                  <a:cubicBezTo>
                    <a:pt x="103" y="144"/>
                    <a:pt x="103" y="144"/>
                    <a:pt x="103" y="144"/>
                  </a:cubicBezTo>
                  <a:cubicBezTo>
                    <a:pt x="102" y="145"/>
                    <a:pt x="102" y="146"/>
                    <a:pt x="102" y="147"/>
                  </a:cubicBezTo>
                  <a:cubicBezTo>
                    <a:pt x="102" y="150"/>
                    <a:pt x="103" y="152"/>
                    <a:pt x="106" y="152"/>
                  </a:cubicBezTo>
                  <a:cubicBezTo>
                    <a:pt x="107" y="152"/>
                    <a:pt x="108" y="151"/>
                    <a:pt x="109" y="150"/>
                  </a:cubicBezTo>
                  <a:cubicBezTo>
                    <a:pt x="134" y="125"/>
                    <a:pt x="134" y="125"/>
                    <a:pt x="134" y="125"/>
                  </a:cubicBezTo>
                  <a:cubicBezTo>
                    <a:pt x="135" y="124"/>
                    <a:pt x="135" y="123"/>
                    <a:pt x="135" y="122"/>
                  </a:cubicBezTo>
                  <a:cubicBezTo>
                    <a:pt x="135" y="120"/>
                    <a:pt x="133" y="118"/>
                    <a:pt x="131" y="118"/>
                  </a:cubicBezTo>
                  <a:close/>
                  <a:moveTo>
                    <a:pt x="110" y="122"/>
                  </a:moveTo>
                  <a:cubicBezTo>
                    <a:pt x="110" y="120"/>
                    <a:pt x="108" y="118"/>
                    <a:pt x="106" y="118"/>
                  </a:cubicBezTo>
                  <a:cubicBezTo>
                    <a:pt x="105" y="118"/>
                    <a:pt x="104" y="118"/>
                    <a:pt x="103" y="119"/>
                  </a:cubicBezTo>
                  <a:cubicBezTo>
                    <a:pt x="77" y="144"/>
                    <a:pt x="77" y="144"/>
                    <a:pt x="77" y="144"/>
                  </a:cubicBezTo>
                  <a:cubicBezTo>
                    <a:pt x="77" y="145"/>
                    <a:pt x="76" y="146"/>
                    <a:pt x="76" y="147"/>
                  </a:cubicBezTo>
                  <a:cubicBezTo>
                    <a:pt x="76" y="150"/>
                    <a:pt x="78" y="152"/>
                    <a:pt x="80" y="152"/>
                  </a:cubicBezTo>
                  <a:cubicBezTo>
                    <a:pt x="82" y="152"/>
                    <a:pt x="83" y="151"/>
                    <a:pt x="83" y="150"/>
                  </a:cubicBezTo>
                  <a:cubicBezTo>
                    <a:pt x="109" y="125"/>
                    <a:pt x="109" y="125"/>
                    <a:pt x="109" y="125"/>
                  </a:cubicBezTo>
                  <a:cubicBezTo>
                    <a:pt x="110" y="124"/>
                    <a:pt x="110" y="123"/>
                    <a:pt x="110" y="122"/>
                  </a:cubicBezTo>
                  <a:close/>
                </a:path>
              </a:pathLst>
            </a:custGeom>
            <a:solidFill>
              <a:schemeClr val="bg1"/>
            </a:solidFill>
            <a:ln>
              <a:noFill/>
            </a:ln>
          </p:spPr>
          <p:txBody>
            <a:bodyPr anchor="ctr"/>
            <a:lstStyle/>
            <a:p>
              <a:pPr algn="ctr"/>
              <a:endParaRPr>
                <a:cs typeface="+mn-ea"/>
                <a:sym typeface="+mn-lt"/>
              </a:endParaRPr>
            </a:p>
          </p:txBody>
        </p:sp>
        <p:sp>
          <p:nvSpPr>
            <p:cNvPr id="20" name="Oval 18"/>
            <p:cNvSpPr>
              <a:spLocks noChangeAspect="1"/>
            </p:cNvSpPr>
            <p:nvPr/>
          </p:nvSpPr>
          <p:spPr>
            <a:xfrm>
              <a:off x="6269555" y="2987537"/>
              <a:ext cx="1163967" cy="1163967"/>
            </a:xfrm>
            <a:prstGeom prst="ellipse">
              <a:avLst/>
            </a:prstGeom>
            <a:noFill/>
            <a:ln w="57150">
              <a:solidFill>
                <a:schemeClr val="accent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21" name="TextBox 19"/>
            <p:cNvSpPr txBox="1"/>
            <p:nvPr/>
          </p:nvSpPr>
          <p:spPr>
            <a:xfrm>
              <a:off x="6129333" y="4380205"/>
              <a:ext cx="1432591" cy="354970"/>
            </a:xfrm>
            <a:prstGeom prst="rect">
              <a:avLst/>
            </a:prstGeom>
            <a:noFill/>
          </p:spPr>
          <p:txBody>
            <a:bodyPr bIns="0" lIns="0" rIns="0" tIns="0" wrap="none">
              <a:noAutofit/>
            </a:bodyPr>
            <a:lstStyle/>
            <a:p>
              <a:pPr algn="ctr"/>
              <a:r>
                <a:rPr altLang="en-US" b="1" lang="zh-CN" sz="2000">
                  <a:solidFill>
                    <a:schemeClr val="accent3"/>
                  </a:solidFill>
                  <a:cs typeface="+mn-ea"/>
                  <a:sym typeface="+mn-lt"/>
                </a:rPr>
                <a:t>标题文本预设</a:t>
              </a:r>
            </a:p>
          </p:txBody>
        </p:sp>
        <p:sp>
          <p:nvSpPr>
            <p:cNvPr id="22" name="Oval 20"/>
            <p:cNvSpPr>
              <a:spLocks noChangeAspect="1"/>
            </p:cNvSpPr>
            <p:nvPr/>
          </p:nvSpPr>
          <p:spPr>
            <a:xfrm>
              <a:off x="7950263" y="2987537"/>
              <a:ext cx="1163967" cy="1163967"/>
            </a:xfrm>
            <a:prstGeom prst="ellipse">
              <a:avLst/>
            </a:prstGeom>
            <a:noFill/>
            <a:ln w="57150">
              <a:solidFill>
                <a:schemeClr val="accent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23" name="TextBox 21"/>
            <p:cNvSpPr txBox="1"/>
            <p:nvPr/>
          </p:nvSpPr>
          <p:spPr>
            <a:xfrm>
              <a:off x="7815950" y="4380205"/>
              <a:ext cx="1432591" cy="322701"/>
            </a:xfrm>
            <a:prstGeom prst="rect">
              <a:avLst/>
            </a:prstGeom>
            <a:noFill/>
          </p:spPr>
          <p:txBody>
            <a:bodyPr bIns="0" lIns="0" rIns="0" tIns="0" wrap="none">
              <a:noAutofit/>
            </a:bodyPr>
            <a:lstStyle/>
            <a:p>
              <a:pPr algn="ctr"/>
              <a:r>
                <a:rPr altLang="en-US" b="1" lang="zh-CN" sz="2000">
                  <a:solidFill>
                    <a:schemeClr val="accent4"/>
                  </a:solidFill>
                  <a:cs typeface="+mn-ea"/>
                  <a:sym typeface="+mn-lt"/>
                </a:rPr>
                <a:t>标题文本预设</a:t>
              </a:r>
            </a:p>
          </p:txBody>
        </p:sp>
        <p:sp>
          <p:nvSpPr>
            <p:cNvPr id="25" name="TextBox 23"/>
            <p:cNvSpPr txBox="1"/>
            <p:nvPr/>
          </p:nvSpPr>
          <p:spPr>
            <a:xfrm>
              <a:off x="6217552" y="1795539"/>
              <a:ext cx="4533428" cy="553998"/>
            </a:xfrm>
            <a:prstGeom prst="rect">
              <a:avLst/>
            </a:prstGeom>
            <a:noFill/>
          </p:spPr>
          <p:txBody>
            <a:bodyPr anchor="t" anchorCtr="0" wrap="square">
              <a:noAutofit/>
            </a:bodyPr>
            <a:lstStyle/>
            <a:p>
              <a:pPr algn="ctr" defTabSz="914378">
                <a:lnSpc>
                  <a:spcPct val="120000"/>
                </a:lnSpc>
                <a:spcBef>
                  <a:spcPct val="0"/>
                </a:spcBef>
                <a:defRPr/>
              </a:pPr>
              <a:r>
                <a:rPr altLang="en-US" lang="zh-CN" sz="1600">
                  <a:cs typeface="+mn-ea"/>
                  <a:sym typeface="+mn-lt"/>
                </a:rPr>
                <a:t>点击此处更换文本编辑文字，点击此处更换文本编辑文字</a:t>
              </a:r>
            </a:p>
          </p:txBody>
        </p:sp>
        <p:sp>
          <p:nvSpPr>
            <p:cNvPr id="26" name="Freeform: Shape 25"/>
            <p:cNvSpPr/>
            <p:nvPr/>
          </p:nvSpPr>
          <p:spPr bwMode="auto">
            <a:xfrm>
              <a:off x="6659353" y="3377335"/>
              <a:ext cx="384372" cy="384372"/>
            </a:xfrm>
            <a:custGeom>
              <a:gdLst>
                <a:gd fmla="*/ 30 w 186" name="T0"/>
                <a:gd fmla="*/ 89 h 186" name="T1"/>
                <a:gd fmla="*/ 0 w 186" name="T2"/>
                <a:gd fmla="*/ 93 h 186" name="T3"/>
                <a:gd fmla="*/ 30 w 186" name="T4"/>
                <a:gd fmla="*/ 97 h 186" name="T5"/>
                <a:gd fmla="*/ 45 w 186" name="T6"/>
                <a:gd fmla="*/ 51 h 186" name="T7"/>
                <a:gd fmla="*/ 51 w 186" name="T8"/>
                <a:gd fmla="*/ 46 h 186" name="T9"/>
                <a:gd fmla="*/ 27 w 186" name="T10"/>
                <a:gd fmla="*/ 28 h 186" name="T11"/>
                <a:gd fmla="*/ 45 w 186" name="T12"/>
                <a:gd fmla="*/ 51 h 186" name="T13"/>
                <a:gd fmla="*/ 159 w 186" name="T14"/>
                <a:gd fmla="*/ 34 h 186" name="T15"/>
                <a:gd fmla="*/ 153 w 186" name="T16"/>
                <a:gd fmla="*/ 28 h 186" name="T17"/>
                <a:gd fmla="*/ 135 w 186" name="T18"/>
                <a:gd fmla="*/ 51 h 186" name="T19"/>
                <a:gd fmla="*/ 45 w 186" name="T20"/>
                <a:gd fmla="*/ 135 h 186" name="T21"/>
                <a:gd fmla="*/ 27 w 186" name="T22"/>
                <a:gd fmla="*/ 159 h 186" name="T23"/>
                <a:gd fmla="*/ 51 w 186" name="T24"/>
                <a:gd fmla="*/ 141 h 186" name="T25"/>
                <a:gd fmla="*/ 45 w 186" name="T26"/>
                <a:gd fmla="*/ 135 h 186" name="T27"/>
                <a:gd fmla="*/ 97 w 186" name="T28"/>
                <a:gd fmla="*/ 30 h 186" name="T29"/>
                <a:gd fmla="*/ 93 w 186" name="T30"/>
                <a:gd fmla="*/ 0 h 186" name="T31"/>
                <a:gd fmla="*/ 89 w 186" name="T32"/>
                <a:gd fmla="*/ 30 h 186" name="T33"/>
                <a:gd fmla="*/ 182 w 186" name="T34"/>
                <a:gd fmla="*/ 89 h 186" name="T35"/>
                <a:gd fmla="*/ 152 w 186" name="T36"/>
                <a:gd fmla="*/ 93 h 186" name="T37"/>
                <a:gd fmla="*/ 182 w 186" name="T38"/>
                <a:gd fmla="*/ 97 h 186" name="T39"/>
                <a:gd fmla="*/ 182 w 186" name="T40"/>
                <a:gd fmla="*/ 89 h 186" name="T41"/>
                <a:gd fmla="*/ 135 w 186" name="T42"/>
                <a:gd fmla="*/ 135 h 186" name="T43"/>
                <a:gd fmla="*/ 153 w 186" name="T44"/>
                <a:gd fmla="*/ 159 h 186" name="T45"/>
                <a:gd fmla="*/ 159 w 186" name="T46"/>
                <a:gd fmla="*/ 153 h 186" name="T47"/>
                <a:gd fmla="*/ 93 w 186" name="T48"/>
                <a:gd fmla="*/ 43 h 186" name="T49"/>
                <a:gd fmla="*/ 93 w 186" name="T50"/>
                <a:gd fmla="*/ 144 h 186" name="T51"/>
                <a:gd fmla="*/ 93 w 186" name="T52"/>
                <a:gd fmla="*/ 43 h 186" name="T53"/>
                <a:gd fmla="*/ 51 w 186" name="T54"/>
                <a:gd fmla="*/ 93 h 186" name="T55"/>
                <a:gd fmla="*/ 135 w 186" name="T56"/>
                <a:gd fmla="*/ 93 h 186" name="T57"/>
                <a:gd fmla="*/ 93 w 186" name="T58"/>
                <a:gd fmla="*/ 152 h 186" name="T59"/>
                <a:gd fmla="*/ 89 w 186" name="T60"/>
                <a:gd fmla="*/ 182 h 186" name="T61"/>
                <a:gd fmla="*/ 97 w 186" name="T62"/>
                <a:gd fmla="*/ 182 h 186" name="T63"/>
                <a:gd fmla="*/ 93 w 186" name="T64"/>
                <a:gd fmla="*/ 152 h 186"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86" w="186">
                  <a:moveTo>
                    <a:pt x="34" y="93"/>
                  </a:moveTo>
                  <a:cubicBezTo>
                    <a:pt x="34" y="91"/>
                    <a:pt x="32" y="89"/>
                    <a:pt x="30" y="89"/>
                  </a:cubicBezTo>
                  <a:cubicBezTo>
                    <a:pt x="4" y="89"/>
                    <a:pt x="4" y="89"/>
                    <a:pt x="4" y="89"/>
                  </a:cubicBezTo>
                  <a:cubicBezTo>
                    <a:pt x="2" y="89"/>
                    <a:pt x="0" y="91"/>
                    <a:pt x="0" y="93"/>
                  </a:cubicBezTo>
                  <a:cubicBezTo>
                    <a:pt x="0" y="96"/>
                    <a:pt x="2" y="97"/>
                    <a:pt x="4" y="97"/>
                  </a:cubicBezTo>
                  <a:cubicBezTo>
                    <a:pt x="30" y="97"/>
                    <a:pt x="30" y="97"/>
                    <a:pt x="30" y="97"/>
                  </a:cubicBezTo>
                  <a:cubicBezTo>
                    <a:pt x="32" y="97"/>
                    <a:pt x="34" y="96"/>
                    <a:pt x="34" y="93"/>
                  </a:cubicBezTo>
                  <a:close/>
                  <a:moveTo>
                    <a:pt x="45" y="51"/>
                  </a:moveTo>
                  <a:cubicBezTo>
                    <a:pt x="47" y="53"/>
                    <a:pt x="50" y="53"/>
                    <a:pt x="51" y="51"/>
                  </a:cubicBezTo>
                  <a:cubicBezTo>
                    <a:pt x="53" y="50"/>
                    <a:pt x="53" y="47"/>
                    <a:pt x="51" y="46"/>
                  </a:cubicBezTo>
                  <a:cubicBezTo>
                    <a:pt x="33" y="28"/>
                    <a:pt x="33" y="28"/>
                    <a:pt x="33" y="28"/>
                  </a:cubicBezTo>
                  <a:cubicBezTo>
                    <a:pt x="32" y="26"/>
                    <a:pt x="29" y="26"/>
                    <a:pt x="27" y="28"/>
                  </a:cubicBezTo>
                  <a:cubicBezTo>
                    <a:pt x="26" y="29"/>
                    <a:pt x="26" y="32"/>
                    <a:pt x="27" y="34"/>
                  </a:cubicBezTo>
                  <a:lnTo>
                    <a:pt x="45" y="51"/>
                  </a:lnTo>
                  <a:close/>
                  <a:moveTo>
                    <a:pt x="141" y="51"/>
                  </a:moveTo>
                  <a:cubicBezTo>
                    <a:pt x="159" y="34"/>
                    <a:pt x="159" y="34"/>
                    <a:pt x="159" y="34"/>
                  </a:cubicBezTo>
                  <a:cubicBezTo>
                    <a:pt x="160" y="32"/>
                    <a:pt x="160" y="29"/>
                    <a:pt x="159" y="28"/>
                  </a:cubicBezTo>
                  <a:cubicBezTo>
                    <a:pt x="157" y="26"/>
                    <a:pt x="154" y="26"/>
                    <a:pt x="153" y="28"/>
                  </a:cubicBezTo>
                  <a:cubicBezTo>
                    <a:pt x="135" y="46"/>
                    <a:pt x="135" y="46"/>
                    <a:pt x="135" y="46"/>
                  </a:cubicBezTo>
                  <a:cubicBezTo>
                    <a:pt x="133" y="47"/>
                    <a:pt x="133" y="50"/>
                    <a:pt x="135" y="51"/>
                  </a:cubicBezTo>
                  <a:cubicBezTo>
                    <a:pt x="136" y="53"/>
                    <a:pt x="139" y="53"/>
                    <a:pt x="141" y="51"/>
                  </a:cubicBezTo>
                  <a:close/>
                  <a:moveTo>
                    <a:pt x="45" y="135"/>
                  </a:moveTo>
                  <a:cubicBezTo>
                    <a:pt x="27" y="153"/>
                    <a:pt x="27" y="153"/>
                    <a:pt x="27" y="153"/>
                  </a:cubicBezTo>
                  <a:cubicBezTo>
                    <a:pt x="26" y="155"/>
                    <a:pt x="26" y="157"/>
                    <a:pt x="27" y="159"/>
                  </a:cubicBezTo>
                  <a:cubicBezTo>
                    <a:pt x="29" y="161"/>
                    <a:pt x="32" y="161"/>
                    <a:pt x="33" y="159"/>
                  </a:cubicBezTo>
                  <a:cubicBezTo>
                    <a:pt x="51" y="141"/>
                    <a:pt x="51" y="141"/>
                    <a:pt x="51" y="141"/>
                  </a:cubicBezTo>
                  <a:cubicBezTo>
                    <a:pt x="53" y="139"/>
                    <a:pt x="53" y="137"/>
                    <a:pt x="51" y="135"/>
                  </a:cubicBezTo>
                  <a:cubicBezTo>
                    <a:pt x="50" y="133"/>
                    <a:pt x="47" y="133"/>
                    <a:pt x="45" y="135"/>
                  </a:cubicBezTo>
                  <a:close/>
                  <a:moveTo>
                    <a:pt x="93" y="34"/>
                  </a:moveTo>
                  <a:cubicBezTo>
                    <a:pt x="95" y="34"/>
                    <a:pt x="97" y="32"/>
                    <a:pt x="97" y="30"/>
                  </a:cubicBezTo>
                  <a:cubicBezTo>
                    <a:pt x="97" y="5"/>
                    <a:pt x="97" y="5"/>
                    <a:pt x="97" y="5"/>
                  </a:cubicBezTo>
                  <a:cubicBezTo>
                    <a:pt x="97" y="2"/>
                    <a:pt x="95" y="0"/>
                    <a:pt x="93" y="0"/>
                  </a:cubicBezTo>
                  <a:cubicBezTo>
                    <a:pt x="91" y="0"/>
                    <a:pt x="89" y="2"/>
                    <a:pt x="89" y="5"/>
                  </a:cubicBezTo>
                  <a:cubicBezTo>
                    <a:pt x="89" y="30"/>
                    <a:pt x="89" y="30"/>
                    <a:pt x="89" y="30"/>
                  </a:cubicBezTo>
                  <a:cubicBezTo>
                    <a:pt x="89" y="32"/>
                    <a:pt x="91" y="34"/>
                    <a:pt x="93" y="34"/>
                  </a:cubicBezTo>
                  <a:close/>
                  <a:moveTo>
                    <a:pt x="182" y="89"/>
                  </a:moveTo>
                  <a:cubicBezTo>
                    <a:pt x="156" y="89"/>
                    <a:pt x="156" y="89"/>
                    <a:pt x="156" y="89"/>
                  </a:cubicBezTo>
                  <a:cubicBezTo>
                    <a:pt x="154" y="89"/>
                    <a:pt x="152" y="91"/>
                    <a:pt x="152" y="93"/>
                  </a:cubicBezTo>
                  <a:cubicBezTo>
                    <a:pt x="152" y="96"/>
                    <a:pt x="154" y="97"/>
                    <a:pt x="156" y="97"/>
                  </a:cubicBezTo>
                  <a:cubicBezTo>
                    <a:pt x="182" y="97"/>
                    <a:pt x="182" y="97"/>
                    <a:pt x="182" y="97"/>
                  </a:cubicBezTo>
                  <a:cubicBezTo>
                    <a:pt x="184" y="97"/>
                    <a:pt x="186" y="96"/>
                    <a:pt x="186" y="93"/>
                  </a:cubicBezTo>
                  <a:cubicBezTo>
                    <a:pt x="186" y="91"/>
                    <a:pt x="184" y="89"/>
                    <a:pt x="182" y="89"/>
                  </a:cubicBezTo>
                  <a:close/>
                  <a:moveTo>
                    <a:pt x="141" y="135"/>
                  </a:moveTo>
                  <a:cubicBezTo>
                    <a:pt x="139" y="133"/>
                    <a:pt x="136" y="133"/>
                    <a:pt x="135" y="135"/>
                  </a:cubicBezTo>
                  <a:cubicBezTo>
                    <a:pt x="133" y="137"/>
                    <a:pt x="133" y="139"/>
                    <a:pt x="135" y="141"/>
                  </a:cubicBezTo>
                  <a:cubicBezTo>
                    <a:pt x="153" y="159"/>
                    <a:pt x="153" y="159"/>
                    <a:pt x="153" y="159"/>
                  </a:cubicBezTo>
                  <a:cubicBezTo>
                    <a:pt x="154" y="161"/>
                    <a:pt x="157" y="161"/>
                    <a:pt x="159" y="159"/>
                  </a:cubicBezTo>
                  <a:cubicBezTo>
                    <a:pt x="160" y="157"/>
                    <a:pt x="160" y="155"/>
                    <a:pt x="159" y="153"/>
                  </a:cubicBezTo>
                  <a:lnTo>
                    <a:pt x="141" y="135"/>
                  </a:lnTo>
                  <a:close/>
                  <a:moveTo>
                    <a:pt x="93" y="43"/>
                  </a:moveTo>
                  <a:cubicBezTo>
                    <a:pt x="65" y="43"/>
                    <a:pt x="42" y="65"/>
                    <a:pt x="42" y="93"/>
                  </a:cubicBezTo>
                  <a:cubicBezTo>
                    <a:pt x="42" y="121"/>
                    <a:pt x="65" y="144"/>
                    <a:pt x="93" y="144"/>
                  </a:cubicBezTo>
                  <a:cubicBezTo>
                    <a:pt x="121" y="144"/>
                    <a:pt x="144" y="121"/>
                    <a:pt x="144" y="93"/>
                  </a:cubicBezTo>
                  <a:cubicBezTo>
                    <a:pt x="144" y="65"/>
                    <a:pt x="121" y="43"/>
                    <a:pt x="93" y="43"/>
                  </a:cubicBezTo>
                  <a:close/>
                  <a:moveTo>
                    <a:pt x="93" y="135"/>
                  </a:moveTo>
                  <a:cubicBezTo>
                    <a:pt x="70" y="135"/>
                    <a:pt x="51" y="117"/>
                    <a:pt x="51" y="93"/>
                  </a:cubicBezTo>
                  <a:cubicBezTo>
                    <a:pt x="51" y="70"/>
                    <a:pt x="70" y="51"/>
                    <a:pt x="93" y="51"/>
                  </a:cubicBezTo>
                  <a:cubicBezTo>
                    <a:pt x="116" y="51"/>
                    <a:pt x="135" y="70"/>
                    <a:pt x="135" y="93"/>
                  </a:cubicBezTo>
                  <a:cubicBezTo>
                    <a:pt x="135" y="117"/>
                    <a:pt x="116" y="135"/>
                    <a:pt x="93" y="135"/>
                  </a:cubicBezTo>
                  <a:close/>
                  <a:moveTo>
                    <a:pt x="93" y="152"/>
                  </a:moveTo>
                  <a:cubicBezTo>
                    <a:pt x="91" y="152"/>
                    <a:pt x="89" y="154"/>
                    <a:pt x="89" y="157"/>
                  </a:cubicBezTo>
                  <a:cubicBezTo>
                    <a:pt x="89" y="182"/>
                    <a:pt x="89" y="182"/>
                    <a:pt x="89" y="182"/>
                  </a:cubicBezTo>
                  <a:cubicBezTo>
                    <a:pt x="89" y="184"/>
                    <a:pt x="91" y="186"/>
                    <a:pt x="93" y="186"/>
                  </a:cubicBezTo>
                  <a:cubicBezTo>
                    <a:pt x="95" y="186"/>
                    <a:pt x="97" y="184"/>
                    <a:pt x="97" y="182"/>
                  </a:cubicBezTo>
                  <a:cubicBezTo>
                    <a:pt x="97" y="157"/>
                    <a:pt x="97" y="157"/>
                    <a:pt x="97" y="157"/>
                  </a:cubicBezTo>
                  <a:cubicBezTo>
                    <a:pt x="97" y="154"/>
                    <a:pt x="95" y="152"/>
                    <a:pt x="93" y="152"/>
                  </a:cubicBezTo>
                  <a:close/>
                </a:path>
              </a:pathLst>
            </a:custGeom>
            <a:solidFill>
              <a:schemeClr val="accent3"/>
            </a:solidFill>
            <a:ln>
              <a:noFill/>
            </a:ln>
          </p:spPr>
          <p:txBody>
            <a:bodyPr anchor="ctr"/>
            <a:lstStyle/>
            <a:p>
              <a:pPr algn="ctr"/>
              <a:endParaRPr>
                <a:cs typeface="+mn-ea"/>
                <a:sym typeface="+mn-lt"/>
              </a:endParaRPr>
            </a:p>
          </p:txBody>
        </p:sp>
        <p:sp>
          <p:nvSpPr>
            <p:cNvPr id="27" name="Freeform: Shape 26"/>
            <p:cNvSpPr/>
            <p:nvPr/>
          </p:nvSpPr>
          <p:spPr bwMode="auto">
            <a:xfrm>
              <a:off x="8340061" y="3378469"/>
              <a:ext cx="384372" cy="382105"/>
            </a:xfrm>
            <a:custGeom>
              <a:gdLst>
                <a:gd fmla="*/ 102 w 186" name="T0"/>
                <a:gd fmla="*/ 131 h 185" name="T1"/>
                <a:gd fmla="*/ 97 w 186" name="T2"/>
                <a:gd fmla="*/ 126 h 185" name="T3"/>
                <a:gd fmla="*/ 94 w 186" name="T4"/>
                <a:gd fmla="*/ 128 h 185" name="T5"/>
                <a:gd fmla="*/ 69 w 186" name="T6"/>
                <a:gd fmla="*/ 153 h 185" name="T7"/>
                <a:gd fmla="*/ 68 w 186" name="T8"/>
                <a:gd fmla="*/ 156 h 185" name="T9"/>
                <a:gd fmla="*/ 72 w 186" name="T10"/>
                <a:gd fmla="*/ 160 h 185" name="T11"/>
                <a:gd fmla="*/ 87 w 186" name="T12"/>
                <a:gd fmla="*/ 160 h 185" name="T13"/>
                <a:gd fmla="*/ 69 w 186" name="T14"/>
                <a:gd fmla="*/ 178 h 185" name="T15"/>
                <a:gd fmla="*/ 68 w 186" name="T16"/>
                <a:gd fmla="*/ 181 h 185" name="T17"/>
                <a:gd fmla="*/ 72 w 186" name="T18"/>
                <a:gd fmla="*/ 185 h 185" name="T19"/>
                <a:gd fmla="*/ 75 w 186" name="T20"/>
                <a:gd fmla="*/ 184 h 185" name="T21"/>
                <a:gd fmla="*/ 100 w 186" name="T22"/>
                <a:gd fmla="*/ 159 h 185" name="T23"/>
                <a:gd fmla="*/ 102 w 186" name="T24"/>
                <a:gd fmla="*/ 156 h 185" name="T25"/>
                <a:gd fmla="*/ 97 w 186" name="T26"/>
                <a:gd fmla="*/ 152 h 185" name="T27"/>
                <a:gd fmla="*/ 97 w 186" name="T28"/>
                <a:gd fmla="*/ 152 h 185" name="T29"/>
                <a:gd fmla="*/ 82 w 186" name="T30"/>
                <a:gd fmla="*/ 152 h 185" name="T31"/>
                <a:gd fmla="*/ 100 w 186" name="T32"/>
                <a:gd fmla="*/ 134 h 185" name="T33"/>
                <a:gd fmla="*/ 102 w 186" name="T34"/>
                <a:gd fmla="*/ 131 h 185" name="T35"/>
                <a:gd fmla="*/ 55 w 186" name="T36"/>
                <a:gd fmla="*/ 135 h 185" name="T37"/>
                <a:gd fmla="*/ 52 w 186" name="T38"/>
                <a:gd fmla="*/ 136 h 185" name="T39"/>
                <a:gd fmla="*/ 27 w 186" name="T40"/>
                <a:gd fmla="*/ 161 h 185" name="T41"/>
                <a:gd fmla="*/ 26 w 186" name="T42"/>
                <a:gd fmla="*/ 164 h 185" name="T43"/>
                <a:gd fmla="*/ 30 w 186" name="T44"/>
                <a:gd fmla="*/ 169 h 185" name="T45"/>
                <a:gd fmla="*/ 33 w 186" name="T46"/>
                <a:gd fmla="*/ 167 h 185" name="T47"/>
                <a:gd fmla="*/ 58 w 186" name="T48"/>
                <a:gd fmla="*/ 142 h 185" name="T49"/>
                <a:gd fmla="*/ 59 w 186" name="T50"/>
                <a:gd fmla="*/ 139 h 185" name="T51"/>
                <a:gd fmla="*/ 55 w 186" name="T52"/>
                <a:gd fmla="*/ 135 h 185" name="T53"/>
                <a:gd fmla="*/ 161 w 186" name="T54"/>
                <a:gd fmla="*/ 43 h 185" name="T55"/>
                <a:gd fmla="*/ 161 w 186" name="T56"/>
                <a:gd fmla="*/ 42 h 185" name="T57"/>
                <a:gd fmla="*/ 135 w 186" name="T58"/>
                <a:gd fmla="*/ 17 h 185" name="T59"/>
                <a:gd fmla="*/ 119 w 186" name="T60"/>
                <a:gd fmla="*/ 23 h 185" name="T61"/>
                <a:gd fmla="*/ 76 w 186" name="T62"/>
                <a:gd fmla="*/ 0 h 185" name="T63"/>
                <a:gd fmla="*/ 26 w 186" name="T64"/>
                <a:gd fmla="*/ 43 h 185" name="T65"/>
                <a:gd fmla="*/ 0 w 186" name="T66"/>
                <a:gd fmla="*/ 76 h 185" name="T67"/>
                <a:gd fmla="*/ 34 w 186" name="T68"/>
                <a:gd fmla="*/ 109 h 185" name="T69"/>
                <a:gd fmla="*/ 152 w 186" name="T70"/>
                <a:gd fmla="*/ 109 h 185" name="T71"/>
                <a:gd fmla="*/ 186 w 186" name="T72"/>
                <a:gd fmla="*/ 76 h 185" name="T73"/>
                <a:gd fmla="*/ 161 w 186" name="T74"/>
                <a:gd fmla="*/ 43 h 185" name="T75"/>
                <a:gd fmla="*/ 152 w 186" name="T76"/>
                <a:gd fmla="*/ 101 h 185" name="T77"/>
                <a:gd fmla="*/ 34 w 186" name="T78"/>
                <a:gd fmla="*/ 101 h 185" name="T79"/>
                <a:gd fmla="*/ 9 w 186" name="T80"/>
                <a:gd fmla="*/ 76 h 185" name="T81"/>
                <a:gd fmla="*/ 28 w 186" name="T82"/>
                <a:gd fmla="*/ 51 h 185" name="T83"/>
                <a:gd fmla="*/ 35 w 186" name="T84"/>
                <a:gd fmla="*/ 44 h 185" name="T85"/>
                <a:gd fmla="*/ 76 w 186" name="T86"/>
                <a:gd fmla="*/ 8 h 185" name="T87"/>
                <a:gd fmla="*/ 107 w 186" name="T88"/>
                <a:gd fmla="*/ 23 h 185" name="T89"/>
                <a:gd fmla="*/ 118 w 186" name="T90"/>
                <a:gd fmla="*/ 31 h 185" name="T91"/>
                <a:gd fmla="*/ 119 w 186" name="T92"/>
                <a:gd fmla="*/ 31 h 185" name="T93"/>
                <a:gd fmla="*/ 124 w 186" name="T94"/>
                <a:gd fmla="*/ 29 h 185" name="T95"/>
                <a:gd fmla="*/ 135 w 186" name="T96"/>
                <a:gd fmla="*/ 25 h 185" name="T97"/>
                <a:gd fmla="*/ 152 w 186" name="T98"/>
                <a:gd fmla="*/ 42 h 185" name="T99"/>
                <a:gd fmla="*/ 152 w 186" name="T100"/>
                <a:gd fmla="*/ 43 h 185" name="T101"/>
                <a:gd fmla="*/ 159 w 186" name="T102"/>
                <a:gd fmla="*/ 51 h 185" name="T103"/>
                <a:gd fmla="*/ 178 w 186" name="T104"/>
                <a:gd fmla="*/ 76 h 185" name="T105"/>
                <a:gd fmla="*/ 152 w 186" name="T106"/>
                <a:gd fmla="*/ 101 h 185" name="T107"/>
                <a:gd fmla="*/ 144 w 186" name="T108"/>
                <a:gd fmla="*/ 135 h 185" name="T109"/>
                <a:gd fmla="*/ 141 w 186" name="T110"/>
                <a:gd fmla="*/ 136 h 185" name="T111"/>
                <a:gd fmla="*/ 116 w 186" name="T112"/>
                <a:gd fmla="*/ 161 h 185" name="T113"/>
                <a:gd fmla="*/ 114 w 186" name="T114"/>
                <a:gd fmla="*/ 164 h 185" name="T115"/>
                <a:gd fmla="*/ 119 w 186" name="T116"/>
                <a:gd fmla="*/ 169 h 185" name="T117"/>
                <a:gd fmla="*/ 122 w 186" name="T118"/>
                <a:gd fmla="*/ 167 h 185" name="T119"/>
                <a:gd fmla="*/ 147 w 186" name="T120"/>
                <a:gd fmla="*/ 142 h 185" name="T121"/>
                <a:gd fmla="*/ 148 w 186" name="T122"/>
                <a:gd fmla="*/ 139 h 185" name="T123"/>
                <a:gd fmla="*/ 144 w 186" name="T124"/>
                <a:gd fmla="*/ 135 h 185"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85" w="186">
                  <a:moveTo>
                    <a:pt x="102" y="131"/>
                  </a:moveTo>
                  <a:cubicBezTo>
                    <a:pt x="102" y="128"/>
                    <a:pt x="100" y="126"/>
                    <a:pt x="97" y="126"/>
                  </a:cubicBezTo>
                  <a:cubicBezTo>
                    <a:pt x="96" y="126"/>
                    <a:pt x="95" y="127"/>
                    <a:pt x="94" y="128"/>
                  </a:cubicBezTo>
                  <a:cubicBezTo>
                    <a:pt x="69" y="153"/>
                    <a:pt x="69" y="153"/>
                    <a:pt x="69" y="153"/>
                  </a:cubicBezTo>
                  <a:cubicBezTo>
                    <a:pt x="68" y="154"/>
                    <a:pt x="68" y="155"/>
                    <a:pt x="68" y="156"/>
                  </a:cubicBezTo>
                  <a:cubicBezTo>
                    <a:pt x="68" y="158"/>
                    <a:pt x="70" y="160"/>
                    <a:pt x="72" y="160"/>
                  </a:cubicBezTo>
                  <a:cubicBezTo>
                    <a:pt x="87" y="160"/>
                    <a:pt x="87" y="160"/>
                    <a:pt x="87" y="160"/>
                  </a:cubicBezTo>
                  <a:cubicBezTo>
                    <a:pt x="69" y="178"/>
                    <a:pt x="69" y="178"/>
                    <a:pt x="69" y="178"/>
                  </a:cubicBezTo>
                  <a:cubicBezTo>
                    <a:pt x="68" y="179"/>
                    <a:pt x="68" y="180"/>
                    <a:pt x="68" y="181"/>
                  </a:cubicBezTo>
                  <a:cubicBezTo>
                    <a:pt x="68" y="184"/>
                    <a:pt x="70" y="185"/>
                    <a:pt x="72" y="185"/>
                  </a:cubicBezTo>
                  <a:cubicBezTo>
                    <a:pt x="73" y="185"/>
                    <a:pt x="74" y="185"/>
                    <a:pt x="75" y="184"/>
                  </a:cubicBezTo>
                  <a:cubicBezTo>
                    <a:pt x="100" y="159"/>
                    <a:pt x="100" y="159"/>
                    <a:pt x="100" y="159"/>
                  </a:cubicBezTo>
                  <a:cubicBezTo>
                    <a:pt x="101" y="158"/>
                    <a:pt x="102" y="157"/>
                    <a:pt x="102" y="156"/>
                  </a:cubicBezTo>
                  <a:cubicBezTo>
                    <a:pt x="102" y="154"/>
                    <a:pt x="100" y="152"/>
                    <a:pt x="97" y="152"/>
                  </a:cubicBezTo>
                  <a:cubicBezTo>
                    <a:pt x="97" y="152"/>
                    <a:pt x="97" y="152"/>
                    <a:pt x="97" y="152"/>
                  </a:cubicBezTo>
                  <a:cubicBezTo>
                    <a:pt x="82" y="152"/>
                    <a:pt x="82" y="152"/>
                    <a:pt x="82" y="152"/>
                  </a:cubicBezTo>
                  <a:cubicBezTo>
                    <a:pt x="100" y="134"/>
                    <a:pt x="100" y="134"/>
                    <a:pt x="100" y="134"/>
                  </a:cubicBezTo>
                  <a:cubicBezTo>
                    <a:pt x="101" y="133"/>
                    <a:pt x="102" y="132"/>
                    <a:pt x="102" y="131"/>
                  </a:cubicBezTo>
                  <a:close/>
                  <a:moveTo>
                    <a:pt x="55" y="135"/>
                  </a:moveTo>
                  <a:cubicBezTo>
                    <a:pt x="54" y="135"/>
                    <a:pt x="53" y="135"/>
                    <a:pt x="52" y="136"/>
                  </a:cubicBezTo>
                  <a:cubicBezTo>
                    <a:pt x="27" y="161"/>
                    <a:pt x="27" y="161"/>
                    <a:pt x="27" y="161"/>
                  </a:cubicBezTo>
                  <a:cubicBezTo>
                    <a:pt x="26" y="162"/>
                    <a:pt x="26" y="163"/>
                    <a:pt x="26" y="164"/>
                  </a:cubicBezTo>
                  <a:cubicBezTo>
                    <a:pt x="26" y="167"/>
                    <a:pt x="28" y="169"/>
                    <a:pt x="30" y="169"/>
                  </a:cubicBezTo>
                  <a:cubicBezTo>
                    <a:pt x="31" y="169"/>
                    <a:pt x="32" y="168"/>
                    <a:pt x="33" y="167"/>
                  </a:cubicBezTo>
                  <a:cubicBezTo>
                    <a:pt x="58" y="142"/>
                    <a:pt x="58" y="142"/>
                    <a:pt x="58" y="142"/>
                  </a:cubicBezTo>
                  <a:cubicBezTo>
                    <a:pt x="59" y="141"/>
                    <a:pt x="59" y="140"/>
                    <a:pt x="59" y="139"/>
                  </a:cubicBezTo>
                  <a:cubicBezTo>
                    <a:pt x="59" y="137"/>
                    <a:pt x="58" y="135"/>
                    <a:pt x="55" y="135"/>
                  </a:cubicBezTo>
                  <a:close/>
                  <a:moveTo>
                    <a:pt x="161" y="43"/>
                  </a:moveTo>
                  <a:cubicBezTo>
                    <a:pt x="161" y="43"/>
                    <a:pt x="161" y="42"/>
                    <a:pt x="161" y="42"/>
                  </a:cubicBezTo>
                  <a:cubicBezTo>
                    <a:pt x="161" y="28"/>
                    <a:pt x="149" y="17"/>
                    <a:pt x="135" y="17"/>
                  </a:cubicBezTo>
                  <a:cubicBezTo>
                    <a:pt x="129" y="17"/>
                    <a:pt x="123" y="19"/>
                    <a:pt x="119" y="23"/>
                  </a:cubicBezTo>
                  <a:cubicBezTo>
                    <a:pt x="110" y="9"/>
                    <a:pt x="94" y="0"/>
                    <a:pt x="76" y="0"/>
                  </a:cubicBezTo>
                  <a:cubicBezTo>
                    <a:pt x="51" y="0"/>
                    <a:pt x="30" y="19"/>
                    <a:pt x="26" y="43"/>
                  </a:cubicBezTo>
                  <a:cubicBezTo>
                    <a:pt x="11" y="46"/>
                    <a:pt x="0" y="60"/>
                    <a:pt x="0" y="76"/>
                  </a:cubicBezTo>
                  <a:cubicBezTo>
                    <a:pt x="0" y="94"/>
                    <a:pt x="16" y="109"/>
                    <a:pt x="34" y="109"/>
                  </a:cubicBezTo>
                  <a:cubicBezTo>
                    <a:pt x="152" y="109"/>
                    <a:pt x="152" y="109"/>
                    <a:pt x="152" y="109"/>
                  </a:cubicBezTo>
                  <a:cubicBezTo>
                    <a:pt x="171" y="109"/>
                    <a:pt x="186" y="94"/>
                    <a:pt x="186" y="76"/>
                  </a:cubicBezTo>
                  <a:cubicBezTo>
                    <a:pt x="186" y="60"/>
                    <a:pt x="175" y="47"/>
                    <a:pt x="161" y="43"/>
                  </a:cubicBezTo>
                  <a:close/>
                  <a:moveTo>
                    <a:pt x="152" y="101"/>
                  </a:moveTo>
                  <a:cubicBezTo>
                    <a:pt x="34" y="101"/>
                    <a:pt x="34" y="101"/>
                    <a:pt x="34" y="101"/>
                  </a:cubicBezTo>
                  <a:cubicBezTo>
                    <a:pt x="20" y="101"/>
                    <a:pt x="9" y="90"/>
                    <a:pt x="9" y="76"/>
                  </a:cubicBezTo>
                  <a:cubicBezTo>
                    <a:pt x="9" y="64"/>
                    <a:pt x="17" y="54"/>
                    <a:pt x="28" y="51"/>
                  </a:cubicBezTo>
                  <a:cubicBezTo>
                    <a:pt x="32" y="50"/>
                    <a:pt x="34" y="48"/>
                    <a:pt x="35" y="44"/>
                  </a:cubicBezTo>
                  <a:cubicBezTo>
                    <a:pt x="38" y="24"/>
                    <a:pt x="56" y="8"/>
                    <a:pt x="76" y="8"/>
                  </a:cubicBezTo>
                  <a:cubicBezTo>
                    <a:pt x="91" y="8"/>
                    <a:pt x="100" y="11"/>
                    <a:pt x="107" y="23"/>
                  </a:cubicBezTo>
                  <a:cubicBezTo>
                    <a:pt x="109" y="25"/>
                    <a:pt x="115" y="31"/>
                    <a:pt x="118" y="31"/>
                  </a:cubicBezTo>
                  <a:cubicBezTo>
                    <a:pt x="118" y="31"/>
                    <a:pt x="119" y="31"/>
                    <a:pt x="119" y="31"/>
                  </a:cubicBezTo>
                  <a:cubicBezTo>
                    <a:pt x="121" y="31"/>
                    <a:pt x="123" y="31"/>
                    <a:pt x="124" y="29"/>
                  </a:cubicBezTo>
                  <a:cubicBezTo>
                    <a:pt x="127" y="27"/>
                    <a:pt x="131" y="25"/>
                    <a:pt x="135" y="25"/>
                  </a:cubicBezTo>
                  <a:cubicBezTo>
                    <a:pt x="145" y="25"/>
                    <a:pt x="152" y="33"/>
                    <a:pt x="152" y="42"/>
                  </a:cubicBezTo>
                  <a:cubicBezTo>
                    <a:pt x="152" y="43"/>
                    <a:pt x="152" y="43"/>
                    <a:pt x="152" y="43"/>
                  </a:cubicBezTo>
                  <a:cubicBezTo>
                    <a:pt x="152" y="47"/>
                    <a:pt x="155" y="50"/>
                    <a:pt x="159" y="51"/>
                  </a:cubicBezTo>
                  <a:cubicBezTo>
                    <a:pt x="170" y="54"/>
                    <a:pt x="178" y="64"/>
                    <a:pt x="178" y="76"/>
                  </a:cubicBezTo>
                  <a:cubicBezTo>
                    <a:pt x="178" y="90"/>
                    <a:pt x="166" y="101"/>
                    <a:pt x="152" y="101"/>
                  </a:cubicBezTo>
                  <a:close/>
                  <a:moveTo>
                    <a:pt x="144" y="135"/>
                  </a:moveTo>
                  <a:cubicBezTo>
                    <a:pt x="143" y="135"/>
                    <a:pt x="142" y="135"/>
                    <a:pt x="141" y="136"/>
                  </a:cubicBezTo>
                  <a:cubicBezTo>
                    <a:pt x="116" y="161"/>
                    <a:pt x="116" y="161"/>
                    <a:pt x="116" y="161"/>
                  </a:cubicBezTo>
                  <a:cubicBezTo>
                    <a:pt x="115" y="162"/>
                    <a:pt x="114" y="163"/>
                    <a:pt x="114" y="164"/>
                  </a:cubicBezTo>
                  <a:cubicBezTo>
                    <a:pt x="114" y="167"/>
                    <a:pt x="116" y="169"/>
                    <a:pt x="119" y="169"/>
                  </a:cubicBezTo>
                  <a:cubicBezTo>
                    <a:pt x="120" y="169"/>
                    <a:pt x="121" y="168"/>
                    <a:pt x="122" y="167"/>
                  </a:cubicBezTo>
                  <a:cubicBezTo>
                    <a:pt x="147" y="142"/>
                    <a:pt x="147" y="142"/>
                    <a:pt x="147" y="142"/>
                  </a:cubicBezTo>
                  <a:cubicBezTo>
                    <a:pt x="148" y="141"/>
                    <a:pt x="148" y="140"/>
                    <a:pt x="148" y="139"/>
                  </a:cubicBezTo>
                  <a:cubicBezTo>
                    <a:pt x="148" y="137"/>
                    <a:pt x="146" y="135"/>
                    <a:pt x="144" y="135"/>
                  </a:cubicBezTo>
                  <a:close/>
                </a:path>
              </a:pathLst>
            </a:custGeom>
            <a:solidFill>
              <a:schemeClr val="accent4"/>
            </a:solidFill>
            <a:ln>
              <a:noFill/>
            </a:ln>
          </p:spPr>
          <p:txBody>
            <a:bodyPr anchor="ctr"/>
            <a:lstStyle/>
            <a:p>
              <a:pPr algn="ctr"/>
              <a:endParaRPr>
                <a:cs typeface="+mn-ea"/>
                <a:sym typeface="+mn-lt"/>
              </a:endParaRPr>
            </a:p>
          </p:txBody>
        </p:sp>
        <p:sp>
          <p:nvSpPr>
            <p:cNvPr id="28" name="Oval 27"/>
            <p:cNvSpPr>
              <a:spLocks noChangeAspect="1"/>
            </p:cNvSpPr>
            <p:nvPr/>
          </p:nvSpPr>
          <p:spPr>
            <a:xfrm>
              <a:off x="9630602" y="2996349"/>
              <a:ext cx="1163967" cy="1163967"/>
            </a:xfrm>
            <a:prstGeom prst="ellipse">
              <a:avLst/>
            </a:prstGeom>
            <a:noFill/>
            <a:ln w="57150">
              <a:solidFill>
                <a:schemeClr val="accent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29" name="TextBox 28"/>
            <p:cNvSpPr txBox="1"/>
            <p:nvPr/>
          </p:nvSpPr>
          <p:spPr>
            <a:xfrm>
              <a:off x="9496289" y="4389017"/>
              <a:ext cx="1432591" cy="322701"/>
            </a:xfrm>
            <a:prstGeom prst="rect">
              <a:avLst/>
            </a:prstGeom>
            <a:noFill/>
          </p:spPr>
          <p:txBody>
            <a:bodyPr bIns="0" lIns="0" rIns="0" tIns="0" wrap="none">
              <a:noAutofit/>
            </a:bodyPr>
            <a:lstStyle/>
            <a:p>
              <a:pPr algn="ctr"/>
              <a:r>
                <a:rPr altLang="en-US" b="1" lang="zh-CN" sz="2000">
                  <a:solidFill>
                    <a:schemeClr val="accent5"/>
                  </a:solidFill>
                  <a:cs typeface="+mn-ea"/>
                  <a:sym typeface="+mn-lt"/>
                </a:rPr>
                <a:t>标题文本预设</a:t>
              </a:r>
            </a:p>
          </p:txBody>
        </p:sp>
        <p:sp>
          <p:nvSpPr>
            <p:cNvPr id="30" name="Freeform: Shape 29"/>
            <p:cNvSpPr/>
            <p:nvPr/>
          </p:nvSpPr>
          <p:spPr bwMode="auto">
            <a:xfrm>
              <a:off x="10020965" y="3465208"/>
              <a:ext cx="383238" cy="208627"/>
            </a:xfrm>
            <a:custGeom>
              <a:gdLst>
                <a:gd fmla="*/ 93 w 186" name="T0"/>
                <a:gd fmla="*/ 0 h 101" name="T1"/>
                <a:gd fmla="*/ 0 w 186" name="T2"/>
                <a:gd fmla="*/ 97 h 101" name="T3"/>
                <a:gd fmla="*/ 4 w 186" name="T4"/>
                <a:gd fmla="*/ 101 h 101" name="T5"/>
                <a:gd fmla="*/ 80 w 186" name="T6"/>
                <a:gd fmla="*/ 101 h 101" name="T7"/>
                <a:gd fmla="*/ 85 w 186" name="T8"/>
                <a:gd fmla="*/ 97 h 101" name="T9"/>
                <a:gd fmla="*/ 93 w 186" name="T10"/>
                <a:gd fmla="*/ 84 h 101" name="T11"/>
                <a:gd fmla="*/ 101 w 186" name="T12"/>
                <a:gd fmla="*/ 97 h 101" name="T13"/>
                <a:gd fmla="*/ 106 w 186" name="T14"/>
                <a:gd fmla="*/ 101 h 101" name="T15"/>
                <a:gd fmla="*/ 182 w 186" name="T16"/>
                <a:gd fmla="*/ 101 h 101" name="T17"/>
                <a:gd fmla="*/ 186 w 186" name="T18"/>
                <a:gd fmla="*/ 97 h 101" name="T19"/>
                <a:gd fmla="*/ 93 w 186" name="T20"/>
                <a:gd fmla="*/ 0 h 101" name="T21"/>
                <a:gd fmla="*/ 109 w 186" name="T22"/>
                <a:gd fmla="*/ 92 h 101" name="T23"/>
                <a:gd fmla="*/ 93 w 186" name="T24"/>
                <a:gd fmla="*/ 76 h 101" name="T25"/>
                <a:gd fmla="*/ 76 w 186" name="T26"/>
                <a:gd fmla="*/ 92 h 101" name="T27"/>
                <a:gd fmla="*/ 59 w 186" name="T28"/>
                <a:gd fmla="*/ 92 h 101" name="T29"/>
                <a:gd fmla="*/ 93 w 186" name="T30"/>
                <a:gd fmla="*/ 59 h 101" name="T31"/>
                <a:gd fmla="*/ 126 w 186" name="T32"/>
                <a:gd fmla="*/ 92 h 101" name="T33"/>
                <a:gd fmla="*/ 109 w 186" name="T34"/>
                <a:gd fmla="*/ 92 h 101" name="T35"/>
                <a:gd fmla="*/ 135 w 186" name="T36"/>
                <a:gd fmla="*/ 92 h 101" name="T37"/>
                <a:gd fmla="*/ 93 w 186" name="T38"/>
                <a:gd fmla="*/ 50 h 101" name="T39"/>
                <a:gd fmla="*/ 51 w 186" name="T40"/>
                <a:gd fmla="*/ 92 h 101" name="T41"/>
                <a:gd fmla="*/ 34 w 186" name="T42"/>
                <a:gd fmla="*/ 92 h 101" name="T43"/>
                <a:gd fmla="*/ 93 w 186" name="T44"/>
                <a:gd fmla="*/ 33 h 101" name="T45"/>
                <a:gd fmla="*/ 152 w 186" name="T46"/>
                <a:gd fmla="*/ 92 h 101" name="T47"/>
                <a:gd fmla="*/ 135 w 186" name="T48"/>
                <a:gd fmla="*/ 92 h 101" name="T49"/>
                <a:gd fmla="*/ 160 w 186" name="T50"/>
                <a:gd fmla="*/ 92 h 101" name="T51"/>
                <a:gd fmla="*/ 93 w 186" name="T52"/>
                <a:gd fmla="*/ 25 h 101" name="T53"/>
                <a:gd fmla="*/ 26 w 186" name="T54"/>
                <a:gd fmla="*/ 92 h 101" name="T55"/>
                <a:gd fmla="*/ 9 w 186" name="T56"/>
                <a:gd fmla="*/ 92 h 101" name="T57"/>
                <a:gd fmla="*/ 93 w 186" name="T58"/>
                <a:gd fmla="*/ 8 h 101" name="T59"/>
                <a:gd fmla="*/ 177 w 186" name="T60"/>
                <a:gd fmla="*/ 92 h 101" name="T61"/>
                <a:gd fmla="*/ 160 w 186" name="T62"/>
                <a:gd fmla="*/ 92 h 101"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00" w="186">
                  <a:moveTo>
                    <a:pt x="93" y="0"/>
                  </a:moveTo>
                  <a:cubicBezTo>
                    <a:pt x="42" y="0"/>
                    <a:pt x="0" y="43"/>
                    <a:pt x="0" y="97"/>
                  </a:cubicBezTo>
                  <a:cubicBezTo>
                    <a:pt x="0" y="99"/>
                    <a:pt x="2" y="101"/>
                    <a:pt x="4" y="101"/>
                  </a:cubicBezTo>
                  <a:cubicBezTo>
                    <a:pt x="80" y="101"/>
                    <a:pt x="80" y="101"/>
                    <a:pt x="80" y="101"/>
                  </a:cubicBezTo>
                  <a:cubicBezTo>
                    <a:pt x="83" y="101"/>
                    <a:pt x="85" y="99"/>
                    <a:pt x="85" y="97"/>
                  </a:cubicBezTo>
                  <a:cubicBezTo>
                    <a:pt x="85" y="90"/>
                    <a:pt x="88" y="84"/>
                    <a:pt x="93" y="84"/>
                  </a:cubicBezTo>
                  <a:cubicBezTo>
                    <a:pt x="98" y="84"/>
                    <a:pt x="101" y="90"/>
                    <a:pt x="101" y="97"/>
                  </a:cubicBezTo>
                  <a:cubicBezTo>
                    <a:pt x="101" y="99"/>
                    <a:pt x="103" y="101"/>
                    <a:pt x="106" y="101"/>
                  </a:cubicBezTo>
                  <a:cubicBezTo>
                    <a:pt x="182" y="101"/>
                    <a:pt x="182" y="101"/>
                    <a:pt x="182" y="101"/>
                  </a:cubicBezTo>
                  <a:cubicBezTo>
                    <a:pt x="184" y="101"/>
                    <a:pt x="186" y="99"/>
                    <a:pt x="186" y="97"/>
                  </a:cubicBezTo>
                  <a:cubicBezTo>
                    <a:pt x="186" y="43"/>
                    <a:pt x="144" y="0"/>
                    <a:pt x="93" y="0"/>
                  </a:cubicBezTo>
                  <a:close/>
                  <a:moveTo>
                    <a:pt x="109" y="92"/>
                  </a:moveTo>
                  <a:cubicBezTo>
                    <a:pt x="108" y="83"/>
                    <a:pt x="101" y="76"/>
                    <a:pt x="93" y="76"/>
                  </a:cubicBezTo>
                  <a:cubicBezTo>
                    <a:pt x="85" y="76"/>
                    <a:pt x="78" y="83"/>
                    <a:pt x="76" y="92"/>
                  </a:cubicBezTo>
                  <a:cubicBezTo>
                    <a:pt x="59" y="92"/>
                    <a:pt x="59" y="92"/>
                    <a:pt x="59" y="92"/>
                  </a:cubicBezTo>
                  <a:cubicBezTo>
                    <a:pt x="61" y="73"/>
                    <a:pt x="76" y="59"/>
                    <a:pt x="93" y="59"/>
                  </a:cubicBezTo>
                  <a:cubicBezTo>
                    <a:pt x="110" y="59"/>
                    <a:pt x="125" y="73"/>
                    <a:pt x="126" y="92"/>
                  </a:cubicBezTo>
                  <a:lnTo>
                    <a:pt x="109" y="92"/>
                  </a:lnTo>
                  <a:close/>
                  <a:moveTo>
                    <a:pt x="135" y="92"/>
                  </a:moveTo>
                  <a:cubicBezTo>
                    <a:pt x="133" y="69"/>
                    <a:pt x="115" y="50"/>
                    <a:pt x="93" y="50"/>
                  </a:cubicBezTo>
                  <a:cubicBezTo>
                    <a:pt x="71" y="50"/>
                    <a:pt x="53" y="69"/>
                    <a:pt x="51" y="92"/>
                  </a:cubicBezTo>
                  <a:cubicBezTo>
                    <a:pt x="34" y="92"/>
                    <a:pt x="34" y="92"/>
                    <a:pt x="34" y="92"/>
                  </a:cubicBezTo>
                  <a:cubicBezTo>
                    <a:pt x="36" y="59"/>
                    <a:pt x="62" y="33"/>
                    <a:pt x="93" y="33"/>
                  </a:cubicBezTo>
                  <a:cubicBezTo>
                    <a:pt x="124" y="33"/>
                    <a:pt x="150" y="59"/>
                    <a:pt x="152" y="92"/>
                  </a:cubicBezTo>
                  <a:lnTo>
                    <a:pt x="135" y="92"/>
                  </a:lnTo>
                  <a:close/>
                  <a:moveTo>
                    <a:pt x="160" y="92"/>
                  </a:moveTo>
                  <a:cubicBezTo>
                    <a:pt x="158" y="55"/>
                    <a:pt x="129" y="25"/>
                    <a:pt x="93" y="25"/>
                  </a:cubicBezTo>
                  <a:cubicBezTo>
                    <a:pt x="57" y="25"/>
                    <a:pt x="28" y="55"/>
                    <a:pt x="26" y="92"/>
                  </a:cubicBezTo>
                  <a:cubicBezTo>
                    <a:pt x="9" y="92"/>
                    <a:pt x="9" y="92"/>
                    <a:pt x="9" y="92"/>
                  </a:cubicBezTo>
                  <a:cubicBezTo>
                    <a:pt x="11" y="45"/>
                    <a:pt x="48" y="8"/>
                    <a:pt x="93" y="8"/>
                  </a:cubicBezTo>
                  <a:cubicBezTo>
                    <a:pt x="138" y="8"/>
                    <a:pt x="175" y="45"/>
                    <a:pt x="177" y="92"/>
                  </a:cubicBezTo>
                  <a:lnTo>
                    <a:pt x="160" y="92"/>
                  </a:lnTo>
                  <a:close/>
                </a:path>
              </a:pathLst>
            </a:custGeom>
            <a:solidFill>
              <a:schemeClr val="accent5"/>
            </a:solidFill>
            <a:ln>
              <a:noFill/>
            </a:ln>
          </p:spPr>
          <p:txBody>
            <a:bodyPr anchor="ctr"/>
            <a:lstStyle/>
            <a:p>
              <a:pPr algn="ctr"/>
              <a:endParaRPr>
                <a:cs typeface="+mn-ea"/>
                <a:sym typeface="+mn-lt"/>
              </a:endParaRPr>
            </a:p>
          </p:txBody>
        </p:sp>
        <p:sp>
          <p:nvSpPr>
            <p:cNvPr id="31" name="Rectangle 1"/>
            <p:cNvSpPr/>
            <p:nvPr/>
          </p:nvSpPr>
          <p:spPr>
            <a:xfrm>
              <a:off x="6110639" y="5121255"/>
              <a:ext cx="1454244" cy="1229831"/>
            </a:xfrm>
            <a:prstGeom prst="rect">
              <a:avLst/>
            </a:prstGeom>
          </p:spPr>
          <p:txBody>
            <a:bodyPr anchor="t" anchorCtr="1" wrap="square">
              <a:noAutofit/>
            </a:bodyPr>
            <a:lstStyle/>
            <a:p>
              <a:pPr algn="ctr" defTabSz="914378">
                <a:lnSpc>
                  <a:spcPct val="120000"/>
                </a:lnSpc>
                <a:spcBef>
                  <a:spcPct val="0"/>
                </a:spcBef>
                <a:defRPr/>
              </a:pPr>
              <a:r>
                <a:rPr altLang="en-US" lang="zh-CN" sz="1400">
                  <a:cs typeface="+mn-ea"/>
                  <a:sym typeface="+mn-lt"/>
                </a:rPr>
                <a:t>点击此处更换文本编辑文字，点击此处更换文本编辑文字</a:t>
              </a:r>
            </a:p>
          </p:txBody>
        </p:sp>
        <p:sp>
          <p:nvSpPr>
            <p:cNvPr id="32" name="Rectangle 30"/>
            <p:cNvSpPr/>
            <p:nvPr/>
          </p:nvSpPr>
          <p:spPr>
            <a:xfrm>
              <a:off x="7845920" y="5149551"/>
              <a:ext cx="1454244" cy="1180171"/>
            </a:xfrm>
            <a:prstGeom prst="rect">
              <a:avLst/>
            </a:prstGeom>
          </p:spPr>
          <p:txBody>
            <a:bodyPr anchor="t" anchorCtr="1" wrap="square">
              <a:noAutofit/>
            </a:bodyPr>
            <a:lstStyle/>
            <a:p>
              <a:pPr algn="ctr" defTabSz="914378">
                <a:lnSpc>
                  <a:spcPct val="120000"/>
                </a:lnSpc>
                <a:spcBef>
                  <a:spcPct val="0"/>
                </a:spcBef>
                <a:defRPr/>
              </a:pPr>
              <a:r>
                <a:rPr altLang="en-US" lang="zh-CN" sz="1400">
                  <a:cs typeface="+mn-ea"/>
                  <a:sym typeface="+mn-lt"/>
                </a:rPr>
                <a:t>点击此处更换文本编辑文字，点击此处更换文本编辑文字</a:t>
              </a:r>
            </a:p>
          </p:txBody>
        </p:sp>
        <p:sp>
          <p:nvSpPr>
            <p:cNvPr id="33" name="Rectangle 31"/>
            <p:cNvSpPr/>
            <p:nvPr/>
          </p:nvSpPr>
          <p:spPr>
            <a:xfrm>
              <a:off x="9581201" y="5149550"/>
              <a:ext cx="1454244" cy="1180173"/>
            </a:xfrm>
            <a:prstGeom prst="rect">
              <a:avLst/>
            </a:prstGeom>
          </p:spPr>
          <p:txBody>
            <a:bodyPr anchor="t" anchorCtr="1" wrap="square">
              <a:noAutofit/>
            </a:bodyPr>
            <a:lstStyle/>
            <a:p>
              <a:pPr algn="ctr" defTabSz="914378">
                <a:lnSpc>
                  <a:spcPct val="120000"/>
                </a:lnSpc>
                <a:spcBef>
                  <a:spcPct val="0"/>
                </a:spcBef>
                <a:defRPr/>
              </a:pPr>
              <a:r>
                <a:rPr altLang="en-US" lang="zh-CN" sz="1400">
                  <a:cs typeface="+mn-ea"/>
                  <a:sym typeface="+mn-lt"/>
                </a:rPr>
                <a:t>点击此处更换文本编辑文字，点击此处更换文本编辑文字</a:t>
              </a:r>
            </a:p>
          </p:txBody>
        </p:sp>
      </p:grpSp>
    </p:spTree>
    <p:extLst>
      <p:ext uri="{BB962C8B-B14F-4D97-AF65-F5344CB8AC3E}">
        <p14:creationId val="112310898"/>
      </p:ext>
    </p:extLst>
  </p:cSld>
  <p:clrMapOvr>
    <a:masterClrMapping/>
  </p:clrMapOvr>
  <mc:AlternateContent>
    <mc:Choice Requires="p14">
      <p:transition advTm="2000" p14:dur="1600" spd="slow">
        <p:blinds dir="vert"/>
      </p:transition>
    </mc:Choice>
    <mc:Fallback>
      <p:transition advTm="2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6" presetSubtype="21">
                                  <p:stCondLst>
                                    <p:cond delay="0"/>
                                  </p:stCondLst>
                                  <p:childTnLst>
                                    <p:set>
                                      <p:cBhvr>
                                        <p:cTn dur="1" fill="hold" id="6">
                                          <p:stCondLst>
                                            <p:cond delay="0"/>
                                          </p:stCondLst>
                                        </p:cTn>
                                        <p:tgtEl>
                                          <p:spTgt spid="5"/>
                                        </p:tgtEl>
                                        <p:attrNameLst>
                                          <p:attrName>style.visibility</p:attrName>
                                        </p:attrNameLst>
                                      </p:cBhvr>
                                      <p:to>
                                        <p:strVal val="visible"/>
                                      </p:to>
                                    </p:set>
                                    <p:animEffect filter="barn(inVertical)" transition="in">
                                      <p:cBhvr>
                                        <p:cTn dur="500" id="7"/>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0" y="325120"/>
            <a:ext cx="3586480" cy="589280"/>
            <a:chOff x="0" y="416560"/>
            <a:chExt cx="3586480" cy="589280"/>
          </a:xfrm>
        </p:grpSpPr>
        <p:sp>
          <p:nvSpPr>
            <p:cNvPr id="9" name="五边形 8"/>
            <p:cNvSpPr/>
            <p:nvPr/>
          </p:nvSpPr>
          <p:spPr>
            <a:xfrm>
              <a:off x="0" y="416560"/>
              <a:ext cx="2997200" cy="5892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pc="600" sz="2400">
                  <a:cs typeface="+mn-ea"/>
                  <a:sym typeface="+mn-lt"/>
                </a:rPr>
                <a:t>合作与目标</a:t>
              </a:r>
            </a:p>
          </p:txBody>
        </p:sp>
        <p:sp>
          <p:nvSpPr>
            <p:cNvPr id="10" name="燕尾形 9"/>
            <p:cNvSpPr/>
            <p:nvPr/>
          </p:nvSpPr>
          <p:spPr>
            <a:xfrm>
              <a:off x="2997200" y="416560"/>
              <a:ext cx="589280" cy="5892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grpSp>
      <p:grpSp>
        <p:nvGrpSpPr>
          <p:cNvPr id="5" name="14fe5178-5bb9-47b0-b6dc-07800b377ea2"/>
          <p:cNvGrpSpPr>
            <a:grpSpLocks noChangeAspect="1"/>
          </p:cNvGrpSpPr>
          <p:nvPr/>
        </p:nvGrpSpPr>
        <p:grpSpPr>
          <a:xfrm>
            <a:off x="1441124" y="1451619"/>
            <a:ext cx="9353333" cy="5625746"/>
            <a:chOff x="1441123" y="1451619"/>
            <a:chExt cx="9353333" cy="5625746"/>
          </a:xfrm>
        </p:grpSpPr>
        <p:grpSp>
          <p:nvGrpSpPr>
            <p:cNvPr id="6" name="Group 3"/>
            <p:cNvGrpSpPr/>
            <p:nvPr/>
          </p:nvGrpSpPr>
          <p:grpSpPr>
            <a:xfrm>
              <a:off x="7924385" y="1451619"/>
              <a:ext cx="1848954" cy="5510292"/>
              <a:chOff x="6738144" y="3465939"/>
              <a:chExt cx="1849437" cy="5510292"/>
            </a:xfrm>
          </p:grpSpPr>
          <p:sp>
            <p:nvSpPr>
              <p:cNvPr id="55" name="Freeform: Shape 4"/>
              <p:cNvSpPr/>
              <p:nvPr/>
            </p:nvSpPr>
            <p:spPr bwMode="auto">
              <a:xfrm>
                <a:off x="7591425" y="6007527"/>
                <a:ext cx="141288" cy="2968704"/>
              </a:xfrm>
              <a:custGeom>
                <a:gdLst>
                  <a:gd fmla="*/ 0 w 35" name="T0"/>
                  <a:gd fmla="*/ 65 h 83" name="T1"/>
                  <a:gd fmla="*/ 17 w 35" name="T2"/>
                  <a:gd fmla="*/ 83 h 83" name="T3"/>
                  <a:gd fmla="*/ 35 w 35" name="T4"/>
                  <a:gd fmla="*/ 65 h 83" name="T5"/>
                  <a:gd fmla="*/ 35 w 35" name="T6"/>
                  <a:gd fmla="*/ 0 h 83" name="T7"/>
                  <a:gd fmla="*/ 0 w 35" name="T8"/>
                  <a:gd fmla="*/ 0 h 83" name="T9"/>
                  <a:gd fmla="*/ 0 w 35" name="T10"/>
                  <a:gd fmla="*/ 65 h 83" name="T11"/>
                </a:gdLst>
                <a:cxnLst>
                  <a:cxn ang="0">
                    <a:pos x="T0" y="T1"/>
                  </a:cxn>
                  <a:cxn ang="0">
                    <a:pos x="T2" y="T3"/>
                  </a:cxn>
                  <a:cxn ang="0">
                    <a:pos x="T4" y="T5"/>
                  </a:cxn>
                  <a:cxn ang="0">
                    <a:pos x="T6" y="T7"/>
                  </a:cxn>
                  <a:cxn ang="0">
                    <a:pos x="T8" y="T9"/>
                  </a:cxn>
                  <a:cxn ang="0">
                    <a:pos x="T10" y="T11"/>
                  </a:cxn>
                </a:cxnLst>
                <a:rect b="b" l="0" r="r" t="0"/>
                <a:pathLst>
                  <a:path h="83" w="35">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4">
                  <a:lumMod val="75000"/>
                </a:schemeClr>
              </a:solidFill>
              <a:ln>
                <a:noFill/>
              </a:ln>
            </p:spPr>
            <p:txBody>
              <a:bodyPr anchor="ctr"/>
              <a:lstStyle/>
              <a:p>
                <a:pPr algn="ctr"/>
                <a:endParaRPr>
                  <a:cs typeface="+mn-ea"/>
                  <a:sym typeface="+mn-lt"/>
                </a:endParaRPr>
              </a:p>
            </p:txBody>
          </p:sp>
          <p:sp>
            <p:nvSpPr>
              <p:cNvPr id="56" name="Freeform: Shape 5"/>
              <p:cNvSpPr/>
              <p:nvPr/>
            </p:nvSpPr>
            <p:spPr bwMode="auto">
              <a:xfrm>
                <a:off x="6738144" y="3465939"/>
                <a:ext cx="923925" cy="2566988"/>
              </a:xfrm>
              <a:custGeom>
                <a:gdLst>
                  <a:gd fmla="*/ 0 w 245" name="T0"/>
                  <a:gd fmla="*/ 429 h 682" name="T1"/>
                  <a:gd fmla="*/ 245 w 245" name="T2"/>
                  <a:gd fmla="*/ 682 h 682" name="T3"/>
                  <a:gd fmla="*/ 245 w 245" name="T4"/>
                  <a:gd fmla="*/ 0 h 682" name="T5"/>
                  <a:gd fmla="*/ 0 w 245" name="T6"/>
                  <a:gd fmla="*/ 429 h 682" name="T7"/>
                </a:gdLst>
                <a:cxnLst>
                  <a:cxn ang="0">
                    <a:pos x="T0" y="T1"/>
                  </a:cxn>
                  <a:cxn ang="0">
                    <a:pos x="T2" y="T3"/>
                  </a:cxn>
                  <a:cxn ang="0">
                    <a:pos x="T4" y="T5"/>
                  </a:cxn>
                  <a:cxn ang="0">
                    <a:pos x="T6" y="T7"/>
                  </a:cxn>
                </a:cxnLst>
                <a:rect b="b" l="0" r="r" t="0"/>
                <a:pathLst>
                  <a:path h="682" w="245">
                    <a:moveTo>
                      <a:pt x="0" y="429"/>
                    </a:moveTo>
                    <a:cubicBezTo>
                      <a:pt x="0" y="617"/>
                      <a:pt x="165" y="682"/>
                      <a:pt x="245" y="682"/>
                    </a:cubicBezTo>
                    <a:cubicBezTo>
                      <a:pt x="245" y="0"/>
                      <a:pt x="245" y="0"/>
                      <a:pt x="245" y="0"/>
                    </a:cubicBezTo>
                    <a:cubicBezTo>
                      <a:pt x="245" y="0"/>
                      <a:pt x="0" y="241"/>
                      <a:pt x="0" y="429"/>
                    </a:cubicBezTo>
                    <a:close/>
                  </a:path>
                </a:pathLst>
              </a:custGeom>
              <a:solidFill>
                <a:schemeClr val="accent4"/>
              </a:solidFill>
              <a:ln>
                <a:noFill/>
              </a:ln>
            </p:spPr>
            <p:txBody>
              <a:bodyPr anchor="ctr"/>
              <a:lstStyle/>
              <a:p>
                <a:pPr algn="ctr"/>
                <a:endParaRPr>
                  <a:cs typeface="+mn-ea"/>
                  <a:sym typeface="+mn-lt"/>
                </a:endParaRPr>
              </a:p>
            </p:txBody>
          </p:sp>
          <p:sp>
            <p:nvSpPr>
              <p:cNvPr id="57" name="Freeform: Shape 6"/>
              <p:cNvSpPr/>
              <p:nvPr/>
            </p:nvSpPr>
            <p:spPr bwMode="auto">
              <a:xfrm>
                <a:off x="7662069" y="3465939"/>
                <a:ext cx="925512" cy="2566988"/>
              </a:xfrm>
              <a:custGeom>
                <a:gdLst>
                  <a:gd fmla="*/ 0 w 245" name="T0"/>
                  <a:gd fmla="*/ 0 h 682" name="T1"/>
                  <a:gd fmla="*/ 0 w 245" name="T2"/>
                  <a:gd fmla="*/ 682 h 682" name="T3"/>
                  <a:gd fmla="*/ 245 w 245" name="T4"/>
                  <a:gd fmla="*/ 429 h 682" name="T5"/>
                  <a:gd fmla="*/ 0 w 245" name="T6"/>
                  <a:gd fmla="*/ 0 h 682" name="T7"/>
                </a:gdLst>
                <a:cxnLst>
                  <a:cxn ang="0">
                    <a:pos x="T0" y="T1"/>
                  </a:cxn>
                  <a:cxn ang="0">
                    <a:pos x="T2" y="T3"/>
                  </a:cxn>
                  <a:cxn ang="0">
                    <a:pos x="T4" y="T5"/>
                  </a:cxn>
                  <a:cxn ang="0">
                    <a:pos x="T6" y="T7"/>
                  </a:cxn>
                </a:cxnLst>
                <a:rect b="b" l="0" r="r" t="0"/>
                <a:pathLst>
                  <a:path h="682" w="245">
                    <a:moveTo>
                      <a:pt x="0" y="0"/>
                    </a:moveTo>
                    <a:cubicBezTo>
                      <a:pt x="0" y="682"/>
                      <a:pt x="0" y="682"/>
                      <a:pt x="0" y="682"/>
                    </a:cubicBezTo>
                    <a:cubicBezTo>
                      <a:pt x="80" y="682"/>
                      <a:pt x="245" y="617"/>
                      <a:pt x="245" y="429"/>
                    </a:cubicBezTo>
                    <a:cubicBezTo>
                      <a:pt x="245" y="241"/>
                      <a:pt x="0" y="0"/>
                      <a:pt x="0" y="0"/>
                    </a:cubicBezTo>
                    <a:close/>
                  </a:path>
                </a:pathLst>
              </a:custGeom>
              <a:solidFill>
                <a:schemeClr val="accent4">
                  <a:lumMod val="75000"/>
                </a:schemeClr>
              </a:solidFill>
              <a:ln>
                <a:noFill/>
              </a:ln>
            </p:spPr>
            <p:txBody>
              <a:bodyPr anchor="ctr"/>
              <a:lstStyle/>
              <a:p>
                <a:pPr algn="ctr"/>
                <a:endParaRPr>
                  <a:cs typeface="+mn-ea"/>
                  <a:sym typeface="+mn-lt"/>
                </a:endParaRPr>
              </a:p>
            </p:txBody>
          </p:sp>
          <p:grpSp>
            <p:nvGrpSpPr>
              <p:cNvPr id="58" name="Group 7"/>
              <p:cNvGrpSpPr/>
              <p:nvPr/>
            </p:nvGrpSpPr>
            <p:grpSpPr>
              <a:xfrm>
                <a:off x="7014369" y="3958064"/>
                <a:ext cx="1296987" cy="1885951"/>
                <a:chOff x="4360863" y="3244850"/>
                <a:chExt cx="1296987" cy="1885951"/>
              </a:xfrm>
              <a:solidFill>
                <a:srgbClr val="FFFFFF">
                  <a:alpha val="10000"/>
                </a:srgbClr>
              </a:solidFill>
            </p:grpSpPr>
            <p:sp>
              <p:nvSpPr>
                <p:cNvPr id="59" name="Freeform: Shape 8"/>
                <p:cNvSpPr/>
                <p:nvPr/>
              </p:nvSpPr>
              <p:spPr bwMode="auto">
                <a:xfrm>
                  <a:off x="4492625" y="4818063"/>
                  <a:ext cx="1033462" cy="312738"/>
                </a:xfrm>
                <a:custGeom>
                  <a:gdLst>
                    <a:gd fmla="*/ 639 w 651" name="T0"/>
                    <a:gd fmla="*/ 0 h 197" name="T1"/>
                    <a:gd fmla="*/ 325 w 651" name="T2"/>
                    <a:gd fmla="*/ 166 h 197" name="T3"/>
                    <a:gd fmla="*/ 12 w 651" name="T4"/>
                    <a:gd fmla="*/ 0 h 197" name="T5"/>
                    <a:gd fmla="*/ 0 w 651" name="T6"/>
                    <a:gd fmla="*/ 24 h 197" name="T7"/>
                    <a:gd fmla="*/ 325 w 651" name="T8"/>
                    <a:gd fmla="*/ 195 h 197" name="T9"/>
                    <a:gd fmla="*/ 325 w 651" name="T10"/>
                    <a:gd fmla="*/ 197 h 197" name="T11"/>
                    <a:gd fmla="*/ 325 w 651" name="T12"/>
                    <a:gd fmla="*/ 197 h 197" name="T13"/>
                    <a:gd fmla="*/ 325 w 651" name="T14"/>
                    <a:gd fmla="*/ 197 h 197" name="T15"/>
                    <a:gd fmla="*/ 325 w 651" name="T16"/>
                    <a:gd fmla="*/ 195 h 197" name="T17"/>
                    <a:gd fmla="*/ 651 w 651" name="T18"/>
                    <a:gd fmla="*/ 24 h 197" name="T19"/>
                    <a:gd fmla="*/ 639 w 651" name="T20"/>
                    <a:gd fmla="*/ 0 h 19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97" w="651">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60" name="Freeform: Shape 9"/>
                <p:cNvSpPr/>
                <p:nvPr/>
              </p:nvSpPr>
              <p:spPr bwMode="auto">
                <a:xfrm>
                  <a:off x="4360863" y="4452938"/>
                  <a:ext cx="1296987" cy="381000"/>
                </a:xfrm>
                <a:custGeom>
                  <a:gdLst>
                    <a:gd fmla="*/ 408 w 817" name="T0"/>
                    <a:gd fmla="*/ 211 h 240" name="T1"/>
                    <a:gd fmla="*/ 12 w 817" name="T2"/>
                    <a:gd fmla="*/ 0 h 240" name="T3"/>
                    <a:gd fmla="*/ 0 w 817" name="T4"/>
                    <a:gd fmla="*/ 24 h 240" name="T5"/>
                    <a:gd fmla="*/ 408 w 817" name="T6"/>
                    <a:gd fmla="*/ 240 h 240" name="T7"/>
                    <a:gd fmla="*/ 408 w 817" name="T8"/>
                    <a:gd fmla="*/ 240 h 240" name="T9"/>
                    <a:gd fmla="*/ 408 w 817" name="T10"/>
                    <a:gd fmla="*/ 240 h 240" name="T11"/>
                    <a:gd fmla="*/ 408 w 817" name="T12"/>
                    <a:gd fmla="*/ 240 h 240" name="T13"/>
                    <a:gd fmla="*/ 408 w 817" name="T14"/>
                    <a:gd fmla="*/ 240 h 240" name="T15"/>
                    <a:gd fmla="*/ 817 w 817" name="T16"/>
                    <a:gd fmla="*/ 24 h 240" name="T17"/>
                    <a:gd fmla="*/ 805 w 817" name="T18"/>
                    <a:gd fmla="*/ 0 h 240" name="T19"/>
                    <a:gd fmla="*/ 408 w 817" name="T20"/>
                    <a:gd fmla="*/ 211 h 24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40" w="817">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61" name="Freeform: Shape 10"/>
                <p:cNvSpPr/>
                <p:nvPr/>
              </p:nvSpPr>
              <p:spPr bwMode="auto">
                <a:xfrm>
                  <a:off x="4360863" y="4125913"/>
                  <a:ext cx="1296987" cy="381000"/>
                </a:xfrm>
                <a:custGeom>
                  <a:gdLst>
                    <a:gd fmla="*/ 408 w 817" name="T0"/>
                    <a:gd fmla="*/ 240 h 240" name="T1"/>
                    <a:gd fmla="*/ 408 w 817" name="T2"/>
                    <a:gd fmla="*/ 240 h 240" name="T3"/>
                    <a:gd fmla="*/ 408 w 817" name="T4"/>
                    <a:gd fmla="*/ 240 h 240" name="T5"/>
                    <a:gd fmla="*/ 408 w 817" name="T6"/>
                    <a:gd fmla="*/ 237 h 240" name="T7"/>
                    <a:gd fmla="*/ 817 w 817" name="T8"/>
                    <a:gd fmla="*/ 21 h 240" name="T9"/>
                    <a:gd fmla="*/ 805 w 817" name="T10"/>
                    <a:gd fmla="*/ 0 h 240" name="T11"/>
                    <a:gd fmla="*/ 408 w 817" name="T12"/>
                    <a:gd fmla="*/ 209 h 240" name="T13"/>
                    <a:gd fmla="*/ 12 w 817" name="T14"/>
                    <a:gd fmla="*/ 0 h 240" name="T15"/>
                    <a:gd fmla="*/ 0 w 817" name="T16"/>
                    <a:gd fmla="*/ 21 h 240" name="T17"/>
                    <a:gd fmla="*/ 408 w 817" name="T18"/>
                    <a:gd fmla="*/ 237 h 240" name="T19"/>
                    <a:gd fmla="*/ 408 w 817" name="T20"/>
                    <a:gd fmla="*/ 240 h 24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40" w="817">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62" name="Freeform: Shape 11"/>
                <p:cNvSpPr/>
                <p:nvPr/>
              </p:nvSpPr>
              <p:spPr bwMode="auto">
                <a:xfrm>
                  <a:off x="4492625" y="3829050"/>
                  <a:ext cx="1033462" cy="312738"/>
                </a:xfrm>
                <a:custGeom>
                  <a:gdLst>
                    <a:gd fmla="*/ 325 w 651" name="T0"/>
                    <a:gd fmla="*/ 197 h 197" name="T1"/>
                    <a:gd fmla="*/ 325 w 651" name="T2"/>
                    <a:gd fmla="*/ 197 h 197" name="T3"/>
                    <a:gd fmla="*/ 325 w 651" name="T4"/>
                    <a:gd fmla="*/ 197 h 197" name="T5"/>
                    <a:gd fmla="*/ 325 w 651" name="T6"/>
                    <a:gd fmla="*/ 197 h 197" name="T7"/>
                    <a:gd fmla="*/ 651 w 651" name="T8"/>
                    <a:gd fmla="*/ 24 h 197" name="T9"/>
                    <a:gd fmla="*/ 639 w 651" name="T10"/>
                    <a:gd fmla="*/ 0 h 197" name="T11"/>
                    <a:gd fmla="*/ 325 w 651" name="T12"/>
                    <a:gd fmla="*/ 166 h 197" name="T13"/>
                    <a:gd fmla="*/ 12 w 651" name="T14"/>
                    <a:gd fmla="*/ 0 h 197" name="T15"/>
                    <a:gd fmla="*/ 0 w 651" name="T16"/>
                    <a:gd fmla="*/ 24 h 197" name="T17"/>
                    <a:gd fmla="*/ 325 w 651" name="T18"/>
                    <a:gd fmla="*/ 197 h 197" name="T19"/>
                    <a:gd fmla="*/ 325 w 651" name="T20"/>
                    <a:gd fmla="*/ 197 h 19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97" w="651">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63" name="Freeform: Shape 12"/>
                <p:cNvSpPr/>
                <p:nvPr/>
              </p:nvSpPr>
              <p:spPr bwMode="auto">
                <a:xfrm>
                  <a:off x="4684713" y="3549650"/>
                  <a:ext cx="649287" cy="211138"/>
                </a:xfrm>
                <a:custGeom>
                  <a:gdLst>
                    <a:gd fmla="*/ 204 w 409" name="T0"/>
                    <a:gd fmla="*/ 133 h 133" name="T1"/>
                    <a:gd fmla="*/ 204 w 409" name="T2"/>
                    <a:gd fmla="*/ 133 h 133" name="T3"/>
                    <a:gd fmla="*/ 204 w 409" name="T4"/>
                    <a:gd fmla="*/ 133 h 133" name="T5"/>
                    <a:gd fmla="*/ 204 w 409" name="T6"/>
                    <a:gd fmla="*/ 131 h 133" name="T7"/>
                    <a:gd fmla="*/ 409 w 409" name="T8"/>
                    <a:gd fmla="*/ 24 h 133" name="T9"/>
                    <a:gd fmla="*/ 397 w 409" name="T10"/>
                    <a:gd fmla="*/ 0 h 133" name="T11"/>
                    <a:gd fmla="*/ 204 w 409" name="T12"/>
                    <a:gd fmla="*/ 102 h 133" name="T13"/>
                    <a:gd fmla="*/ 12 w 409" name="T14"/>
                    <a:gd fmla="*/ 0 h 133" name="T15"/>
                    <a:gd fmla="*/ 0 w 409" name="T16"/>
                    <a:gd fmla="*/ 24 h 133" name="T17"/>
                    <a:gd fmla="*/ 204 w 409" name="T18"/>
                    <a:gd fmla="*/ 131 h 133" name="T19"/>
                    <a:gd fmla="*/ 204 w 409" name="T20"/>
                    <a:gd fmla="*/ 133 h 13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33" w="409">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64" name="Freeform: Shape 13"/>
                <p:cNvSpPr/>
                <p:nvPr/>
              </p:nvSpPr>
              <p:spPr bwMode="auto">
                <a:xfrm>
                  <a:off x="4772025" y="3244850"/>
                  <a:ext cx="474662" cy="161925"/>
                </a:xfrm>
                <a:custGeom>
                  <a:gdLst>
                    <a:gd fmla="*/ 149 w 299" name="T0"/>
                    <a:gd fmla="*/ 102 h 102" name="T1"/>
                    <a:gd fmla="*/ 299 w 299" name="T2"/>
                    <a:gd fmla="*/ 24 h 102" name="T3"/>
                    <a:gd fmla="*/ 285 w 299" name="T4"/>
                    <a:gd fmla="*/ 0 h 102" name="T5"/>
                    <a:gd fmla="*/ 152 w 299" name="T6"/>
                    <a:gd fmla="*/ 71 h 102" name="T7"/>
                    <a:gd fmla="*/ 12 w 299" name="T8"/>
                    <a:gd fmla="*/ 3 h 102" name="T9"/>
                    <a:gd fmla="*/ 0 w 299" name="T10"/>
                    <a:gd fmla="*/ 26 h 102" name="T11"/>
                    <a:gd fmla="*/ 147 w 299" name="T12"/>
                    <a:gd fmla="*/ 97 h 102" name="T13"/>
                    <a:gd fmla="*/ 149 w 299" name="T14"/>
                    <a:gd fmla="*/ 102 h 10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2" w="299">
                      <a:moveTo>
                        <a:pt x="149" y="102"/>
                      </a:moveTo>
                      <a:lnTo>
                        <a:pt x="299" y="24"/>
                      </a:lnTo>
                      <a:lnTo>
                        <a:pt x="285" y="0"/>
                      </a:lnTo>
                      <a:lnTo>
                        <a:pt x="152" y="71"/>
                      </a:lnTo>
                      <a:lnTo>
                        <a:pt x="12" y="3"/>
                      </a:lnTo>
                      <a:lnTo>
                        <a:pt x="0" y="26"/>
                      </a:lnTo>
                      <a:lnTo>
                        <a:pt x="147" y="97"/>
                      </a:lnTo>
                      <a:lnTo>
                        <a:pt x="149" y="102"/>
                      </a:ln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grpSp>
        </p:grpSp>
        <p:grpSp>
          <p:nvGrpSpPr>
            <p:cNvPr id="7" name="Group 14"/>
            <p:cNvGrpSpPr/>
            <p:nvPr/>
          </p:nvGrpSpPr>
          <p:grpSpPr>
            <a:xfrm>
              <a:off x="5828641" y="1451619"/>
              <a:ext cx="1848954" cy="5510292"/>
              <a:chOff x="5171283" y="3465939"/>
              <a:chExt cx="1849437" cy="5510292"/>
            </a:xfrm>
          </p:grpSpPr>
          <p:sp>
            <p:nvSpPr>
              <p:cNvPr id="45" name="Freeform: Shape 15"/>
              <p:cNvSpPr/>
              <p:nvPr/>
            </p:nvSpPr>
            <p:spPr bwMode="auto">
              <a:xfrm>
                <a:off x="6024564" y="6007527"/>
                <a:ext cx="141288" cy="2968704"/>
              </a:xfrm>
              <a:custGeom>
                <a:gdLst>
                  <a:gd fmla="*/ 0 w 35" name="T0"/>
                  <a:gd fmla="*/ 65 h 83" name="T1"/>
                  <a:gd fmla="*/ 17 w 35" name="T2"/>
                  <a:gd fmla="*/ 83 h 83" name="T3"/>
                  <a:gd fmla="*/ 35 w 35" name="T4"/>
                  <a:gd fmla="*/ 65 h 83" name="T5"/>
                  <a:gd fmla="*/ 35 w 35" name="T6"/>
                  <a:gd fmla="*/ 0 h 83" name="T7"/>
                  <a:gd fmla="*/ 0 w 35" name="T8"/>
                  <a:gd fmla="*/ 0 h 83" name="T9"/>
                  <a:gd fmla="*/ 0 w 35" name="T10"/>
                  <a:gd fmla="*/ 65 h 83" name="T11"/>
                </a:gdLst>
                <a:cxnLst>
                  <a:cxn ang="0">
                    <a:pos x="T0" y="T1"/>
                  </a:cxn>
                  <a:cxn ang="0">
                    <a:pos x="T2" y="T3"/>
                  </a:cxn>
                  <a:cxn ang="0">
                    <a:pos x="T4" y="T5"/>
                  </a:cxn>
                  <a:cxn ang="0">
                    <a:pos x="T6" y="T7"/>
                  </a:cxn>
                  <a:cxn ang="0">
                    <a:pos x="T8" y="T9"/>
                  </a:cxn>
                  <a:cxn ang="0">
                    <a:pos x="T10" y="T11"/>
                  </a:cxn>
                </a:cxnLst>
                <a:rect b="b" l="0" r="r" t="0"/>
                <a:pathLst>
                  <a:path h="83" w="35">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3">
                  <a:lumMod val="75000"/>
                </a:schemeClr>
              </a:solidFill>
              <a:ln>
                <a:noFill/>
              </a:ln>
            </p:spPr>
            <p:txBody>
              <a:bodyPr anchor="ctr"/>
              <a:lstStyle/>
              <a:p>
                <a:pPr algn="ctr"/>
                <a:endParaRPr>
                  <a:cs typeface="+mn-ea"/>
                  <a:sym typeface="+mn-lt"/>
                </a:endParaRPr>
              </a:p>
            </p:txBody>
          </p:sp>
          <p:sp>
            <p:nvSpPr>
              <p:cNvPr id="46" name="Freeform: Shape 16"/>
              <p:cNvSpPr/>
              <p:nvPr/>
            </p:nvSpPr>
            <p:spPr bwMode="auto">
              <a:xfrm>
                <a:off x="5171283" y="3465939"/>
                <a:ext cx="923925" cy="2566988"/>
              </a:xfrm>
              <a:custGeom>
                <a:gdLst>
                  <a:gd fmla="*/ 0 w 245" name="T0"/>
                  <a:gd fmla="*/ 429 h 682" name="T1"/>
                  <a:gd fmla="*/ 245 w 245" name="T2"/>
                  <a:gd fmla="*/ 682 h 682" name="T3"/>
                  <a:gd fmla="*/ 245 w 245" name="T4"/>
                  <a:gd fmla="*/ 0 h 682" name="T5"/>
                  <a:gd fmla="*/ 0 w 245" name="T6"/>
                  <a:gd fmla="*/ 429 h 682" name="T7"/>
                </a:gdLst>
                <a:cxnLst>
                  <a:cxn ang="0">
                    <a:pos x="T0" y="T1"/>
                  </a:cxn>
                  <a:cxn ang="0">
                    <a:pos x="T2" y="T3"/>
                  </a:cxn>
                  <a:cxn ang="0">
                    <a:pos x="T4" y="T5"/>
                  </a:cxn>
                  <a:cxn ang="0">
                    <a:pos x="T6" y="T7"/>
                  </a:cxn>
                </a:cxnLst>
                <a:rect b="b" l="0" r="r" t="0"/>
                <a:pathLst>
                  <a:path h="682" w="245">
                    <a:moveTo>
                      <a:pt x="0" y="429"/>
                    </a:moveTo>
                    <a:cubicBezTo>
                      <a:pt x="0" y="617"/>
                      <a:pt x="165" y="682"/>
                      <a:pt x="245" y="682"/>
                    </a:cubicBezTo>
                    <a:cubicBezTo>
                      <a:pt x="245" y="0"/>
                      <a:pt x="245" y="0"/>
                      <a:pt x="245" y="0"/>
                    </a:cubicBezTo>
                    <a:cubicBezTo>
                      <a:pt x="245" y="0"/>
                      <a:pt x="0" y="241"/>
                      <a:pt x="0" y="429"/>
                    </a:cubicBezTo>
                    <a:close/>
                  </a:path>
                </a:pathLst>
              </a:custGeom>
              <a:solidFill>
                <a:schemeClr val="accent3"/>
              </a:solidFill>
              <a:ln>
                <a:noFill/>
              </a:ln>
            </p:spPr>
            <p:txBody>
              <a:bodyPr anchor="ctr"/>
              <a:lstStyle/>
              <a:p>
                <a:pPr algn="ctr"/>
                <a:endParaRPr>
                  <a:cs typeface="+mn-ea"/>
                  <a:sym typeface="+mn-lt"/>
                </a:endParaRPr>
              </a:p>
            </p:txBody>
          </p:sp>
          <p:sp>
            <p:nvSpPr>
              <p:cNvPr id="47" name="Freeform: Shape 17"/>
              <p:cNvSpPr/>
              <p:nvPr/>
            </p:nvSpPr>
            <p:spPr bwMode="auto">
              <a:xfrm>
                <a:off x="6095208" y="3465939"/>
                <a:ext cx="925512" cy="2566988"/>
              </a:xfrm>
              <a:custGeom>
                <a:gdLst>
                  <a:gd fmla="*/ 0 w 245" name="T0"/>
                  <a:gd fmla="*/ 0 h 682" name="T1"/>
                  <a:gd fmla="*/ 0 w 245" name="T2"/>
                  <a:gd fmla="*/ 682 h 682" name="T3"/>
                  <a:gd fmla="*/ 245 w 245" name="T4"/>
                  <a:gd fmla="*/ 429 h 682" name="T5"/>
                  <a:gd fmla="*/ 0 w 245" name="T6"/>
                  <a:gd fmla="*/ 0 h 682" name="T7"/>
                </a:gdLst>
                <a:cxnLst>
                  <a:cxn ang="0">
                    <a:pos x="T0" y="T1"/>
                  </a:cxn>
                  <a:cxn ang="0">
                    <a:pos x="T2" y="T3"/>
                  </a:cxn>
                  <a:cxn ang="0">
                    <a:pos x="T4" y="T5"/>
                  </a:cxn>
                  <a:cxn ang="0">
                    <a:pos x="T6" y="T7"/>
                  </a:cxn>
                </a:cxnLst>
                <a:rect b="b" l="0" r="r" t="0"/>
                <a:pathLst>
                  <a:path h="682" w="245">
                    <a:moveTo>
                      <a:pt x="0" y="0"/>
                    </a:moveTo>
                    <a:cubicBezTo>
                      <a:pt x="0" y="682"/>
                      <a:pt x="0" y="682"/>
                      <a:pt x="0" y="682"/>
                    </a:cubicBezTo>
                    <a:cubicBezTo>
                      <a:pt x="80" y="682"/>
                      <a:pt x="245" y="617"/>
                      <a:pt x="245" y="429"/>
                    </a:cubicBezTo>
                    <a:cubicBezTo>
                      <a:pt x="245" y="241"/>
                      <a:pt x="0" y="0"/>
                      <a:pt x="0" y="0"/>
                    </a:cubicBezTo>
                    <a:close/>
                  </a:path>
                </a:pathLst>
              </a:custGeom>
              <a:solidFill>
                <a:schemeClr val="accent3">
                  <a:lumMod val="75000"/>
                </a:schemeClr>
              </a:solidFill>
              <a:ln>
                <a:noFill/>
              </a:ln>
            </p:spPr>
            <p:txBody>
              <a:bodyPr anchor="ctr"/>
              <a:lstStyle/>
              <a:p>
                <a:pPr algn="ctr"/>
                <a:endParaRPr>
                  <a:cs typeface="+mn-ea"/>
                  <a:sym typeface="+mn-lt"/>
                </a:endParaRPr>
              </a:p>
            </p:txBody>
          </p:sp>
          <p:grpSp>
            <p:nvGrpSpPr>
              <p:cNvPr id="48" name="Group 18"/>
              <p:cNvGrpSpPr/>
              <p:nvPr/>
            </p:nvGrpSpPr>
            <p:grpSpPr>
              <a:xfrm>
                <a:off x="5447508" y="3958064"/>
                <a:ext cx="1296987" cy="1885951"/>
                <a:chOff x="4360863" y="3244850"/>
                <a:chExt cx="1296987" cy="1885951"/>
              </a:xfrm>
              <a:solidFill>
                <a:srgbClr val="FFFFFF">
                  <a:alpha val="10000"/>
                </a:srgbClr>
              </a:solidFill>
            </p:grpSpPr>
            <p:sp>
              <p:nvSpPr>
                <p:cNvPr id="49" name="Freeform: Shape 19"/>
                <p:cNvSpPr/>
                <p:nvPr/>
              </p:nvSpPr>
              <p:spPr bwMode="auto">
                <a:xfrm>
                  <a:off x="4492625" y="4818063"/>
                  <a:ext cx="1033462" cy="312738"/>
                </a:xfrm>
                <a:custGeom>
                  <a:gdLst>
                    <a:gd fmla="*/ 639 w 651" name="T0"/>
                    <a:gd fmla="*/ 0 h 197" name="T1"/>
                    <a:gd fmla="*/ 325 w 651" name="T2"/>
                    <a:gd fmla="*/ 166 h 197" name="T3"/>
                    <a:gd fmla="*/ 12 w 651" name="T4"/>
                    <a:gd fmla="*/ 0 h 197" name="T5"/>
                    <a:gd fmla="*/ 0 w 651" name="T6"/>
                    <a:gd fmla="*/ 24 h 197" name="T7"/>
                    <a:gd fmla="*/ 325 w 651" name="T8"/>
                    <a:gd fmla="*/ 195 h 197" name="T9"/>
                    <a:gd fmla="*/ 325 w 651" name="T10"/>
                    <a:gd fmla="*/ 197 h 197" name="T11"/>
                    <a:gd fmla="*/ 325 w 651" name="T12"/>
                    <a:gd fmla="*/ 197 h 197" name="T13"/>
                    <a:gd fmla="*/ 325 w 651" name="T14"/>
                    <a:gd fmla="*/ 197 h 197" name="T15"/>
                    <a:gd fmla="*/ 325 w 651" name="T16"/>
                    <a:gd fmla="*/ 195 h 197" name="T17"/>
                    <a:gd fmla="*/ 651 w 651" name="T18"/>
                    <a:gd fmla="*/ 24 h 197" name="T19"/>
                    <a:gd fmla="*/ 639 w 651" name="T20"/>
                    <a:gd fmla="*/ 0 h 19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97" w="651">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50" name="Freeform: Shape 20"/>
                <p:cNvSpPr/>
                <p:nvPr/>
              </p:nvSpPr>
              <p:spPr bwMode="auto">
                <a:xfrm>
                  <a:off x="4360863" y="4452938"/>
                  <a:ext cx="1296987" cy="381000"/>
                </a:xfrm>
                <a:custGeom>
                  <a:gdLst>
                    <a:gd fmla="*/ 408 w 817" name="T0"/>
                    <a:gd fmla="*/ 211 h 240" name="T1"/>
                    <a:gd fmla="*/ 12 w 817" name="T2"/>
                    <a:gd fmla="*/ 0 h 240" name="T3"/>
                    <a:gd fmla="*/ 0 w 817" name="T4"/>
                    <a:gd fmla="*/ 24 h 240" name="T5"/>
                    <a:gd fmla="*/ 408 w 817" name="T6"/>
                    <a:gd fmla="*/ 240 h 240" name="T7"/>
                    <a:gd fmla="*/ 408 w 817" name="T8"/>
                    <a:gd fmla="*/ 240 h 240" name="T9"/>
                    <a:gd fmla="*/ 408 w 817" name="T10"/>
                    <a:gd fmla="*/ 240 h 240" name="T11"/>
                    <a:gd fmla="*/ 408 w 817" name="T12"/>
                    <a:gd fmla="*/ 240 h 240" name="T13"/>
                    <a:gd fmla="*/ 408 w 817" name="T14"/>
                    <a:gd fmla="*/ 240 h 240" name="T15"/>
                    <a:gd fmla="*/ 817 w 817" name="T16"/>
                    <a:gd fmla="*/ 24 h 240" name="T17"/>
                    <a:gd fmla="*/ 805 w 817" name="T18"/>
                    <a:gd fmla="*/ 0 h 240" name="T19"/>
                    <a:gd fmla="*/ 408 w 817" name="T20"/>
                    <a:gd fmla="*/ 211 h 24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40" w="817">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51" name="Freeform: Shape 21"/>
                <p:cNvSpPr/>
                <p:nvPr/>
              </p:nvSpPr>
              <p:spPr bwMode="auto">
                <a:xfrm>
                  <a:off x="4360863" y="4125913"/>
                  <a:ext cx="1296987" cy="381000"/>
                </a:xfrm>
                <a:custGeom>
                  <a:gdLst>
                    <a:gd fmla="*/ 408 w 817" name="T0"/>
                    <a:gd fmla="*/ 240 h 240" name="T1"/>
                    <a:gd fmla="*/ 408 w 817" name="T2"/>
                    <a:gd fmla="*/ 240 h 240" name="T3"/>
                    <a:gd fmla="*/ 408 w 817" name="T4"/>
                    <a:gd fmla="*/ 240 h 240" name="T5"/>
                    <a:gd fmla="*/ 408 w 817" name="T6"/>
                    <a:gd fmla="*/ 237 h 240" name="T7"/>
                    <a:gd fmla="*/ 817 w 817" name="T8"/>
                    <a:gd fmla="*/ 21 h 240" name="T9"/>
                    <a:gd fmla="*/ 805 w 817" name="T10"/>
                    <a:gd fmla="*/ 0 h 240" name="T11"/>
                    <a:gd fmla="*/ 408 w 817" name="T12"/>
                    <a:gd fmla="*/ 209 h 240" name="T13"/>
                    <a:gd fmla="*/ 12 w 817" name="T14"/>
                    <a:gd fmla="*/ 0 h 240" name="T15"/>
                    <a:gd fmla="*/ 0 w 817" name="T16"/>
                    <a:gd fmla="*/ 21 h 240" name="T17"/>
                    <a:gd fmla="*/ 408 w 817" name="T18"/>
                    <a:gd fmla="*/ 237 h 240" name="T19"/>
                    <a:gd fmla="*/ 408 w 817" name="T20"/>
                    <a:gd fmla="*/ 240 h 24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40" w="817">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52" name="Freeform: Shape 22"/>
                <p:cNvSpPr/>
                <p:nvPr/>
              </p:nvSpPr>
              <p:spPr bwMode="auto">
                <a:xfrm>
                  <a:off x="4492625" y="3829050"/>
                  <a:ext cx="1033462" cy="312738"/>
                </a:xfrm>
                <a:custGeom>
                  <a:gdLst>
                    <a:gd fmla="*/ 325 w 651" name="T0"/>
                    <a:gd fmla="*/ 197 h 197" name="T1"/>
                    <a:gd fmla="*/ 325 w 651" name="T2"/>
                    <a:gd fmla="*/ 197 h 197" name="T3"/>
                    <a:gd fmla="*/ 325 w 651" name="T4"/>
                    <a:gd fmla="*/ 197 h 197" name="T5"/>
                    <a:gd fmla="*/ 325 w 651" name="T6"/>
                    <a:gd fmla="*/ 197 h 197" name="T7"/>
                    <a:gd fmla="*/ 651 w 651" name="T8"/>
                    <a:gd fmla="*/ 24 h 197" name="T9"/>
                    <a:gd fmla="*/ 639 w 651" name="T10"/>
                    <a:gd fmla="*/ 0 h 197" name="T11"/>
                    <a:gd fmla="*/ 325 w 651" name="T12"/>
                    <a:gd fmla="*/ 166 h 197" name="T13"/>
                    <a:gd fmla="*/ 12 w 651" name="T14"/>
                    <a:gd fmla="*/ 0 h 197" name="T15"/>
                    <a:gd fmla="*/ 0 w 651" name="T16"/>
                    <a:gd fmla="*/ 24 h 197" name="T17"/>
                    <a:gd fmla="*/ 325 w 651" name="T18"/>
                    <a:gd fmla="*/ 197 h 197" name="T19"/>
                    <a:gd fmla="*/ 325 w 651" name="T20"/>
                    <a:gd fmla="*/ 197 h 19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97" w="651">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53" name="Freeform: Shape 23"/>
                <p:cNvSpPr/>
                <p:nvPr/>
              </p:nvSpPr>
              <p:spPr bwMode="auto">
                <a:xfrm>
                  <a:off x="4684713" y="3549650"/>
                  <a:ext cx="649287" cy="211138"/>
                </a:xfrm>
                <a:custGeom>
                  <a:gdLst>
                    <a:gd fmla="*/ 204 w 409" name="T0"/>
                    <a:gd fmla="*/ 133 h 133" name="T1"/>
                    <a:gd fmla="*/ 204 w 409" name="T2"/>
                    <a:gd fmla="*/ 133 h 133" name="T3"/>
                    <a:gd fmla="*/ 204 w 409" name="T4"/>
                    <a:gd fmla="*/ 133 h 133" name="T5"/>
                    <a:gd fmla="*/ 204 w 409" name="T6"/>
                    <a:gd fmla="*/ 131 h 133" name="T7"/>
                    <a:gd fmla="*/ 409 w 409" name="T8"/>
                    <a:gd fmla="*/ 24 h 133" name="T9"/>
                    <a:gd fmla="*/ 397 w 409" name="T10"/>
                    <a:gd fmla="*/ 0 h 133" name="T11"/>
                    <a:gd fmla="*/ 204 w 409" name="T12"/>
                    <a:gd fmla="*/ 102 h 133" name="T13"/>
                    <a:gd fmla="*/ 12 w 409" name="T14"/>
                    <a:gd fmla="*/ 0 h 133" name="T15"/>
                    <a:gd fmla="*/ 0 w 409" name="T16"/>
                    <a:gd fmla="*/ 24 h 133" name="T17"/>
                    <a:gd fmla="*/ 204 w 409" name="T18"/>
                    <a:gd fmla="*/ 131 h 133" name="T19"/>
                    <a:gd fmla="*/ 204 w 409" name="T20"/>
                    <a:gd fmla="*/ 133 h 13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33" w="409">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54" name="Freeform: Shape 24"/>
                <p:cNvSpPr/>
                <p:nvPr/>
              </p:nvSpPr>
              <p:spPr bwMode="auto">
                <a:xfrm>
                  <a:off x="4772025" y="3244850"/>
                  <a:ext cx="474662" cy="161925"/>
                </a:xfrm>
                <a:custGeom>
                  <a:gdLst>
                    <a:gd fmla="*/ 149 w 299" name="T0"/>
                    <a:gd fmla="*/ 102 h 102" name="T1"/>
                    <a:gd fmla="*/ 299 w 299" name="T2"/>
                    <a:gd fmla="*/ 24 h 102" name="T3"/>
                    <a:gd fmla="*/ 285 w 299" name="T4"/>
                    <a:gd fmla="*/ 0 h 102" name="T5"/>
                    <a:gd fmla="*/ 152 w 299" name="T6"/>
                    <a:gd fmla="*/ 71 h 102" name="T7"/>
                    <a:gd fmla="*/ 12 w 299" name="T8"/>
                    <a:gd fmla="*/ 3 h 102" name="T9"/>
                    <a:gd fmla="*/ 0 w 299" name="T10"/>
                    <a:gd fmla="*/ 26 h 102" name="T11"/>
                    <a:gd fmla="*/ 147 w 299" name="T12"/>
                    <a:gd fmla="*/ 97 h 102" name="T13"/>
                    <a:gd fmla="*/ 149 w 299" name="T14"/>
                    <a:gd fmla="*/ 102 h 10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2" w="299">
                      <a:moveTo>
                        <a:pt x="149" y="102"/>
                      </a:moveTo>
                      <a:lnTo>
                        <a:pt x="299" y="24"/>
                      </a:lnTo>
                      <a:lnTo>
                        <a:pt x="285" y="0"/>
                      </a:lnTo>
                      <a:lnTo>
                        <a:pt x="152" y="71"/>
                      </a:lnTo>
                      <a:lnTo>
                        <a:pt x="12" y="3"/>
                      </a:lnTo>
                      <a:lnTo>
                        <a:pt x="0" y="26"/>
                      </a:lnTo>
                      <a:lnTo>
                        <a:pt x="147" y="97"/>
                      </a:lnTo>
                      <a:lnTo>
                        <a:pt x="149" y="102"/>
                      </a:ln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grpSp>
        </p:grpSp>
        <p:grpSp>
          <p:nvGrpSpPr>
            <p:cNvPr id="8" name="Group 25"/>
            <p:cNvGrpSpPr/>
            <p:nvPr/>
          </p:nvGrpSpPr>
          <p:grpSpPr>
            <a:xfrm>
              <a:off x="3651953" y="1451619"/>
              <a:ext cx="1848956" cy="5625746"/>
              <a:chOff x="3602834" y="3465939"/>
              <a:chExt cx="1849437" cy="5625746"/>
            </a:xfrm>
          </p:grpSpPr>
          <p:sp>
            <p:nvSpPr>
              <p:cNvPr id="35" name="Freeform: Shape 26"/>
              <p:cNvSpPr/>
              <p:nvPr/>
            </p:nvSpPr>
            <p:spPr bwMode="auto">
              <a:xfrm>
                <a:off x="4526759" y="3465939"/>
                <a:ext cx="925512" cy="2566988"/>
              </a:xfrm>
              <a:custGeom>
                <a:gdLst>
                  <a:gd fmla="*/ 0 w 245" name="T0"/>
                  <a:gd fmla="*/ 0 h 682" name="T1"/>
                  <a:gd fmla="*/ 0 w 245" name="T2"/>
                  <a:gd fmla="*/ 682 h 682" name="T3"/>
                  <a:gd fmla="*/ 245 w 245" name="T4"/>
                  <a:gd fmla="*/ 429 h 682" name="T5"/>
                  <a:gd fmla="*/ 0 w 245" name="T6"/>
                  <a:gd fmla="*/ 0 h 682" name="T7"/>
                </a:gdLst>
                <a:cxnLst>
                  <a:cxn ang="0">
                    <a:pos x="T0" y="T1"/>
                  </a:cxn>
                  <a:cxn ang="0">
                    <a:pos x="T2" y="T3"/>
                  </a:cxn>
                  <a:cxn ang="0">
                    <a:pos x="T4" y="T5"/>
                  </a:cxn>
                  <a:cxn ang="0">
                    <a:pos x="T6" y="T7"/>
                  </a:cxn>
                </a:cxnLst>
                <a:rect b="b" l="0" r="r" t="0"/>
                <a:pathLst>
                  <a:path h="682" w="245">
                    <a:moveTo>
                      <a:pt x="0" y="0"/>
                    </a:moveTo>
                    <a:cubicBezTo>
                      <a:pt x="0" y="682"/>
                      <a:pt x="0" y="682"/>
                      <a:pt x="0" y="682"/>
                    </a:cubicBezTo>
                    <a:cubicBezTo>
                      <a:pt x="80" y="682"/>
                      <a:pt x="245" y="617"/>
                      <a:pt x="245" y="429"/>
                    </a:cubicBezTo>
                    <a:cubicBezTo>
                      <a:pt x="245" y="241"/>
                      <a:pt x="0" y="0"/>
                      <a:pt x="0" y="0"/>
                    </a:cubicBezTo>
                    <a:close/>
                  </a:path>
                </a:pathLst>
              </a:custGeom>
              <a:solidFill>
                <a:schemeClr val="accent2">
                  <a:lumMod val="75000"/>
                </a:schemeClr>
              </a:solidFill>
              <a:ln>
                <a:noFill/>
              </a:ln>
            </p:spPr>
            <p:txBody>
              <a:bodyPr anchor="ctr"/>
              <a:lstStyle/>
              <a:p>
                <a:pPr algn="ctr"/>
                <a:endParaRPr>
                  <a:cs typeface="+mn-ea"/>
                  <a:sym typeface="+mn-lt"/>
                </a:endParaRPr>
              </a:p>
            </p:txBody>
          </p:sp>
          <p:sp>
            <p:nvSpPr>
              <p:cNvPr id="36" name="Freeform: Shape 27"/>
              <p:cNvSpPr/>
              <p:nvPr/>
            </p:nvSpPr>
            <p:spPr bwMode="auto">
              <a:xfrm>
                <a:off x="4456115" y="6007527"/>
                <a:ext cx="141288" cy="3084158"/>
              </a:xfrm>
              <a:custGeom>
                <a:gdLst>
                  <a:gd fmla="*/ 0 w 35" name="T0"/>
                  <a:gd fmla="*/ 65 h 83" name="T1"/>
                  <a:gd fmla="*/ 17 w 35" name="T2"/>
                  <a:gd fmla="*/ 83 h 83" name="T3"/>
                  <a:gd fmla="*/ 35 w 35" name="T4"/>
                  <a:gd fmla="*/ 65 h 83" name="T5"/>
                  <a:gd fmla="*/ 35 w 35" name="T6"/>
                  <a:gd fmla="*/ 0 h 83" name="T7"/>
                  <a:gd fmla="*/ 0 w 35" name="T8"/>
                  <a:gd fmla="*/ 0 h 83" name="T9"/>
                  <a:gd fmla="*/ 0 w 35" name="T10"/>
                  <a:gd fmla="*/ 65 h 83" name="T11"/>
                </a:gdLst>
                <a:cxnLst>
                  <a:cxn ang="0">
                    <a:pos x="T0" y="T1"/>
                  </a:cxn>
                  <a:cxn ang="0">
                    <a:pos x="T2" y="T3"/>
                  </a:cxn>
                  <a:cxn ang="0">
                    <a:pos x="T4" y="T5"/>
                  </a:cxn>
                  <a:cxn ang="0">
                    <a:pos x="T6" y="T7"/>
                  </a:cxn>
                  <a:cxn ang="0">
                    <a:pos x="T8" y="T9"/>
                  </a:cxn>
                  <a:cxn ang="0">
                    <a:pos x="T10" y="T11"/>
                  </a:cxn>
                </a:cxnLst>
                <a:rect b="b" l="0" r="r" t="0"/>
                <a:pathLst>
                  <a:path h="83" w="35">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2">
                  <a:lumMod val="75000"/>
                </a:schemeClr>
              </a:solidFill>
              <a:ln>
                <a:noFill/>
              </a:ln>
            </p:spPr>
            <p:txBody>
              <a:bodyPr anchor="ctr"/>
              <a:lstStyle/>
              <a:p>
                <a:pPr algn="ctr"/>
                <a:endParaRPr>
                  <a:cs typeface="+mn-ea"/>
                  <a:sym typeface="+mn-lt"/>
                </a:endParaRPr>
              </a:p>
            </p:txBody>
          </p:sp>
          <p:sp>
            <p:nvSpPr>
              <p:cNvPr id="37" name="Freeform: Shape 28"/>
              <p:cNvSpPr/>
              <p:nvPr/>
            </p:nvSpPr>
            <p:spPr bwMode="auto">
              <a:xfrm>
                <a:off x="3602834" y="3465939"/>
                <a:ext cx="923925" cy="2566988"/>
              </a:xfrm>
              <a:custGeom>
                <a:gdLst>
                  <a:gd fmla="*/ 0 w 245" name="T0"/>
                  <a:gd fmla="*/ 429 h 682" name="T1"/>
                  <a:gd fmla="*/ 245 w 245" name="T2"/>
                  <a:gd fmla="*/ 682 h 682" name="T3"/>
                  <a:gd fmla="*/ 245 w 245" name="T4"/>
                  <a:gd fmla="*/ 0 h 682" name="T5"/>
                  <a:gd fmla="*/ 0 w 245" name="T6"/>
                  <a:gd fmla="*/ 429 h 682" name="T7"/>
                </a:gdLst>
                <a:cxnLst>
                  <a:cxn ang="0">
                    <a:pos x="T0" y="T1"/>
                  </a:cxn>
                  <a:cxn ang="0">
                    <a:pos x="T2" y="T3"/>
                  </a:cxn>
                  <a:cxn ang="0">
                    <a:pos x="T4" y="T5"/>
                  </a:cxn>
                  <a:cxn ang="0">
                    <a:pos x="T6" y="T7"/>
                  </a:cxn>
                </a:cxnLst>
                <a:rect b="b" l="0" r="r" t="0"/>
                <a:pathLst>
                  <a:path h="682" w="245">
                    <a:moveTo>
                      <a:pt x="0" y="429"/>
                    </a:moveTo>
                    <a:cubicBezTo>
                      <a:pt x="0" y="617"/>
                      <a:pt x="165" y="682"/>
                      <a:pt x="245" y="682"/>
                    </a:cubicBezTo>
                    <a:cubicBezTo>
                      <a:pt x="245" y="0"/>
                      <a:pt x="245" y="0"/>
                      <a:pt x="245" y="0"/>
                    </a:cubicBezTo>
                    <a:cubicBezTo>
                      <a:pt x="245" y="0"/>
                      <a:pt x="0" y="241"/>
                      <a:pt x="0" y="429"/>
                    </a:cubicBezTo>
                    <a:close/>
                  </a:path>
                </a:pathLst>
              </a:custGeom>
              <a:solidFill>
                <a:schemeClr val="accent2"/>
              </a:solidFill>
              <a:ln>
                <a:noFill/>
              </a:ln>
            </p:spPr>
            <p:txBody>
              <a:bodyPr anchor="ctr"/>
              <a:lstStyle/>
              <a:p>
                <a:pPr algn="ctr"/>
                <a:endParaRPr>
                  <a:cs typeface="+mn-ea"/>
                  <a:sym typeface="+mn-lt"/>
                </a:endParaRPr>
              </a:p>
            </p:txBody>
          </p:sp>
          <p:grpSp>
            <p:nvGrpSpPr>
              <p:cNvPr id="38" name="Group 29"/>
              <p:cNvGrpSpPr/>
              <p:nvPr/>
            </p:nvGrpSpPr>
            <p:grpSpPr>
              <a:xfrm>
                <a:off x="3879059" y="3958064"/>
                <a:ext cx="1296987" cy="1885951"/>
                <a:chOff x="4360863" y="3244850"/>
                <a:chExt cx="1296987" cy="1885951"/>
              </a:xfrm>
              <a:solidFill>
                <a:srgbClr val="FFFFFF">
                  <a:alpha val="10000"/>
                </a:srgbClr>
              </a:solidFill>
            </p:grpSpPr>
            <p:sp>
              <p:nvSpPr>
                <p:cNvPr id="39" name="Freeform: Shape 30"/>
                <p:cNvSpPr/>
                <p:nvPr/>
              </p:nvSpPr>
              <p:spPr bwMode="auto">
                <a:xfrm>
                  <a:off x="4492625" y="4818063"/>
                  <a:ext cx="1033462" cy="312738"/>
                </a:xfrm>
                <a:custGeom>
                  <a:gdLst>
                    <a:gd fmla="*/ 639 w 651" name="T0"/>
                    <a:gd fmla="*/ 0 h 197" name="T1"/>
                    <a:gd fmla="*/ 325 w 651" name="T2"/>
                    <a:gd fmla="*/ 166 h 197" name="T3"/>
                    <a:gd fmla="*/ 12 w 651" name="T4"/>
                    <a:gd fmla="*/ 0 h 197" name="T5"/>
                    <a:gd fmla="*/ 0 w 651" name="T6"/>
                    <a:gd fmla="*/ 24 h 197" name="T7"/>
                    <a:gd fmla="*/ 325 w 651" name="T8"/>
                    <a:gd fmla="*/ 195 h 197" name="T9"/>
                    <a:gd fmla="*/ 325 w 651" name="T10"/>
                    <a:gd fmla="*/ 197 h 197" name="T11"/>
                    <a:gd fmla="*/ 325 w 651" name="T12"/>
                    <a:gd fmla="*/ 197 h 197" name="T13"/>
                    <a:gd fmla="*/ 325 w 651" name="T14"/>
                    <a:gd fmla="*/ 197 h 197" name="T15"/>
                    <a:gd fmla="*/ 325 w 651" name="T16"/>
                    <a:gd fmla="*/ 195 h 197" name="T17"/>
                    <a:gd fmla="*/ 651 w 651" name="T18"/>
                    <a:gd fmla="*/ 24 h 197" name="T19"/>
                    <a:gd fmla="*/ 639 w 651" name="T20"/>
                    <a:gd fmla="*/ 0 h 19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97" w="651">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40" name="Freeform: Shape 31"/>
                <p:cNvSpPr/>
                <p:nvPr/>
              </p:nvSpPr>
              <p:spPr bwMode="auto">
                <a:xfrm>
                  <a:off x="4360863" y="4452938"/>
                  <a:ext cx="1296987" cy="381000"/>
                </a:xfrm>
                <a:custGeom>
                  <a:gdLst>
                    <a:gd fmla="*/ 408 w 817" name="T0"/>
                    <a:gd fmla="*/ 211 h 240" name="T1"/>
                    <a:gd fmla="*/ 12 w 817" name="T2"/>
                    <a:gd fmla="*/ 0 h 240" name="T3"/>
                    <a:gd fmla="*/ 0 w 817" name="T4"/>
                    <a:gd fmla="*/ 24 h 240" name="T5"/>
                    <a:gd fmla="*/ 408 w 817" name="T6"/>
                    <a:gd fmla="*/ 240 h 240" name="T7"/>
                    <a:gd fmla="*/ 408 w 817" name="T8"/>
                    <a:gd fmla="*/ 240 h 240" name="T9"/>
                    <a:gd fmla="*/ 408 w 817" name="T10"/>
                    <a:gd fmla="*/ 240 h 240" name="T11"/>
                    <a:gd fmla="*/ 408 w 817" name="T12"/>
                    <a:gd fmla="*/ 240 h 240" name="T13"/>
                    <a:gd fmla="*/ 408 w 817" name="T14"/>
                    <a:gd fmla="*/ 240 h 240" name="T15"/>
                    <a:gd fmla="*/ 817 w 817" name="T16"/>
                    <a:gd fmla="*/ 24 h 240" name="T17"/>
                    <a:gd fmla="*/ 805 w 817" name="T18"/>
                    <a:gd fmla="*/ 0 h 240" name="T19"/>
                    <a:gd fmla="*/ 408 w 817" name="T20"/>
                    <a:gd fmla="*/ 211 h 24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40" w="817">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41" name="Freeform: Shape 32"/>
                <p:cNvSpPr/>
                <p:nvPr/>
              </p:nvSpPr>
              <p:spPr bwMode="auto">
                <a:xfrm>
                  <a:off x="4360863" y="4125913"/>
                  <a:ext cx="1296987" cy="381000"/>
                </a:xfrm>
                <a:custGeom>
                  <a:gdLst>
                    <a:gd fmla="*/ 408 w 817" name="T0"/>
                    <a:gd fmla="*/ 240 h 240" name="T1"/>
                    <a:gd fmla="*/ 408 w 817" name="T2"/>
                    <a:gd fmla="*/ 240 h 240" name="T3"/>
                    <a:gd fmla="*/ 408 w 817" name="T4"/>
                    <a:gd fmla="*/ 240 h 240" name="T5"/>
                    <a:gd fmla="*/ 408 w 817" name="T6"/>
                    <a:gd fmla="*/ 237 h 240" name="T7"/>
                    <a:gd fmla="*/ 817 w 817" name="T8"/>
                    <a:gd fmla="*/ 21 h 240" name="T9"/>
                    <a:gd fmla="*/ 805 w 817" name="T10"/>
                    <a:gd fmla="*/ 0 h 240" name="T11"/>
                    <a:gd fmla="*/ 408 w 817" name="T12"/>
                    <a:gd fmla="*/ 209 h 240" name="T13"/>
                    <a:gd fmla="*/ 12 w 817" name="T14"/>
                    <a:gd fmla="*/ 0 h 240" name="T15"/>
                    <a:gd fmla="*/ 0 w 817" name="T16"/>
                    <a:gd fmla="*/ 21 h 240" name="T17"/>
                    <a:gd fmla="*/ 408 w 817" name="T18"/>
                    <a:gd fmla="*/ 237 h 240" name="T19"/>
                    <a:gd fmla="*/ 408 w 817" name="T20"/>
                    <a:gd fmla="*/ 240 h 24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40" w="817">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42" name="Freeform: Shape 33"/>
                <p:cNvSpPr/>
                <p:nvPr/>
              </p:nvSpPr>
              <p:spPr bwMode="auto">
                <a:xfrm>
                  <a:off x="4492625" y="3829050"/>
                  <a:ext cx="1033462" cy="312738"/>
                </a:xfrm>
                <a:custGeom>
                  <a:gdLst>
                    <a:gd fmla="*/ 325 w 651" name="T0"/>
                    <a:gd fmla="*/ 197 h 197" name="T1"/>
                    <a:gd fmla="*/ 325 w 651" name="T2"/>
                    <a:gd fmla="*/ 197 h 197" name="T3"/>
                    <a:gd fmla="*/ 325 w 651" name="T4"/>
                    <a:gd fmla="*/ 197 h 197" name="T5"/>
                    <a:gd fmla="*/ 325 w 651" name="T6"/>
                    <a:gd fmla="*/ 197 h 197" name="T7"/>
                    <a:gd fmla="*/ 651 w 651" name="T8"/>
                    <a:gd fmla="*/ 24 h 197" name="T9"/>
                    <a:gd fmla="*/ 639 w 651" name="T10"/>
                    <a:gd fmla="*/ 0 h 197" name="T11"/>
                    <a:gd fmla="*/ 325 w 651" name="T12"/>
                    <a:gd fmla="*/ 166 h 197" name="T13"/>
                    <a:gd fmla="*/ 12 w 651" name="T14"/>
                    <a:gd fmla="*/ 0 h 197" name="T15"/>
                    <a:gd fmla="*/ 0 w 651" name="T16"/>
                    <a:gd fmla="*/ 24 h 197" name="T17"/>
                    <a:gd fmla="*/ 325 w 651" name="T18"/>
                    <a:gd fmla="*/ 197 h 197" name="T19"/>
                    <a:gd fmla="*/ 325 w 651" name="T20"/>
                    <a:gd fmla="*/ 197 h 19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97" w="651">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43" name="Freeform: Shape 34"/>
                <p:cNvSpPr/>
                <p:nvPr/>
              </p:nvSpPr>
              <p:spPr bwMode="auto">
                <a:xfrm>
                  <a:off x="4684713" y="3549650"/>
                  <a:ext cx="649287" cy="211138"/>
                </a:xfrm>
                <a:custGeom>
                  <a:gdLst>
                    <a:gd fmla="*/ 204 w 409" name="T0"/>
                    <a:gd fmla="*/ 133 h 133" name="T1"/>
                    <a:gd fmla="*/ 204 w 409" name="T2"/>
                    <a:gd fmla="*/ 133 h 133" name="T3"/>
                    <a:gd fmla="*/ 204 w 409" name="T4"/>
                    <a:gd fmla="*/ 133 h 133" name="T5"/>
                    <a:gd fmla="*/ 204 w 409" name="T6"/>
                    <a:gd fmla="*/ 131 h 133" name="T7"/>
                    <a:gd fmla="*/ 409 w 409" name="T8"/>
                    <a:gd fmla="*/ 24 h 133" name="T9"/>
                    <a:gd fmla="*/ 397 w 409" name="T10"/>
                    <a:gd fmla="*/ 0 h 133" name="T11"/>
                    <a:gd fmla="*/ 204 w 409" name="T12"/>
                    <a:gd fmla="*/ 102 h 133" name="T13"/>
                    <a:gd fmla="*/ 12 w 409" name="T14"/>
                    <a:gd fmla="*/ 0 h 133" name="T15"/>
                    <a:gd fmla="*/ 0 w 409" name="T16"/>
                    <a:gd fmla="*/ 24 h 133" name="T17"/>
                    <a:gd fmla="*/ 204 w 409" name="T18"/>
                    <a:gd fmla="*/ 131 h 133" name="T19"/>
                    <a:gd fmla="*/ 204 w 409" name="T20"/>
                    <a:gd fmla="*/ 133 h 13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33" w="409">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44" name="Freeform: Shape 35"/>
                <p:cNvSpPr/>
                <p:nvPr/>
              </p:nvSpPr>
              <p:spPr bwMode="auto">
                <a:xfrm>
                  <a:off x="4772025" y="3244850"/>
                  <a:ext cx="474662" cy="161925"/>
                </a:xfrm>
                <a:custGeom>
                  <a:gdLst>
                    <a:gd fmla="*/ 149 w 299" name="T0"/>
                    <a:gd fmla="*/ 102 h 102" name="T1"/>
                    <a:gd fmla="*/ 299 w 299" name="T2"/>
                    <a:gd fmla="*/ 24 h 102" name="T3"/>
                    <a:gd fmla="*/ 285 w 299" name="T4"/>
                    <a:gd fmla="*/ 0 h 102" name="T5"/>
                    <a:gd fmla="*/ 152 w 299" name="T6"/>
                    <a:gd fmla="*/ 71 h 102" name="T7"/>
                    <a:gd fmla="*/ 12 w 299" name="T8"/>
                    <a:gd fmla="*/ 3 h 102" name="T9"/>
                    <a:gd fmla="*/ 0 w 299" name="T10"/>
                    <a:gd fmla="*/ 26 h 102" name="T11"/>
                    <a:gd fmla="*/ 147 w 299" name="T12"/>
                    <a:gd fmla="*/ 97 h 102" name="T13"/>
                    <a:gd fmla="*/ 149 w 299" name="T14"/>
                    <a:gd fmla="*/ 102 h 10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2" w="299">
                      <a:moveTo>
                        <a:pt x="149" y="102"/>
                      </a:moveTo>
                      <a:lnTo>
                        <a:pt x="299" y="24"/>
                      </a:lnTo>
                      <a:lnTo>
                        <a:pt x="285" y="0"/>
                      </a:lnTo>
                      <a:lnTo>
                        <a:pt x="152" y="71"/>
                      </a:lnTo>
                      <a:lnTo>
                        <a:pt x="12" y="3"/>
                      </a:lnTo>
                      <a:lnTo>
                        <a:pt x="0" y="26"/>
                      </a:lnTo>
                      <a:lnTo>
                        <a:pt x="147" y="97"/>
                      </a:lnTo>
                      <a:lnTo>
                        <a:pt x="149" y="102"/>
                      </a:ln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grpSp>
        </p:grpSp>
        <p:grpSp>
          <p:nvGrpSpPr>
            <p:cNvPr id="12" name="Group 36"/>
            <p:cNvGrpSpPr/>
            <p:nvPr/>
          </p:nvGrpSpPr>
          <p:grpSpPr>
            <a:xfrm>
              <a:off x="1441123" y="1451620"/>
              <a:ext cx="1848954" cy="5568019"/>
              <a:chOff x="2031209" y="3465939"/>
              <a:chExt cx="1849437" cy="5568019"/>
            </a:xfrm>
          </p:grpSpPr>
          <p:sp>
            <p:nvSpPr>
              <p:cNvPr id="25" name="Freeform: Shape 37"/>
              <p:cNvSpPr/>
              <p:nvPr/>
            </p:nvSpPr>
            <p:spPr bwMode="auto">
              <a:xfrm>
                <a:off x="2884490" y="6007527"/>
                <a:ext cx="141288" cy="3026431"/>
              </a:xfrm>
              <a:custGeom>
                <a:gdLst>
                  <a:gd fmla="*/ 0 w 35" name="T0"/>
                  <a:gd fmla="*/ 65 h 83" name="T1"/>
                  <a:gd fmla="*/ 17 w 35" name="T2"/>
                  <a:gd fmla="*/ 83 h 83" name="T3"/>
                  <a:gd fmla="*/ 35 w 35" name="T4"/>
                  <a:gd fmla="*/ 65 h 83" name="T5"/>
                  <a:gd fmla="*/ 35 w 35" name="T6"/>
                  <a:gd fmla="*/ 0 h 83" name="T7"/>
                  <a:gd fmla="*/ 0 w 35" name="T8"/>
                  <a:gd fmla="*/ 0 h 83" name="T9"/>
                  <a:gd fmla="*/ 0 w 35" name="T10"/>
                  <a:gd fmla="*/ 65 h 83" name="T11"/>
                </a:gdLst>
                <a:cxnLst>
                  <a:cxn ang="0">
                    <a:pos x="T0" y="T1"/>
                  </a:cxn>
                  <a:cxn ang="0">
                    <a:pos x="T2" y="T3"/>
                  </a:cxn>
                  <a:cxn ang="0">
                    <a:pos x="T4" y="T5"/>
                  </a:cxn>
                  <a:cxn ang="0">
                    <a:pos x="T6" y="T7"/>
                  </a:cxn>
                  <a:cxn ang="0">
                    <a:pos x="T8" y="T9"/>
                  </a:cxn>
                  <a:cxn ang="0">
                    <a:pos x="T10" y="T11"/>
                  </a:cxn>
                </a:cxnLst>
                <a:rect b="b" l="0" r="r" t="0"/>
                <a:pathLst>
                  <a:path h="83" w="35">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1">
                  <a:lumMod val="75000"/>
                </a:schemeClr>
              </a:solidFill>
              <a:ln>
                <a:noFill/>
              </a:ln>
            </p:spPr>
            <p:txBody>
              <a:bodyPr anchor="ctr"/>
              <a:lstStyle/>
              <a:p>
                <a:pPr algn="ctr"/>
                <a:endParaRPr>
                  <a:cs typeface="+mn-ea"/>
                  <a:sym typeface="+mn-lt"/>
                </a:endParaRPr>
              </a:p>
            </p:txBody>
          </p:sp>
          <p:sp>
            <p:nvSpPr>
              <p:cNvPr id="26" name="Freeform: Shape 38"/>
              <p:cNvSpPr/>
              <p:nvPr/>
            </p:nvSpPr>
            <p:spPr bwMode="auto">
              <a:xfrm>
                <a:off x="2031209" y="3465939"/>
                <a:ext cx="923925" cy="2566988"/>
              </a:xfrm>
              <a:custGeom>
                <a:gdLst>
                  <a:gd fmla="*/ 0 w 245" name="T0"/>
                  <a:gd fmla="*/ 429 h 682" name="T1"/>
                  <a:gd fmla="*/ 245 w 245" name="T2"/>
                  <a:gd fmla="*/ 682 h 682" name="T3"/>
                  <a:gd fmla="*/ 245 w 245" name="T4"/>
                  <a:gd fmla="*/ 0 h 682" name="T5"/>
                  <a:gd fmla="*/ 0 w 245" name="T6"/>
                  <a:gd fmla="*/ 429 h 682" name="T7"/>
                </a:gdLst>
                <a:cxnLst>
                  <a:cxn ang="0">
                    <a:pos x="T0" y="T1"/>
                  </a:cxn>
                  <a:cxn ang="0">
                    <a:pos x="T2" y="T3"/>
                  </a:cxn>
                  <a:cxn ang="0">
                    <a:pos x="T4" y="T5"/>
                  </a:cxn>
                  <a:cxn ang="0">
                    <a:pos x="T6" y="T7"/>
                  </a:cxn>
                </a:cxnLst>
                <a:rect b="b" l="0" r="r" t="0"/>
                <a:pathLst>
                  <a:path h="682" w="245">
                    <a:moveTo>
                      <a:pt x="0" y="429"/>
                    </a:moveTo>
                    <a:cubicBezTo>
                      <a:pt x="0" y="617"/>
                      <a:pt x="165" y="682"/>
                      <a:pt x="245" y="682"/>
                    </a:cubicBezTo>
                    <a:cubicBezTo>
                      <a:pt x="245" y="0"/>
                      <a:pt x="245" y="0"/>
                      <a:pt x="245" y="0"/>
                    </a:cubicBezTo>
                    <a:cubicBezTo>
                      <a:pt x="245" y="0"/>
                      <a:pt x="0" y="241"/>
                      <a:pt x="0" y="429"/>
                    </a:cubicBezTo>
                    <a:close/>
                  </a:path>
                </a:pathLst>
              </a:custGeom>
              <a:solidFill>
                <a:schemeClr val="accent1"/>
              </a:solidFill>
              <a:ln>
                <a:noFill/>
              </a:ln>
            </p:spPr>
            <p:txBody>
              <a:bodyPr anchor="ctr"/>
              <a:lstStyle/>
              <a:p>
                <a:pPr algn="ctr"/>
                <a:endParaRPr>
                  <a:cs typeface="+mn-ea"/>
                  <a:sym typeface="+mn-lt"/>
                </a:endParaRPr>
              </a:p>
            </p:txBody>
          </p:sp>
          <p:sp>
            <p:nvSpPr>
              <p:cNvPr id="27" name="Freeform: Shape 39"/>
              <p:cNvSpPr/>
              <p:nvPr/>
            </p:nvSpPr>
            <p:spPr bwMode="auto">
              <a:xfrm>
                <a:off x="2955134" y="3465939"/>
                <a:ext cx="925512" cy="2566988"/>
              </a:xfrm>
              <a:custGeom>
                <a:gdLst>
                  <a:gd fmla="*/ 0 w 245" name="T0"/>
                  <a:gd fmla="*/ 0 h 682" name="T1"/>
                  <a:gd fmla="*/ 0 w 245" name="T2"/>
                  <a:gd fmla="*/ 682 h 682" name="T3"/>
                  <a:gd fmla="*/ 245 w 245" name="T4"/>
                  <a:gd fmla="*/ 429 h 682" name="T5"/>
                  <a:gd fmla="*/ 0 w 245" name="T6"/>
                  <a:gd fmla="*/ 0 h 682" name="T7"/>
                </a:gdLst>
                <a:cxnLst>
                  <a:cxn ang="0">
                    <a:pos x="T0" y="T1"/>
                  </a:cxn>
                  <a:cxn ang="0">
                    <a:pos x="T2" y="T3"/>
                  </a:cxn>
                  <a:cxn ang="0">
                    <a:pos x="T4" y="T5"/>
                  </a:cxn>
                  <a:cxn ang="0">
                    <a:pos x="T6" y="T7"/>
                  </a:cxn>
                </a:cxnLst>
                <a:rect b="b" l="0" r="r" t="0"/>
                <a:pathLst>
                  <a:path h="682" w="245">
                    <a:moveTo>
                      <a:pt x="0" y="0"/>
                    </a:moveTo>
                    <a:cubicBezTo>
                      <a:pt x="0" y="682"/>
                      <a:pt x="0" y="682"/>
                      <a:pt x="0" y="682"/>
                    </a:cubicBezTo>
                    <a:cubicBezTo>
                      <a:pt x="80" y="682"/>
                      <a:pt x="245" y="617"/>
                      <a:pt x="245" y="429"/>
                    </a:cubicBezTo>
                    <a:cubicBezTo>
                      <a:pt x="245" y="241"/>
                      <a:pt x="0" y="0"/>
                      <a:pt x="0" y="0"/>
                    </a:cubicBezTo>
                    <a:close/>
                  </a:path>
                </a:pathLst>
              </a:custGeom>
              <a:solidFill>
                <a:schemeClr val="accent1">
                  <a:lumMod val="75000"/>
                </a:schemeClr>
              </a:solidFill>
              <a:ln>
                <a:noFill/>
              </a:ln>
            </p:spPr>
            <p:txBody>
              <a:bodyPr anchor="ctr"/>
              <a:lstStyle/>
              <a:p>
                <a:pPr algn="ctr"/>
                <a:endParaRPr>
                  <a:cs typeface="+mn-ea"/>
                  <a:sym typeface="+mn-lt"/>
                </a:endParaRPr>
              </a:p>
            </p:txBody>
          </p:sp>
          <p:grpSp>
            <p:nvGrpSpPr>
              <p:cNvPr id="28" name="Group 40"/>
              <p:cNvGrpSpPr/>
              <p:nvPr/>
            </p:nvGrpSpPr>
            <p:grpSpPr>
              <a:xfrm>
                <a:off x="2307434" y="3958064"/>
                <a:ext cx="1296987" cy="1885951"/>
                <a:chOff x="4360863" y="3244850"/>
                <a:chExt cx="1296987" cy="1885951"/>
              </a:xfrm>
              <a:solidFill>
                <a:srgbClr val="FFFFFF">
                  <a:alpha val="10000"/>
                </a:srgbClr>
              </a:solidFill>
            </p:grpSpPr>
            <p:sp>
              <p:nvSpPr>
                <p:cNvPr id="29" name="Freeform: Shape 41"/>
                <p:cNvSpPr/>
                <p:nvPr/>
              </p:nvSpPr>
              <p:spPr bwMode="auto">
                <a:xfrm>
                  <a:off x="4492625" y="4818063"/>
                  <a:ext cx="1033462" cy="312738"/>
                </a:xfrm>
                <a:custGeom>
                  <a:gdLst>
                    <a:gd fmla="*/ 639 w 651" name="T0"/>
                    <a:gd fmla="*/ 0 h 197" name="T1"/>
                    <a:gd fmla="*/ 325 w 651" name="T2"/>
                    <a:gd fmla="*/ 166 h 197" name="T3"/>
                    <a:gd fmla="*/ 12 w 651" name="T4"/>
                    <a:gd fmla="*/ 0 h 197" name="T5"/>
                    <a:gd fmla="*/ 0 w 651" name="T6"/>
                    <a:gd fmla="*/ 24 h 197" name="T7"/>
                    <a:gd fmla="*/ 325 w 651" name="T8"/>
                    <a:gd fmla="*/ 195 h 197" name="T9"/>
                    <a:gd fmla="*/ 325 w 651" name="T10"/>
                    <a:gd fmla="*/ 197 h 197" name="T11"/>
                    <a:gd fmla="*/ 325 w 651" name="T12"/>
                    <a:gd fmla="*/ 197 h 197" name="T13"/>
                    <a:gd fmla="*/ 325 w 651" name="T14"/>
                    <a:gd fmla="*/ 197 h 197" name="T15"/>
                    <a:gd fmla="*/ 325 w 651" name="T16"/>
                    <a:gd fmla="*/ 195 h 197" name="T17"/>
                    <a:gd fmla="*/ 651 w 651" name="T18"/>
                    <a:gd fmla="*/ 24 h 197" name="T19"/>
                    <a:gd fmla="*/ 639 w 651" name="T20"/>
                    <a:gd fmla="*/ 0 h 19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97" w="651">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30" name="Freeform: Shape 42"/>
                <p:cNvSpPr/>
                <p:nvPr/>
              </p:nvSpPr>
              <p:spPr bwMode="auto">
                <a:xfrm>
                  <a:off x="4360863" y="4452938"/>
                  <a:ext cx="1296987" cy="381000"/>
                </a:xfrm>
                <a:custGeom>
                  <a:gdLst>
                    <a:gd fmla="*/ 408 w 817" name="T0"/>
                    <a:gd fmla="*/ 211 h 240" name="T1"/>
                    <a:gd fmla="*/ 12 w 817" name="T2"/>
                    <a:gd fmla="*/ 0 h 240" name="T3"/>
                    <a:gd fmla="*/ 0 w 817" name="T4"/>
                    <a:gd fmla="*/ 24 h 240" name="T5"/>
                    <a:gd fmla="*/ 408 w 817" name="T6"/>
                    <a:gd fmla="*/ 240 h 240" name="T7"/>
                    <a:gd fmla="*/ 408 w 817" name="T8"/>
                    <a:gd fmla="*/ 240 h 240" name="T9"/>
                    <a:gd fmla="*/ 408 w 817" name="T10"/>
                    <a:gd fmla="*/ 240 h 240" name="T11"/>
                    <a:gd fmla="*/ 408 w 817" name="T12"/>
                    <a:gd fmla="*/ 240 h 240" name="T13"/>
                    <a:gd fmla="*/ 408 w 817" name="T14"/>
                    <a:gd fmla="*/ 240 h 240" name="T15"/>
                    <a:gd fmla="*/ 817 w 817" name="T16"/>
                    <a:gd fmla="*/ 24 h 240" name="T17"/>
                    <a:gd fmla="*/ 805 w 817" name="T18"/>
                    <a:gd fmla="*/ 0 h 240" name="T19"/>
                    <a:gd fmla="*/ 408 w 817" name="T20"/>
                    <a:gd fmla="*/ 211 h 24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40" w="817">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31" name="Freeform: Shape 43"/>
                <p:cNvSpPr/>
                <p:nvPr/>
              </p:nvSpPr>
              <p:spPr bwMode="auto">
                <a:xfrm>
                  <a:off x="4360863" y="4125913"/>
                  <a:ext cx="1296987" cy="381000"/>
                </a:xfrm>
                <a:custGeom>
                  <a:gdLst>
                    <a:gd fmla="*/ 408 w 817" name="T0"/>
                    <a:gd fmla="*/ 240 h 240" name="T1"/>
                    <a:gd fmla="*/ 408 w 817" name="T2"/>
                    <a:gd fmla="*/ 240 h 240" name="T3"/>
                    <a:gd fmla="*/ 408 w 817" name="T4"/>
                    <a:gd fmla="*/ 240 h 240" name="T5"/>
                    <a:gd fmla="*/ 408 w 817" name="T6"/>
                    <a:gd fmla="*/ 237 h 240" name="T7"/>
                    <a:gd fmla="*/ 817 w 817" name="T8"/>
                    <a:gd fmla="*/ 21 h 240" name="T9"/>
                    <a:gd fmla="*/ 805 w 817" name="T10"/>
                    <a:gd fmla="*/ 0 h 240" name="T11"/>
                    <a:gd fmla="*/ 408 w 817" name="T12"/>
                    <a:gd fmla="*/ 209 h 240" name="T13"/>
                    <a:gd fmla="*/ 12 w 817" name="T14"/>
                    <a:gd fmla="*/ 0 h 240" name="T15"/>
                    <a:gd fmla="*/ 0 w 817" name="T16"/>
                    <a:gd fmla="*/ 21 h 240" name="T17"/>
                    <a:gd fmla="*/ 408 w 817" name="T18"/>
                    <a:gd fmla="*/ 237 h 240" name="T19"/>
                    <a:gd fmla="*/ 408 w 817" name="T20"/>
                    <a:gd fmla="*/ 240 h 24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40" w="817">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32" name="Freeform: Shape 44"/>
                <p:cNvSpPr/>
                <p:nvPr/>
              </p:nvSpPr>
              <p:spPr bwMode="auto">
                <a:xfrm>
                  <a:off x="4492625" y="3829050"/>
                  <a:ext cx="1033462" cy="312738"/>
                </a:xfrm>
                <a:custGeom>
                  <a:gdLst>
                    <a:gd fmla="*/ 325 w 651" name="T0"/>
                    <a:gd fmla="*/ 197 h 197" name="T1"/>
                    <a:gd fmla="*/ 325 w 651" name="T2"/>
                    <a:gd fmla="*/ 197 h 197" name="T3"/>
                    <a:gd fmla="*/ 325 w 651" name="T4"/>
                    <a:gd fmla="*/ 197 h 197" name="T5"/>
                    <a:gd fmla="*/ 325 w 651" name="T6"/>
                    <a:gd fmla="*/ 197 h 197" name="T7"/>
                    <a:gd fmla="*/ 651 w 651" name="T8"/>
                    <a:gd fmla="*/ 24 h 197" name="T9"/>
                    <a:gd fmla="*/ 639 w 651" name="T10"/>
                    <a:gd fmla="*/ 0 h 197" name="T11"/>
                    <a:gd fmla="*/ 325 w 651" name="T12"/>
                    <a:gd fmla="*/ 166 h 197" name="T13"/>
                    <a:gd fmla="*/ 12 w 651" name="T14"/>
                    <a:gd fmla="*/ 0 h 197" name="T15"/>
                    <a:gd fmla="*/ 0 w 651" name="T16"/>
                    <a:gd fmla="*/ 24 h 197" name="T17"/>
                    <a:gd fmla="*/ 325 w 651" name="T18"/>
                    <a:gd fmla="*/ 197 h 197" name="T19"/>
                    <a:gd fmla="*/ 325 w 651" name="T20"/>
                    <a:gd fmla="*/ 197 h 19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97" w="651">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33" name="Freeform: Shape 45"/>
                <p:cNvSpPr/>
                <p:nvPr/>
              </p:nvSpPr>
              <p:spPr bwMode="auto">
                <a:xfrm>
                  <a:off x="4684713" y="3549650"/>
                  <a:ext cx="649287" cy="211138"/>
                </a:xfrm>
                <a:custGeom>
                  <a:gdLst>
                    <a:gd fmla="*/ 204 w 409" name="T0"/>
                    <a:gd fmla="*/ 133 h 133" name="T1"/>
                    <a:gd fmla="*/ 204 w 409" name="T2"/>
                    <a:gd fmla="*/ 133 h 133" name="T3"/>
                    <a:gd fmla="*/ 204 w 409" name="T4"/>
                    <a:gd fmla="*/ 133 h 133" name="T5"/>
                    <a:gd fmla="*/ 204 w 409" name="T6"/>
                    <a:gd fmla="*/ 131 h 133" name="T7"/>
                    <a:gd fmla="*/ 409 w 409" name="T8"/>
                    <a:gd fmla="*/ 24 h 133" name="T9"/>
                    <a:gd fmla="*/ 397 w 409" name="T10"/>
                    <a:gd fmla="*/ 0 h 133" name="T11"/>
                    <a:gd fmla="*/ 204 w 409" name="T12"/>
                    <a:gd fmla="*/ 102 h 133" name="T13"/>
                    <a:gd fmla="*/ 12 w 409" name="T14"/>
                    <a:gd fmla="*/ 0 h 133" name="T15"/>
                    <a:gd fmla="*/ 0 w 409" name="T16"/>
                    <a:gd fmla="*/ 24 h 133" name="T17"/>
                    <a:gd fmla="*/ 204 w 409" name="T18"/>
                    <a:gd fmla="*/ 131 h 133" name="T19"/>
                    <a:gd fmla="*/ 204 w 409" name="T20"/>
                    <a:gd fmla="*/ 133 h 13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33" w="409">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34" name="Freeform: Shape 46"/>
                <p:cNvSpPr/>
                <p:nvPr/>
              </p:nvSpPr>
              <p:spPr bwMode="auto">
                <a:xfrm>
                  <a:off x="4772025" y="3244850"/>
                  <a:ext cx="474662" cy="161925"/>
                </a:xfrm>
                <a:custGeom>
                  <a:gdLst>
                    <a:gd fmla="*/ 149 w 299" name="T0"/>
                    <a:gd fmla="*/ 102 h 102" name="T1"/>
                    <a:gd fmla="*/ 299 w 299" name="T2"/>
                    <a:gd fmla="*/ 24 h 102" name="T3"/>
                    <a:gd fmla="*/ 285 w 299" name="T4"/>
                    <a:gd fmla="*/ 0 h 102" name="T5"/>
                    <a:gd fmla="*/ 152 w 299" name="T6"/>
                    <a:gd fmla="*/ 71 h 102" name="T7"/>
                    <a:gd fmla="*/ 12 w 299" name="T8"/>
                    <a:gd fmla="*/ 3 h 102" name="T9"/>
                    <a:gd fmla="*/ 0 w 299" name="T10"/>
                    <a:gd fmla="*/ 26 h 102" name="T11"/>
                    <a:gd fmla="*/ 147 w 299" name="T12"/>
                    <a:gd fmla="*/ 97 h 102" name="T13"/>
                    <a:gd fmla="*/ 149 w 299" name="T14"/>
                    <a:gd fmla="*/ 102 h 10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2" w="299">
                      <a:moveTo>
                        <a:pt x="149" y="102"/>
                      </a:moveTo>
                      <a:lnTo>
                        <a:pt x="299" y="24"/>
                      </a:lnTo>
                      <a:lnTo>
                        <a:pt x="285" y="0"/>
                      </a:lnTo>
                      <a:lnTo>
                        <a:pt x="152" y="71"/>
                      </a:lnTo>
                      <a:lnTo>
                        <a:pt x="12" y="3"/>
                      </a:lnTo>
                      <a:lnTo>
                        <a:pt x="0" y="26"/>
                      </a:lnTo>
                      <a:lnTo>
                        <a:pt x="147" y="97"/>
                      </a:lnTo>
                      <a:lnTo>
                        <a:pt x="149" y="102"/>
                      </a:ln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grpSp>
        </p:grpSp>
        <p:sp>
          <p:nvSpPr>
            <p:cNvPr id="13" name="Freeform: Shape 48"/>
            <p:cNvSpPr/>
            <p:nvPr/>
          </p:nvSpPr>
          <p:spPr bwMode="auto">
            <a:xfrm>
              <a:off x="2593304" y="4158287"/>
              <a:ext cx="1732392" cy="1623321"/>
            </a:xfrm>
            <a:custGeom>
              <a:gdLst>
                <a:gd fmla="*/ 4511 w 4512" name="T0"/>
                <a:gd fmla="*/ 0 h 4510" name="T1"/>
                <a:gd fmla="*/ 4511 w 4512" name="T2"/>
                <a:gd fmla="*/ 0 h 4510" name="T3"/>
                <a:gd fmla="*/ 4021 w 4512" name="T4"/>
                <a:gd fmla="*/ 0 h 4510" name="T5"/>
                <a:gd fmla="*/ 4021 w 4512" name="T6"/>
                <a:gd fmla="*/ 0 h 4510" name="T7"/>
                <a:gd fmla="*/ 851 w 4512" name="T8"/>
                <a:gd fmla="*/ 0 h 4510" name="T9"/>
                <a:gd fmla="*/ 799 w 4512" name="T10"/>
                <a:gd fmla="*/ 0 h 4510" name="T11"/>
                <a:gd fmla="*/ 774 w 4512" name="T12"/>
                <a:gd fmla="*/ 0 h 4510" name="T13"/>
                <a:gd fmla="*/ 774 w 4512" name="T14"/>
                <a:gd fmla="*/ 0 h 4510" name="T15"/>
                <a:gd fmla="*/ 0 w 4512" name="T16"/>
                <a:gd fmla="*/ 747 h 4510" name="T17"/>
                <a:gd fmla="*/ 0 w 4512" name="T18"/>
                <a:gd fmla="*/ 747 h 4510" name="T19"/>
                <a:gd fmla="*/ 0 w 4512" name="T20"/>
                <a:gd fmla="*/ 4509 h 4510" name="T21"/>
                <a:gd fmla="*/ 490 w 4512" name="T22"/>
                <a:gd fmla="*/ 4509 h 4510" name="T23"/>
                <a:gd fmla="*/ 490 w 4512" name="T24"/>
                <a:gd fmla="*/ 4509 h 4510" name="T25"/>
                <a:gd fmla="*/ 3660 w 4512" name="T26"/>
                <a:gd fmla="*/ 4509 h 4510" name="T27"/>
                <a:gd fmla="*/ 3738 w 4512" name="T28"/>
                <a:gd fmla="*/ 4509 h 4510" name="T29"/>
                <a:gd fmla="*/ 3789 w 4512" name="T30"/>
                <a:gd fmla="*/ 4509 h 4510" name="T31"/>
                <a:gd fmla="*/ 3789 w 4512" name="T32"/>
                <a:gd fmla="*/ 4509 h 4510" name="T33"/>
                <a:gd fmla="*/ 4511 w 4512" name="T34"/>
                <a:gd fmla="*/ 3788 h 4510" name="T35"/>
                <a:gd fmla="*/ 4511 w 4512" name="T36"/>
                <a:gd fmla="*/ 3788 h 4510" name="T37"/>
                <a:gd fmla="*/ 4511 w 4512" name="T38"/>
                <a:gd fmla="*/ 0 h 451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510" w="4512">
                  <a:moveTo>
                    <a:pt x="4511" y="0"/>
                  </a:moveTo>
                  <a:lnTo>
                    <a:pt x="4511" y="0"/>
                  </a:lnTo>
                  <a:cubicBezTo>
                    <a:pt x="4021" y="0"/>
                    <a:pt x="4021" y="0"/>
                    <a:pt x="4021" y="0"/>
                  </a:cubicBezTo>
                  <a:lnTo>
                    <a:pt x="4021" y="0"/>
                  </a:lnTo>
                  <a:cubicBezTo>
                    <a:pt x="851" y="0"/>
                    <a:pt x="851" y="0"/>
                    <a:pt x="851" y="0"/>
                  </a:cubicBezTo>
                  <a:cubicBezTo>
                    <a:pt x="825" y="0"/>
                    <a:pt x="825" y="0"/>
                    <a:pt x="799" y="0"/>
                  </a:cubicBezTo>
                  <a:cubicBezTo>
                    <a:pt x="774" y="0"/>
                    <a:pt x="774" y="0"/>
                    <a:pt x="774" y="0"/>
                  </a:cubicBezTo>
                  <a:lnTo>
                    <a:pt x="774" y="0"/>
                  </a:lnTo>
                  <a:cubicBezTo>
                    <a:pt x="361" y="26"/>
                    <a:pt x="52" y="361"/>
                    <a:pt x="0" y="747"/>
                  </a:cubicBezTo>
                  <a:lnTo>
                    <a:pt x="0" y="747"/>
                  </a:lnTo>
                  <a:cubicBezTo>
                    <a:pt x="0" y="4509"/>
                    <a:pt x="0" y="4509"/>
                    <a:pt x="0" y="4509"/>
                  </a:cubicBezTo>
                  <a:cubicBezTo>
                    <a:pt x="490" y="4509"/>
                    <a:pt x="490" y="4509"/>
                    <a:pt x="490" y="4509"/>
                  </a:cubicBezTo>
                  <a:lnTo>
                    <a:pt x="490" y="4509"/>
                  </a:lnTo>
                  <a:cubicBezTo>
                    <a:pt x="3660" y="4509"/>
                    <a:pt x="3660" y="4509"/>
                    <a:pt x="3660" y="4509"/>
                  </a:cubicBezTo>
                  <a:cubicBezTo>
                    <a:pt x="3686" y="4509"/>
                    <a:pt x="3712" y="4509"/>
                    <a:pt x="3738" y="4509"/>
                  </a:cubicBezTo>
                  <a:cubicBezTo>
                    <a:pt x="3789" y="4509"/>
                    <a:pt x="3789" y="4509"/>
                    <a:pt x="3789" y="4509"/>
                  </a:cubicBezTo>
                  <a:lnTo>
                    <a:pt x="3789" y="4509"/>
                  </a:lnTo>
                  <a:cubicBezTo>
                    <a:pt x="4150" y="4457"/>
                    <a:pt x="4460" y="4174"/>
                    <a:pt x="4511" y="3788"/>
                  </a:cubicBezTo>
                  <a:lnTo>
                    <a:pt x="4511" y="3788"/>
                  </a:lnTo>
                  <a:lnTo>
                    <a:pt x="4511" y="0"/>
                  </a:lnTo>
                </a:path>
              </a:pathLst>
            </a:custGeom>
            <a:solidFill>
              <a:schemeClr val="accent1"/>
            </a:solidFill>
            <a:ln>
              <a:noFill/>
            </a:ln>
            <a:effectLst/>
          </p:spPr>
          <p:txBody>
            <a:bodyPr anchor="t" anchorCtr="1" bIns="288000" lIns="60959" rIns="60959" tIns="720000" wrap="square">
              <a:noAutofit/>
            </a:bodyPr>
            <a:lstStyle/>
            <a:p>
              <a:pPr algn="ctr" defTabSz="914378">
                <a:lnSpc>
                  <a:spcPct val="120000"/>
                </a:lnSpc>
                <a:spcBef>
                  <a:spcPct val="0"/>
                </a:spcBef>
                <a:defRPr/>
              </a:pPr>
              <a:r>
                <a:rPr altLang="en-US" lang="zh-CN" sz="1400">
                  <a:solidFill>
                    <a:schemeClr val="bg1"/>
                  </a:solidFill>
                  <a:cs typeface="+mn-ea"/>
                  <a:sym typeface="+mn-lt"/>
                </a:rPr>
                <a:t>点击此处更换文本编辑文字，点击此处更换文本</a:t>
              </a:r>
            </a:p>
          </p:txBody>
        </p:sp>
        <p:sp>
          <p:nvSpPr>
            <p:cNvPr id="15" name="Freeform: Shape 52"/>
            <p:cNvSpPr/>
            <p:nvPr/>
          </p:nvSpPr>
          <p:spPr bwMode="auto">
            <a:xfrm>
              <a:off x="4788510" y="4156511"/>
              <a:ext cx="1732392" cy="1625097"/>
            </a:xfrm>
            <a:custGeom>
              <a:gdLst>
                <a:gd fmla="*/ 4511 w 4512" name="T0"/>
                <a:gd fmla="*/ 0 h 4510" name="T1"/>
                <a:gd fmla="*/ 4511 w 4512" name="T2"/>
                <a:gd fmla="*/ 0 h 4510" name="T3"/>
                <a:gd fmla="*/ 4021 w 4512" name="T4"/>
                <a:gd fmla="*/ 0 h 4510" name="T5"/>
                <a:gd fmla="*/ 4021 w 4512" name="T6"/>
                <a:gd fmla="*/ 0 h 4510" name="T7"/>
                <a:gd fmla="*/ 851 w 4512" name="T8"/>
                <a:gd fmla="*/ 0 h 4510" name="T9"/>
                <a:gd fmla="*/ 799 w 4512" name="T10"/>
                <a:gd fmla="*/ 0 h 4510" name="T11"/>
                <a:gd fmla="*/ 774 w 4512" name="T12"/>
                <a:gd fmla="*/ 0 h 4510" name="T13"/>
                <a:gd fmla="*/ 774 w 4512" name="T14"/>
                <a:gd fmla="*/ 0 h 4510" name="T15"/>
                <a:gd fmla="*/ 0 w 4512" name="T16"/>
                <a:gd fmla="*/ 747 h 4510" name="T17"/>
                <a:gd fmla="*/ 0 w 4512" name="T18"/>
                <a:gd fmla="*/ 747 h 4510" name="T19"/>
                <a:gd fmla="*/ 0 w 4512" name="T20"/>
                <a:gd fmla="*/ 4509 h 4510" name="T21"/>
                <a:gd fmla="*/ 490 w 4512" name="T22"/>
                <a:gd fmla="*/ 4509 h 4510" name="T23"/>
                <a:gd fmla="*/ 490 w 4512" name="T24"/>
                <a:gd fmla="*/ 4509 h 4510" name="T25"/>
                <a:gd fmla="*/ 3660 w 4512" name="T26"/>
                <a:gd fmla="*/ 4509 h 4510" name="T27"/>
                <a:gd fmla="*/ 3738 w 4512" name="T28"/>
                <a:gd fmla="*/ 4509 h 4510" name="T29"/>
                <a:gd fmla="*/ 3789 w 4512" name="T30"/>
                <a:gd fmla="*/ 4509 h 4510" name="T31"/>
                <a:gd fmla="*/ 3789 w 4512" name="T32"/>
                <a:gd fmla="*/ 4509 h 4510" name="T33"/>
                <a:gd fmla="*/ 4511 w 4512" name="T34"/>
                <a:gd fmla="*/ 3788 h 4510" name="T35"/>
                <a:gd fmla="*/ 4511 w 4512" name="T36"/>
                <a:gd fmla="*/ 3788 h 4510" name="T37"/>
                <a:gd fmla="*/ 4511 w 4512" name="T38"/>
                <a:gd fmla="*/ 0 h 451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510" w="4512">
                  <a:moveTo>
                    <a:pt x="4511" y="0"/>
                  </a:moveTo>
                  <a:lnTo>
                    <a:pt x="4511" y="0"/>
                  </a:lnTo>
                  <a:cubicBezTo>
                    <a:pt x="4021" y="0"/>
                    <a:pt x="4021" y="0"/>
                    <a:pt x="4021" y="0"/>
                  </a:cubicBezTo>
                  <a:lnTo>
                    <a:pt x="4021" y="0"/>
                  </a:lnTo>
                  <a:cubicBezTo>
                    <a:pt x="851" y="0"/>
                    <a:pt x="851" y="0"/>
                    <a:pt x="851" y="0"/>
                  </a:cubicBezTo>
                  <a:cubicBezTo>
                    <a:pt x="825" y="0"/>
                    <a:pt x="825" y="0"/>
                    <a:pt x="799" y="0"/>
                  </a:cubicBezTo>
                  <a:cubicBezTo>
                    <a:pt x="774" y="0"/>
                    <a:pt x="774" y="0"/>
                    <a:pt x="774" y="0"/>
                  </a:cubicBezTo>
                  <a:lnTo>
                    <a:pt x="774" y="0"/>
                  </a:lnTo>
                  <a:cubicBezTo>
                    <a:pt x="361" y="26"/>
                    <a:pt x="52" y="361"/>
                    <a:pt x="0" y="747"/>
                  </a:cubicBezTo>
                  <a:lnTo>
                    <a:pt x="0" y="747"/>
                  </a:lnTo>
                  <a:cubicBezTo>
                    <a:pt x="0" y="4509"/>
                    <a:pt x="0" y="4509"/>
                    <a:pt x="0" y="4509"/>
                  </a:cubicBezTo>
                  <a:cubicBezTo>
                    <a:pt x="490" y="4509"/>
                    <a:pt x="490" y="4509"/>
                    <a:pt x="490" y="4509"/>
                  </a:cubicBezTo>
                  <a:lnTo>
                    <a:pt x="490" y="4509"/>
                  </a:lnTo>
                  <a:cubicBezTo>
                    <a:pt x="3660" y="4509"/>
                    <a:pt x="3660" y="4509"/>
                    <a:pt x="3660" y="4509"/>
                  </a:cubicBezTo>
                  <a:cubicBezTo>
                    <a:pt x="3686" y="4509"/>
                    <a:pt x="3712" y="4509"/>
                    <a:pt x="3738" y="4509"/>
                  </a:cubicBezTo>
                  <a:cubicBezTo>
                    <a:pt x="3789" y="4509"/>
                    <a:pt x="3789" y="4509"/>
                    <a:pt x="3789" y="4509"/>
                  </a:cubicBezTo>
                  <a:lnTo>
                    <a:pt x="3789" y="4509"/>
                  </a:lnTo>
                  <a:cubicBezTo>
                    <a:pt x="4150" y="4457"/>
                    <a:pt x="4460" y="4174"/>
                    <a:pt x="4511" y="3788"/>
                  </a:cubicBezTo>
                  <a:lnTo>
                    <a:pt x="4511" y="3788"/>
                  </a:lnTo>
                  <a:lnTo>
                    <a:pt x="4511" y="0"/>
                  </a:lnTo>
                </a:path>
              </a:pathLst>
            </a:custGeom>
            <a:solidFill>
              <a:schemeClr val="accent2"/>
            </a:solidFill>
            <a:ln>
              <a:noFill/>
            </a:ln>
            <a:effectLst/>
          </p:spPr>
          <p:txBody>
            <a:bodyPr anchor="t" anchorCtr="1" bIns="30479" lIns="60959" rIns="60959" tIns="720000" wrap="square">
              <a:noAutofit/>
            </a:bodyPr>
            <a:lstStyle/>
            <a:p>
              <a:pPr algn="ctr" defTabSz="914378">
                <a:lnSpc>
                  <a:spcPct val="120000"/>
                </a:lnSpc>
                <a:spcBef>
                  <a:spcPct val="0"/>
                </a:spcBef>
                <a:defRPr/>
              </a:pPr>
              <a:r>
                <a:rPr altLang="en-US" lang="zh-CN" sz="1400">
                  <a:solidFill>
                    <a:schemeClr val="bg1"/>
                  </a:solidFill>
                  <a:cs typeface="+mn-ea"/>
                  <a:sym typeface="+mn-lt"/>
                </a:rPr>
                <a:t>点击此处更换文本编辑文字，点击此处更换文本</a:t>
              </a:r>
            </a:p>
          </p:txBody>
        </p:sp>
        <p:sp>
          <p:nvSpPr>
            <p:cNvPr id="17" name="Freeform: Shape 56"/>
            <p:cNvSpPr/>
            <p:nvPr/>
          </p:nvSpPr>
          <p:spPr bwMode="auto">
            <a:xfrm>
              <a:off x="6944579" y="4158288"/>
              <a:ext cx="1732392" cy="1623320"/>
            </a:xfrm>
            <a:custGeom>
              <a:gdLst>
                <a:gd fmla="*/ 4511 w 4512" name="T0"/>
                <a:gd fmla="*/ 0 h 4510" name="T1"/>
                <a:gd fmla="*/ 4511 w 4512" name="T2"/>
                <a:gd fmla="*/ 0 h 4510" name="T3"/>
                <a:gd fmla="*/ 4021 w 4512" name="T4"/>
                <a:gd fmla="*/ 0 h 4510" name="T5"/>
                <a:gd fmla="*/ 4021 w 4512" name="T6"/>
                <a:gd fmla="*/ 0 h 4510" name="T7"/>
                <a:gd fmla="*/ 851 w 4512" name="T8"/>
                <a:gd fmla="*/ 0 h 4510" name="T9"/>
                <a:gd fmla="*/ 799 w 4512" name="T10"/>
                <a:gd fmla="*/ 0 h 4510" name="T11"/>
                <a:gd fmla="*/ 774 w 4512" name="T12"/>
                <a:gd fmla="*/ 0 h 4510" name="T13"/>
                <a:gd fmla="*/ 774 w 4512" name="T14"/>
                <a:gd fmla="*/ 0 h 4510" name="T15"/>
                <a:gd fmla="*/ 0 w 4512" name="T16"/>
                <a:gd fmla="*/ 747 h 4510" name="T17"/>
                <a:gd fmla="*/ 0 w 4512" name="T18"/>
                <a:gd fmla="*/ 747 h 4510" name="T19"/>
                <a:gd fmla="*/ 0 w 4512" name="T20"/>
                <a:gd fmla="*/ 4509 h 4510" name="T21"/>
                <a:gd fmla="*/ 490 w 4512" name="T22"/>
                <a:gd fmla="*/ 4509 h 4510" name="T23"/>
                <a:gd fmla="*/ 490 w 4512" name="T24"/>
                <a:gd fmla="*/ 4509 h 4510" name="T25"/>
                <a:gd fmla="*/ 3660 w 4512" name="T26"/>
                <a:gd fmla="*/ 4509 h 4510" name="T27"/>
                <a:gd fmla="*/ 3738 w 4512" name="T28"/>
                <a:gd fmla="*/ 4509 h 4510" name="T29"/>
                <a:gd fmla="*/ 3789 w 4512" name="T30"/>
                <a:gd fmla="*/ 4509 h 4510" name="T31"/>
                <a:gd fmla="*/ 3789 w 4512" name="T32"/>
                <a:gd fmla="*/ 4509 h 4510" name="T33"/>
                <a:gd fmla="*/ 4511 w 4512" name="T34"/>
                <a:gd fmla="*/ 3788 h 4510" name="T35"/>
                <a:gd fmla="*/ 4511 w 4512" name="T36"/>
                <a:gd fmla="*/ 3788 h 4510" name="T37"/>
                <a:gd fmla="*/ 4511 w 4512" name="T38"/>
                <a:gd fmla="*/ 0 h 451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510" w="4512">
                  <a:moveTo>
                    <a:pt x="4511" y="0"/>
                  </a:moveTo>
                  <a:lnTo>
                    <a:pt x="4511" y="0"/>
                  </a:lnTo>
                  <a:cubicBezTo>
                    <a:pt x="4021" y="0"/>
                    <a:pt x="4021" y="0"/>
                    <a:pt x="4021" y="0"/>
                  </a:cubicBezTo>
                  <a:lnTo>
                    <a:pt x="4021" y="0"/>
                  </a:lnTo>
                  <a:cubicBezTo>
                    <a:pt x="851" y="0"/>
                    <a:pt x="851" y="0"/>
                    <a:pt x="851" y="0"/>
                  </a:cubicBezTo>
                  <a:cubicBezTo>
                    <a:pt x="825" y="0"/>
                    <a:pt x="825" y="0"/>
                    <a:pt x="799" y="0"/>
                  </a:cubicBezTo>
                  <a:cubicBezTo>
                    <a:pt x="774" y="0"/>
                    <a:pt x="774" y="0"/>
                    <a:pt x="774" y="0"/>
                  </a:cubicBezTo>
                  <a:lnTo>
                    <a:pt x="774" y="0"/>
                  </a:lnTo>
                  <a:cubicBezTo>
                    <a:pt x="361" y="26"/>
                    <a:pt x="52" y="361"/>
                    <a:pt x="0" y="747"/>
                  </a:cubicBezTo>
                  <a:lnTo>
                    <a:pt x="0" y="747"/>
                  </a:lnTo>
                  <a:cubicBezTo>
                    <a:pt x="0" y="4509"/>
                    <a:pt x="0" y="4509"/>
                    <a:pt x="0" y="4509"/>
                  </a:cubicBezTo>
                  <a:cubicBezTo>
                    <a:pt x="490" y="4509"/>
                    <a:pt x="490" y="4509"/>
                    <a:pt x="490" y="4509"/>
                  </a:cubicBezTo>
                  <a:lnTo>
                    <a:pt x="490" y="4509"/>
                  </a:lnTo>
                  <a:cubicBezTo>
                    <a:pt x="3660" y="4509"/>
                    <a:pt x="3660" y="4509"/>
                    <a:pt x="3660" y="4509"/>
                  </a:cubicBezTo>
                  <a:cubicBezTo>
                    <a:pt x="3686" y="4509"/>
                    <a:pt x="3712" y="4509"/>
                    <a:pt x="3738" y="4509"/>
                  </a:cubicBezTo>
                  <a:cubicBezTo>
                    <a:pt x="3789" y="4509"/>
                    <a:pt x="3789" y="4509"/>
                    <a:pt x="3789" y="4509"/>
                  </a:cubicBezTo>
                  <a:lnTo>
                    <a:pt x="3789" y="4509"/>
                  </a:lnTo>
                  <a:cubicBezTo>
                    <a:pt x="4150" y="4457"/>
                    <a:pt x="4460" y="4174"/>
                    <a:pt x="4511" y="3788"/>
                  </a:cubicBezTo>
                  <a:lnTo>
                    <a:pt x="4511" y="3788"/>
                  </a:lnTo>
                  <a:lnTo>
                    <a:pt x="4511" y="0"/>
                  </a:lnTo>
                </a:path>
              </a:pathLst>
            </a:custGeom>
            <a:solidFill>
              <a:schemeClr val="accent3"/>
            </a:solidFill>
            <a:ln>
              <a:noFill/>
            </a:ln>
            <a:effectLst/>
          </p:spPr>
          <p:txBody>
            <a:bodyPr anchor="t" anchorCtr="1" bIns="30479" lIns="60959" rIns="60959" tIns="720000" wrap="square">
              <a:noAutofit/>
            </a:bodyPr>
            <a:lstStyle/>
            <a:p>
              <a:pPr algn="ctr" defTabSz="914378">
                <a:lnSpc>
                  <a:spcPct val="120000"/>
                </a:lnSpc>
                <a:spcBef>
                  <a:spcPct val="0"/>
                </a:spcBef>
                <a:defRPr/>
              </a:pPr>
              <a:r>
                <a:rPr altLang="en-US" lang="zh-CN" sz="1400">
                  <a:solidFill>
                    <a:schemeClr val="bg1"/>
                  </a:solidFill>
                  <a:cs typeface="+mn-ea"/>
                  <a:sym typeface="+mn-lt"/>
                </a:rPr>
                <a:t>点击此处更换文本编辑文字，点击此处更换文本</a:t>
              </a:r>
            </a:p>
          </p:txBody>
        </p:sp>
        <p:sp>
          <p:nvSpPr>
            <p:cNvPr id="19" name="Freeform: Shape 60"/>
            <p:cNvSpPr/>
            <p:nvPr/>
          </p:nvSpPr>
          <p:spPr bwMode="auto">
            <a:xfrm>
              <a:off x="9062064" y="4158288"/>
              <a:ext cx="1732392" cy="1623388"/>
            </a:xfrm>
            <a:custGeom>
              <a:gdLst>
                <a:gd fmla="*/ 4511 w 4512" name="T0"/>
                <a:gd fmla="*/ 0 h 4510" name="T1"/>
                <a:gd fmla="*/ 4511 w 4512" name="T2"/>
                <a:gd fmla="*/ 0 h 4510" name="T3"/>
                <a:gd fmla="*/ 4021 w 4512" name="T4"/>
                <a:gd fmla="*/ 0 h 4510" name="T5"/>
                <a:gd fmla="*/ 4021 w 4512" name="T6"/>
                <a:gd fmla="*/ 0 h 4510" name="T7"/>
                <a:gd fmla="*/ 851 w 4512" name="T8"/>
                <a:gd fmla="*/ 0 h 4510" name="T9"/>
                <a:gd fmla="*/ 799 w 4512" name="T10"/>
                <a:gd fmla="*/ 0 h 4510" name="T11"/>
                <a:gd fmla="*/ 774 w 4512" name="T12"/>
                <a:gd fmla="*/ 0 h 4510" name="T13"/>
                <a:gd fmla="*/ 774 w 4512" name="T14"/>
                <a:gd fmla="*/ 0 h 4510" name="T15"/>
                <a:gd fmla="*/ 0 w 4512" name="T16"/>
                <a:gd fmla="*/ 747 h 4510" name="T17"/>
                <a:gd fmla="*/ 0 w 4512" name="T18"/>
                <a:gd fmla="*/ 747 h 4510" name="T19"/>
                <a:gd fmla="*/ 0 w 4512" name="T20"/>
                <a:gd fmla="*/ 4509 h 4510" name="T21"/>
                <a:gd fmla="*/ 490 w 4512" name="T22"/>
                <a:gd fmla="*/ 4509 h 4510" name="T23"/>
                <a:gd fmla="*/ 490 w 4512" name="T24"/>
                <a:gd fmla="*/ 4509 h 4510" name="T25"/>
                <a:gd fmla="*/ 3660 w 4512" name="T26"/>
                <a:gd fmla="*/ 4509 h 4510" name="T27"/>
                <a:gd fmla="*/ 3738 w 4512" name="T28"/>
                <a:gd fmla="*/ 4509 h 4510" name="T29"/>
                <a:gd fmla="*/ 3789 w 4512" name="T30"/>
                <a:gd fmla="*/ 4509 h 4510" name="T31"/>
                <a:gd fmla="*/ 3789 w 4512" name="T32"/>
                <a:gd fmla="*/ 4509 h 4510" name="T33"/>
                <a:gd fmla="*/ 4511 w 4512" name="T34"/>
                <a:gd fmla="*/ 3788 h 4510" name="T35"/>
                <a:gd fmla="*/ 4511 w 4512" name="T36"/>
                <a:gd fmla="*/ 3788 h 4510" name="T37"/>
                <a:gd fmla="*/ 4511 w 4512" name="T38"/>
                <a:gd fmla="*/ 0 h 451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510" w="4512">
                  <a:moveTo>
                    <a:pt x="4511" y="0"/>
                  </a:moveTo>
                  <a:lnTo>
                    <a:pt x="4511" y="0"/>
                  </a:lnTo>
                  <a:cubicBezTo>
                    <a:pt x="4021" y="0"/>
                    <a:pt x="4021" y="0"/>
                    <a:pt x="4021" y="0"/>
                  </a:cubicBezTo>
                  <a:lnTo>
                    <a:pt x="4021" y="0"/>
                  </a:lnTo>
                  <a:cubicBezTo>
                    <a:pt x="851" y="0"/>
                    <a:pt x="851" y="0"/>
                    <a:pt x="851" y="0"/>
                  </a:cubicBezTo>
                  <a:cubicBezTo>
                    <a:pt x="825" y="0"/>
                    <a:pt x="825" y="0"/>
                    <a:pt x="799" y="0"/>
                  </a:cubicBezTo>
                  <a:cubicBezTo>
                    <a:pt x="774" y="0"/>
                    <a:pt x="774" y="0"/>
                    <a:pt x="774" y="0"/>
                  </a:cubicBezTo>
                  <a:lnTo>
                    <a:pt x="774" y="0"/>
                  </a:lnTo>
                  <a:cubicBezTo>
                    <a:pt x="361" y="26"/>
                    <a:pt x="52" y="361"/>
                    <a:pt x="0" y="747"/>
                  </a:cubicBezTo>
                  <a:lnTo>
                    <a:pt x="0" y="747"/>
                  </a:lnTo>
                  <a:cubicBezTo>
                    <a:pt x="0" y="4509"/>
                    <a:pt x="0" y="4509"/>
                    <a:pt x="0" y="4509"/>
                  </a:cubicBezTo>
                  <a:cubicBezTo>
                    <a:pt x="490" y="4509"/>
                    <a:pt x="490" y="4509"/>
                    <a:pt x="490" y="4509"/>
                  </a:cubicBezTo>
                  <a:lnTo>
                    <a:pt x="490" y="4509"/>
                  </a:lnTo>
                  <a:cubicBezTo>
                    <a:pt x="3660" y="4509"/>
                    <a:pt x="3660" y="4509"/>
                    <a:pt x="3660" y="4509"/>
                  </a:cubicBezTo>
                  <a:cubicBezTo>
                    <a:pt x="3686" y="4509"/>
                    <a:pt x="3712" y="4509"/>
                    <a:pt x="3738" y="4509"/>
                  </a:cubicBezTo>
                  <a:cubicBezTo>
                    <a:pt x="3789" y="4509"/>
                    <a:pt x="3789" y="4509"/>
                    <a:pt x="3789" y="4509"/>
                  </a:cubicBezTo>
                  <a:lnTo>
                    <a:pt x="3789" y="4509"/>
                  </a:lnTo>
                  <a:cubicBezTo>
                    <a:pt x="4150" y="4457"/>
                    <a:pt x="4460" y="4174"/>
                    <a:pt x="4511" y="3788"/>
                  </a:cubicBezTo>
                  <a:lnTo>
                    <a:pt x="4511" y="3788"/>
                  </a:lnTo>
                  <a:lnTo>
                    <a:pt x="4511" y="0"/>
                  </a:lnTo>
                </a:path>
              </a:pathLst>
            </a:custGeom>
            <a:solidFill>
              <a:schemeClr val="accent4"/>
            </a:solidFill>
            <a:ln>
              <a:noFill/>
            </a:ln>
            <a:effectLst/>
          </p:spPr>
          <p:txBody>
            <a:bodyPr anchor="t" anchorCtr="1" bIns="30479" lIns="60959" rIns="60959" tIns="720000" wrap="square">
              <a:noAutofit/>
            </a:bodyPr>
            <a:lstStyle/>
            <a:p>
              <a:pPr algn="ctr" defTabSz="914378">
                <a:lnSpc>
                  <a:spcPct val="120000"/>
                </a:lnSpc>
                <a:spcBef>
                  <a:spcPct val="0"/>
                </a:spcBef>
                <a:defRPr/>
              </a:pPr>
              <a:r>
                <a:rPr altLang="en-US" lang="zh-CN" sz="1400">
                  <a:solidFill>
                    <a:schemeClr val="bg1"/>
                  </a:solidFill>
                  <a:cs typeface="+mn-ea"/>
                  <a:sym typeface="+mn-lt"/>
                </a:rPr>
                <a:t>点击此处更换文本编辑文字，点击此处更换文本</a:t>
              </a:r>
            </a:p>
          </p:txBody>
        </p:sp>
        <p:sp>
          <p:nvSpPr>
            <p:cNvPr id="21" name="Freeform: Shape 63"/>
            <p:cNvSpPr/>
            <p:nvPr/>
          </p:nvSpPr>
          <p:spPr bwMode="auto">
            <a:xfrm>
              <a:off x="4309249" y="2494397"/>
              <a:ext cx="603923" cy="59159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bg1"/>
            </a:solidFill>
            <a:ln>
              <a:noFill/>
            </a:ln>
            <a:effectLst/>
            <a:extLst/>
          </p:spPr>
          <p:txBody>
            <a:bodyPr anchor="ctr"/>
            <a:lstStyle/>
            <a:p>
              <a:pPr algn="ctr"/>
              <a:endParaRPr>
                <a:cs typeface="+mn-ea"/>
                <a:sym typeface="+mn-lt"/>
              </a:endParaRPr>
            </a:p>
          </p:txBody>
        </p:sp>
        <p:sp>
          <p:nvSpPr>
            <p:cNvPr id="22" name="Freeform: Shape 64"/>
            <p:cNvSpPr/>
            <p:nvPr/>
          </p:nvSpPr>
          <p:spPr bwMode="auto">
            <a:xfrm>
              <a:off x="8546115" y="2505942"/>
              <a:ext cx="603923" cy="59397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599"/>
                    <a:pt x="10798" y="21599"/>
                  </a:cubicBezTo>
                  <a:cubicBezTo>
                    <a:pt x="10553" y="21599"/>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chemeClr val="bg1"/>
            </a:solidFill>
            <a:ln>
              <a:noFill/>
            </a:ln>
            <a:effectLst/>
            <a:extLst/>
          </p:spPr>
          <p:txBody>
            <a:bodyPr anchor="ctr"/>
            <a:lstStyle/>
            <a:p>
              <a:pPr algn="ctr"/>
              <a:endParaRPr>
                <a:cs typeface="+mn-ea"/>
                <a:sym typeface="+mn-lt"/>
              </a:endParaRPr>
            </a:p>
          </p:txBody>
        </p:sp>
        <p:sp>
          <p:nvSpPr>
            <p:cNvPr id="23" name="Freeform: Shape 65"/>
            <p:cNvSpPr/>
            <p:nvPr/>
          </p:nvSpPr>
          <p:spPr bwMode="auto">
            <a:xfrm>
              <a:off x="2068169" y="2494398"/>
              <a:ext cx="601509" cy="650759"/>
            </a:xfrm>
            <a:custGeom>
              <a:gdLst>
                <a:gd fmla="*/ 10800 w 21600" name="T0"/>
                <a:gd fmla="+- 0 10813 26" name="T1"/>
                <a:gd fmla="*/ 10813 h 21574" name="T2"/>
                <a:gd fmla="*/ 10800 w 21600" name="T3"/>
                <a:gd fmla="+- 0 10813 26" name="T4"/>
                <a:gd fmla="*/ 10813 h 21574" name="T5"/>
                <a:gd fmla="*/ 10800 w 21600" name="T6"/>
                <a:gd fmla="+- 0 10813 26" name="T7"/>
                <a:gd fmla="*/ 10813 h 21574" name="T8"/>
                <a:gd fmla="*/ 10800 w 21600" name="T9"/>
                <a:gd fmla="+- 0 10813 26" name="T10"/>
                <a:gd fmla="*/ 10813 h 21574" name="T11"/>
              </a:gdLst>
              <a:cxnLst>
                <a:cxn ang="0">
                  <a:pos x="T0" y="T2"/>
                </a:cxn>
                <a:cxn ang="0">
                  <a:pos x="T3" y="T5"/>
                </a:cxn>
                <a:cxn ang="0">
                  <a:pos x="T6" y="T8"/>
                </a:cxn>
                <a:cxn ang="0">
                  <a:pos x="T9" y="T11"/>
                </a:cxn>
              </a:cxnLst>
              <a:rect b="b" l="0" r="r" t="0"/>
              <a:pathLst>
                <a:path h="21574" w="21600">
                  <a:moveTo>
                    <a:pt x="19883" y="9849"/>
                  </a:moveTo>
                  <a:cubicBezTo>
                    <a:pt x="20430" y="10441"/>
                    <a:pt x="20853" y="11078"/>
                    <a:pt x="21152" y="11757"/>
                  </a:cubicBezTo>
                  <a:cubicBezTo>
                    <a:pt x="21448" y="12437"/>
                    <a:pt x="21599" y="13164"/>
                    <a:pt x="21599" y="13934"/>
                  </a:cubicBezTo>
                  <a:cubicBezTo>
                    <a:pt x="21599" y="14988"/>
                    <a:pt x="21324" y="15980"/>
                    <a:pt x="20757" y="16911"/>
                  </a:cubicBezTo>
                  <a:cubicBezTo>
                    <a:pt x="20194" y="17841"/>
                    <a:pt x="19428" y="18656"/>
                    <a:pt x="18453" y="19346"/>
                  </a:cubicBezTo>
                  <a:cubicBezTo>
                    <a:pt x="17479" y="20040"/>
                    <a:pt x="16337" y="20584"/>
                    <a:pt x="15016" y="20982"/>
                  </a:cubicBezTo>
                  <a:cubicBezTo>
                    <a:pt x="13698" y="21373"/>
                    <a:pt x="12293" y="21574"/>
                    <a:pt x="10800" y="21574"/>
                  </a:cubicBezTo>
                  <a:cubicBezTo>
                    <a:pt x="9310" y="21574"/>
                    <a:pt x="7905" y="21373"/>
                    <a:pt x="6595" y="20982"/>
                  </a:cubicBezTo>
                  <a:cubicBezTo>
                    <a:pt x="5282" y="20584"/>
                    <a:pt x="4136" y="20040"/>
                    <a:pt x="3154" y="19346"/>
                  </a:cubicBezTo>
                  <a:cubicBezTo>
                    <a:pt x="2175" y="18656"/>
                    <a:pt x="1405" y="17841"/>
                    <a:pt x="842" y="16911"/>
                  </a:cubicBezTo>
                  <a:cubicBezTo>
                    <a:pt x="279" y="15978"/>
                    <a:pt x="0" y="14988"/>
                    <a:pt x="0" y="13934"/>
                  </a:cubicBezTo>
                  <a:cubicBezTo>
                    <a:pt x="0" y="13164"/>
                    <a:pt x="151" y="12434"/>
                    <a:pt x="451" y="11757"/>
                  </a:cubicBezTo>
                  <a:cubicBezTo>
                    <a:pt x="746" y="11078"/>
                    <a:pt x="1173" y="10441"/>
                    <a:pt x="1720" y="9849"/>
                  </a:cubicBezTo>
                  <a:cubicBezTo>
                    <a:pt x="1972" y="9553"/>
                    <a:pt x="2419" y="9105"/>
                    <a:pt x="3046" y="8507"/>
                  </a:cubicBezTo>
                  <a:cubicBezTo>
                    <a:pt x="3677" y="7906"/>
                    <a:pt x="4367" y="7213"/>
                    <a:pt x="5114" y="6421"/>
                  </a:cubicBezTo>
                  <a:cubicBezTo>
                    <a:pt x="5861" y="5626"/>
                    <a:pt x="6579" y="4758"/>
                    <a:pt x="7282" y="3810"/>
                  </a:cubicBezTo>
                  <a:cubicBezTo>
                    <a:pt x="7985" y="2860"/>
                    <a:pt x="8556" y="1882"/>
                    <a:pt x="9003" y="873"/>
                  </a:cubicBezTo>
                  <a:cubicBezTo>
                    <a:pt x="9131" y="560"/>
                    <a:pt x="9370" y="329"/>
                    <a:pt x="9714" y="179"/>
                  </a:cubicBezTo>
                  <a:cubicBezTo>
                    <a:pt x="10057" y="30"/>
                    <a:pt x="10420" y="-26"/>
                    <a:pt x="10800" y="10"/>
                  </a:cubicBezTo>
                  <a:cubicBezTo>
                    <a:pt x="11195" y="-26"/>
                    <a:pt x="11558" y="30"/>
                    <a:pt x="11897" y="179"/>
                  </a:cubicBezTo>
                  <a:cubicBezTo>
                    <a:pt x="12237" y="329"/>
                    <a:pt x="12468" y="560"/>
                    <a:pt x="12596" y="873"/>
                  </a:cubicBezTo>
                  <a:cubicBezTo>
                    <a:pt x="13015" y="1888"/>
                    <a:pt x="13586" y="2872"/>
                    <a:pt x="14309" y="3816"/>
                  </a:cubicBezTo>
                  <a:cubicBezTo>
                    <a:pt x="15028" y="4760"/>
                    <a:pt x="15758" y="5626"/>
                    <a:pt x="16505" y="6421"/>
                  </a:cubicBezTo>
                  <a:cubicBezTo>
                    <a:pt x="17256" y="7213"/>
                    <a:pt x="17934" y="7907"/>
                    <a:pt x="18561" y="8507"/>
                  </a:cubicBezTo>
                  <a:cubicBezTo>
                    <a:pt x="19188" y="9105"/>
                    <a:pt x="19623" y="9553"/>
                    <a:pt x="19883" y="9849"/>
                  </a:cubicBezTo>
                  <a:moveTo>
                    <a:pt x="7438" y="17542"/>
                  </a:moveTo>
                  <a:cubicBezTo>
                    <a:pt x="8188" y="17542"/>
                    <a:pt x="8831" y="17356"/>
                    <a:pt x="9350" y="16987"/>
                  </a:cubicBezTo>
                  <a:cubicBezTo>
                    <a:pt x="9873" y="16618"/>
                    <a:pt x="10133" y="16167"/>
                    <a:pt x="10133" y="15622"/>
                  </a:cubicBezTo>
                  <a:cubicBezTo>
                    <a:pt x="10133" y="15239"/>
                    <a:pt x="9993" y="14898"/>
                    <a:pt x="9713" y="14613"/>
                  </a:cubicBezTo>
                  <a:cubicBezTo>
                    <a:pt x="9634" y="14543"/>
                    <a:pt x="9518" y="14430"/>
                    <a:pt x="9358" y="14283"/>
                  </a:cubicBezTo>
                  <a:cubicBezTo>
                    <a:pt x="9198" y="14134"/>
                    <a:pt x="9031" y="13959"/>
                    <a:pt x="8851" y="13753"/>
                  </a:cubicBezTo>
                  <a:cubicBezTo>
                    <a:pt x="8671" y="13553"/>
                    <a:pt x="8492" y="13336"/>
                    <a:pt x="8304" y="13099"/>
                  </a:cubicBezTo>
                  <a:cubicBezTo>
                    <a:pt x="8120" y="12868"/>
                    <a:pt x="7977" y="12626"/>
                    <a:pt x="7877" y="12372"/>
                  </a:cubicBezTo>
                  <a:cubicBezTo>
                    <a:pt x="7825" y="12192"/>
                    <a:pt x="7677" y="12115"/>
                    <a:pt x="7438" y="12141"/>
                  </a:cubicBezTo>
                  <a:cubicBezTo>
                    <a:pt x="7210" y="12107"/>
                    <a:pt x="7054" y="12183"/>
                    <a:pt x="6983" y="12372"/>
                  </a:cubicBezTo>
                  <a:cubicBezTo>
                    <a:pt x="6883" y="12634"/>
                    <a:pt x="6739" y="12879"/>
                    <a:pt x="6567" y="13108"/>
                  </a:cubicBezTo>
                  <a:cubicBezTo>
                    <a:pt x="6396" y="13336"/>
                    <a:pt x="6216" y="13553"/>
                    <a:pt x="6032" y="13753"/>
                  </a:cubicBezTo>
                  <a:cubicBezTo>
                    <a:pt x="5853" y="13959"/>
                    <a:pt x="5677" y="14131"/>
                    <a:pt x="5517" y="14275"/>
                  </a:cubicBezTo>
                  <a:cubicBezTo>
                    <a:pt x="5358" y="14421"/>
                    <a:pt x="5242" y="14531"/>
                    <a:pt x="5162" y="14613"/>
                  </a:cubicBezTo>
                  <a:cubicBezTo>
                    <a:pt x="4870" y="14909"/>
                    <a:pt x="4731" y="15247"/>
                    <a:pt x="4743" y="15622"/>
                  </a:cubicBezTo>
                  <a:cubicBezTo>
                    <a:pt x="4743" y="16155"/>
                    <a:pt x="5002" y="16606"/>
                    <a:pt x="5525" y="16981"/>
                  </a:cubicBezTo>
                  <a:cubicBezTo>
                    <a:pt x="6048" y="17356"/>
                    <a:pt x="6687" y="17542"/>
                    <a:pt x="7438" y="17542"/>
                  </a:cubicBezTo>
                </a:path>
              </a:pathLst>
            </a:custGeom>
            <a:solidFill>
              <a:schemeClr val="bg1"/>
            </a:solidFill>
            <a:ln>
              <a:noFill/>
            </a:ln>
            <a:effectLst/>
            <a:extLst/>
          </p:spPr>
          <p:txBody>
            <a:bodyPr anchor="ctr"/>
            <a:lstStyle/>
            <a:p>
              <a:pPr algn="ctr"/>
              <a:endParaRPr>
                <a:cs typeface="+mn-ea"/>
                <a:sym typeface="+mn-lt"/>
              </a:endParaRPr>
            </a:p>
          </p:txBody>
        </p:sp>
        <p:sp>
          <p:nvSpPr>
            <p:cNvPr id="24" name="Freeform: Shape 66"/>
            <p:cNvSpPr/>
            <p:nvPr/>
          </p:nvSpPr>
          <p:spPr bwMode="auto">
            <a:xfrm>
              <a:off x="6464454" y="2507969"/>
              <a:ext cx="601509" cy="65075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bg1"/>
            </a:solidFill>
            <a:ln>
              <a:noFill/>
            </a:ln>
            <a:effectLst/>
            <a:extLst/>
          </p:spPr>
          <p:txBody>
            <a:bodyPr anchor="ctr"/>
            <a:lstStyle/>
            <a:p>
              <a:pPr algn="ctr"/>
              <a:endParaRPr>
                <a:cs typeface="+mn-ea"/>
                <a:sym typeface="+mn-lt"/>
              </a:endParaRPr>
            </a:p>
          </p:txBody>
        </p:sp>
      </p:grpSp>
    </p:spTree>
    <p:extLst>
      <p:ext uri="{BB962C8B-B14F-4D97-AF65-F5344CB8AC3E}">
        <p14:creationId val="1058540147"/>
      </p:ext>
    </p:extLst>
  </p:cSld>
  <p:clrMapOvr>
    <a:masterClrMapping/>
  </p:clrMapOvr>
  <mc:AlternateContent>
    <mc:Choice Requires="p14">
      <p:transition advTm="2000" p14:dur="1600" spd="slow">
        <p:blinds dir="vert"/>
      </p:transition>
    </mc:Choice>
    <mc:Fallback>
      <p:transition advTm="2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4">
                                  <p:stCondLst>
                                    <p:cond delay="0"/>
                                  </p:stCondLst>
                                  <p:childTnLst>
                                    <p:set>
                                      <p:cBhvr>
                                        <p:cTn dur="1" fill="hold" id="6">
                                          <p:stCondLst>
                                            <p:cond delay="0"/>
                                          </p:stCondLst>
                                        </p:cTn>
                                        <p:tgtEl>
                                          <p:spTgt spid="5"/>
                                        </p:tgtEl>
                                        <p:attrNameLst>
                                          <p:attrName>style.visibility</p:attrName>
                                        </p:attrNameLst>
                                      </p:cBhvr>
                                      <p:to>
                                        <p:strVal val="visible"/>
                                      </p:to>
                                    </p:set>
                                    <p:animEffect filter="wipe(down)" transition="in">
                                      <p:cBhvr>
                                        <p:cTn dur="500" id="7"/>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0" y="325120"/>
            <a:ext cx="3586480" cy="589280"/>
            <a:chOff x="0" y="416560"/>
            <a:chExt cx="3586480" cy="589280"/>
          </a:xfrm>
        </p:grpSpPr>
        <p:sp>
          <p:nvSpPr>
            <p:cNvPr id="9" name="五边形 8"/>
            <p:cNvSpPr/>
            <p:nvPr/>
          </p:nvSpPr>
          <p:spPr>
            <a:xfrm>
              <a:off x="0" y="416560"/>
              <a:ext cx="2997200" cy="5892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pc="600" sz="2400">
                  <a:cs typeface="+mn-ea"/>
                  <a:sym typeface="+mn-lt"/>
                </a:rPr>
                <a:t>合作与目标</a:t>
              </a:r>
            </a:p>
          </p:txBody>
        </p:sp>
        <p:sp>
          <p:nvSpPr>
            <p:cNvPr id="10" name="燕尾形 9"/>
            <p:cNvSpPr/>
            <p:nvPr/>
          </p:nvSpPr>
          <p:spPr>
            <a:xfrm>
              <a:off x="2997200" y="416560"/>
              <a:ext cx="589280" cy="5892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grpSp>
      <p:grpSp>
        <p:nvGrpSpPr>
          <p:cNvPr id="5" name="14843033-adae-45cf-bb32-d556429d3f21"/>
          <p:cNvGrpSpPr>
            <a:grpSpLocks noChangeAspect="1"/>
          </p:cNvGrpSpPr>
          <p:nvPr/>
        </p:nvGrpSpPr>
        <p:grpSpPr>
          <a:xfrm>
            <a:off x="887349" y="1493401"/>
            <a:ext cx="10449726" cy="4295930"/>
            <a:chOff x="887349" y="1493401"/>
            <a:chExt cx="10449726" cy="4295930"/>
          </a:xfrm>
        </p:grpSpPr>
        <p:sp>
          <p:nvSpPr>
            <p:cNvPr id="6" name="Rectangle 65"/>
            <p:cNvSpPr/>
            <p:nvPr/>
          </p:nvSpPr>
          <p:spPr>
            <a:xfrm>
              <a:off x="1284200" y="3016215"/>
              <a:ext cx="3367121" cy="232557"/>
            </a:xfrm>
            <a:prstGeom prst="rect">
              <a:avLst/>
            </a:prstGeom>
            <a:effectLst/>
          </p:spPr>
          <p:txBody>
            <a:bodyPr wrap="none">
              <a:normAutofit lnSpcReduction="10000"/>
            </a:bodyPr>
            <a:lstStyle/>
            <a:p>
              <a:r>
                <a:rPr altLang="en-US" b="1" lang="zh-CN" sz="1000">
                  <a:cs typeface="+mn-ea"/>
                  <a:sym typeface="+mn-lt"/>
                </a:rPr>
                <a:t>标题文本预设</a:t>
              </a:r>
            </a:p>
          </p:txBody>
        </p:sp>
        <p:sp>
          <p:nvSpPr>
            <p:cNvPr id="7" name="Rectangle: Rounded Corners 66"/>
            <p:cNvSpPr/>
            <p:nvPr/>
          </p:nvSpPr>
          <p:spPr>
            <a:xfrm rot="5400000">
              <a:off x="3484422" y="1148209"/>
              <a:ext cx="226810" cy="4462773"/>
            </a:xfrm>
            <a:prstGeom prst="roundRect">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8" name="Rectangle: Rounded Corners 67"/>
            <p:cNvSpPr/>
            <p:nvPr/>
          </p:nvSpPr>
          <p:spPr>
            <a:xfrm>
              <a:off x="1366441" y="3266189"/>
              <a:ext cx="3874861" cy="226808"/>
            </a:xfrm>
            <a:prstGeom prst="roundRect">
              <a:avLst/>
            </a:prstGeom>
            <a:pattFill prst="ltUpDiag">
              <a:fgClr>
                <a:schemeClr val="accent1">
                  <a:lumMod val="75000"/>
                </a:schemeClr>
              </a:fgClr>
              <a:bgClr>
                <a:schemeClr val="accent1"/>
              </a:bgClr>
            </a:pattFill>
            <a:ln>
              <a:noFill/>
            </a:ln>
            <a:effectLst/>
          </p:spPr>
          <p:style>
            <a:lnRef idx="1">
              <a:schemeClr val="accent1"/>
            </a:lnRef>
            <a:fillRef idx="3">
              <a:schemeClr val="accent1"/>
            </a:fillRef>
            <a:effectRef idx="2">
              <a:schemeClr val="accent1"/>
            </a:effectRef>
            <a:fontRef idx="minor">
              <a:schemeClr val="lt1"/>
            </a:fontRef>
          </p:style>
          <p:txBody>
            <a:bodyPr anchor="ctr" anchorCtr="0" bIns="91440" tIns="91440" wrap="none">
              <a:normAutofit fontScale="22500" lnSpcReduction="20000"/>
            </a:bodyPr>
            <a:lstStyle/>
            <a:p>
              <a:pPr algn="r"/>
              <a:r>
                <a:rPr lang="en-US" sz="1200">
                  <a:solidFill>
                    <a:srgbClr val="FFFFFF"/>
                  </a:solidFill>
                  <a:cs typeface="+mn-ea"/>
                  <a:sym typeface="+mn-lt"/>
                </a:rPr>
                <a:t>80%</a:t>
              </a:r>
            </a:p>
          </p:txBody>
        </p:sp>
        <p:sp>
          <p:nvSpPr>
            <p:cNvPr id="12" name="Rectangle 68"/>
            <p:cNvSpPr/>
            <p:nvPr/>
          </p:nvSpPr>
          <p:spPr>
            <a:xfrm>
              <a:off x="1284200" y="3574154"/>
              <a:ext cx="3367121" cy="232557"/>
            </a:xfrm>
            <a:prstGeom prst="rect">
              <a:avLst/>
            </a:prstGeom>
            <a:effectLst/>
          </p:spPr>
          <p:txBody>
            <a:bodyPr wrap="none">
              <a:normAutofit lnSpcReduction="10000"/>
            </a:bodyPr>
            <a:lstStyle/>
            <a:p>
              <a:r>
                <a:rPr altLang="en-US" b="1" lang="zh-CN" sz="1000">
                  <a:cs typeface="+mn-ea"/>
                  <a:sym typeface="+mn-lt"/>
                </a:rPr>
                <a:t>标题文本预设</a:t>
              </a:r>
            </a:p>
          </p:txBody>
        </p:sp>
        <p:sp>
          <p:nvSpPr>
            <p:cNvPr id="13" name="Rectangle: Rounded Corners 69"/>
            <p:cNvSpPr/>
            <p:nvPr/>
          </p:nvSpPr>
          <p:spPr>
            <a:xfrm rot="5400000">
              <a:off x="3484422" y="1706147"/>
              <a:ext cx="226810" cy="4462773"/>
            </a:xfrm>
            <a:prstGeom prst="roundRect">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14" name="Rectangle: Rounded Corners 70"/>
            <p:cNvSpPr/>
            <p:nvPr/>
          </p:nvSpPr>
          <p:spPr>
            <a:xfrm>
              <a:off x="1366440" y="3824127"/>
              <a:ext cx="2395654" cy="226808"/>
            </a:xfrm>
            <a:prstGeom prst="roundRect">
              <a:avLst/>
            </a:prstGeom>
            <a:pattFill prst="ltUpDiag">
              <a:fgClr>
                <a:schemeClr val="accent3">
                  <a:lumMod val="75000"/>
                </a:schemeClr>
              </a:fgClr>
              <a:bgClr>
                <a:schemeClr val="accent3"/>
              </a:bgClr>
            </a:pattFill>
            <a:ln>
              <a:noFill/>
            </a:ln>
            <a:effectLst/>
          </p:spPr>
          <p:style>
            <a:lnRef idx="1">
              <a:schemeClr val="accent1"/>
            </a:lnRef>
            <a:fillRef idx="3">
              <a:schemeClr val="accent1"/>
            </a:fillRef>
            <a:effectRef idx="2">
              <a:schemeClr val="accent1"/>
            </a:effectRef>
            <a:fontRef idx="minor">
              <a:schemeClr val="lt1"/>
            </a:fontRef>
          </p:style>
          <p:txBody>
            <a:bodyPr anchor="ctr" anchorCtr="0" bIns="91440" tIns="91440" wrap="none">
              <a:normAutofit fontScale="22500" lnSpcReduction="20000"/>
            </a:bodyPr>
            <a:lstStyle/>
            <a:p>
              <a:pPr algn="r"/>
              <a:r>
                <a:rPr lang="en-US" sz="1200">
                  <a:solidFill>
                    <a:srgbClr val="FFFFFF"/>
                  </a:solidFill>
                  <a:cs typeface="+mn-ea"/>
                  <a:sym typeface="+mn-lt"/>
                </a:rPr>
                <a:t>58%</a:t>
              </a:r>
            </a:p>
          </p:txBody>
        </p:sp>
        <p:sp>
          <p:nvSpPr>
            <p:cNvPr id="15" name="Rectangle 71"/>
            <p:cNvSpPr/>
            <p:nvPr/>
          </p:nvSpPr>
          <p:spPr>
            <a:xfrm>
              <a:off x="1284200" y="4132092"/>
              <a:ext cx="3367121" cy="232557"/>
            </a:xfrm>
            <a:prstGeom prst="rect">
              <a:avLst/>
            </a:prstGeom>
            <a:effectLst/>
          </p:spPr>
          <p:txBody>
            <a:bodyPr wrap="none">
              <a:normAutofit lnSpcReduction="10000"/>
            </a:bodyPr>
            <a:lstStyle/>
            <a:p>
              <a:r>
                <a:rPr altLang="en-US" b="1" lang="zh-CN" sz="1000">
                  <a:cs typeface="+mn-ea"/>
                  <a:sym typeface="+mn-lt"/>
                </a:rPr>
                <a:t>标题文本预设</a:t>
              </a:r>
            </a:p>
          </p:txBody>
        </p:sp>
        <p:sp>
          <p:nvSpPr>
            <p:cNvPr id="16" name="Rectangle: Rounded Corners 72"/>
            <p:cNvSpPr/>
            <p:nvPr/>
          </p:nvSpPr>
          <p:spPr>
            <a:xfrm rot="5400000">
              <a:off x="3484422" y="2264085"/>
              <a:ext cx="226810" cy="4462773"/>
            </a:xfrm>
            <a:prstGeom prst="roundRect">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17" name="Rectangle: Rounded Corners 73"/>
            <p:cNvSpPr/>
            <p:nvPr/>
          </p:nvSpPr>
          <p:spPr>
            <a:xfrm>
              <a:off x="1366441" y="4382065"/>
              <a:ext cx="3380487" cy="226808"/>
            </a:xfrm>
            <a:prstGeom prst="roundRect">
              <a:avLst/>
            </a:prstGeom>
            <a:pattFill prst="ltUpDiag">
              <a:fgClr>
                <a:schemeClr val="accent2">
                  <a:lumMod val="75000"/>
                </a:schemeClr>
              </a:fgClr>
              <a:bgClr>
                <a:schemeClr val="accent2"/>
              </a:bgClr>
            </a:pattFill>
            <a:ln>
              <a:noFill/>
            </a:ln>
            <a:effectLst/>
          </p:spPr>
          <p:style>
            <a:lnRef idx="1">
              <a:schemeClr val="accent1"/>
            </a:lnRef>
            <a:fillRef idx="3">
              <a:schemeClr val="accent1"/>
            </a:fillRef>
            <a:effectRef idx="2">
              <a:schemeClr val="accent1"/>
            </a:effectRef>
            <a:fontRef idx="minor">
              <a:schemeClr val="lt1"/>
            </a:fontRef>
          </p:style>
          <p:txBody>
            <a:bodyPr anchor="ctr" anchorCtr="0" bIns="91440" tIns="91440" wrap="none">
              <a:normAutofit fontScale="22500" lnSpcReduction="20000"/>
            </a:bodyPr>
            <a:lstStyle/>
            <a:p>
              <a:pPr algn="r"/>
              <a:r>
                <a:rPr lang="en-US" sz="1200">
                  <a:solidFill>
                    <a:srgbClr val="FFFFFF"/>
                  </a:solidFill>
                  <a:cs typeface="+mn-ea"/>
                  <a:sym typeface="+mn-lt"/>
                </a:rPr>
                <a:t>76%</a:t>
              </a:r>
            </a:p>
          </p:txBody>
        </p:sp>
        <p:sp>
          <p:nvSpPr>
            <p:cNvPr id="18" name="Rectangle 74"/>
            <p:cNvSpPr/>
            <p:nvPr/>
          </p:nvSpPr>
          <p:spPr>
            <a:xfrm>
              <a:off x="1284200" y="4728718"/>
              <a:ext cx="3367121" cy="232557"/>
            </a:xfrm>
            <a:prstGeom prst="rect">
              <a:avLst/>
            </a:prstGeom>
            <a:effectLst/>
          </p:spPr>
          <p:txBody>
            <a:bodyPr wrap="none">
              <a:normAutofit lnSpcReduction="10000"/>
            </a:bodyPr>
            <a:lstStyle/>
            <a:p>
              <a:r>
                <a:rPr altLang="en-US" b="1" lang="zh-CN" sz="1000">
                  <a:cs typeface="+mn-ea"/>
                  <a:sym typeface="+mn-lt"/>
                </a:rPr>
                <a:t>标题文本预设</a:t>
              </a:r>
            </a:p>
          </p:txBody>
        </p:sp>
        <p:sp>
          <p:nvSpPr>
            <p:cNvPr id="19" name="Rectangle: Rounded Corners 75"/>
            <p:cNvSpPr/>
            <p:nvPr/>
          </p:nvSpPr>
          <p:spPr>
            <a:xfrm rot="5400000">
              <a:off x="3484422" y="2860711"/>
              <a:ext cx="226810" cy="4462773"/>
            </a:xfrm>
            <a:prstGeom prst="roundRect">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20" name="Rectangle: Rounded Corners 76"/>
            <p:cNvSpPr/>
            <p:nvPr/>
          </p:nvSpPr>
          <p:spPr>
            <a:xfrm>
              <a:off x="1366441" y="4978691"/>
              <a:ext cx="3874861" cy="226808"/>
            </a:xfrm>
            <a:prstGeom prst="roundRect">
              <a:avLst/>
            </a:prstGeom>
            <a:pattFill prst="ltUpDiag">
              <a:fgClr>
                <a:schemeClr val="accent4">
                  <a:lumMod val="75000"/>
                </a:schemeClr>
              </a:fgClr>
              <a:bgClr>
                <a:schemeClr val="accent4"/>
              </a:bgClr>
            </a:pattFill>
            <a:ln>
              <a:noFill/>
            </a:ln>
            <a:effectLst/>
          </p:spPr>
          <p:style>
            <a:lnRef idx="1">
              <a:schemeClr val="accent1"/>
            </a:lnRef>
            <a:fillRef idx="3">
              <a:schemeClr val="accent1"/>
            </a:fillRef>
            <a:effectRef idx="2">
              <a:schemeClr val="accent1"/>
            </a:effectRef>
            <a:fontRef idx="minor">
              <a:schemeClr val="lt1"/>
            </a:fontRef>
          </p:style>
          <p:txBody>
            <a:bodyPr anchor="ctr" anchorCtr="0" bIns="91440" tIns="91440" wrap="none">
              <a:normAutofit fontScale="22500" lnSpcReduction="20000"/>
            </a:bodyPr>
            <a:lstStyle/>
            <a:p>
              <a:pPr algn="r"/>
              <a:r>
                <a:rPr lang="en-US" sz="1200">
                  <a:solidFill>
                    <a:srgbClr val="FFFFFF"/>
                  </a:solidFill>
                  <a:cs typeface="+mn-ea"/>
                  <a:sym typeface="+mn-lt"/>
                </a:rPr>
                <a:t>80%</a:t>
              </a:r>
            </a:p>
          </p:txBody>
        </p:sp>
        <p:sp>
          <p:nvSpPr>
            <p:cNvPr id="21" name="Rectangle 77"/>
            <p:cNvSpPr/>
            <p:nvPr/>
          </p:nvSpPr>
          <p:spPr>
            <a:xfrm>
              <a:off x="1284200" y="5286656"/>
              <a:ext cx="3367121" cy="232557"/>
            </a:xfrm>
            <a:prstGeom prst="rect">
              <a:avLst/>
            </a:prstGeom>
            <a:effectLst/>
          </p:spPr>
          <p:txBody>
            <a:bodyPr wrap="none">
              <a:normAutofit lnSpcReduction="10000"/>
            </a:bodyPr>
            <a:lstStyle/>
            <a:p>
              <a:r>
                <a:rPr altLang="en-US" b="1" lang="zh-CN" sz="1000">
                  <a:cs typeface="+mn-ea"/>
                  <a:sym typeface="+mn-lt"/>
                </a:rPr>
                <a:t>标题文本预设</a:t>
              </a:r>
            </a:p>
          </p:txBody>
        </p:sp>
        <p:sp>
          <p:nvSpPr>
            <p:cNvPr id="22" name="Rectangle: Rounded Corners 78"/>
            <p:cNvSpPr/>
            <p:nvPr/>
          </p:nvSpPr>
          <p:spPr>
            <a:xfrm rot="5400000">
              <a:off x="3484422" y="3418649"/>
              <a:ext cx="226810" cy="4462773"/>
            </a:xfrm>
            <a:prstGeom prst="roundRect">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23" name="Rectangle: Rounded Corners 79"/>
            <p:cNvSpPr/>
            <p:nvPr/>
          </p:nvSpPr>
          <p:spPr>
            <a:xfrm>
              <a:off x="1366440" y="5536629"/>
              <a:ext cx="2395654" cy="226808"/>
            </a:xfrm>
            <a:prstGeom prst="roundRect">
              <a:avLst/>
            </a:prstGeom>
            <a:pattFill prst="ltUpDiag">
              <a:fgClr>
                <a:schemeClr val="accent5">
                  <a:lumMod val="75000"/>
                </a:schemeClr>
              </a:fgClr>
              <a:bgClr>
                <a:schemeClr val="accent5"/>
              </a:bgClr>
            </a:pattFill>
            <a:ln>
              <a:noFill/>
            </a:ln>
            <a:effectLst/>
          </p:spPr>
          <p:style>
            <a:lnRef idx="1">
              <a:schemeClr val="accent1"/>
            </a:lnRef>
            <a:fillRef idx="3">
              <a:schemeClr val="accent1"/>
            </a:fillRef>
            <a:effectRef idx="2">
              <a:schemeClr val="accent1"/>
            </a:effectRef>
            <a:fontRef idx="minor">
              <a:schemeClr val="lt1"/>
            </a:fontRef>
          </p:style>
          <p:txBody>
            <a:bodyPr anchor="ctr" anchorCtr="0" bIns="91440" tIns="91440" wrap="none">
              <a:normAutofit fontScale="22500" lnSpcReduction="20000"/>
            </a:bodyPr>
            <a:lstStyle/>
            <a:p>
              <a:pPr algn="r"/>
              <a:r>
                <a:rPr lang="en-US" sz="1200">
                  <a:solidFill>
                    <a:srgbClr val="FFFFFF"/>
                  </a:solidFill>
                  <a:cs typeface="+mn-ea"/>
                  <a:sym typeface="+mn-lt"/>
                </a:rPr>
                <a:t>58%</a:t>
              </a:r>
            </a:p>
          </p:txBody>
        </p:sp>
        <p:sp>
          <p:nvSpPr>
            <p:cNvPr id="24" name="Freeform: Shape 80"/>
            <p:cNvSpPr/>
            <p:nvPr/>
          </p:nvSpPr>
          <p:spPr bwMode="auto">
            <a:xfrm>
              <a:off x="899419" y="5478398"/>
              <a:ext cx="313063" cy="310933"/>
            </a:xfrm>
            <a:custGeom>
              <a:gdLst>
                <a:gd fmla="*/ 278227252 w 21437" name="T0"/>
                <a:gd fmla="*/ 181512920 h 21437" name="T1"/>
                <a:gd fmla="*/ 224525382 w 21437" name="T2"/>
                <a:gd fmla="*/ 186253815 h 21437" name="T3"/>
                <a:gd fmla="*/ 163746388 w 21437" name="T4"/>
                <a:gd fmla="*/ 127098893 h 21437" name="T5"/>
                <a:gd fmla="*/ 297860420 w 21437" name="T6"/>
                <a:gd fmla="*/ 48183154 h 21437" name="T7"/>
                <a:gd fmla="*/ 275053811 w 21437" name="T8"/>
                <a:gd fmla="*/ 25990522 h 21437" name="T9"/>
                <a:gd fmla="*/ 103373648 w 21437" name="T10"/>
                <a:gd fmla="*/ 68352185 h 21437" name="T11"/>
                <a:gd fmla="*/ 39968114 w 21437" name="T12"/>
                <a:gd fmla="*/ 6668302 h 21437" name="T13"/>
                <a:gd fmla="*/ 6852655 w 21437" name="T14"/>
                <a:gd fmla="*/ 6668302 h 21437" name="T15"/>
                <a:gd fmla="*/ 6852655 w 21437" name="T16"/>
                <a:gd fmla="*/ 38890974 h 21437" name="T17"/>
                <a:gd fmla="*/ 70245387 w 21437" name="T18"/>
                <a:gd fmla="*/ 100574975 h 21437" name="T19"/>
                <a:gd fmla="*/ 26808398 w 21437" name="T20"/>
                <a:gd fmla="*/ 267534270 h 21437" name="T21"/>
                <a:gd fmla="*/ 49629224 w 21437" name="T22"/>
                <a:gd fmla="*/ 289739412 h 21437" name="T23"/>
                <a:gd fmla="*/ 130630929 w 21437" name="T24"/>
                <a:gd fmla="*/ 159320396 h 21437" name="T25"/>
                <a:gd fmla="*/ 191411339 w 21437" name="T26"/>
                <a:gd fmla="*/ 218476486 h 21437" name="T27"/>
                <a:gd fmla="*/ 186538780 w 21437" name="T28"/>
                <a:gd fmla="*/ 270731883 h 21437" name="T29"/>
                <a:gd fmla="*/ 209344203 w 21437" name="T30"/>
                <a:gd fmla="*/ 292937024 h 21437" name="T31"/>
                <a:gd fmla="*/ 242459541 w 21437" name="T32"/>
                <a:gd fmla="*/ 235926948 h 21437" name="T33"/>
                <a:gd fmla="*/ 301048198 w 21437" name="T34"/>
                <a:gd fmla="*/ 203704266 h 21437" name="T35"/>
                <a:gd fmla="*/ 278227252 w 21437" name="T36"/>
                <a:gd fmla="*/ 181512920 h 21437" name="T37"/>
                <a:gd fmla="*/ 278227252 w 21437" name="T38"/>
                <a:gd fmla="*/ 181512920 h 21437"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21437" w="21437">
                  <a:moveTo>
                    <a:pt x="19812" y="13283"/>
                  </a:moveTo>
                  <a:lnTo>
                    <a:pt x="15988" y="13630"/>
                  </a:lnTo>
                  <a:lnTo>
                    <a:pt x="11660" y="9301"/>
                  </a:lnTo>
                  <a:lnTo>
                    <a:pt x="21210" y="3526"/>
                  </a:lnTo>
                  <a:lnTo>
                    <a:pt x="19586" y="1902"/>
                  </a:lnTo>
                  <a:lnTo>
                    <a:pt x="7361" y="5002"/>
                  </a:lnTo>
                  <a:lnTo>
                    <a:pt x="2846" y="488"/>
                  </a:lnTo>
                  <a:cubicBezTo>
                    <a:pt x="2195" y="-163"/>
                    <a:pt x="1140" y="-163"/>
                    <a:pt x="488" y="488"/>
                  </a:cubicBezTo>
                  <a:cubicBezTo>
                    <a:pt x="-163" y="1140"/>
                    <a:pt x="-163" y="2195"/>
                    <a:pt x="488" y="2846"/>
                  </a:cubicBezTo>
                  <a:lnTo>
                    <a:pt x="5002" y="7360"/>
                  </a:lnTo>
                  <a:lnTo>
                    <a:pt x="1909" y="19578"/>
                  </a:lnTo>
                  <a:lnTo>
                    <a:pt x="3534" y="21203"/>
                  </a:lnTo>
                  <a:lnTo>
                    <a:pt x="9302" y="11659"/>
                  </a:lnTo>
                  <a:lnTo>
                    <a:pt x="13630" y="15988"/>
                  </a:lnTo>
                  <a:lnTo>
                    <a:pt x="13283" y="19812"/>
                  </a:lnTo>
                  <a:lnTo>
                    <a:pt x="14907" y="21437"/>
                  </a:lnTo>
                  <a:lnTo>
                    <a:pt x="17265" y="17265"/>
                  </a:lnTo>
                  <a:lnTo>
                    <a:pt x="21437" y="14907"/>
                  </a:lnTo>
                  <a:lnTo>
                    <a:pt x="19812" y="13283"/>
                  </a:lnTo>
                  <a:close/>
                  <a:moveTo>
                    <a:pt x="19812" y="13283"/>
                  </a:moveTo>
                </a:path>
              </a:pathLst>
            </a:custGeom>
            <a:solidFill>
              <a:schemeClr val="accent5"/>
            </a:solidFill>
            <a:ln>
              <a:noFill/>
            </a:ln>
            <a:effectLst/>
          </p:spPr>
          <p:txBody>
            <a:bodyPr anchor="ctr"/>
            <a:lstStyle/>
            <a:p>
              <a:pPr algn="ctr"/>
              <a:endParaRPr>
                <a:cs typeface="+mn-ea"/>
                <a:sym typeface="+mn-lt"/>
              </a:endParaRPr>
            </a:p>
          </p:txBody>
        </p:sp>
        <p:sp>
          <p:nvSpPr>
            <p:cNvPr id="25" name="Freeform: Shape 81"/>
            <p:cNvSpPr/>
            <p:nvPr/>
          </p:nvSpPr>
          <p:spPr bwMode="auto">
            <a:xfrm>
              <a:off x="969700" y="3193677"/>
              <a:ext cx="172504" cy="313062"/>
            </a:xfrm>
            <a:custGeom>
              <a:gdLst>
                <a:gd fmla="*/ 19780573 w 21600" name="T0"/>
                <a:gd fmla="*/ 191199061 h 21600" name="T1"/>
                <a:gd fmla="*/ 25382283 w 21600" name="T2"/>
                <a:gd fmla="*/ 96676410 h 21600" name="T3"/>
                <a:gd fmla="*/ 25387355 w 21600" name="T4"/>
                <a:gd fmla="*/ 96648741 h 21600" name="T5"/>
                <a:gd fmla="*/ 25382283 w 21600" name="T6"/>
                <a:gd fmla="*/ 96648741 h 21600" name="T7"/>
                <a:gd fmla="*/ 25387355 w 21600" name="T8"/>
                <a:gd fmla="*/ 96554089 h 21600" name="T9"/>
                <a:gd fmla="*/ 10594318 w 21600" name="T10"/>
                <a:gd fmla="*/ 96622250 h 21600" name="T11"/>
                <a:gd fmla="*/ 16003842 w 21600" name="T12"/>
                <a:gd fmla="*/ 0 h 21600" name="T13"/>
                <a:gd fmla="*/ 7705606 w 21600" name="T14"/>
                <a:gd fmla="*/ 0 h 21600" name="T15"/>
                <a:gd fmla="*/ 6346 w 21600" name="T16"/>
                <a:gd fmla="*/ 130381521 h 21600" name="T17"/>
                <a:gd fmla="*/ 0 w 21600" name="T18"/>
                <a:gd fmla="*/ 130409308 h 21600" name="T19"/>
                <a:gd fmla="*/ 5066 w 21600" name="T20"/>
                <a:gd fmla="*/ 130409308 h 21600" name="T21"/>
                <a:gd fmla="*/ 0 w 21600" name="T22"/>
                <a:gd fmla="*/ 130517735 h 21600" name="T23"/>
                <a:gd fmla="*/ 14793037 w 21600" name="T24"/>
                <a:gd fmla="*/ 130436966 h 21600" name="T25"/>
                <a:gd fmla="*/ 11261231 w 21600" name="T26"/>
                <a:gd fmla="*/ 191212836 h 21600" name="T27"/>
                <a:gd fmla="*/ 4331826 w 21600" name="T28"/>
                <a:gd fmla="*/ 191212836 h 21600" name="T29"/>
                <a:gd fmla="*/ 10776413 w 21600" name="T30"/>
                <a:gd fmla="*/ 294279076 h 21600" name="T31"/>
                <a:gd fmla="*/ 27129407 w 21600" name="T32"/>
                <a:gd fmla="*/ 191212836 h 21600" name="T33"/>
                <a:gd fmla="*/ 19780573 w 21600" name="T34"/>
                <a:gd fmla="*/ 191212836 h 21600" name="T35"/>
                <a:gd fmla="*/ 19780573 w 21600" name="T36"/>
                <a:gd fmla="*/ 191199061 h 21600" name="T37"/>
                <a:gd fmla="*/ 19780573 w 21600" name="T38"/>
                <a:gd fmla="*/ 191199061 h 21600"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21600" w="21600">
                  <a:moveTo>
                    <a:pt x="15749" y="14034"/>
                  </a:moveTo>
                  <a:lnTo>
                    <a:pt x="20209" y="7096"/>
                  </a:lnTo>
                  <a:lnTo>
                    <a:pt x="20213" y="7094"/>
                  </a:lnTo>
                  <a:lnTo>
                    <a:pt x="20209" y="7094"/>
                  </a:lnTo>
                  <a:lnTo>
                    <a:pt x="20213" y="7087"/>
                  </a:lnTo>
                  <a:lnTo>
                    <a:pt x="8435" y="7092"/>
                  </a:lnTo>
                  <a:cubicBezTo>
                    <a:pt x="8491" y="6986"/>
                    <a:pt x="11303" y="2726"/>
                    <a:pt x="12742" y="0"/>
                  </a:cubicBezTo>
                  <a:lnTo>
                    <a:pt x="6135" y="0"/>
                  </a:lnTo>
                  <a:lnTo>
                    <a:pt x="5" y="9570"/>
                  </a:lnTo>
                  <a:lnTo>
                    <a:pt x="0" y="9572"/>
                  </a:lnTo>
                  <a:lnTo>
                    <a:pt x="4" y="9572"/>
                  </a:lnTo>
                  <a:lnTo>
                    <a:pt x="0" y="9580"/>
                  </a:lnTo>
                  <a:lnTo>
                    <a:pt x="11778" y="9574"/>
                  </a:lnTo>
                  <a:cubicBezTo>
                    <a:pt x="11738" y="9650"/>
                    <a:pt x="10302" y="11811"/>
                    <a:pt x="8966" y="14035"/>
                  </a:cubicBezTo>
                  <a:lnTo>
                    <a:pt x="3449" y="14035"/>
                  </a:lnTo>
                  <a:lnTo>
                    <a:pt x="8580" y="21600"/>
                  </a:lnTo>
                  <a:lnTo>
                    <a:pt x="21600" y="14035"/>
                  </a:lnTo>
                  <a:lnTo>
                    <a:pt x="15749" y="14035"/>
                  </a:lnTo>
                  <a:lnTo>
                    <a:pt x="15749" y="14034"/>
                  </a:lnTo>
                  <a:close/>
                  <a:moveTo>
                    <a:pt x="15749" y="14034"/>
                  </a:moveTo>
                </a:path>
              </a:pathLst>
            </a:custGeom>
            <a:solidFill>
              <a:schemeClr val="accent1"/>
            </a:solidFill>
            <a:ln>
              <a:noFill/>
            </a:ln>
            <a:effectLst/>
          </p:spPr>
          <p:txBody>
            <a:bodyPr anchor="ctr"/>
            <a:lstStyle/>
            <a:p>
              <a:pPr algn="ctr"/>
              <a:endParaRPr>
                <a:cs typeface="+mn-ea"/>
                <a:sym typeface="+mn-lt"/>
              </a:endParaRPr>
            </a:p>
          </p:txBody>
        </p:sp>
        <p:sp>
          <p:nvSpPr>
            <p:cNvPr id="26" name="Freeform: Shape 82"/>
            <p:cNvSpPr/>
            <p:nvPr/>
          </p:nvSpPr>
          <p:spPr bwMode="auto">
            <a:xfrm>
              <a:off x="890261" y="4312423"/>
              <a:ext cx="287507" cy="313062"/>
            </a:xfrm>
            <a:custGeom>
              <a:gdLst>
                <a:gd fmla="*/ 209330669 w 21600" name="T0"/>
                <a:gd fmla="*/ 71021845 h 21600" name="T1"/>
                <a:gd fmla="*/ 112786572 w 21600" name="T2"/>
                <a:gd fmla="*/ 0 h 21600" name="T3"/>
                <a:gd fmla="*/ 0 w 21600" name="T4"/>
                <a:gd fmla="*/ 147139538 h 21600" name="T5"/>
                <a:gd fmla="*/ 112786572 w 21600" name="T6"/>
                <a:gd fmla="*/ 294279076 h 21600" name="T7"/>
                <a:gd fmla="*/ 208855966 w 21600" name="T8"/>
                <a:gd fmla="*/ 224238280 h 21600" name="T9"/>
                <a:gd fmla="*/ 111226631 w 21600" name="T10"/>
                <a:gd fmla="*/ 147820490 h 21600" name="T11"/>
                <a:gd fmla="*/ 209330669 w 21600" name="T12"/>
                <a:gd fmla="*/ 71021845 h 21600" name="T13"/>
                <a:gd fmla="*/ 132886095 w 21600" name="T14"/>
                <a:gd fmla="*/ 39509699 h 21600" name="T15"/>
                <a:gd fmla="*/ 150902347 w 21600" name="T16"/>
                <a:gd fmla="*/ 63011683 h 21600" name="T17"/>
                <a:gd fmla="*/ 132886095 w 21600" name="T18"/>
                <a:gd fmla="*/ 86512490 h 21600" name="T19"/>
                <a:gd fmla="*/ 114879696 w 21600" name="T20"/>
                <a:gd fmla="*/ 63011683 h 21600" name="T21"/>
                <a:gd fmla="*/ 132886095 w 21600" name="T22"/>
                <a:gd fmla="*/ 39509699 h 21600" name="T23"/>
                <a:gd fmla="*/ 132886095 w 21600" name="T24"/>
                <a:gd fmla="*/ 39509699 h 2160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21600" w="21600">
                  <a:moveTo>
                    <a:pt x="21600" y="5213"/>
                  </a:moveTo>
                  <a:cubicBezTo>
                    <a:pt x="19560" y="2089"/>
                    <a:pt x="15862" y="0"/>
                    <a:pt x="11638" y="0"/>
                  </a:cubicBezTo>
                  <a:cubicBezTo>
                    <a:pt x="5210" y="0"/>
                    <a:pt x="0" y="4835"/>
                    <a:pt x="0" y="10800"/>
                  </a:cubicBezTo>
                  <a:cubicBezTo>
                    <a:pt x="0" y="16765"/>
                    <a:pt x="5210" y="21600"/>
                    <a:pt x="11638" y="21600"/>
                  </a:cubicBezTo>
                  <a:cubicBezTo>
                    <a:pt x="15829" y="21600"/>
                    <a:pt x="19502" y="19544"/>
                    <a:pt x="21551" y="16459"/>
                  </a:cubicBezTo>
                  <a:lnTo>
                    <a:pt x="11477" y="10850"/>
                  </a:lnTo>
                  <a:lnTo>
                    <a:pt x="21600" y="5213"/>
                  </a:lnTo>
                  <a:close/>
                  <a:moveTo>
                    <a:pt x="13712" y="2900"/>
                  </a:moveTo>
                  <a:cubicBezTo>
                    <a:pt x="14739" y="2900"/>
                    <a:pt x="15571" y="3672"/>
                    <a:pt x="15571" y="4625"/>
                  </a:cubicBezTo>
                  <a:cubicBezTo>
                    <a:pt x="15571" y="5578"/>
                    <a:pt x="14739" y="6350"/>
                    <a:pt x="13712" y="6350"/>
                  </a:cubicBezTo>
                  <a:cubicBezTo>
                    <a:pt x="12686" y="6350"/>
                    <a:pt x="11854" y="5578"/>
                    <a:pt x="11854" y="4625"/>
                  </a:cubicBezTo>
                  <a:cubicBezTo>
                    <a:pt x="11854" y="3672"/>
                    <a:pt x="12686" y="2900"/>
                    <a:pt x="13712" y="2900"/>
                  </a:cubicBezTo>
                  <a:close/>
                  <a:moveTo>
                    <a:pt x="13712" y="2900"/>
                  </a:moveTo>
                </a:path>
              </a:pathLst>
            </a:custGeom>
            <a:solidFill>
              <a:schemeClr val="accent3"/>
            </a:solidFill>
            <a:ln>
              <a:noFill/>
            </a:ln>
            <a:effectLst/>
          </p:spPr>
          <p:txBody>
            <a:bodyPr anchor="ctr"/>
            <a:lstStyle/>
            <a:p>
              <a:pPr algn="ctr"/>
              <a:endParaRPr>
                <a:cs typeface="+mn-ea"/>
                <a:sym typeface="+mn-lt"/>
              </a:endParaRPr>
            </a:p>
          </p:txBody>
        </p:sp>
        <p:sp>
          <p:nvSpPr>
            <p:cNvPr id="27" name="Freeform: Shape 83"/>
            <p:cNvSpPr/>
            <p:nvPr/>
          </p:nvSpPr>
          <p:spPr bwMode="auto">
            <a:xfrm>
              <a:off x="899422" y="3789257"/>
              <a:ext cx="313062" cy="227875"/>
            </a:xfrm>
            <a:custGeom>
              <a:gdLst>
                <a:gd fmla="*/ 284074652 w 21600" name="T0"/>
                <a:gd fmla="*/ 9591959 h 21600" name="T1"/>
                <a:gd fmla="*/ 130722003 w 21600" name="T2"/>
                <a:gd fmla="*/ 9591959 h 21600" name="T3"/>
                <a:gd fmla="*/ 130613565 w 21600" name="T4"/>
                <a:gd fmla="*/ 9477184 h 21600" name="T5"/>
                <a:gd fmla="*/ 120845572 w 21600" name="T6"/>
                <a:gd fmla="*/ 3495796 h 21600" name="T7"/>
                <a:gd fmla="*/ 106076264 w 21600" name="T8"/>
                <a:gd fmla="*/ 0 h 21600" name="T9"/>
                <a:gd fmla="*/ 62397606 w 21600" name="T10"/>
                <a:gd fmla="*/ 0 h 21600" name="T11"/>
                <a:gd fmla="*/ 47629465 w 21600" name="T12"/>
                <a:gd fmla="*/ 3495796 h 21600" name="T13"/>
                <a:gd fmla="*/ 37875355 w 21600" name="T14"/>
                <a:gd fmla="*/ 9477184 h 21600" name="T15"/>
                <a:gd fmla="*/ 37751749 w 21600" name="T16"/>
                <a:gd fmla="*/ 9591959 h 21600" name="T17"/>
                <a:gd fmla="*/ 10204304 w 21600" name="T18"/>
                <a:gd fmla="*/ 9591959 h 21600" name="T19"/>
                <a:gd fmla="*/ 0 w 21600" name="T20"/>
                <a:gd fmla="*/ 13504517 h 21600" name="T21"/>
                <a:gd fmla="*/ 0 w 21600" name="T22"/>
                <a:gd fmla="*/ 78701562 h 21600" name="T23"/>
                <a:gd fmla="*/ 10204304 w 21600" name="T24"/>
                <a:gd fmla="*/ 82610220 h 21600" name="T25"/>
                <a:gd fmla="*/ 284074652 w 21600" name="T26"/>
                <a:gd fmla="*/ 82610220 h 21600" name="T27"/>
                <a:gd fmla="*/ 294279076 w 21600" name="T28"/>
                <a:gd fmla="*/ 78701562 h 21600" name="T29"/>
                <a:gd fmla="*/ 294279076 w 21600" name="T30"/>
                <a:gd fmla="*/ 13504517 h 21600" name="T31"/>
                <a:gd fmla="*/ 284074652 w 21600" name="T32"/>
                <a:gd fmla="*/ 9591959 h 21600" name="T33"/>
                <a:gd fmla="*/ 43284027 w 21600" name="T34"/>
                <a:gd fmla="*/ 76204222 h 21600" name="T35"/>
                <a:gd fmla="*/ 8255980 w 21600" name="T36"/>
                <a:gd fmla="*/ 76204222 h 21600" name="T37"/>
                <a:gd fmla="*/ 8255980 w 21600" name="T38"/>
                <a:gd fmla="*/ 16108848 h 21600" name="T39"/>
                <a:gd fmla="*/ 43284027 w 21600" name="T40"/>
                <a:gd fmla="*/ 16108848 h 21600" name="T41"/>
                <a:gd fmla="*/ 43284027 w 21600" name="T42"/>
                <a:gd fmla="*/ 76204222 h 21600" name="T43"/>
                <a:gd fmla="*/ 146771280 w 21600" name="T44"/>
                <a:gd fmla="*/ 70237863 h 21600" name="T45"/>
                <a:gd fmla="*/ 83951256 w 21600" name="T46"/>
                <a:gd fmla="*/ 46154616 h 21600" name="T47"/>
                <a:gd fmla="*/ 146771280 w 21600" name="T48"/>
                <a:gd fmla="*/ 22075207 h 21600" name="T49"/>
                <a:gd fmla="*/ 209578696 w 21600" name="T50"/>
                <a:gd fmla="*/ 46154616 h 21600" name="T51"/>
                <a:gd fmla="*/ 146771280 w 21600" name="T52"/>
                <a:gd fmla="*/ 70237863 h 21600" name="T53"/>
                <a:gd fmla="*/ 266281437 w 21600" name="T54"/>
                <a:gd fmla="*/ 35713491 h 21600" name="T55"/>
                <a:gd fmla="*/ 229592674 w 21600" name="T56"/>
                <a:gd fmla="*/ 35713491 h 21600" name="T57"/>
                <a:gd fmla="*/ 229592674 w 21600" name="T58"/>
                <a:gd fmla="*/ 21650651 h 21600" name="T59"/>
                <a:gd fmla="*/ 266281437 w 21600" name="T60"/>
                <a:gd fmla="*/ 21650651 h 21600" name="T61"/>
                <a:gd fmla="*/ 266281437 w 21600" name="T62"/>
                <a:gd fmla="*/ 35713491 h 21600" name="T63"/>
                <a:gd fmla="*/ 266281437 w 21600" name="T64"/>
                <a:gd fmla="*/ 35713491 h 21600"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21600" w="21600">
                  <a:moveTo>
                    <a:pt x="20851" y="2508"/>
                  </a:moveTo>
                  <a:lnTo>
                    <a:pt x="9595" y="2508"/>
                  </a:lnTo>
                  <a:cubicBezTo>
                    <a:pt x="9592" y="2498"/>
                    <a:pt x="9590" y="2487"/>
                    <a:pt x="9587" y="2478"/>
                  </a:cubicBezTo>
                  <a:lnTo>
                    <a:pt x="8870" y="914"/>
                  </a:lnTo>
                  <a:cubicBezTo>
                    <a:pt x="8686" y="411"/>
                    <a:pt x="8199" y="0"/>
                    <a:pt x="7786" y="0"/>
                  </a:cubicBezTo>
                  <a:lnTo>
                    <a:pt x="4580" y="0"/>
                  </a:lnTo>
                  <a:cubicBezTo>
                    <a:pt x="4168" y="0"/>
                    <a:pt x="3680" y="412"/>
                    <a:pt x="3496" y="914"/>
                  </a:cubicBezTo>
                  <a:lnTo>
                    <a:pt x="2780" y="2478"/>
                  </a:lnTo>
                  <a:cubicBezTo>
                    <a:pt x="2776" y="2487"/>
                    <a:pt x="2775" y="2498"/>
                    <a:pt x="2771" y="2508"/>
                  </a:cubicBezTo>
                  <a:lnTo>
                    <a:pt x="749" y="2508"/>
                  </a:lnTo>
                  <a:cubicBezTo>
                    <a:pt x="337" y="2508"/>
                    <a:pt x="0" y="2968"/>
                    <a:pt x="0" y="3531"/>
                  </a:cubicBezTo>
                  <a:lnTo>
                    <a:pt x="0" y="20578"/>
                  </a:lnTo>
                  <a:cubicBezTo>
                    <a:pt x="0" y="21140"/>
                    <a:pt x="337" y="21600"/>
                    <a:pt x="749" y="21600"/>
                  </a:cubicBezTo>
                  <a:lnTo>
                    <a:pt x="20851" y="21600"/>
                  </a:lnTo>
                  <a:cubicBezTo>
                    <a:pt x="21263" y="21600"/>
                    <a:pt x="21600" y="21140"/>
                    <a:pt x="21600" y="20578"/>
                  </a:cubicBezTo>
                  <a:lnTo>
                    <a:pt x="21600" y="3531"/>
                  </a:lnTo>
                  <a:cubicBezTo>
                    <a:pt x="21600" y="2968"/>
                    <a:pt x="21263" y="2508"/>
                    <a:pt x="20851" y="2508"/>
                  </a:cubicBezTo>
                  <a:close/>
                  <a:moveTo>
                    <a:pt x="3177" y="19925"/>
                  </a:moveTo>
                  <a:lnTo>
                    <a:pt x="606" y="19925"/>
                  </a:lnTo>
                  <a:lnTo>
                    <a:pt x="606" y="4212"/>
                  </a:lnTo>
                  <a:lnTo>
                    <a:pt x="3177" y="4212"/>
                  </a:lnTo>
                  <a:lnTo>
                    <a:pt x="3177" y="19925"/>
                  </a:lnTo>
                  <a:close/>
                  <a:moveTo>
                    <a:pt x="10773" y="18365"/>
                  </a:moveTo>
                  <a:cubicBezTo>
                    <a:pt x="8226" y="18365"/>
                    <a:pt x="6162" y="15546"/>
                    <a:pt x="6162" y="12068"/>
                  </a:cubicBezTo>
                  <a:cubicBezTo>
                    <a:pt x="6162" y="8591"/>
                    <a:pt x="8226" y="5772"/>
                    <a:pt x="10773" y="5772"/>
                  </a:cubicBezTo>
                  <a:cubicBezTo>
                    <a:pt x="13319" y="5772"/>
                    <a:pt x="15383" y="8591"/>
                    <a:pt x="15383" y="12068"/>
                  </a:cubicBezTo>
                  <a:cubicBezTo>
                    <a:pt x="15383" y="15546"/>
                    <a:pt x="13319" y="18365"/>
                    <a:pt x="10773" y="18365"/>
                  </a:cubicBezTo>
                  <a:close/>
                  <a:moveTo>
                    <a:pt x="19545" y="9338"/>
                  </a:moveTo>
                  <a:lnTo>
                    <a:pt x="16852" y="9338"/>
                  </a:lnTo>
                  <a:lnTo>
                    <a:pt x="16852" y="5661"/>
                  </a:lnTo>
                  <a:lnTo>
                    <a:pt x="19545" y="5661"/>
                  </a:lnTo>
                  <a:lnTo>
                    <a:pt x="19545" y="9338"/>
                  </a:lnTo>
                  <a:close/>
                  <a:moveTo>
                    <a:pt x="19545" y="9338"/>
                  </a:moveTo>
                </a:path>
              </a:pathLst>
            </a:custGeom>
            <a:solidFill>
              <a:schemeClr val="accent2"/>
            </a:solidFill>
            <a:ln>
              <a:noFill/>
            </a:ln>
            <a:effectLst/>
          </p:spPr>
          <p:txBody>
            <a:bodyPr anchor="ctr"/>
            <a:lstStyle/>
            <a:p>
              <a:pPr algn="ctr"/>
              <a:endParaRPr>
                <a:cs typeface="+mn-ea"/>
                <a:sym typeface="+mn-lt"/>
              </a:endParaRPr>
            </a:p>
          </p:txBody>
        </p:sp>
        <p:grpSp>
          <p:nvGrpSpPr>
            <p:cNvPr id="28" name="Group 84"/>
            <p:cNvGrpSpPr/>
            <p:nvPr/>
          </p:nvGrpSpPr>
          <p:grpSpPr>
            <a:xfrm>
              <a:off x="887349" y="4942822"/>
              <a:ext cx="310933" cy="266209"/>
              <a:chExt cx="576" cy="493"/>
            </a:xfrm>
            <a:solidFill>
              <a:schemeClr val="accent4"/>
            </a:solidFill>
            <a:effectLst/>
          </p:grpSpPr>
          <p:sp>
            <p:nvSpPr>
              <p:cNvPr id="75" name="Freeform: Shape 85"/>
              <p:cNvSpPr/>
              <p:nvPr/>
            </p:nvSpPr>
            <p:spPr bwMode="auto">
              <a:xfrm>
                <a:off x="0" y="0"/>
                <a:ext cx="576" cy="493"/>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w 21600" name="T30"/>
                  <a:gd fmla="*/ 0 h 21600" name="T31"/>
                  <a:gd fmla="*/ 0 w 21600" name="T32"/>
                  <a:gd fmla="*/ 0 h 21600" name="T33"/>
                  <a:gd fmla="*/ 0 w 21600" name="T34"/>
                  <a:gd fmla="*/ 0 h 21600" name="T35"/>
                  <a:gd fmla="*/ 0 w 21600" name="T36"/>
                  <a:gd fmla="*/ 0 h 21600" name="T37"/>
                  <a:gd fmla="*/ 0 w 21600" name="T38"/>
                  <a:gd fmla="*/ 0 h 21600" name="T39"/>
                  <a:gd fmla="*/ 0 w 21600" name="T40"/>
                  <a:gd fmla="*/ 0 h 21600" name="T41"/>
                  <a:gd fmla="*/ 0 w 21600" name="T42"/>
                  <a:gd fmla="*/ 0 h 21600" name="T43"/>
                  <a:gd fmla="*/ 0 w 21600" name="T44"/>
                  <a:gd fmla="*/ 0 h 21600" name="T45"/>
                  <a:gd fmla="*/ 0 w 21600" name="T46"/>
                  <a:gd fmla="*/ 0 h 21600" name="T47"/>
                  <a:gd fmla="*/ 0 w 21600" name="T48"/>
                  <a:gd fmla="*/ 0 h 21600" name="T49"/>
                  <a:gd fmla="*/ 0 w 21600" name="T50"/>
                  <a:gd fmla="*/ 0 h 21600" name="T51"/>
                  <a:gd fmla="*/ 0 w 21600" name="T52"/>
                  <a:gd fmla="*/ 0 h 21600" name="T53"/>
                  <a:gd fmla="*/ 0 w 21600" name="T54"/>
                  <a:gd fmla="*/ 0 h 21600" name="T55"/>
                  <a:gd fmla="*/ 0 w 21600" name="T56"/>
                  <a:gd fmla="*/ 0 h 21600" name="T57"/>
                  <a:gd fmla="*/ 0 w 21600" name="T58"/>
                  <a:gd fmla="*/ 0 h 21600"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21600" w="21600">
                    <a:moveTo>
                      <a:pt x="20846" y="0"/>
                    </a:moveTo>
                    <a:lnTo>
                      <a:pt x="3886" y="0"/>
                    </a:lnTo>
                    <a:cubicBezTo>
                      <a:pt x="3293" y="0"/>
                      <a:pt x="3132" y="187"/>
                      <a:pt x="3132" y="883"/>
                    </a:cubicBezTo>
                    <a:lnTo>
                      <a:pt x="3132" y="3757"/>
                    </a:lnTo>
                    <a:lnTo>
                      <a:pt x="754" y="3757"/>
                    </a:lnTo>
                    <a:cubicBezTo>
                      <a:pt x="161" y="3757"/>
                      <a:pt x="0" y="3944"/>
                      <a:pt x="0" y="4639"/>
                    </a:cubicBezTo>
                    <a:lnTo>
                      <a:pt x="0" y="19215"/>
                    </a:lnTo>
                    <a:cubicBezTo>
                      <a:pt x="0" y="20254"/>
                      <a:pt x="1044" y="21600"/>
                      <a:pt x="2039" y="21600"/>
                    </a:cubicBezTo>
                    <a:lnTo>
                      <a:pt x="3886" y="21600"/>
                    </a:lnTo>
                    <a:lnTo>
                      <a:pt x="18035" y="21600"/>
                    </a:lnTo>
                    <a:lnTo>
                      <a:pt x="20845" y="21600"/>
                    </a:lnTo>
                    <a:cubicBezTo>
                      <a:pt x="21439" y="21600"/>
                      <a:pt x="21600" y="21413"/>
                      <a:pt x="21600" y="20717"/>
                    </a:cubicBezTo>
                    <a:lnTo>
                      <a:pt x="21600" y="883"/>
                    </a:lnTo>
                    <a:cubicBezTo>
                      <a:pt x="21600" y="187"/>
                      <a:pt x="21440" y="0"/>
                      <a:pt x="20846" y="0"/>
                    </a:cubicBezTo>
                    <a:close/>
                    <a:moveTo>
                      <a:pt x="20315" y="20097"/>
                    </a:moveTo>
                    <a:lnTo>
                      <a:pt x="18035" y="20097"/>
                    </a:lnTo>
                    <a:lnTo>
                      <a:pt x="3886" y="20097"/>
                    </a:lnTo>
                    <a:lnTo>
                      <a:pt x="2040" y="20097"/>
                    </a:lnTo>
                    <a:cubicBezTo>
                      <a:pt x="1811" y="20097"/>
                      <a:pt x="1310" y="19505"/>
                      <a:pt x="1285" y="19214"/>
                    </a:cubicBezTo>
                    <a:lnTo>
                      <a:pt x="1285" y="5258"/>
                    </a:lnTo>
                    <a:lnTo>
                      <a:pt x="3132" y="5258"/>
                    </a:lnTo>
                    <a:lnTo>
                      <a:pt x="3132" y="18750"/>
                    </a:lnTo>
                    <a:lnTo>
                      <a:pt x="4416" y="18750"/>
                    </a:lnTo>
                    <a:lnTo>
                      <a:pt x="4416" y="5258"/>
                    </a:lnTo>
                    <a:lnTo>
                      <a:pt x="4417" y="5258"/>
                    </a:lnTo>
                    <a:lnTo>
                      <a:pt x="4417" y="3756"/>
                    </a:lnTo>
                    <a:lnTo>
                      <a:pt x="4417" y="1502"/>
                    </a:lnTo>
                    <a:lnTo>
                      <a:pt x="20315" y="1502"/>
                    </a:lnTo>
                    <a:lnTo>
                      <a:pt x="20315" y="20097"/>
                    </a:lnTo>
                    <a:close/>
                    <a:moveTo>
                      <a:pt x="20315" y="20097"/>
                    </a:moveTo>
                  </a:path>
                </a:pathLst>
              </a:custGeom>
              <a:grpFill/>
              <a:ln>
                <a:noFill/>
              </a:ln>
              <a:extLst>
                <a:ext uri="{91240B29-F687-4f45-9708-019B960494DF}">
                  <a14:hiddenLine xmlns:lc="http://schemas.openxmlformats.org/drawingml/2006/lockedCanvas" cap="flat" w="25400">
                    <a:solidFill>
                      <a:schemeClr val="tx1"/>
                    </a:solidFill>
                    <a:miter lim="800000"/>
                    <a:headEnd len="med" type="none" w="med"/>
                    <a:tailEnd len="med" type="none" w="med"/>
                  </a14:hiddenLine>
                </a:ext>
              </a:extLst>
            </p:spPr>
            <p:txBody>
              <a:bodyPr anchor="ctr"/>
              <a:lstStyle/>
              <a:p>
                <a:pPr algn="ctr"/>
                <a:endParaRPr>
                  <a:cs typeface="+mn-ea"/>
                  <a:sym typeface="+mn-lt"/>
                </a:endParaRPr>
              </a:p>
            </p:txBody>
          </p:sp>
          <p:sp>
            <p:nvSpPr>
              <p:cNvPr id="76" name="Rectangle 86"/>
              <p:cNvSpPr/>
              <p:nvPr/>
            </p:nvSpPr>
            <p:spPr bwMode="auto">
              <a:xfrm>
                <a:off x="168" y="72"/>
                <a:ext cx="154" cy="154"/>
              </a:xfrm>
              <a:prstGeom prst="rect">
                <a:avLst/>
              </a:prstGeom>
              <a:grpFill/>
              <a:ln>
                <a:noFill/>
              </a:ln>
              <a:extLst>
                <a:ext uri="{91240B29-F687-4f45-9708-019B960494DF}">
                  <a14:hiddenLine xmlns:lc="http://schemas.openxmlformats.org/drawingml/2006/lockedCanvas" w="25400">
                    <a:solidFill>
                      <a:schemeClr val="tx1"/>
                    </a:solidFill>
                    <a:miter lim="800000"/>
                    <a:headEnd/>
                    <a:tailEnd/>
                  </a14:hiddenLine>
                </a:ext>
              </a:extLst>
            </p:spPr>
            <p:txBody>
              <a:bodyPr anchor="ctr"/>
              <a:lstStyle/>
              <a:p>
                <a:pPr algn="ctr"/>
                <a:endParaRPr>
                  <a:cs typeface="+mn-ea"/>
                  <a:sym typeface="+mn-lt"/>
                </a:endParaRPr>
              </a:p>
            </p:txBody>
          </p:sp>
          <p:sp>
            <p:nvSpPr>
              <p:cNvPr id="77" name="Rectangle 87"/>
              <p:cNvSpPr/>
              <p:nvPr/>
            </p:nvSpPr>
            <p:spPr bwMode="auto">
              <a:xfrm>
                <a:off x="368" y="96"/>
                <a:ext cx="128" cy="25"/>
              </a:xfrm>
              <a:prstGeom prst="rect">
                <a:avLst/>
              </a:prstGeom>
              <a:grpFill/>
              <a:ln>
                <a:noFill/>
              </a:ln>
              <a:extLst>
                <a:ext uri="{91240B29-F687-4f45-9708-019B960494DF}">
                  <a14:hiddenLine xmlns:lc="http://schemas.openxmlformats.org/drawingml/2006/lockedCanvas" w="25400">
                    <a:solidFill>
                      <a:schemeClr val="tx1"/>
                    </a:solidFill>
                    <a:miter lim="800000"/>
                    <a:headEnd/>
                    <a:tailEnd/>
                  </a14:hiddenLine>
                </a:ext>
              </a:extLst>
            </p:spPr>
            <p:txBody>
              <a:bodyPr anchor="ctr"/>
              <a:lstStyle/>
              <a:p>
                <a:pPr algn="ctr"/>
                <a:endParaRPr>
                  <a:cs typeface="+mn-ea"/>
                  <a:sym typeface="+mn-lt"/>
                </a:endParaRPr>
              </a:p>
            </p:txBody>
          </p:sp>
          <p:sp>
            <p:nvSpPr>
              <p:cNvPr id="78" name="Rectangle 88"/>
              <p:cNvSpPr/>
              <p:nvPr/>
            </p:nvSpPr>
            <p:spPr bwMode="auto">
              <a:xfrm>
                <a:off x="368" y="176"/>
                <a:ext cx="128" cy="25"/>
              </a:xfrm>
              <a:prstGeom prst="rect">
                <a:avLst/>
              </a:prstGeom>
              <a:grpFill/>
              <a:ln>
                <a:noFill/>
              </a:ln>
              <a:extLst>
                <a:ext uri="{91240B29-F687-4f45-9708-019B960494DF}">
                  <a14:hiddenLine xmlns:lc="http://schemas.openxmlformats.org/drawingml/2006/lockedCanvas" w="25400">
                    <a:solidFill>
                      <a:schemeClr val="tx1"/>
                    </a:solidFill>
                    <a:miter lim="800000"/>
                    <a:headEnd/>
                    <a:tailEnd/>
                  </a14:hiddenLine>
                </a:ext>
              </a:extLst>
            </p:spPr>
            <p:txBody>
              <a:bodyPr anchor="ctr"/>
              <a:lstStyle/>
              <a:p>
                <a:pPr algn="ctr"/>
                <a:endParaRPr>
                  <a:cs typeface="+mn-ea"/>
                  <a:sym typeface="+mn-lt"/>
                </a:endParaRPr>
              </a:p>
            </p:txBody>
          </p:sp>
          <p:sp>
            <p:nvSpPr>
              <p:cNvPr id="79" name="Rectangle 89"/>
              <p:cNvSpPr/>
              <p:nvPr/>
            </p:nvSpPr>
            <p:spPr bwMode="auto">
              <a:xfrm>
                <a:off x="168" y="280"/>
                <a:ext cx="330" cy="25"/>
              </a:xfrm>
              <a:prstGeom prst="rect">
                <a:avLst/>
              </a:prstGeom>
              <a:grpFill/>
              <a:ln>
                <a:noFill/>
              </a:ln>
              <a:extLst>
                <a:ext uri="{91240B29-F687-4f45-9708-019B960494DF}">
                  <a14:hiddenLine xmlns:lc="http://schemas.openxmlformats.org/drawingml/2006/lockedCanvas" w="25400">
                    <a:solidFill>
                      <a:schemeClr val="tx1"/>
                    </a:solidFill>
                    <a:miter lim="800000"/>
                    <a:headEnd/>
                    <a:tailEnd/>
                  </a14:hiddenLine>
                </a:ext>
              </a:extLst>
            </p:spPr>
            <p:txBody>
              <a:bodyPr anchor="ctr"/>
              <a:lstStyle/>
              <a:p>
                <a:pPr algn="ctr"/>
                <a:endParaRPr>
                  <a:cs typeface="+mn-ea"/>
                  <a:sym typeface="+mn-lt"/>
                </a:endParaRPr>
              </a:p>
            </p:txBody>
          </p:sp>
          <p:sp>
            <p:nvSpPr>
              <p:cNvPr id="80" name="Rectangle 90"/>
              <p:cNvSpPr/>
              <p:nvPr/>
            </p:nvSpPr>
            <p:spPr bwMode="auto">
              <a:xfrm>
                <a:off x="168" y="360"/>
                <a:ext cx="330" cy="25"/>
              </a:xfrm>
              <a:prstGeom prst="rect">
                <a:avLst/>
              </a:prstGeom>
              <a:grpFill/>
              <a:ln>
                <a:noFill/>
              </a:ln>
              <a:extLst>
                <a:ext uri="{91240B29-F687-4f45-9708-019B960494DF}">
                  <a14:hiddenLine xmlns:lc="http://schemas.openxmlformats.org/drawingml/2006/lockedCanvas" w="25400">
                    <a:solidFill>
                      <a:schemeClr val="tx1"/>
                    </a:solidFill>
                    <a:miter lim="800000"/>
                    <a:headEnd/>
                    <a:tailEnd/>
                  </a14:hiddenLine>
                </a:ext>
              </a:extLst>
            </p:spPr>
            <p:txBody>
              <a:bodyPr anchor="ctr"/>
              <a:lstStyle/>
              <a:p>
                <a:pPr algn="ctr"/>
                <a:endParaRPr>
                  <a:cs typeface="+mn-ea"/>
                  <a:sym typeface="+mn-lt"/>
                </a:endParaRPr>
              </a:p>
            </p:txBody>
          </p:sp>
        </p:grpSp>
        <p:sp>
          <p:nvSpPr>
            <p:cNvPr id="29" name="Rectangle 91"/>
            <p:cNvSpPr/>
            <p:nvPr/>
          </p:nvSpPr>
          <p:spPr>
            <a:xfrm>
              <a:off x="6773572" y="3016215"/>
              <a:ext cx="3367121" cy="232557"/>
            </a:xfrm>
            <a:prstGeom prst="rect">
              <a:avLst/>
            </a:prstGeom>
            <a:effectLst/>
          </p:spPr>
          <p:txBody>
            <a:bodyPr wrap="none">
              <a:normAutofit lnSpcReduction="10000"/>
            </a:bodyPr>
            <a:lstStyle/>
            <a:p>
              <a:r>
                <a:rPr altLang="en-US" b="1" lang="zh-CN" sz="1000">
                  <a:cs typeface="+mn-ea"/>
                  <a:sym typeface="+mn-lt"/>
                </a:rPr>
                <a:t>标题文本预设</a:t>
              </a:r>
            </a:p>
          </p:txBody>
        </p:sp>
        <p:sp>
          <p:nvSpPr>
            <p:cNvPr id="30" name="Rectangle: Rounded Corners 92"/>
            <p:cNvSpPr/>
            <p:nvPr/>
          </p:nvSpPr>
          <p:spPr>
            <a:xfrm rot="5400000">
              <a:off x="8973792" y="1148209"/>
              <a:ext cx="226810" cy="4462773"/>
            </a:xfrm>
            <a:prstGeom prst="roundRect">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31" name="Rectangle: Rounded Corners 93"/>
            <p:cNvSpPr/>
            <p:nvPr/>
          </p:nvSpPr>
          <p:spPr>
            <a:xfrm>
              <a:off x="6855812" y="3266189"/>
              <a:ext cx="3874861" cy="226808"/>
            </a:xfrm>
            <a:prstGeom prst="roundRect">
              <a:avLst/>
            </a:prstGeom>
            <a:pattFill prst="ltUpDiag">
              <a:fgClr>
                <a:schemeClr val="accent1">
                  <a:lumMod val="75000"/>
                </a:schemeClr>
              </a:fgClr>
              <a:bgClr>
                <a:schemeClr val="accent1"/>
              </a:bgClr>
            </a:pattFill>
            <a:ln>
              <a:noFill/>
            </a:ln>
            <a:effectLst/>
          </p:spPr>
          <p:style>
            <a:lnRef idx="1">
              <a:schemeClr val="accent1"/>
            </a:lnRef>
            <a:fillRef idx="3">
              <a:schemeClr val="accent1"/>
            </a:fillRef>
            <a:effectRef idx="2">
              <a:schemeClr val="accent1"/>
            </a:effectRef>
            <a:fontRef idx="minor">
              <a:schemeClr val="lt1"/>
            </a:fontRef>
          </p:style>
          <p:txBody>
            <a:bodyPr anchor="ctr" anchorCtr="0" bIns="91440" tIns="91440" wrap="none">
              <a:normAutofit fontScale="22500" lnSpcReduction="20000"/>
            </a:bodyPr>
            <a:lstStyle/>
            <a:p>
              <a:pPr algn="r"/>
              <a:r>
                <a:rPr lang="en-US" sz="1200">
                  <a:solidFill>
                    <a:srgbClr val="FFFFFF"/>
                  </a:solidFill>
                  <a:cs typeface="+mn-ea"/>
                  <a:sym typeface="+mn-lt"/>
                </a:rPr>
                <a:t>80%</a:t>
              </a:r>
            </a:p>
          </p:txBody>
        </p:sp>
        <p:sp>
          <p:nvSpPr>
            <p:cNvPr id="32" name="Rectangle 94"/>
            <p:cNvSpPr/>
            <p:nvPr/>
          </p:nvSpPr>
          <p:spPr>
            <a:xfrm>
              <a:off x="6773572" y="3574154"/>
              <a:ext cx="3367121" cy="232557"/>
            </a:xfrm>
            <a:prstGeom prst="rect">
              <a:avLst/>
            </a:prstGeom>
            <a:effectLst/>
          </p:spPr>
          <p:txBody>
            <a:bodyPr wrap="none">
              <a:normAutofit lnSpcReduction="10000"/>
            </a:bodyPr>
            <a:lstStyle/>
            <a:p>
              <a:r>
                <a:rPr altLang="en-US" b="1" lang="zh-CN" sz="1000">
                  <a:cs typeface="+mn-ea"/>
                  <a:sym typeface="+mn-lt"/>
                </a:rPr>
                <a:t>标题文本预设</a:t>
              </a:r>
            </a:p>
          </p:txBody>
        </p:sp>
        <p:sp>
          <p:nvSpPr>
            <p:cNvPr id="33" name="Rectangle: Rounded Corners 95"/>
            <p:cNvSpPr/>
            <p:nvPr/>
          </p:nvSpPr>
          <p:spPr>
            <a:xfrm rot="5400000">
              <a:off x="8973792" y="1706147"/>
              <a:ext cx="226810" cy="4462773"/>
            </a:xfrm>
            <a:prstGeom prst="roundRect">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34" name="Rectangle: Rounded Corners 96"/>
            <p:cNvSpPr/>
            <p:nvPr/>
          </p:nvSpPr>
          <p:spPr>
            <a:xfrm>
              <a:off x="6855811" y="3824127"/>
              <a:ext cx="2395654" cy="226808"/>
            </a:xfrm>
            <a:prstGeom prst="roundRect">
              <a:avLst/>
            </a:prstGeom>
            <a:pattFill prst="ltUpDiag">
              <a:fgClr>
                <a:schemeClr val="accent3">
                  <a:lumMod val="75000"/>
                </a:schemeClr>
              </a:fgClr>
              <a:bgClr>
                <a:schemeClr val="accent3"/>
              </a:bgClr>
            </a:pattFill>
            <a:ln>
              <a:noFill/>
            </a:ln>
            <a:effectLst/>
          </p:spPr>
          <p:style>
            <a:lnRef idx="1">
              <a:schemeClr val="accent1"/>
            </a:lnRef>
            <a:fillRef idx="3">
              <a:schemeClr val="accent1"/>
            </a:fillRef>
            <a:effectRef idx="2">
              <a:schemeClr val="accent1"/>
            </a:effectRef>
            <a:fontRef idx="minor">
              <a:schemeClr val="lt1"/>
            </a:fontRef>
          </p:style>
          <p:txBody>
            <a:bodyPr anchor="ctr" anchorCtr="0" bIns="91440" tIns="91440" wrap="none">
              <a:normAutofit fontScale="22500" lnSpcReduction="20000"/>
            </a:bodyPr>
            <a:lstStyle/>
            <a:p>
              <a:pPr algn="r"/>
              <a:r>
                <a:rPr lang="en-US" sz="1200">
                  <a:solidFill>
                    <a:srgbClr val="FFFFFF"/>
                  </a:solidFill>
                  <a:cs typeface="+mn-ea"/>
                  <a:sym typeface="+mn-lt"/>
                </a:rPr>
                <a:t>58%</a:t>
              </a:r>
            </a:p>
          </p:txBody>
        </p:sp>
        <p:sp>
          <p:nvSpPr>
            <p:cNvPr id="35" name="Rectangle 97"/>
            <p:cNvSpPr/>
            <p:nvPr/>
          </p:nvSpPr>
          <p:spPr>
            <a:xfrm>
              <a:off x="6773572" y="4132092"/>
              <a:ext cx="3367121" cy="232557"/>
            </a:xfrm>
            <a:prstGeom prst="rect">
              <a:avLst/>
            </a:prstGeom>
            <a:effectLst/>
          </p:spPr>
          <p:txBody>
            <a:bodyPr wrap="none">
              <a:normAutofit lnSpcReduction="10000"/>
            </a:bodyPr>
            <a:lstStyle/>
            <a:p>
              <a:r>
                <a:rPr altLang="en-US" b="1" lang="zh-CN" sz="1000">
                  <a:cs typeface="+mn-ea"/>
                  <a:sym typeface="+mn-lt"/>
                </a:rPr>
                <a:t>标题文本预设</a:t>
              </a:r>
            </a:p>
          </p:txBody>
        </p:sp>
        <p:sp>
          <p:nvSpPr>
            <p:cNvPr id="36" name="Rectangle: Rounded Corners 98"/>
            <p:cNvSpPr/>
            <p:nvPr/>
          </p:nvSpPr>
          <p:spPr>
            <a:xfrm rot="5400000">
              <a:off x="8973792" y="2264085"/>
              <a:ext cx="226810" cy="4462773"/>
            </a:xfrm>
            <a:prstGeom prst="roundRect">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37" name="Rectangle: Rounded Corners 99"/>
            <p:cNvSpPr/>
            <p:nvPr/>
          </p:nvSpPr>
          <p:spPr>
            <a:xfrm>
              <a:off x="6855812" y="4382065"/>
              <a:ext cx="3380487" cy="226808"/>
            </a:xfrm>
            <a:prstGeom prst="roundRect">
              <a:avLst/>
            </a:prstGeom>
            <a:pattFill prst="ltUpDiag">
              <a:fgClr>
                <a:schemeClr val="accent2">
                  <a:lumMod val="75000"/>
                </a:schemeClr>
              </a:fgClr>
              <a:bgClr>
                <a:schemeClr val="accent2"/>
              </a:bgClr>
            </a:pattFill>
            <a:ln>
              <a:noFill/>
            </a:ln>
            <a:effectLst/>
          </p:spPr>
          <p:style>
            <a:lnRef idx="1">
              <a:schemeClr val="accent1"/>
            </a:lnRef>
            <a:fillRef idx="3">
              <a:schemeClr val="accent1"/>
            </a:fillRef>
            <a:effectRef idx="2">
              <a:schemeClr val="accent1"/>
            </a:effectRef>
            <a:fontRef idx="minor">
              <a:schemeClr val="lt1"/>
            </a:fontRef>
          </p:style>
          <p:txBody>
            <a:bodyPr anchor="ctr" anchorCtr="0" bIns="91440" tIns="91440" wrap="none">
              <a:normAutofit fontScale="22500" lnSpcReduction="20000"/>
            </a:bodyPr>
            <a:lstStyle/>
            <a:p>
              <a:pPr algn="r"/>
              <a:r>
                <a:rPr lang="en-US" sz="1200">
                  <a:solidFill>
                    <a:srgbClr val="FFFFFF"/>
                  </a:solidFill>
                  <a:cs typeface="+mn-ea"/>
                  <a:sym typeface="+mn-lt"/>
                </a:rPr>
                <a:t>76%</a:t>
              </a:r>
            </a:p>
          </p:txBody>
        </p:sp>
        <p:sp>
          <p:nvSpPr>
            <p:cNvPr id="38" name="Rectangle 100"/>
            <p:cNvSpPr/>
            <p:nvPr/>
          </p:nvSpPr>
          <p:spPr>
            <a:xfrm>
              <a:off x="6773572" y="4728718"/>
              <a:ext cx="3367121" cy="232557"/>
            </a:xfrm>
            <a:prstGeom prst="rect">
              <a:avLst/>
            </a:prstGeom>
            <a:effectLst/>
          </p:spPr>
          <p:txBody>
            <a:bodyPr wrap="none">
              <a:normAutofit lnSpcReduction="10000"/>
            </a:bodyPr>
            <a:lstStyle/>
            <a:p>
              <a:r>
                <a:rPr altLang="en-US" b="1" lang="zh-CN" sz="1000">
                  <a:cs typeface="+mn-ea"/>
                  <a:sym typeface="+mn-lt"/>
                </a:rPr>
                <a:t>标题文本预设</a:t>
              </a:r>
            </a:p>
          </p:txBody>
        </p:sp>
        <p:sp>
          <p:nvSpPr>
            <p:cNvPr id="39" name="Rectangle: Rounded Corners 101"/>
            <p:cNvSpPr/>
            <p:nvPr/>
          </p:nvSpPr>
          <p:spPr>
            <a:xfrm rot="5400000">
              <a:off x="8973792" y="2860711"/>
              <a:ext cx="226810" cy="4462773"/>
            </a:xfrm>
            <a:prstGeom prst="roundRect">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40" name="Rectangle: Rounded Corners 102"/>
            <p:cNvSpPr/>
            <p:nvPr/>
          </p:nvSpPr>
          <p:spPr>
            <a:xfrm>
              <a:off x="6855812" y="4978691"/>
              <a:ext cx="3874861" cy="226808"/>
            </a:xfrm>
            <a:prstGeom prst="roundRect">
              <a:avLst/>
            </a:prstGeom>
            <a:pattFill prst="ltUpDiag">
              <a:fgClr>
                <a:schemeClr val="accent4">
                  <a:lumMod val="75000"/>
                </a:schemeClr>
              </a:fgClr>
              <a:bgClr>
                <a:schemeClr val="accent4"/>
              </a:bgClr>
            </a:pattFill>
            <a:ln>
              <a:noFill/>
            </a:ln>
            <a:effectLst/>
          </p:spPr>
          <p:style>
            <a:lnRef idx="1">
              <a:schemeClr val="accent1"/>
            </a:lnRef>
            <a:fillRef idx="3">
              <a:schemeClr val="accent1"/>
            </a:fillRef>
            <a:effectRef idx="2">
              <a:schemeClr val="accent1"/>
            </a:effectRef>
            <a:fontRef idx="minor">
              <a:schemeClr val="lt1"/>
            </a:fontRef>
          </p:style>
          <p:txBody>
            <a:bodyPr anchor="ctr" anchorCtr="0" bIns="91440" tIns="91440" wrap="none">
              <a:normAutofit fontScale="22500" lnSpcReduction="20000"/>
            </a:bodyPr>
            <a:lstStyle/>
            <a:p>
              <a:pPr algn="r"/>
              <a:r>
                <a:rPr lang="en-US" sz="1200">
                  <a:solidFill>
                    <a:srgbClr val="FFFFFF"/>
                  </a:solidFill>
                  <a:cs typeface="+mn-ea"/>
                  <a:sym typeface="+mn-lt"/>
                </a:rPr>
                <a:t>80%</a:t>
              </a:r>
            </a:p>
          </p:txBody>
        </p:sp>
        <p:sp>
          <p:nvSpPr>
            <p:cNvPr id="41" name="Rectangle 103"/>
            <p:cNvSpPr/>
            <p:nvPr/>
          </p:nvSpPr>
          <p:spPr>
            <a:xfrm>
              <a:off x="6773572" y="5286656"/>
              <a:ext cx="3367121" cy="232557"/>
            </a:xfrm>
            <a:prstGeom prst="rect">
              <a:avLst/>
            </a:prstGeom>
            <a:effectLst/>
          </p:spPr>
          <p:txBody>
            <a:bodyPr wrap="none">
              <a:normAutofit lnSpcReduction="10000"/>
            </a:bodyPr>
            <a:lstStyle/>
            <a:p>
              <a:r>
                <a:rPr altLang="en-US" b="1" lang="zh-CN" sz="1000">
                  <a:cs typeface="+mn-ea"/>
                  <a:sym typeface="+mn-lt"/>
                </a:rPr>
                <a:t>标题文本预设</a:t>
              </a:r>
            </a:p>
          </p:txBody>
        </p:sp>
        <p:sp>
          <p:nvSpPr>
            <p:cNvPr id="42" name="Rectangle: Rounded Corners 104"/>
            <p:cNvSpPr/>
            <p:nvPr/>
          </p:nvSpPr>
          <p:spPr>
            <a:xfrm rot="5400000">
              <a:off x="8973792" y="3418649"/>
              <a:ext cx="226810" cy="4462773"/>
            </a:xfrm>
            <a:prstGeom prst="roundRect">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43" name="Rectangle: Rounded Corners 105"/>
            <p:cNvSpPr/>
            <p:nvPr/>
          </p:nvSpPr>
          <p:spPr>
            <a:xfrm>
              <a:off x="6855811" y="5536629"/>
              <a:ext cx="2395654" cy="226808"/>
            </a:xfrm>
            <a:prstGeom prst="roundRect">
              <a:avLst/>
            </a:prstGeom>
            <a:pattFill prst="ltUpDiag">
              <a:fgClr>
                <a:schemeClr val="accent5">
                  <a:lumMod val="75000"/>
                </a:schemeClr>
              </a:fgClr>
              <a:bgClr>
                <a:schemeClr val="accent5"/>
              </a:bgClr>
            </a:pattFill>
            <a:ln>
              <a:noFill/>
            </a:ln>
            <a:effectLst/>
          </p:spPr>
          <p:style>
            <a:lnRef idx="1">
              <a:schemeClr val="accent1"/>
            </a:lnRef>
            <a:fillRef idx="3">
              <a:schemeClr val="accent1"/>
            </a:fillRef>
            <a:effectRef idx="2">
              <a:schemeClr val="accent1"/>
            </a:effectRef>
            <a:fontRef idx="minor">
              <a:schemeClr val="lt1"/>
            </a:fontRef>
          </p:style>
          <p:txBody>
            <a:bodyPr anchor="ctr" anchorCtr="0" bIns="91440" tIns="91440" wrap="none">
              <a:normAutofit fontScale="22500" lnSpcReduction="20000"/>
            </a:bodyPr>
            <a:lstStyle/>
            <a:p>
              <a:pPr algn="r"/>
              <a:r>
                <a:rPr lang="en-US" sz="1200">
                  <a:solidFill>
                    <a:srgbClr val="FFFFFF"/>
                  </a:solidFill>
                  <a:cs typeface="+mn-ea"/>
                  <a:sym typeface="+mn-lt"/>
                </a:rPr>
                <a:t>58%</a:t>
              </a:r>
            </a:p>
          </p:txBody>
        </p:sp>
        <p:sp>
          <p:nvSpPr>
            <p:cNvPr id="44" name="Freeform: Shape 106"/>
            <p:cNvSpPr/>
            <p:nvPr/>
          </p:nvSpPr>
          <p:spPr bwMode="auto">
            <a:xfrm>
              <a:off x="6388790" y="5478398"/>
              <a:ext cx="313063" cy="310933"/>
            </a:xfrm>
            <a:custGeom>
              <a:gdLst>
                <a:gd fmla="*/ 278227252 w 21437" name="T0"/>
                <a:gd fmla="*/ 181512920 h 21437" name="T1"/>
                <a:gd fmla="*/ 224525382 w 21437" name="T2"/>
                <a:gd fmla="*/ 186253815 h 21437" name="T3"/>
                <a:gd fmla="*/ 163746388 w 21437" name="T4"/>
                <a:gd fmla="*/ 127098893 h 21437" name="T5"/>
                <a:gd fmla="*/ 297860420 w 21437" name="T6"/>
                <a:gd fmla="*/ 48183154 h 21437" name="T7"/>
                <a:gd fmla="*/ 275053811 w 21437" name="T8"/>
                <a:gd fmla="*/ 25990522 h 21437" name="T9"/>
                <a:gd fmla="*/ 103373648 w 21437" name="T10"/>
                <a:gd fmla="*/ 68352185 h 21437" name="T11"/>
                <a:gd fmla="*/ 39968114 w 21437" name="T12"/>
                <a:gd fmla="*/ 6668302 h 21437" name="T13"/>
                <a:gd fmla="*/ 6852655 w 21437" name="T14"/>
                <a:gd fmla="*/ 6668302 h 21437" name="T15"/>
                <a:gd fmla="*/ 6852655 w 21437" name="T16"/>
                <a:gd fmla="*/ 38890974 h 21437" name="T17"/>
                <a:gd fmla="*/ 70245387 w 21437" name="T18"/>
                <a:gd fmla="*/ 100574975 h 21437" name="T19"/>
                <a:gd fmla="*/ 26808398 w 21437" name="T20"/>
                <a:gd fmla="*/ 267534270 h 21437" name="T21"/>
                <a:gd fmla="*/ 49629224 w 21437" name="T22"/>
                <a:gd fmla="*/ 289739412 h 21437" name="T23"/>
                <a:gd fmla="*/ 130630929 w 21437" name="T24"/>
                <a:gd fmla="*/ 159320396 h 21437" name="T25"/>
                <a:gd fmla="*/ 191411339 w 21437" name="T26"/>
                <a:gd fmla="*/ 218476486 h 21437" name="T27"/>
                <a:gd fmla="*/ 186538780 w 21437" name="T28"/>
                <a:gd fmla="*/ 270731883 h 21437" name="T29"/>
                <a:gd fmla="*/ 209344203 w 21437" name="T30"/>
                <a:gd fmla="*/ 292937024 h 21437" name="T31"/>
                <a:gd fmla="*/ 242459541 w 21437" name="T32"/>
                <a:gd fmla="*/ 235926948 h 21437" name="T33"/>
                <a:gd fmla="*/ 301048198 w 21437" name="T34"/>
                <a:gd fmla="*/ 203704266 h 21437" name="T35"/>
                <a:gd fmla="*/ 278227252 w 21437" name="T36"/>
                <a:gd fmla="*/ 181512920 h 21437" name="T37"/>
                <a:gd fmla="*/ 278227252 w 21437" name="T38"/>
                <a:gd fmla="*/ 181512920 h 21437"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21437" w="21437">
                  <a:moveTo>
                    <a:pt x="19812" y="13283"/>
                  </a:moveTo>
                  <a:lnTo>
                    <a:pt x="15988" y="13630"/>
                  </a:lnTo>
                  <a:lnTo>
                    <a:pt x="11660" y="9301"/>
                  </a:lnTo>
                  <a:lnTo>
                    <a:pt x="21210" y="3526"/>
                  </a:lnTo>
                  <a:lnTo>
                    <a:pt x="19586" y="1902"/>
                  </a:lnTo>
                  <a:lnTo>
                    <a:pt x="7361" y="5002"/>
                  </a:lnTo>
                  <a:lnTo>
                    <a:pt x="2846" y="488"/>
                  </a:lnTo>
                  <a:cubicBezTo>
                    <a:pt x="2195" y="-163"/>
                    <a:pt x="1140" y="-163"/>
                    <a:pt x="488" y="488"/>
                  </a:cubicBezTo>
                  <a:cubicBezTo>
                    <a:pt x="-163" y="1140"/>
                    <a:pt x="-163" y="2195"/>
                    <a:pt x="488" y="2846"/>
                  </a:cubicBezTo>
                  <a:lnTo>
                    <a:pt x="5002" y="7360"/>
                  </a:lnTo>
                  <a:lnTo>
                    <a:pt x="1909" y="19578"/>
                  </a:lnTo>
                  <a:lnTo>
                    <a:pt x="3534" y="21203"/>
                  </a:lnTo>
                  <a:lnTo>
                    <a:pt x="9302" y="11659"/>
                  </a:lnTo>
                  <a:lnTo>
                    <a:pt x="13630" y="15988"/>
                  </a:lnTo>
                  <a:lnTo>
                    <a:pt x="13283" y="19812"/>
                  </a:lnTo>
                  <a:lnTo>
                    <a:pt x="14907" y="21437"/>
                  </a:lnTo>
                  <a:lnTo>
                    <a:pt x="17265" y="17265"/>
                  </a:lnTo>
                  <a:lnTo>
                    <a:pt x="21437" y="14907"/>
                  </a:lnTo>
                  <a:lnTo>
                    <a:pt x="19812" y="13283"/>
                  </a:lnTo>
                  <a:close/>
                  <a:moveTo>
                    <a:pt x="19812" y="13283"/>
                  </a:moveTo>
                </a:path>
              </a:pathLst>
            </a:custGeom>
            <a:solidFill>
              <a:schemeClr val="accent5"/>
            </a:solidFill>
            <a:ln>
              <a:noFill/>
            </a:ln>
            <a:effectLst/>
          </p:spPr>
          <p:txBody>
            <a:bodyPr anchor="ctr"/>
            <a:lstStyle/>
            <a:p>
              <a:pPr algn="ctr"/>
              <a:endParaRPr>
                <a:cs typeface="+mn-ea"/>
                <a:sym typeface="+mn-lt"/>
              </a:endParaRPr>
            </a:p>
          </p:txBody>
        </p:sp>
        <p:sp>
          <p:nvSpPr>
            <p:cNvPr id="45" name="Freeform: Shape 107"/>
            <p:cNvSpPr/>
            <p:nvPr/>
          </p:nvSpPr>
          <p:spPr bwMode="auto">
            <a:xfrm>
              <a:off x="6459072" y="3193677"/>
              <a:ext cx="172504" cy="313062"/>
            </a:xfrm>
            <a:custGeom>
              <a:gdLst>
                <a:gd fmla="*/ 19780573 w 21600" name="T0"/>
                <a:gd fmla="*/ 191199061 h 21600" name="T1"/>
                <a:gd fmla="*/ 25382283 w 21600" name="T2"/>
                <a:gd fmla="*/ 96676410 h 21600" name="T3"/>
                <a:gd fmla="*/ 25387355 w 21600" name="T4"/>
                <a:gd fmla="*/ 96648741 h 21600" name="T5"/>
                <a:gd fmla="*/ 25382283 w 21600" name="T6"/>
                <a:gd fmla="*/ 96648741 h 21600" name="T7"/>
                <a:gd fmla="*/ 25387355 w 21600" name="T8"/>
                <a:gd fmla="*/ 96554089 h 21600" name="T9"/>
                <a:gd fmla="*/ 10594318 w 21600" name="T10"/>
                <a:gd fmla="*/ 96622250 h 21600" name="T11"/>
                <a:gd fmla="*/ 16003842 w 21600" name="T12"/>
                <a:gd fmla="*/ 0 h 21600" name="T13"/>
                <a:gd fmla="*/ 7705606 w 21600" name="T14"/>
                <a:gd fmla="*/ 0 h 21600" name="T15"/>
                <a:gd fmla="*/ 6346 w 21600" name="T16"/>
                <a:gd fmla="*/ 130381521 h 21600" name="T17"/>
                <a:gd fmla="*/ 0 w 21600" name="T18"/>
                <a:gd fmla="*/ 130409308 h 21600" name="T19"/>
                <a:gd fmla="*/ 5066 w 21600" name="T20"/>
                <a:gd fmla="*/ 130409308 h 21600" name="T21"/>
                <a:gd fmla="*/ 0 w 21600" name="T22"/>
                <a:gd fmla="*/ 130517735 h 21600" name="T23"/>
                <a:gd fmla="*/ 14793037 w 21600" name="T24"/>
                <a:gd fmla="*/ 130436966 h 21600" name="T25"/>
                <a:gd fmla="*/ 11261231 w 21600" name="T26"/>
                <a:gd fmla="*/ 191212836 h 21600" name="T27"/>
                <a:gd fmla="*/ 4331826 w 21600" name="T28"/>
                <a:gd fmla="*/ 191212836 h 21600" name="T29"/>
                <a:gd fmla="*/ 10776413 w 21600" name="T30"/>
                <a:gd fmla="*/ 294279076 h 21600" name="T31"/>
                <a:gd fmla="*/ 27129407 w 21600" name="T32"/>
                <a:gd fmla="*/ 191212836 h 21600" name="T33"/>
                <a:gd fmla="*/ 19780573 w 21600" name="T34"/>
                <a:gd fmla="*/ 191212836 h 21600" name="T35"/>
                <a:gd fmla="*/ 19780573 w 21600" name="T36"/>
                <a:gd fmla="*/ 191199061 h 21600" name="T37"/>
                <a:gd fmla="*/ 19780573 w 21600" name="T38"/>
                <a:gd fmla="*/ 191199061 h 21600"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21600" w="21600">
                  <a:moveTo>
                    <a:pt x="15749" y="14034"/>
                  </a:moveTo>
                  <a:lnTo>
                    <a:pt x="20209" y="7096"/>
                  </a:lnTo>
                  <a:lnTo>
                    <a:pt x="20213" y="7094"/>
                  </a:lnTo>
                  <a:lnTo>
                    <a:pt x="20209" y="7094"/>
                  </a:lnTo>
                  <a:lnTo>
                    <a:pt x="20213" y="7087"/>
                  </a:lnTo>
                  <a:lnTo>
                    <a:pt x="8435" y="7092"/>
                  </a:lnTo>
                  <a:cubicBezTo>
                    <a:pt x="8491" y="6986"/>
                    <a:pt x="11303" y="2726"/>
                    <a:pt x="12742" y="0"/>
                  </a:cubicBezTo>
                  <a:lnTo>
                    <a:pt x="6135" y="0"/>
                  </a:lnTo>
                  <a:lnTo>
                    <a:pt x="5" y="9570"/>
                  </a:lnTo>
                  <a:lnTo>
                    <a:pt x="0" y="9572"/>
                  </a:lnTo>
                  <a:lnTo>
                    <a:pt x="4" y="9572"/>
                  </a:lnTo>
                  <a:lnTo>
                    <a:pt x="0" y="9580"/>
                  </a:lnTo>
                  <a:lnTo>
                    <a:pt x="11778" y="9574"/>
                  </a:lnTo>
                  <a:cubicBezTo>
                    <a:pt x="11738" y="9650"/>
                    <a:pt x="10302" y="11811"/>
                    <a:pt x="8966" y="14035"/>
                  </a:cubicBezTo>
                  <a:lnTo>
                    <a:pt x="3449" y="14035"/>
                  </a:lnTo>
                  <a:lnTo>
                    <a:pt x="8580" y="21600"/>
                  </a:lnTo>
                  <a:lnTo>
                    <a:pt x="21600" y="14035"/>
                  </a:lnTo>
                  <a:lnTo>
                    <a:pt x="15749" y="14035"/>
                  </a:lnTo>
                  <a:lnTo>
                    <a:pt x="15749" y="14034"/>
                  </a:lnTo>
                  <a:close/>
                  <a:moveTo>
                    <a:pt x="15749" y="14034"/>
                  </a:moveTo>
                </a:path>
              </a:pathLst>
            </a:custGeom>
            <a:solidFill>
              <a:schemeClr val="accent1"/>
            </a:solidFill>
            <a:ln>
              <a:noFill/>
            </a:ln>
            <a:effectLst/>
          </p:spPr>
          <p:txBody>
            <a:bodyPr anchor="ctr"/>
            <a:lstStyle/>
            <a:p>
              <a:pPr algn="ctr"/>
              <a:endParaRPr>
                <a:cs typeface="+mn-ea"/>
                <a:sym typeface="+mn-lt"/>
              </a:endParaRPr>
            </a:p>
          </p:txBody>
        </p:sp>
        <p:sp>
          <p:nvSpPr>
            <p:cNvPr id="46" name="Freeform: Shape 108"/>
            <p:cNvSpPr/>
            <p:nvPr/>
          </p:nvSpPr>
          <p:spPr bwMode="auto">
            <a:xfrm>
              <a:off x="6379631" y="4312423"/>
              <a:ext cx="287507" cy="313062"/>
            </a:xfrm>
            <a:custGeom>
              <a:gdLst>
                <a:gd fmla="*/ 209330669 w 21600" name="T0"/>
                <a:gd fmla="*/ 71021845 h 21600" name="T1"/>
                <a:gd fmla="*/ 112786572 w 21600" name="T2"/>
                <a:gd fmla="*/ 0 h 21600" name="T3"/>
                <a:gd fmla="*/ 0 w 21600" name="T4"/>
                <a:gd fmla="*/ 147139538 h 21600" name="T5"/>
                <a:gd fmla="*/ 112786572 w 21600" name="T6"/>
                <a:gd fmla="*/ 294279076 h 21600" name="T7"/>
                <a:gd fmla="*/ 208855966 w 21600" name="T8"/>
                <a:gd fmla="*/ 224238280 h 21600" name="T9"/>
                <a:gd fmla="*/ 111226631 w 21600" name="T10"/>
                <a:gd fmla="*/ 147820490 h 21600" name="T11"/>
                <a:gd fmla="*/ 209330669 w 21600" name="T12"/>
                <a:gd fmla="*/ 71021845 h 21600" name="T13"/>
                <a:gd fmla="*/ 132886095 w 21600" name="T14"/>
                <a:gd fmla="*/ 39509699 h 21600" name="T15"/>
                <a:gd fmla="*/ 150902347 w 21600" name="T16"/>
                <a:gd fmla="*/ 63011683 h 21600" name="T17"/>
                <a:gd fmla="*/ 132886095 w 21600" name="T18"/>
                <a:gd fmla="*/ 86512490 h 21600" name="T19"/>
                <a:gd fmla="*/ 114879696 w 21600" name="T20"/>
                <a:gd fmla="*/ 63011683 h 21600" name="T21"/>
                <a:gd fmla="*/ 132886095 w 21600" name="T22"/>
                <a:gd fmla="*/ 39509699 h 21600" name="T23"/>
                <a:gd fmla="*/ 132886095 w 21600" name="T24"/>
                <a:gd fmla="*/ 39509699 h 2160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21600" w="21600">
                  <a:moveTo>
                    <a:pt x="21600" y="5213"/>
                  </a:moveTo>
                  <a:cubicBezTo>
                    <a:pt x="19560" y="2089"/>
                    <a:pt x="15862" y="0"/>
                    <a:pt x="11638" y="0"/>
                  </a:cubicBezTo>
                  <a:cubicBezTo>
                    <a:pt x="5210" y="0"/>
                    <a:pt x="0" y="4835"/>
                    <a:pt x="0" y="10800"/>
                  </a:cubicBezTo>
                  <a:cubicBezTo>
                    <a:pt x="0" y="16765"/>
                    <a:pt x="5210" y="21600"/>
                    <a:pt x="11638" y="21600"/>
                  </a:cubicBezTo>
                  <a:cubicBezTo>
                    <a:pt x="15829" y="21600"/>
                    <a:pt x="19502" y="19544"/>
                    <a:pt x="21551" y="16459"/>
                  </a:cubicBezTo>
                  <a:lnTo>
                    <a:pt x="11477" y="10850"/>
                  </a:lnTo>
                  <a:lnTo>
                    <a:pt x="21600" y="5213"/>
                  </a:lnTo>
                  <a:close/>
                  <a:moveTo>
                    <a:pt x="13712" y="2900"/>
                  </a:moveTo>
                  <a:cubicBezTo>
                    <a:pt x="14739" y="2900"/>
                    <a:pt x="15571" y="3672"/>
                    <a:pt x="15571" y="4625"/>
                  </a:cubicBezTo>
                  <a:cubicBezTo>
                    <a:pt x="15571" y="5578"/>
                    <a:pt x="14739" y="6350"/>
                    <a:pt x="13712" y="6350"/>
                  </a:cubicBezTo>
                  <a:cubicBezTo>
                    <a:pt x="12686" y="6350"/>
                    <a:pt x="11854" y="5578"/>
                    <a:pt x="11854" y="4625"/>
                  </a:cubicBezTo>
                  <a:cubicBezTo>
                    <a:pt x="11854" y="3672"/>
                    <a:pt x="12686" y="2900"/>
                    <a:pt x="13712" y="2900"/>
                  </a:cubicBezTo>
                  <a:close/>
                  <a:moveTo>
                    <a:pt x="13712" y="2900"/>
                  </a:moveTo>
                </a:path>
              </a:pathLst>
            </a:custGeom>
            <a:solidFill>
              <a:schemeClr val="accent3"/>
            </a:solidFill>
            <a:ln>
              <a:noFill/>
            </a:ln>
            <a:effectLst/>
          </p:spPr>
          <p:txBody>
            <a:bodyPr anchor="ctr"/>
            <a:lstStyle/>
            <a:p>
              <a:pPr algn="ctr"/>
              <a:endParaRPr>
                <a:cs typeface="+mn-ea"/>
                <a:sym typeface="+mn-lt"/>
              </a:endParaRPr>
            </a:p>
          </p:txBody>
        </p:sp>
        <p:sp>
          <p:nvSpPr>
            <p:cNvPr id="47" name="Freeform: Shape 109"/>
            <p:cNvSpPr/>
            <p:nvPr/>
          </p:nvSpPr>
          <p:spPr bwMode="auto">
            <a:xfrm>
              <a:off x="6388793" y="3789257"/>
              <a:ext cx="313062" cy="227875"/>
            </a:xfrm>
            <a:custGeom>
              <a:gdLst>
                <a:gd fmla="*/ 284074652 w 21600" name="T0"/>
                <a:gd fmla="*/ 9591959 h 21600" name="T1"/>
                <a:gd fmla="*/ 130722003 w 21600" name="T2"/>
                <a:gd fmla="*/ 9591959 h 21600" name="T3"/>
                <a:gd fmla="*/ 130613565 w 21600" name="T4"/>
                <a:gd fmla="*/ 9477184 h 21600" name="T5"/>
                <a:gd fmla="*/ 120845572 w 21600" name="T6"/>
                <a:gd fmla="*/ 3495796 h 21600" name="T7"/>
                <a:gd fmla="*/ 106076264 w 21600" name="T8"/>
                <a:gd fmla="*/ 0 h 21600" name="T9"/>
                <a:gd fmla="*/ 62397606 w 21600" name="T10"/>
                <a:gd fmla="*/ 0 h 21600" name="T11"/>
                <a:gd fmla="*/ 47629465 w 21600" name="T12"/>
                <a:gd fmla="*/ 3495796 h 21600" name="T13"/>
                <a:gd fmla="*/ 37875355 w 21600" name="T14"/>
                <a:gd fmla="*/ 9477184 h 21600" name="T15"/>
                <a:gd fmla="*/ 37751749 w 21600" name="T16"/>
                <a:gd fmla="*/ 9591959 h 21600" name="T17"/>
                <a:gd fmla="*/ 10204304 w 21600" name="T18"/>
                <a:gd fmla="*/ 9591959 h 21600" name="T19"/>
                <a:gd fmla="*/ 0 w 21600" name="T20"/>
                <a:gd fmla="*/ 13504517 h 21600" name="T21"/>
                <a:gd fmla="*/ 0 w 21600" name="T22"/>
                <a:gd fmla="*/ 78701562 h 21600" name="T23"/>
                <a:gd fmla="*/ 10204304 w 21600" name="T24"/>
                <a:gd fmla="*/ 82610220 h 21600" name="T25"/>
                <a:gd fmla="*/ 284074652 w 21600" name="T26"/>
                <a:gd fmla="*/ 82610220 h 21600" name="T27"/>
                <a:gd fmla="*/ 294279076 w 21600" name="T28"/>
                <a:gd fmla="*/ 78701562 h 21600" name="T29"/>
                <a:gd fmla="*/ 294279076 w 21600" name="T30"/>
                <a:gd fmla="*/ 13504517 h 21600" name="T31"/>
                <a:gd fmla="*/ 284074652 w 21600" name="T32"/>
                <a:gd fmla="*/ 9591959 h 21600" name="T33"/>
                <a:gd fmla="*/ 43284027 w 21600" name="T34"/>
                <a:gd fmla="*/ 76204222 h 21600" name="T35"/>
                <a:gd fmla="*/ 8255980 w 21600" name="T36"/>
                <a:gd fmla="*/ 76204222 h 21600" name="T37"/>
                <a:gd fmla="*/ 8255980 w 21600" name="T38"/>
                <a:gd fmla="*/ 16108848 h 21600" name="T39"/>
                <a:gd fmla="*/ 43284027 w 21600" name="T40"/>
                <a:gd fmla="*/ 16108848 h 21600" name="T41"/>
                <a:gd fmla="*/ 43284027 w 21600" name="T42"/>
                <a:gd fmla="*/ 76204222 h 21600" name="T43"/>
                <a:gd fmla="*/ 146771280 w 21600" name="T44"/>
                <a:gd fmla="*/ 70237863 h 21600" name="T45"/>
                <a:gd fmla="*/ 83951256 w 21600" name="T46"/>
                <a:gd fmla="*/ 46154616 h 21600" name="T47"/>
                <a:gd fmla="*/ 146771280 w 21600" name="T48"/>
                <a:gd fmla="*/ 22075207 h 21600" name="T49"/>
                <a:gd fmla="*/ 209578696 w 21600" name="T50"/>
                <a:gd fmla="*/ 46154616 h 21600" name="T51"/>
                <a:gd fmla="*/ 146771280 w 21600" name="T52"/>
                <a:gd fmla="*/ 70237863 h 21600" name="T53"/>
                <a:gd fmla="*/ 266281437 w 21600" name="T54"/>
                <a:gd fmla="*/ 35713491 h 21600" name="T55"/>
                <a:gd fmla="*/ 229592674 w 21600" name="T56"/>
                <a:gd fmla="*/ 35713491 h 21600" name="T57"/>
                <a:gd fmla="*/ 229592674 w 21600" name="T58"/>
                <a:gd fmla="*/ 21650651 h 21600" name="T59"/>
                <a:gd fmla="*/ 266281437 w 21600" name="T60"/>
                <a:gd fmla="*/ 21650651 h 21600" name="T61"/>
                <a:gd fmla="*/ 266281437 w 21600" name="T62"/>
                <a:gd fmla="*/ 35713491 h 21600" name="T63"/>
                <a:gd fmla="*/ 266281437 w 21600" name="T64"/>
                <a:gd fmla="*/ 35713491 h 21600"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21600" w="21600">
                  <a:moveTo>
                    <a:pt x="20851" y="2508"/>
                  </a:moveTo>
                  <a:lnTo>
                    <a:pt x="9595" y="2508"/>
                  </a:lnTo>
                  <a:cubicBezTo>
                    <a:pt x="9592" y="2498"/>
                    <a:pt x="9590" y="2487"/>
                    <a:pt x="9587" y="2478"/>
                  </a:cubicBezTo>
                  <a:lnTo>
                    <a:pt x="8870" y="914"/>
                  </a:lnTo>
                  <a:cubicBezTo>
                    <a:pt x="8686" y="411"/>
                    <a:pt x="8199" y="0"/>
                    <a:pt x="7786" y="0"/>
                  </a:cubicBezTo>
                  <a:lnTo>
                    <a:pt x="4580" y="0"/>
                  </a:lnTo>
                  <a:cubicBezTo>
                    <a:pt x="4168" y="0"/>
                    <a:pt x="3680" y="412"/>
                    <a:pt x="3496" y="914"/>
                  </a:cubicBezTo>
                  <a:lnTo>
                    <a:pt x="2780" y="2478"/>
                  </a:lnTo>
                  <a:cubicBezTo>
                    <a:pt x="2776" y="2487"/>
                    <a:pt x="2775" y="2498"/>
                    <a:pt x="2771" y="2508"/>
                  </a:cubicBezTo>
                  <a:lnTo>
                    <a:pt x="749" y="2508"/>
                  </a:lnTo>
                  <a:cubicBezTo>
                    <a:pt x="337" y="2508"/>
                    <a:pt x="0" y="2968"/>
                    <a:pt x="0" y="3531"/>
                  </a:cubicBezTo>
                  <a:lnTo>
                    <a:pt x="0" y="20578"/>
                  </a:lnTo>
                  <a:cubicBezTo>
                    <a:pt x="0" y="21140"/>
                    <a:pt x="337" y="21600"/>
                    <a:pt x="749" y="21600"/>
                  </a:cubicBezTo>
                  <a:lnTo>
                    <a:pt x="20851" y="21600"/>
                  </a:lnTo>
                  <a:cubicBezTo>
                    <a:pt x="21263" y="21600"/>
                    <a:pt x="21600" y="21140"/>
                    <a:pt x="21600" y="20578"/>
                  </a:cubicBezTo>
                  <a:lnTo>
                    <a:pt x="21600" y="3531"/>
                  </a:lnTo>
                  <a:cubicBezTo>
                    <a:pt x="21600" y="2968"/>
                    <a:pt x="21263" y="2508"/>
                    <a:pt x="20851" y="2508"/>
                  </a:cubicBezTo>
                  <a:close/>
                  <a:moveTo>
                    <a:pt x="3177" y="19925"/>
                  </a:moveTo>
                  <a:lnTo>
                    <a:pt x="606" y="19925"/>
                  </a:lnTo>
                  <a:lnTo>
                    <a:pt x="606" y="4212"/>
                  </a:lnTo>
                  <a:lnTo>
                    <a:pt x="3177" y="4212"/>
                  </a:lnTo>
                  <a:lnTo>
                    <a:pt x="3177" y="19925"/>
                  </a:lnTo>
                  <a:close/>
                  <a:moveTo>
                    <a:pt x="10773" y="18365"/>
                  </a:moveTo>
                  <a:cubicBezTo>
                    <a:pt x="8226" y="18365"/>
                    <a:pt x="6162" y="15546"/>
                    <a:pt x="6162" y="12068"/>
                  </a:cubicBezTo>
                  <a:cubicBezTo>
                    <a:pt x="6162" y="8591"/>
                    <a:pt x="8226" y="5772"/>
                    <a:pt x="10773" y="5772"/>
                  </a:cubicBezTo>
                  <a:cubicBezTo>
                    <a:pt x="13319" y="5772"/>
                    <a:pt x="15383" y="8591"/>
                    <a:pt x="15383" y="12068"/>
                  </a:cubicBezTo>
                  <a:cubicBezTo>
                    <a:pt x="15383" y="15546"/>
                    <a:pt x="13319" y="18365"/>
                    <a:pt x="10773" y="18365"/>
                  </a:cubicBezTo>
                  <a:close/>
                  <a:moveTo>
                    <a:pt x="19545" y="9338"/>
                  </a:moveTo>
                  <a:lnTo>
                    <a:pt x="16852" y="9338"/>
                  </a:lnTo>
                  <a:lnTo>
                    <a:pt x="16852" y="5661"/>
                  </a:lnTo>
                  <a:lnTo>
                    <a:pt x="19545" y="5661"/>
                  </a:lnTo>
                  <a:lnTo>
                    <a:pt x="19545" y="9338"/>
                  </a:lnTo>
                  <a:close/>
                  <a:moveTo>
                    <a:pt x="19545" y="9338"/>
                  </a:moveTo>
                </a:path>
              </a:pathLst>
            </a:custGeom>
            <a:solidFill>
              <a:schemeClr val="accent2"/>
            </a:solidFill>
            <a:ln>
              <a:noFill/>
            </a:ln>
            <a:effectLst/>
          </p:spPr>
          <p:txBody>
            <a:bodyPr anchor="ctr"/>
            <a:lstStyle/>
            <a:p>
              <a:pPr algn="ctr"/>
              <a:endParaRPr>
                <a:cs typeface="+mn-ea"/>
                <a:sym typeface="+mn-lt"/>
              </a:endParaRPr>
            </a:p>
          </p:txBody>
        </p:sp>
        <p:grpSp>
          <p:nvGrpSpPr>
            <p:cNvPr id="48" name="Group 110"/>
            <p:cNvGrpSpPr/>
            <p:nvPr/>
          </p:nvGrpSpPr>
          <p:grpSpPr>
            <a:xfrm>
              <a:off x="6376719" y="4942822"/>
              <a:ext cx="310933" cy="266209"/>
              <a:chExt cx="576" cy="493"/>
            </a:xfrm>
            <a:solidFill>
              <a:schemeClr val="accent4"/>
            </a:solidFill>
            <a:effectLst/>
          </p:grpSpPr>
          <p:sp>
            <p:nvSpPr>
              <p:cNvPr id="69" name="Freeform: Shape 111"/>
              <p:cNvSpPr/>
              <p:nvPr/>
            </p:nvSpPr>
            <p:spPr bwMode="auto">
              <a:xfrm>
                <a:off x="0" y="0"/>
                <a:ext cx="576" cy="493"/>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w 21600" name="T30"/>
                  <a:gd fmla="*/ 0 h 21600" name="T31"/>
                  <a:gd fmla="*/ 0 w 21600" name="T32"/>
                  <a:gd fmla="*/ 0 h 21600" name="T33"/>
                  <a:gd fmla="*/ 0 w 21600" name="T34"/>
                  <a:gd fmla="*/ 0 h 21600" name="T35"/>
                  <a:gd fmla="*/ 0 w 21600" name="T36"/>
                  <a:gd fmla="*/ 0 h 21600" name="T37"/>
                  <a:gd fmla="*/ 0 w 21600" name="T38"/>
                  <a:gd fmla="*/ 0 h 21600" name="T39"/>
                  <a:gd fmla="*/ 0 w 21600" name="T40"/>
                  <a:gd fmla="*/ 0 h 21600" name="T41"/>
                  <a:gd fmla="*/ 0 w 21600" name="T42"/>
                  <a:gd fmla="*/ 0 h 21600" name="T43"/>
                  <a:gd fmla="*/ 0 w 21600" name="T44"/>
                  <a:gd fmla="*/ 0 h 21600" name="T45"/>
                  <a:gd fmla="*/ 0 w 21600" name="T46"/>
                  <a:gd fmla="*/ 0 h 21600" name="T47"/>
                  <a:gd fmla="*/ 0 w 21600" name="T48"/>
                  <a:gd fmla="*/ 0 h 21600" name="T49"/>
                  <a:gd fmla="*/ 0 w 21600" name="T50"/>
                  <a:gd fmla="*/ 0 h 21600" name="T51"/>
                  <a:gd fmla="*/ 0 w 21600" name="T52"/>
                  <a:gd fmla="*/ 0 h 21600" name="T53"/>
                  <a:gd fmla="*/ 0 w 21600" name="T54"/>
                  <a:gd fmla="*/ 0 h 21600" name="T55"/>
                  <a:gd fmla="*/ 0 w 21600" name="T56"/>
                  <a:gd fmla="*/ 0 h 21600" name="T57"/>
                  <a:gd fmla="*/ 0 w 21600" name="T58"/>
                  <a:gd fmla="*/ 0 h 21600"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21600" w="21600">
                    <a:moveTo>
                      <a:pt x="20846" y="0"/>
                    </a:moveTo>
                    <a:lnTo>
                      <a:pt x="3886" y="0"/>
                    </a:lnTo>
                    <a:cubicBezTo>
                      <a:pt x="3293" y="0"/>
                      <a:pt x="3132" y="187"/>
                      <a:pt x="3132" y="883"/>
                    </a:cubicBezTo>
                    <a:lnTo>
                      <a:pt x="3132" y="3757"/>
                    </a:lnTo>
                    <a:lnTo>
                      <a:pt x="754" y="3757"/>
                    </a:lnTo>
                    <a:cubicBezTo>
                      <a:pt x="161" y="3757"/>
                      <a:pt x="0" y="3944"/>
                      <a:pt x="0" y="4639"/>
                    </a:cubicBezTo>
                    <a:lnTo>
                      <a:pt x="0" y="19215"/>
                    </a:lnTo>
                    <a:cubicBezTo>
                      <a:pt x="0" y="20254"/>
                      <a:pt x="1044" y="21600"/>
                      <a:pt x="2039" y="21600"/>
                    </a:cubicBezTo>
                    <a:lnTo>
                      <a:pt x="3886" y="21600"/>
                    </a:lnTo>
                    <a:lnTo>
                      <a:pt x="18035" y="21600"/>
                    </a:lnTo>
                    <a:lnTo>
                      <a:pt x="20845" y="21600"/>
                    </a:lnTo>
                    <a:cubicBezTo>
                      <a:pt x="21439" y="21600"/>
                      <a:pt x="21600" y="21413"/>
                      <a:pt x="21600" y="20717"/>
                    </a:cubicBezTo>
                    <a:lnTo>
                      <a:pt x="21600" y="883"/>
                    </a:lnTo>
                    <a:cubicBezTo>
                      <a:pt x="21600" y="187"/>
                      <a:pt x="21440" y="0"/>
                      <a:pt x="20846" y="0"/>
                    </a:cubicBezTo>
                    <a:close/>
                    <a:moveTo>
                      <a:pt x="20315" y="20097"/>
                    </a:moveTo>
                    <a:lnTo>
                      <a:pt x="18035" y="20097"/>
                    </a:lnTo>
                    <a:lnTo>
                      <a:pt x="3886" y="20097"/>
                    </a:lnTo>
                    <a:lnTo>
                      <a:pt x="2040" y="20097"/>
                    </a:lnTo>
                    <a:cubicBezTo>
                      <a:pt x="1811" y="20097"/>
                      <a:pt x="1310" y="19505"/>
                      <a:pt x="1285" y="19214"/>
                    </a:cubicBezTo>
                    <a:lnTo>
                      <a:pt x="1285" y="5258"/>
                    </a:lnTo>
                    <a:lnTo>
                      <a:pt x="3132" y="5258"/>
                    </a:lnTo>
                    <a:lnTo>
                      <a:pt x="3132" y="18750"/>
                    </a:lnTo>
                    <a:lnTo>
                      <a:pt x="4416" y="18750"/>
                    </a:lnTo>
                    <a:lnTo>
                      <a:pt x="4416" y="5258"/>
                    </a:lnTo>
                    <a:lnTo>
                      <a:pt x="4417" y="5258"/>
                    </a:lnTo>
                    <a:lnTo>
                      <a:pt x="4417" y="3756"/>
                    </a:lnTo>
                    <a:lnTo>
                      <a:pt x="4417" y="1502"/>
                    </a:lnTo>
                    <a:lnTo>
                      <a:pt x="20315" y="1502"/>
                    </a:lnTo>
                    <a:lnTo>
                      <a:pt x="20315" y="20097"/>
                    </a:lnTo>
                    <a:close/>
                    <a:moveTo>
                      <a:pt x="20315" y="20097"/>
                    </a:moveTo>
                  </a:path>
                </a:pathLst>
              </a:custGeom>
              <a:grpFill/>
              <a:ln>
                <a:noFill/>
              </a:ln>
              <a:extLst>
                <a:ext uri="{91240B29-F687-4f45-9708-019B960494DF}">
                  <a14:hiddenLine xmlns:lc="http://schemas.openxmlformats.org/drawingml/2006/lockedCanvas" cap="flat" w="25400">
                    <a:solidFill>
                      <a:schemeClr val="tx1"/>
                    </a:solidFill>
                    <a:miter lim="800000"/>
                    <a:headEnd len="med" type="none" w="med"/>
                    <a:tailEnd len="med" type="none" w="med"/>
                  </a14:hiddenLine>
                </a:ext>
              </a:extLst>
            </p:spPr>
            <p:txBody>
              <a:bodyPr anchor="ctr"/>
              <a:lstStyle/>
              <a:p>
                <a:pPr algn="ctr"/>
                <a:endParaRPr>
                  <a:cs typeface="+mn-ea"/>
                  <a:sym typeface="+mn-lt"/>
                </a:endParaRPr>
              </a:p>
            </p:txBody>
          </p:sp>
          <p:sp>
            <p:nvSpPr>
              <p:cNvPr id="70" name="Rectangle 112"/>
              <p:cNvSpPr/>
              <p:nvPr/>
            </p:nvSpPr>
            <p:spPr bwMode="auto">
              <a:xfrm>
                <a:off x="168" y="72"/>
                <a:ext cx="154" cy="154"/>
              </a:xfrm>
              <a:prstGeom prst="rect">
                <a:avLst/>
              </a:prstGeom>
              <a:grpFill/>
              <a:ln>
                <a:noFill/>
              </a:ln>
              <a:extLst>
                <a:ext uri="{91240B29-F687-4f45-9708-019B960494DF}">
                  <a14:hiddenLine xmlns:lc="http://schemas.openxmlformats.org/drawingml/2006/lockedCanvas" w="25400">
                    <a:solidFill>
                      <a:schemeClr val="tx1"/>
                    </a:solidFill>
                    <a:miter lim="800000"/>
                    <a:headEnd/>
                    <a:tailEnd/>
                  </a14:hiddenLine>
                </a:ext>
              </a:extLst>
            </p:spPr>
            <p:txBody>
              <a:bodyPr anchor="ctr"/>
              <a:lstStyle/>
              <a:p>
                <a:pPr algn="ctr"/>
                <a:endParaRPr>
                  <a:cs typeface="+mn-ea"/>
                  <a:sym typeface="+mn-lt"/>
                </a:endParaRPr>
              </a:p>
            </p:txBody>
          </p:sp>
          <p:sp>
            <p:nvSpPr>
              <p:cNvPr id="71" name="Rectangle 113"/>
              <p:cNvSpPr/>
              <p:nvPr/>
            </p:nvSpPr>
            <p:spPr bwMode="auto">
              <a:xfrm>
                <a:off x="368" y="96"/>
                <a:ext cx="128" cy="25"/>
              </a:xfrm>
              <a:prstGeom prst="rect">
                <a:avLst/>
              </a:prstGeom>
              <a:grpFill/>
              <a:ln>
                <a:noFill/>
              </a:ln>
              <a:extLst>
                <a:ext uri="{91240B29-F687-4f45-9708-019B960494DF}">
                  <a14:hiddenLine xmlns:lc="http://schemas.openxmlformats.org/drawingml/2006/lockedCanvas" w="25400">
                    <a:solidFill>
                      <a:schemeClr val="tx1"/>
                    </a:solidFill>
                    <a:miter lim="800000"/>
                    <a:headEnd/>
                    <a:tailEnd/>
                  </a14:hiddenLine>
                </a:ext>
              </a:extLst>
            </p:spPr>
            <p:txBody>
              <a:bodyPr anchor="ctr"/>
              <a:lstStyle/>
              <a:p>
                <a:pPr algn="ctr"/>
                <a:endParaRPr>
                  <a:cs typeface="+mn-ea"/>
                  <a:sym typeface="+mn-lt"/>
                </a:endParaRPr>
              </a:p>
            </p:txBody>
          </p:sp>
          <p:sp>
            <p:nvSpPr>
              <p:cNvPr id="72" name="Rectangle 114"/>
              <p:cNvSpPr/>
              <p:nvPr/>
            </p:nvSpPr>
            <p:spPr bwMode="auto">
              <a:xfrm>
                <a:off x="368" y="176"/>
                <a:ext cx="128" cy="25"/>
              </a:xfrm>
              <a:prstGeom prst="rect">
                <a:avLst/>
              </a:prstGeom>
              <a:grpFill/>
              <a:ln>
                <a:noFill/>
              </a:ln>
              <a:extLst>
                <a:ext uri="{91240B29-F687-4f45-9708-019B960494DF}">
                  <a14:hiddenLine xmlns:lc="http://schemas.openxmlformats.org/drawingml/2006/lockedCanvas" w="25400">
                    <a:solidFill>
                      <a:schemeClr val="tx1"/>
                    </a:solidFill>
                    <a:miter lim="800000"/>
                    <a:headEnd/>
                    <a:tailEnd/>
                  </a14:hiddenLine>
                </a:ext>
              </a:extLst>
            </p:spPr>
            <p:txBody>
              <a:bodyPr anchor="ctr"/>
              <a:lstStyle/>
              <a:p>
                <a:pPr algn="ctr"/>
                <a:endParaRPr>
                  <a:cs typeface="+mn-ea"/>
                  <a:sym typeface="+mn-lt"/>
                </a:endParaRPr>
              </a:p>
            </p:txBody>
          </p:sp>
          <p:sp>
            <p:nvSpPr>
              <p:cNvPr id="73" name="Rectangle 115"/>
              <p:cNvSpPr/>
              <p:nvPr/>
            </p:nvSpPr>
            <p:spPr bwMode="auto">
              <a:xfrm>
                <a:off x="168" y="280"/>
                <a:ext cx="330" cy="25"/>
              </a:xfrm>
              <a:prstGeom prst="rect">
                <a:avLst/>
              </a:prstGeom>
              <a:grpFill/>
              <a:ln>
                <a:noFill/>
              </a:ln>
              <a:extLst>
                <a:ext uri="{91240B29-F687-4f45-9708-019B960494DF}">
                  <a14:hiddenLine xmlns:lc="http://schemas.openxmlformats.org/drawingml/2006/lockedCanvas" w="25400">
                    <a:solidFill>
                      <a:schemeClr val="tx1"/>
                    </a:solidFill>
                    <a:miter lim="800000"/>
                    <a:headEnd/>
                    <a:tailEnd/>
                  </a14:hiddenLine>
                </a:ext>
              </a:extLst>
            </p:spPr>
            <p:txBody>
              <a:bodyPr anchor="ctr"/>
              <a:lstStyle/>
              <a:p>
                <a:pPr algn="ctr"/>
                <a:endParaRPr>
                  <a:cs typeface="+mn-ea"/>
                  <a:sym typeface="+mn-lt"/>
                </a:endParaRPr>
              </a:p>
            </p:txBody>
          </p:sp>
          <p:sp>
            <p:nvSpPr>
              <p:cNvPr id="74" name="Rectangle 116"/>
              <p:cNvSpPr/>
              <p:nvPr/>
            </p:nvSpPr>
            <p:spPr bwMode="auto">
              <a:xfrm>
                <a:off x="168" y="360"/>
                <a:ext cx="330" cy="25"/>
              </a:xfrm>
              <a:prstGeom prst="rect">
                <a:avLst/>
              </a:prstGeom>
              <a:grpFill/>
              <a:ln>
                <a:noFill/>
              </a:ln>
              <a:extLst>
                <a:ext uri="{91240B29-F687-4f45-9708-019B960494DF}">
                  <a14:hiddenLine xmlns:lc="http://schemas.openxmlformats.org/drawingml/2006/lockedCanvas" w="25400">
                    <a:solidFill>
                      <a:schemeClr val="tx1"/>
                    </a:solidFill>
                    <a:miter lim="800000"/>
                    <a:headEnd/>
                    <a:tailEnd/>
                  </a14:hiddenLine>
                </a:ext>
              </a:extLst>
            </p:spPr>
            <p:txBody>
              <a:bodyPr anchor="ctr"/>
              <a:lstStyle/>
              <a:p>
                <a:pPr algn="ctr"/>
                <a:endParaRPr>
                  <a:cs typeface="+mn-ea"/>
                  <a:sym typeface="+mn-lt"/>
                </a:endParaRPr>
              </a:p>
            </p:txBody>
          </p:sp>
        </p:grpSp>
        <p:grpSp>
          <p:nvGrpSpPr>
            <p:cNvPr id="49" name="Group 119"/>
            <p:cNvGrpSpPr/>
            <p:nvPr/>
          </p:nvGrpSpPr>
          <p:grpSpPr>
            <a:xfrm>
              <a:off x="1072173" y="1657978"/>
              <a:ext cx="626526" cy="626526"/>
              <a:chOff x="1427243" y="1987229"/>
              <a:chExt cx="1016000" cy="1016000"/>
            </a:xfrm>
            <a:effectLst/>
          </p:grpSpPr>
          <p:sp>
            <p:nvSpPr>
              <p:cNvPr id="67" name="Oval 120"/>
              <p:cNvSpPr/>
              <p:nvPr/>
            </p:nvSpPr>
            <p:spPr>
              <a:xfrm>
                <a:off x="1427243" y="1987229"/>
                <a:ext cx="1016000" cy="1016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68" name="Freeform: Shape 121"/>
              <p:cNvSpPr/>
              <p:nvPr/>
            </p:nvSpPr>
            <p:spPr bwMode="auto">
              <a:xfrm>
                <a:off x="1748604" y="2300569"/>
                <a:ext cx="373276" cy="373276"/>
              </a:xfrm>
              <a:custGeom>
                <a:gdLst>
                  <a:gd fmla="*/ 177354294 w 21600" name="T0"/>
                  <a:gd fmla="*/ 119619947 h 21600" name="T1"/>
                  <a:gd fmla="*/ 181994773 w 21600" name="T2"/>
                  <a:gd fmla="*/ 90970153 h 21600" name="T3"/>
                  <a:gd fmla="*/ 90997440 w 21600" name="T4"/>
                  <a:gd fmla="*/ 0 h 21600" name="T5"/>
                  <a:gd fmla="*/ 0 w 21600" name="T6"/>
                  <a:gd fmla="*/ 90970153 h 21600" name="T7"/>
                  <a:gd fmla="*/ 90997440 w 21600" name="T8"/>
                  <a:gd fmla="*/ 181941690 h 21600" name="T9"/>
                  <a:gd fmla="*/ 119632265 w 21600" name="T10"/>
                  <a:gd fmla="*/ 177314796 h 21600" name="T11"/>
                  <a:gd fmla="*/ 140353873 w 21600" name="T12"/>
                  <a:gd fmla="*/ 198036404 h 21600" name="T13"/>
                  <a:gd fmla="*/ 184433669 w 21600" name="T14"/>
                  <a:gd fmla="*/ 198036404 h 21600" name="T15"/>
                  <a:gd fmla="*/ 184433669 w 21600" name="T16"/>
                  <a:gd fmla="*/ 242088912 h 21600" name="T17"/>
                  <a:gd fmla="*/ 184513921 w 21600" name="T18"/>
                  <a:gd fmla="*/ 242169283 h 21600" name="T19"/>
                  <a:gd fmla="*/ 228567695 w 21600" name="T20"/>
                  <a:gd fmla="*/ 242169283 h 21600" name="T21"/>
                  <a:gd fmla="*/ 228567695 w 21600" name="T22"/>
                  <a:gd fmla="*/ 286223057 h 21600" name="T23"/>
                  <a:gd fmla="*/ 228660384 w 21600" name="T24"/>
                  <a:gd fmla="*/ 286302043 h 21600" name="T25"/>
                  <a:gd fmla="*/ 286355233 w 21600" name="T26"/>
                  <a:gd fmla="*/ 286302043 h 21600" name="T27"/>
                  <a:gd fmla="*/ 286355233 w 21600" name="T28"/>
                  <a:gd fmla="*/ 286355233 h 21600" name="T29"/>
                  <a:gd fmla="*/ 286355233 w 21600" name="T30"/>
                  <a:gd fmla="*/ 228580132 h 21600" name="T31"/>
                  <a:gd fmla="*/ 177354294 w 21600" name="T32"/>
                  <a:gd fmla="*/ 119619947 h 21600" name="T33"/>
                  <a:gd fmla="*/ 72066037 w 21600" name="T34"/>
                  <a:gd fmla="*/ 102106942 h 21600" name="T35"/>
                  <a:gd fmla="*/ 41349250 w 21600" name="T36"/>
                  <a:gd fmla="*/ 71416187 h 21600" name="T37"/>
                  <a:gd fmla="*/ 72066037 w 21600" name="T38"/>
                  <a:gd fmla="*/ 40712996 h 21600" name="T39"/>
                  <a:gd fmla="*/ 102769110 w 21600" name="T40"/>
                  <a:gd fmla="*/ 71416187 h 21600" name="T41"/>
                  <a:gd fmla="*/ 72066037 w 21600" name="T42"/>
                  <a:gd fmla="*/ 102106942 h 21600" name="T43"/>
                  <a:gd fmla="*/ 72066037 w 21600" name="T44"/>
                  <a:gd fmla="*/ 102106942 h 21600"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21600" w="21600">
                    <a:moveTo>
                      <a:pt x="13378" y="9023"/>
                    </a:moveTo>
                    <a:cubicBezTo>
                      <a:pt x="13604" y="8343"/>
                      <a:pt x="13728" y="7617"/>
                      <a:pt x="13728" y="6862"/>
                    </a:cubicBezTo>
                    <a:cubicBezTo>
                      <a:pt x="13728" y="3072"/>
                      <a:pt x="10655" y="0"/>
                      <a:pt x="6864" y="0"/>
                    </a:cubicBezTo>
                    <a:cubicBezTo>
                      <a:pt x="3073" y="0"/>
                      <a:pt x="0" y="3072"/>
                      <a:pt x="0" y="6862"/>
                    </a:cubicBezTo>
                    <a:cubicBezTo>
                      <a:pt x="0" y="10652"/>
                      <a:pt x="3073" y="13724"/>
                      <a:pt x="6864" y="13724"/>
                    </a:cubicBezTo>
                    <a:cubicBezTo>
                      <a:pt x="7619" y="13724"/>
                      <a:pt x="8345" y="13600"/>
                      <a:pt x="9024" y="13375"/>
                    </a:cubicBezTo>
                    <a:lnTo>
                      <a:pt x="10587" y="14938"/>
                    </a:lnTo>
                    <a:lnTo>
                      <a:pt x="13912" y="14938"/>
                    </a:lnTo>
                    <a:lnTo>
                      <a:pt x="13912" y="18261"/>
                    </a:lnTo>
                    <a:lnTo>
                      <a:pt x="13918" y="18267"/>
                    </a:lnTo>
                    <a:lnTo>
                      <a:pt x="17241" y="18267"/>
                    </a:lnTo>
                    <a:lnTo>
                      <a:pt x="17241" y="21590"/>
                    </a:lnTo>
                    <a:lnTo>
                      <a:pt x="17248" y="21596"/>
                    </a:lnTo>
                    <a:lnTo>
                      <a:pt x="21600" y="21596"/>
                    </a:lnTo>
                    <a:lnTo>
                      <a:pt x="21600" y="21600"/>
                    </a:lnTo>
                    <a:lnTo>
                      <a:pt x="21600" y="17242"/>
                    </a:lnTo>
                    <a:lnTo>
                      <a:pt x="13378" y="9023"/>
                    </a:lnTo>
                    <a:close/>
                    <a:moveTo>
                      <a:pt x="5436" y="7702"/>
                    </a:moveTo>
                    <a:cubicBezTo>
                      <a:pt x="4157" y="7702"/>
                      <a:pt x="3119" y="6665"/>
                      <a:pt x="3119" y="5387"/>
                    </a:cubicBezTo>
                    <a:cubicBezTo>
                      <a:pt x="3119" y="4108"/>
                      <a:pt x="4157" y="3071"/>
                      <a:pt x="5436" y="3071"/>
                    </a:cubicBezTo>
                    <a:cubicBezTo>
                      <a:pt x="6715" y="3071"/>
                      <a:pt x="7752" y="4108"/>
                      <a:pt x="7752" y="5387"/>
                    </a:cubicBezTo>
                    <a:cubicBezTo>
                      <a:pt x="7751" y="6665"/>
                      <a:pt x="6715" y="7702"/>
                      <a:pt x="5436" y="7702"/>
                    </a:cubicBezTo>
                    <a:close/>
                    <a:moveTo>
                      <a:pt x="5436" y="7702"/>
                    </a:moveTo>
                  </a:path>
                </a:pathLst>
              </a:custGeom>
              <a:solidFill>
                <a:srgbClr val="FFFFFF"/>
              </a:solidFill>
              <a:ln>
                <a:noFill/>
              </a:ln>
            </p:spPr>
            <p:txBody>
              <a:bodyPr anchor="ctr"/>
              <a:lstStyle/>
              <a:p>
                <a:pPr algn="ctr"/>
                <a:endParaRPr>
                  <a:cs typeface="+mn-ea"/>
                  <a:sym typeface="+mn-lt"/>
                </a:endParaRPr>
              </a:p>
            </p:txBody>
          </p:sp>
        </p:grpSp>
        <p:grpSp>
          <p:nvGrpSpPr>
            <p:cNvPr id="50" name="Group 122"/>
            <p:cNvGrpSpPr/>
            <p:nvPr/>
          </p:nvGrpSpPr>
          <p:grpSpPr>
            <a:xfrm>
              <a:off x="6472614" y="1657978"/>
              <a:ext cx="626526" cy="626526"/>
              <a:chOff x="6262908" y="1987229"/>
              <a:chExt cx="1016000" cy="1016000"/>
            </a:xfrm>
            <a:effectLst/>
          </p:grpSpPr>
          <p:sp>
            <p:nvSpPr>
              <p:cNvPr id="57" name="Oval 123"/>
              <p:cNvSpPr/>
              <p:nvPr/>
            </p:nvSpPr>
            <p:spPr>
              <a:xfrm>
                <a:off x="6262908" y="1987229"/>
                <a:ext cx="1016000" cy="1016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grpSp>
            <p:nvGrpSpPr>
              <p:cNvPr id="58" name="Group 124"/>
              <p:cNvGrpSpPr/>
              <p:nvPr/>
            </p:nvGrpSpPr>
            <p:grpSpPr>
              <a:xfrm>
                <a:off x="6581713" y="2281761"/>
                <a:ext cx="378392" cy="370722"/>
                <a:chExt cx="581" cy="573"/>
              </a:xfrm>
              <a:solidFill>
                <a:srgbClr val="FFFFFF"/>
              </a:solidFill>
            </p:grpSpPr>
            <p:sp>
              <p:nvSpPr>
                <p:cNvPr id="59" name="Freeform: Shape 125"/>
                <p:cNvSpPr/>
                <p:nvPr/>
              </p:nvSpPr>
              <p:spPr bwMode="auto">
                <a:xfrm>
                  <a:off x="256" y="0"/>
                  <a:ext cx="72" cy="181"/>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1600" w="21600">
                      <a:moveTo>
                        <a:pt x="10799" y="0"/>
                      </a:moveTo>
                      <a:cubicBezTo>
                        <a:pt x="4833" y="0"/>
                        <a:pt x="0" y="1476"/>
                        <a:pt x="0" y="3295"/>
                      </a:cubicBezTo>
                      <a:lnTo>
                        <a:pt x="0" y="18305"/>
                      </a:lnTo>
                      <a:cubicBezTo>
                        <a:pt x="0" y="20125"/>
                        <a:pt x="4833" y="21600"/>
                        <a:pt x="10799" y="21600"/>
                      </a:cubicBezTo>
                      <a:cubicBezTo>
                        <a:pt x="16762" y="21600"/>
                        <a:pt x="21600" y="20125"/>
                        <a:pt x="21600" y="18305"/>
                      </a:cubicBezTo>
                      <a:lnTo>
                        <a:pt x="21600" y="3295"/>
                      </a:lnTo>
                      <a:cubicBezTo>
                        <a:pt x="21600" y="1476"/>
                        <a:pt x="16762" y="0"/>
                        <a:pt x="10799" y="0"/>
                      </a:cubicBezTo>
                      <a:close/>
                      <a:moveTo>
                        <a:pt x="10799" y="0"/>
                      </a:moveTo>
                    </a:path>
                  </a:pathLst>
                </a:custGeom>
                <a:grpFill/>
                <a:ln>
                  <a:noFill/>
                </a:ln>
                <a:extLst>
                  <a:ext uri="{91240B29-F687-4f45-9708-019B960494DF}">
                    <a14:hiddenLine xmlns:lc="http://schemas.openxmlformats.org/drawingml/2006/lockedCanvas" cap="flat" w="25400">
                      <a:solidFill>
                        <a:schemeClr val="tx1"/>
                      </a:solidFill>
                      <a:miter lim="800000"/>
                      <a:headEnd len="med" type="none" w="med"/>
                      <a:tailEnd len="med" type="none" w="med"/>
                    </a14:hiddenLine>
                  </a:ext>
                </a:extLst>
              </p:spPr>
              <p:txBody>
                <a:bodyPr anchor="ctr"/>
                <a:lstStyle/>
                <a:p>
                  <a:pPr algn="ctr"/>
                  <a:endParaRPr>
                    <a:cs typeface="+mn-ea"/>
                    <a:sym typeface="+mn-lt"/>
                  </a:endParaRPr>
                </a:p>
              </p:txBody>
            </p:sp>
            <p:sp>
              <p:nvSpPr>
                <p:cNvPr id="60" name="Freeform: Shape 126"/>
                <p:cNvSpPr/>
                <p:nvPr/>
              </p:nvSpPr>
              <p:spPr bwMode="auto">
                <a:xfrm>
                  <a:off x="256" y="392"/>
                  <a:ext cx="72" cy="181"/>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1600" w="21600">
                      <a:moveTo>
                        <a:pt x="10799" y="0"/>
                      </a:moveTo>
                      <a:cubicBezTo>
                        <a:pt x="4833" y="0"/>
                        <a:pt x="0" y="1476"/>
                        <a:pt x="0" y="3295"/>
                      </a:cubicBezTo>
                      <a:lnTo>
                        <a:pt x="0" y="18305"/>
                      </a:lnTo>
                      <a:cubicBezTo>
                        <a:pt x="0" y="20125"/>
                        <a:pt x="4833" y="21600"/>
                        <a:pt x="10799" y="21600"/>
                      </a:cubicBezTo>
                      <a:cubicBezTo>
                        <a:pt x="16762" y="21600"/>
                        <a:pt x="21600" y="20125"/>
                        <a:pt x="21600" y="18305"/>
                      </a:cubicBezTo>
                      <a:lnTo>
                        <a:pt x="21600" y="3295"/>
                      </a:lnTo>
                      <a:cubicBezTo>
                        <a:pt x="21600" y="1476"/>
                        <a:pt x="16762" y="0"/>
                        <a:pt x="10799" y="0"/>
                      </a:cubicBezTo>
                      <a:close/>
                      <a:moveTo>
                        <a:pt x="10799" y="0"/>
                      </a:moveTo>
                    </a:path>
                  </a:pathLst>
                </a:custGeom>
                <a:grpFill/>
                <a:ln>
                  <a:noFill/>
                </a:ln>
                <a:extLst>
                  <a:ext uri="{91240B29-F687-4f45-9708-019B960494DF}">
                    <a14:hiddenLine xmlns:lc="http://schemas.openxmlformats.org/drawingml/2006/lockedCanvas" cap="flat" w="25400">
                      <a:solidFill>
                        <a:schemeClr val="tx1"/>
                      </a:solidFill>
                      <a:miter lim="800000"/>
                      <a:headEnd len="med" type="none" w="med"/>
                      <a:tailEnd len="med" type="none" w="med"/>
                    </a14:hiddenLine>
                  </a:ext>
                </a:extLst>
              </p:spPr>
              <p:txBody>
                <a:bodyPr anchor="ctr"/>
                <a:lstStyle/>
                <a:p>
                  <a:pPr algn="ctr"/>
                  <a:endParaRPr>
                    <a:cs typeface="+mn-ea"/>
                    <a:sym typeface="+mn-lt"/>
                  </a:endParaRPr>
                </a:p>
              </p:txBody>
            </p:sp>
            <p:sp>
              <p:nvSpPr>
                <p:cNvPr id="61" name="Freeform: Shape 127"/>
                <p:cNvSpPr/>
                <p:nvPr/>
              </p:nvSpPr>
              <p:spPr bwMode="auto">
                <a:xfrm>
                  <a:off x="400" y="248"/>
                  <a:ext cx="181" cy="72"/>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1600" w="21600">
                      <a:moveTo>
                        <a:pt x="18305" y="0"/>
                      </a:moveTo>
                      <a:lnTo>
                        <a:pt x="3295" y="0"/>
                      </a:lnTo>
                      <a:cubicBezTo>
                        <a:pt x="1475" y="0"/>
                        <a:pt x="0" y="4834"/>
                        <a:pt x="0" y="10798"/>
                      </a:cubicBezTo>
                      <a:cubicBezTo>
                        <a:pt x="0" y="16762"/>
                        <a:pt x="1475" y="21600"/>
                        <a:pt x="3295" y="21600"/>
                      </a:cubicBezTo>
                      <a:lnTo>
                        <a:pt x="18305" y="21600"/>
                      </a:lnTo>
                      <a:cubicBezTo>
                        <a:pt x="20124" y="21600"/>
                        <a:pt x="21600" y="16762"/>
                        <a:pt x="21600" y="10798"/>
                      </a:cubicBezTo>
                      <a:cubicBezTo>
                        <a:pt x="21600" y="4834"/>
                        <a:pt x="20124" y="0"/>
                        <a:pt x="18305" y="0"/>
                      </a:cubicBezTo>
                      <a:close/>
                      <a:moveTo>
                        <a:pt x="18305" y="0"/>
                      </a:moveTo>
                    </a:path>
                  </a:pathLst>
                </a:custGeom>
                <a:grpFill/>
                <a:ln>
                  <a:noFill/>
                </a:ln>
                <a:extLst>
                  <a:ext uri="{91240B29-F687-4f45-9708-019B960494DF}">
                    <a14:hiddenLine xmlns:lc="http://schemas.openxmlformats.org/drawingml/2006/lockedCanvas" cap="flat" w="25400">
                      <a:solidFill>
                        <a:schemeClr val="tx1"/>
                      </a:solidFill>
                      <a:miter lim="800000"/>
                      <a:headEnd len="med" type="none" w="med"/>
                      <a:tailEnd len="med" type="none" w="med"/>
                    </a14:hiddenLine>
                  </a:ext>
                </a:extLst>
              </p:spPr>
              <p:txBody>
                <a:bodyPr anchor="ctr"/>
                <a:lstStyle/>
                <a:p>
                  <a:pPr algn="ctr"/>
                  <a:endParaRPr>
                    <a:cs typeface="+mn-ea"/>
                    <a:sym typeface="+mn-lt"/>
                  </a:endParaRPr>
                </a:p>
              </p:txBody>
            </p:sp>
            <p:sp>
              <p:nvSpPr>
                <p:cNvPr id="62" name="Freeform: Shape 128"/>
                <p:cNvSpPr/>
                <p:nvPr/>
              </p:nvSpPr>
              <p:spPr bwMode="auto">
                <a:xfrm>
                  <a:off x="0" y="248"/>
                  <a:ext cx="181" cy="72"/>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1600" w="21600">
                      <a:moveTo>
                        <a:pt x="21600" y="10798"/>
                      </a:moveTo>
                      <a:cubicBezTo>
                        <a:pt x="21600" y="4834"/>
                        <a:pt x="20124" y="0"/>
                        <a:pt x="18304" y="0"/>
                      </a:cubicBezTo>
                      <a:lnTo>
                        <a:pt x="3295" y="0"/>
                      </a:lnTo>
                      <a:cubicBezTo>
                        <a:pt x="1475" y="0"/>
                        <a:pt x="0" y="4834"/>
                        <a:pt x="0" y="10798"/>
                      </a:cubicBezTo>
                      <a:cubicBezTo>
                        <a:pt x="0" y="16762"/>
                        <a:pt x="1475" y="21600"/>
                        <a:pt x="3295" y="21600"/>
                      </a:cubicBezTo>
                      <a:lnTo>
                        <a:pt x="18304" y="21600"/>
                      </a:lnTo>
                      <a:cubicBezTo>
                        <a:pt x="20124" y="21600"/>
                        <a:pt x="21600" y="16764"/>
                        <a:pt x="21600" y="10798"/>
                      </a:cubicBezTo>
                      <a:close/>
                      <a:moveTo>
                        <a:pt x="21600" y="10798"/>
                      </a:moveTo>
                    </a:path>
                  </a:pathLst>
                </a:custGeom>
                <a:grpFill/>
                <a:ln>
                  <a:noFill/>
                </a:ln>
                <a:extLst>
                  <a:ext uri="{91240B29-F687-4f45-9708-019B960494DF}">
                    <a14:hiddenLine xmlns:lc="http://schemas.openxmlformats.org/drawingml/2006/lockedCanvas" cap="flat" w="25400">
                      <a:solidFill>
                        <a:schemeClr val="tx1"/>
                      </a:solidFill>
                      <a:miter lim="800000"/>
                      <a:headEnd len="med" type="none" w="med"/>
                      <a:tailEnd len="med" type="none" w="med"/>
                    </a14:hiddenLine>
                  </a:ext>
                </a:extLst>
              </p:spPr>
              <p:txBody>
                <a:bodyPr anchor="ctr"/>
                <a:lstStyle/>
                <a:p>
                  <a:pPr algn="ctr"/>
                  <a:endParaRPr>
                    <a:cs typeface="+mn-ea"/>
                    <a:sym typeface="+mn-lt"/>
                  </a:endParaRPr>
                </a:p>
              </p:txBody>
            </p:sp>
            <p:sp>
              <p:nvSpPr>
                <p:cNvPr id="63" name="Freeform: Shape 129"/>
                <p:cNvSpPr/>
                <p:nvPr/>
              </p:nvSpPr>
              <p:spPr bwMode="auto">
                <a:xfrm>
                  <a:off x="352" y="64"/>
                  <a:ext cx="153" cy="153"/>
                </a:xfrm>
                <a:custGeom>
                  <a:gdLst>
                    <a:gd fmla="*/ 0 w 20488" name="T0"/>
                    <a:gd fmla="*/ 0 h 20489" name="T1"/>
                    <a:gd fmla="*/ 0 w 20488" name="T2"/>
                    <a:gd fmla="*/ 0 h 20489" name="T3"/>
                    <a:gd fmla="*/ 0 w 20488" name="T4"/>
                    <a:gd fmla="*/ 0 h 20489" name="T5"/>
                    <a:gd fmla="*/ 0 w 20488" name="T6"/>
                    <a:gd fmla="*/ 0 h 20489" name="T7"/>
                    <a:gd fmla="*/ 0 w 20488" name="T8"/>
                    <a:gd fmla="*/ 0 h 20489" name="T9"/>
                    <a:gd fmla="*/ 0 w 20488" name="T10"/>
                    <a:gd fmla="*/ 0 h 20489" name="T11"/>
                    <a:gd fmla="*/ 0 w 20488" name="T12"/>
                    <a:gd fmla="*/ 0 h 20489" name="T13"/>
                    <a:gd fmla="*/ 0 w 20488" name="T14"/>
                    <a:gd fmla="*/ 0 h 20489"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0489" w="20488">
                      <a:moveTo>
                        <a:pt x="7697" y="19601"/>
                      </a:moveTo>
                      <a:lnTo>
                        <a:pt x="19601" y="7697"/>
                      </a:lnTo>
                      <a:cubicBezTo>
                        <a:pt x="21044" y="6253"/>
                        <a:pt x="20690" y="3557"/>
                        <a:pt x="18809" y="1678"/>
                      </a:cubicBezTo>
                      <a:cubicBezTo>
                        <a:pt x="16928" y="-203"/>
                        <a:pt x="14234" y="-555"/>
                        <a:pt x="12792" y="887"/>
                      </a:cubicBezTo>
                      <a:lnTo>
                        <a:pt x="888" y="12791"/>
                      </a:lnTo>
                      <a:cubicBezTo>
                        <a:pt x="-556" y="14235"/>
                        <a:pt x="-202" y="16928"/>
                        <a:pt x="1679" y="18809"/>
                      </a:cubicBezTo>
                      <a:cubicBezTo>
                        <a:pt x="3558" y="20690"/>
                        <a:pt x="6252" y="21045"/>
                        <a:pt x="7697" y="19601"/>
                      </a:cubicBezTo>
                      <a:close/>
                      <a:moveTo>
                        <a:pt x="7697" y="19601"/>
                      </a:moveTo>
                    </a:path>
                  </a:pathLst>
                </a:custGeom>
                <a:grpFill/>
                <a:ln>
                  <a:noFill/>
                </a:ln>
                <a:extLst>
                  <a:ext uri="{91240B29-F687-4f45-9708-019B960494DF}">
                    <a14:hiddenLine xmlns:lc="http://schemas.openxmlformats.org/drawingml/2006/lockedCanvas" cap="flat" w="25400">
                      <a:solidFill>
                        <a:schemeClr val="tx1"/>
                      </a:solidFill>
                      <a:miter lim="800000"/>
                      <a:headEnd len="med" type="none" w="med"/>
                      <a:tailEnd len="med" type="none" w="med"/>
                    </a14:hiddenLine>
                  </a:ext>
                </a:extLst>
              </p:spPr>
              <p:txBody>
                <a:bodyPr anchor="ctr"/>
                <a:lstStyle/>
                <a:p>
                  <a:pPr algn="ctr"/>
                  <a:endParaRPr>
                    <a:cs typeface="+mn-ea"/>
                    <a:sym typeface="+mn-lt"/>
                  </a:endParaRPr>
                </a:p>
              </p:txBody>
            </p:sp>
            <p:sp>
              <p:nvSpPr>
                <p:cNvPr id="64" name="Freeform: Shape 130"/>
                <p:cNvSpPr/>
                <p:nvPr/>
              </p:nvSpPr>
              <p:spPr bwMode="auto">
                <a:xfrm>
                  <a:off x="72" y="344"/>
                  <a:ext cx="153" cy="153"/>
                </a:xfrm>
                <a:custGeom>
                  <a:gdLst>
                    <a:gd fmla="*/ 0 w 20489" name="T0"/>
                    <a:gd fmla="*/ 0 h 20488" name="T1"/>
                    <a:gd fmla="*/ 0 w 20489" name="T2"/>
                    <a:gd fmla="*/ 0 h 20488" name="T3"/>
                    <a:gd fmla="*/ 0 w 20489" name="T4"/>
                    <a:gd fmla="*/ 0 h 20488" name="T5"/>
                    <a:gd fmla="*/ 0 w 20489" name="T6"/>
                    <a:gd fmla="*/ 0 h 20488" name="T7"/>
                    <a:gd fmla="*/ 0 w 20489" name="T8"/>
                    <a:gd fmla="*/ 0 h 20488" name="T9"/>
                    <a:gd fmla="*/ 0 w 20489" name="T10"/>
                    <a:gd fmla="*/ 0 h 20488" name="T11"/>
                    <a:gd fmla="*/ 0 w 20489" name="T12"/>
                    <a:gd fmla="*/ 0 h 20488" name="T13"/>
                    <a:gd fmla="*/ 0 w 20489" name="T14"/>
                    <a:gd fmla="*/ 0 h 20488"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0488" w="20489">
                      <a:moveTo>
                        <a:pt x="12792" y="888"/>
                      </a:moveTo>
                      <a:lnTo>
                        <a:pt x="888" y="12792"/>
                      </a:lnTo>
                      <a:cubicBezTo>
                        <a:pt x="-556" y="14236"/>
                        <a:pt x="-202" y="16929"/>
                        <a:pt x="1679" y="18809"/>
                      </a:cubicBezTo>
                      <a:cubicBezTo>
                        <a:pt x="3558" y="20689"/>
                        <a:pt x="6253" y="21044"/>
                        <a:pt x="7697" y="19601"/>
                      </a:cubicBezTo>
                      <a:lnTo>
                        <a:pt x="19601" y="7697"/>
                      </a:lnTo>
                      <a:cubicBezTo>
                        <a:pt x="21044" y="6254"/>
                        <a:pt x="20690" y="3559"/>
                        <a:pt x="18810" y="1679"/>
                      </a:cubicBezTo>
                      <a:cubicBezTo>
                        <a:pt x="16929" y="-203"/>
                        <a:pt x="14235" y="-556"/>
                        <a:pt x="12792" y="888"/>
                      </a:cubicBezTo>
                      <a:close/>
                      <a:moveTo>
                        <a:pt x="12792" y="888"/>
                      </a:moveTo>
                    </a:path>
                  </a:pathLst>
                </a:custGeom>
                <a:grpFill/>
                <a:ln>
                  <a:noFill/>
                </a:ln>
                <a:extLst>
                  <a:ext uri="{91240B29-F687-4f45-9708-019B960494DF}">
                    <a14:hiddenLine xmlns:lc="http://schemas.openxmlformats.org/drawingml/2006/lockedCanvas" cap="flat" w="25400">
                      <a:solidFill>
                        <a:schemeClr val="tx1"/>
                      </a:solidFill>
                      <a:miter lim="800000"/>
                      <a:headEnd len="med" type="none" w="med"/>
                      <a:tailEnd len="med" type="none" w="med"/>
                    </a14:hiddenLine>
                  </a:ext>
                </a:extLst>
              </p:spPr>
              <p:txBody>
                <a:bodyPr anchor="ctr"/>
                <a:lstStyle/>
                <a:p>
                  <a:pPr algn="ctr"/>
                  <a:endParaRPr>
                    <a:cs typeface="+mn-ea"/>
                    <a:sym typeface="+mn-lt"/>
                  </a:endParaRPr>
                </a:p>
              </p:txBody>
            </p:sp>
            <p:sp>
              <p:nvSpPr>
                <p:cNvPr id="65" name="Freeform: Shape 131"/>
                <p:cNvSpPr/>
                <p:nvPr/>
              </p:nvSpPr>
              <p:spPr bwMode="auto">
                <a:xfrm>
                  <a:off x="352" y="344"/>
                  <a:ext cx="153" cy="153"/>
                </a:xfrm>
                <a:custGeom>
                  <a:gdLst>
                    <a:gd fmla="*/ 0 w 20489" name="T0"/>
                    <a:gd fmla="*/ 0 h 20489" name="T1"/>
                    <a:gd fmla="*/ 0 w 20489" name="T2"/>
                    <a:gd fmla="*/ 0 h 20489" name="T3"/>
                    <a:gd fmla="*/ 0 w 20489" name="T4"/>
                    <a:gd fmla="*/ 0 h 20489" name="T5"/>
                    <a:gd fmla="*/ 0 w 20489" name="T6"/>
                    <a:gd fmla="*/ 0 h 20489" name="T7"/>
                    <a:gd fmla="*/ 0 w 20489" name="T8"/>
                    <a:gd fmla="*/ 0 h 20489" name="T9"/>
                    <a:gd fmla="*/ 0 w 20489" name="T10"/>
                    <a:gd fmla="*/ 0 h 20489" name="T11"/>
                    <a:gd fmla="*/ 0 w 20489" name="T12"/>
                    <a:gd fmla="*/ 0 h 20489" name="T13"/>
                    <a:gd fmla="*/ 0 w 20489" name="T14"/>
                    <a:gd fmla="*/ 0 h 20489"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0489" w="20489">
                      <a:moveTo>
                        <a:pt x="7696" y="888"/>
                      </a:moveTo>
                      <a:cubicBezTo>
                        <a:pt x="6251" y="-556"/>
                        <a:pt x="3559" y="-202"/>
                        <a:pt x="1679" y="1678"/>
                      </a:cubicBezTo>
                      <a:cubicBezTo>
                        <a:pt x="-201" y="3558"/>
                        <a:pt x="-556" y="6251"/>
                        <a:pt x="888" y="7697"/>
                      </a:cubicBezTo>
                      <a:lnTo>
                        <a:pt x="12792" y="19601"/>
                      </a:lnTo>
                      <a:cubicBezTo>
                        <a:pt x="14236" y="21044"/>
                        <a:pt x="16932" y="20690"/>
                        <a:pt x="18811" y="18810"/>
                      </a:cubicBezTo>
                      <a:cubicBezTo>
                        <a:pt x="20691" y="16929"/>
                        <a:pt x="21044" y="14236"/>
                        <a:pt x="19601" y="12793"/>
                      </a:cubicBezTo>
                      <a:lnTo>
                        <a:pt x="7696" y="888"/>
                      </a:lnTo>
                      <a:close/>
                      <a:moveTo>
                        <a:pt x="7696" y="888"/>
                      </a:moveTo>
                    </a:path>
                  </a:pathLst>
                </a:custGeom>
                <a:grpFill/>
                <a:ln>
                  <a:noFill/>
                </a:ln>
                <a:extLst>
                  <a:ext uri="{91240B29-F687-4f45-9708-019B960494DF}">
                    <a14:hiddenLine xmlns:lc="http://schemas.openxmlformats.org/drawingml/2006/lockedCanvas" cap="flat" w="25400">
                      <a:solidFill>
                        <a:schemeClr val="tx1"/>
                      </a:solidFill>
                      <a:miter lim="800000"/>
                      <a:headEnd len="med" type="none" w="med"/>
                      <a:tailEnd len="med" type="none" w="med"/>
                    </a14:hiddenLine>
                  </a:ext>
                </a:extLst>
              </p:spPr>
              <p:txBody>
                <a:bodyPr anchor="ctr"/>
                <a:lstStyle/>
                <a:p>
                  <a:pPr algn="ctr"/>
                  <a:endParaRPr>
                    <a:cs typeface="+mn-ea"/>
                    <a:sym typeface="+mn-lt"/>
                  </a:endParaRPr>
                </a:p>
              </p:txBody>
            </p:sp>
            <p:sp>
              <p:nvSpPr>
                <p:cNvPr id="66" name="Freeform: Shape 132"/>
                <p:cNvSpPr/>
                <p:nvPr/>
              </p:nvSpPr>
              <p:spPr bwMode="auto">
                <a:xfrm>
                  <a:off x="71" y="71"/>
                  <a:ext cx="154" cy="154"/>
                </a:xfrm>
                <a:custGeom>
                  <a:gdLst>
                    <a:gd fmla="*/ 0 w 20489" name="T0"/>
                    <a:gd fmla="*/ 0 h 20489" name="T1"/>
                    <a:gd fmla="*/ 0 w 20489" name="T2"/>
                    <a:gd fmla="*/ 0 h 20489" name="T3"/>
                    <a:gd fmla="*/ 0 w 20489" name="T4"/>
                    <a:gd fmla="*/ 0 h 20489" name="T5"/>
                    <a:gd fmla="*/ 0 w 20489" name="T6"/>
                    <a:gd fmla="*/ 0 h 20489" name="T7"/>
                    <a:gd fmla="*/ 0 w 20489" name="T8"/>
                    <a:gd fmla="*/ 0 h 20489" name="T9"/>
                    <a:gd fmla="*/ 0 w 20489" name="T10"/>
                    <a:gd fmla="*/ 0 h 20489" name="T11"/>
                    <a:gd fmla="*/ 0 w 20489" name="T12"/>
                    <a:gd fmla="*/ 0 h 20489" name="T13"/>
                    <a:gd fmla="*/ 0 w 20489" name="T14"/>
                    <a:gd fmla="*/ 0 h 20489"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0489" w="20489">
                      <a:moveTo>
                        <a:pt x="12792" y="19602"/>
                      </a:moveTo>
                      <a:cubicBezTo>
                        <a:pt x="14235" y="21045"/>
                        <a:pt x="16930" y="20691"/>
                        <a:pt x="18811" y="18810"/>
                      </a:cubicBezTo>
                      <a:cubicBezTo>
                        <a:pt x="20691" y="16930"/>
                        <a:pt x="21044" y="14236"/>
                        <a:pt x="19601" y="12793"/>
                      </a:cubicBezTo>
                      <a:lnTo>
                        <a:pt x="7696" y="888"/>
                      </a:lnTo>
                      <a:cubicBezTo>
                        <a:pt x="6252" y="-555"/>
                        <a:pt x="3560" y="-202"/>
                        <a:pt x="1679" y="1679"/>
                      </a:cubicBezTo>
                      <a:cubicBezTo>
                        <a:pt x="-201" y="3559"/>
                        <a:pt x="-556" y="6254"/>
                        <a:pt x="887" y="7697"/>
                      </a:cubicBezTo>
                      <a:lnTo>
                        <a:pt x="12792" y="19602"/>
                      </a:lnTo>
                      <a:close/>
                      <a:moveTo>
                        <a:pt x="12792" y="19602"/>
                      </a:moveTo>
                    </a:path>
                  </a:pathLst>
                </a:custGeom>
                <a:grpFill/>
                <a:ln>
                  <a:noFill/>
                </a:ln>
                <a:extLst>
                  <a:ext uri="{91240B29-F687-4f45-9708-019B960494DF}">
                    <a14:hiddenLine xmlns:lc="http://schemas.openxmlformats.org/drawingml/2006/lockedCanvas" cap="flat" w="25400">
                      <a:solidFill>
                        <a:schemeClr val="tx1"/>
                      </a:solidFill>
                      <a:miter lim="800000"/>
                      <a:headEnd len="med" type="none" w="med"/>
                      <a:tailEnd len="med" type="none" w="med"/>
                    </a14:hiddenLine>
                  </a:ext>
                </a:extLst>
              </p:spPr>
              <p:txBody>
                <a:bodyPr anchor="ctr"/>
                <a:lstStyle/>
                <a:p>
                  <a:pPr algn="ctr"/>
                  <a:endParaRPr>
                    <a:cs typeface="+mn-ea"/>
                    <a:sym typeface="+mn-lt"/>
                  </a:endParaRPr>
                </a:p>
              </p:txBody>
            </p:sp>
          </p:grpSp>
        </p:grpSp>
        <p:grpSp>
          <p:nvGrpSpPr>
            <p:cNvPr id="51" name="Group 133"/>
            <p:cNvGrpSpPr/>
            <p:nvPr/>
          </p:nvGrpSpPr>
          <p:grpSpPr>
            <a:xfrm>
              <a:off x="1897455" y="1493401"/>
              <a:ext cx="4052500" cy="904880"/>
              <a:chOff x="5830071" y="1924824"/>
              <a:chExt cx="5493223" cy="904880"/>
            </a:xfrm>
          </p:grpSpPr>
          <p:sp>
            <p:nvSpPr>
              <p:cNvPr id="55" name="TextBox 134"/>
              <p:cNvSpPr txBox="1"/>
              <p:nvPr/>
            </p:nvSpPr>
            <p:spPr>
              <a:xfrm>
                <a:off x="5830071" y="1924824"/>
                <a:ext cx="5493223" cy="369332"/>
              </a:xfrm>
              <a:prstGeom prst="rect">
                <a:avLst/>
              </a:prstGeom>
              <a:noFill/>
              <a:effectLst/>
            </p:spPr>
            <p:txBody>
              <a:bodyPr bIns="0" lIns="144000" rIns="144000" tIns="0" wrap="none">
                <a:normAutofit/>
              </a:bodyPr>
              <a:lstStyle/>
              <a:p>
                <a:r>
                  <a:rPr altLang="en-US" b="1" lang="zh-CN" sz="2000">
                    <a:solidFill>
                      <a:schemeClr val="accent6"/>
                    </a:solidFill>
                    <a:cs typeface="+mn-ea"/>
                    <a:sym typeface="+mn-lt"/>
                  </a:rPr>
                  <a:t>标题文本预设</a:t>
                </a:r>
              </a:p>
            </p:txBody>
          </p:sp>
          <p:sp>
            <p:nvSpPr>
              <p:cNvPr id="56" name="TextBox 135"/>
              <p:cNvSpPr txBox="1"/>
              <p:nvPr/>
            </p:nvSpPr>
            <p:spPr>
              <a:xfrm>
                <a:off x="5830071" y="2344956"/>
                <a:ext cx="5493223" cy="484748"/>
              </a:xfrm>
              <a:prstGeom prst="rect">
                <a:avLst/>
              </a:prstGeom>
              <a:noFill/>
              <a:effectLst/>
            </p:spPr>
            <p:txBody>
              <a:bodyPr anchor="ctr" bIns="0" lIns="144000" rIns="144000" tIns="0" wrap="square">
                <a:noAutofit/>
              </a:bodyPr>
              <a:lstStyle/>
              <a:p>
                <a:pPr defTabSz="914378">
                  <a:lnSpc>
                    <a:spcPct val="120000"/>
                  </a:lnSpc>
                  <a:spcBef>
                    <a:spcPct val="0"/>
                  </a:spcBef>
                  <a:defRPr/>
                </a:pPr>
                <a:r>
                  <a:rPr altLang="en-US" lang="zh-CN" sz="1400">
                    <a:cs typeface="+mn-ea"/>
                    <a:sym typeface="+mn-lt"/>
                  </a:rPr>
                  <a:t>点击此处更换文本编辑文字，点击此处更换文本编辑文字</a:t>
                </a:r>
              </a:p>
            </p:txBody>
          </p:sp>
        </p:grpSp>
        <p:grpSp>
          <p:nvGrpSpPr>
            <p:cNvPr id="52" name="Group 136"/>
            <p:cNvGrpSpPr/>
            <p:nvPr/>
          </p:nvGrpSpPr>
          <p:grpSpPr>
            <a:xfrm>
              <a:off x="7284575" y="1493401"/>
              <a:ext cx="4052500" cy="904880"/>
              <a:chOff x="5830071" y="1924824"/>
              <a:chExt cx="5493223" cy="904880"/>
            </a:xfrm>
          </p:grpSpPr>
          <p:sp>
            <p:nvSpPr>
              <p:cNvPr id="53" name="TextBox 137"/>
              <p:cNvSpPr txBox="1"/>
              <p:nvPr/>
            </p:nvSpPr>
            <p:spPr>
              <a:xfrm>
                <a:off x="5830071" y="1924824"/>
                <a:ext cx="5493223" cy="369332"/>
              </a:xfrm>
              <a:prstGeom prst="rect">
                <a:avLst/>
              </a:prstGeom>
              <a:noFill/>
              <a:effectLst/>
            </p:spPr>
            <p:txBody>
              <a:bodyPr bIns="0" lIns="144000" rIns="144000" tIns="0" wrap="none">
                <a:normAutofit/>
              </a:bodyPr>
              <a:lstStyle/>
              <a:p>
                <a:r>
                  <a:rPr altLang="en-US" b="1" lang="zh-CN" sz="2000">
                    <a:solidFill>
                      <a:schemeClr val="accent6"/>
                    </a:solidFill>
                    <a:cs typeface="+mn-ea"/>
                    <a:sym typeface="+mn-lt"/>
                  </a:rPr>
                  <a:t>标题文本预设</a:t>
                </a:r>
              </a:p>
            </p:txBody>
          </p:sp>
          <p:sp>
            <p:nvSpPr>
              <p:cNvPr id="54" name="TextBox 138"/>
              <p:cNvSpPr txBox="1"/>
              <p:nvPr/>
            </p:nvSpPr>
            <p:spPr>
              <a:xfrm>
                <a:off x="5830071" y="2344956"/>
                <a:ext cx="5493223" cy="484748"/>
              </a:xfrm>
              <a:prstGeom prst="rect">
                <a:avLst/>
              </a:prstGeom>
              <a:noFill/>
              <a:effectLst/>
            </p:spPr>
            <p:txBody>
              <a:bodyPr anchor="ctr" bIns="0" lIns="144000" rIns="144000" tIns="0" wrap="square">
                <a:noAutofit/>
              </a:bodyPr>
              <a:lstStyle/>
              <a:p>
                <a:pPr defTabSz="914378">
                  <a:lnSpc>
                    <a:spcPct val="120000"/>
                  </a:lnSpc>
                  <a:spcBef>
                    <a:spcPct val="0"/>
                  </a:spcBef>
                  <a:defRPr/>
                </a:pPr>
                <a:r>
                  <a:rPr altLang="en-US" lang="zh-CN" sz="1400">
                    <a:cs typeface="+mn-ea"/>
                    <a:sym typeface="+mn-lt"/>
                  </a:rPr>
                  <a:t>点击此处更换文本编辑文字，点击此处更换文本编辑文字</a:t>
                </a:r>
              </a:p>
            </p:txBody>
          </p:sp>
        </p:grpSp>
      </p:grpSp>
    </p:spTree>
    <p:extLst>
      <p:ext uri="{BB962C8B-B14F-4D97-AF65-F5344CB8AC3E}">
        <p14:creationId val="1104204578"/>
      </p:ext>
    </p:extLst>
  </p:cSld>
  <p:clrMapOvr>
    <a:masterClrMapping/>
  </p:clrMapOvr>
  <mc:AlternateContent>
    <mc:Choice Requires="p14">
      <p:transition advTm="2000" p14:dur="1600" spd="slow">
        <p:blinds dir="vert"/>
      </p:transition>
    </mc:Choice>
    <mc:Fallback>
      <p:transition advTm="2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6" presetSubtype="21">
                                  <p:stCondLst>
                                    <p:cond delay="0"/>
                                  </p:stCondLst>
                                  <p:childTnLst>
                                    <p:set>
                                      <p:cBhvr>
                                        <p:cTn dur="1" fill="hold" id="6">
                                          <p:stCondLst>
                                            <p:cond delay="0"/>
                                          </p:stCondLst>
                                        </p:cTn>
                                        <p:tgtEl>
                                          <p:spTgt spid="5"/>
                                        </p:tgtEl>
                                        <p:attrNameLst>
                                          <p:attrName>style.visibility</p:attrName>
                                        </p:attrNameLst>
                                      </p:cBhvr>
                                      <p:to>
                                        <p:strVal val="visible"/>
                                      </p:to>
                                    </p:set>
                                    <p:animEffect filter="barn(inVertical)" transition="in">
                                      <p:cBhvr>
                                        <p:cTn dur="500" id="7"/>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0" y="325120"/>
            <a:ext cx="3586480" cy="589280"/>
            <a:chOff x="0" y="416560"/>
            <a:chExt cx="3586480" cy="589280"/>
          </a:xfrm>
        </p:grpSpPr>
        <p:sp>
          <p:nvSpPr>
            <p:cNvPr id="9" name="五边形 8"/>
            <p:cNvSpPr/>
            <p:nvPr/>
          </p:nvSpPr>
          <p:spPr>
            <a:xfrm>
              <a:off x="0" y="416560"/>
              <a:ext cx="2997200" cy="5892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pc="600" sz="2400">
                  <a:cs typeface="+mn-ea"/>
                  <a:sym typeface="+mn-lt"/>
                </a:rPr>
                <a:t>合作与目标</a:t>
              </a:r>
            </a:p>
          </p:txBody>
        </p:sp>
        <p:sp>
          <p:nvSpPr>
            <p:cNvPr id="10" name="燕尾形 9"/>
            <p:cNvSpPr/>
            <p:nvPr/>
          </p:nvSpPr>
          <p:spPr>
            <a:xfrm>
              <a:off x="2997200" y="416560"/>
              <a:ext cx="589280" cy="5892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grpSp>
      <p:grpSp>
        <p:nvGrpSpPr>
          <p:cNvPr id="5" name="144ecbe1-b9da-4c0e-bae8-b00cb955d28f"/>
          <p:cNvGrpSpPr>
            <a:grpSpLocks noChangeAspect="1"/>
          </p:cNvGrpSpPr>
          <p:nvPr/>
        </p:nvGrpSpPr>
        <p:grpSpPr>
          <a:xfrm>
            <a:off x="1901072" y="1718810"/>
            <a:ext cx="8389857" cy="3420380"/>
            <a:chOff x="1891316" y="1556792"/>
            <a:chExt cx="8389857" cy="3420380"/>
          </a:xfrm>
        </p:grpSpPr>
        <p:sp>
          <p:nvSpPr>
            <p:cNvPr id="6" name="Rectangle 1"/>
            <p:cNvSpPr/>
            <p:nvPr/>
          </p:nvSpPr>
          <p:spPr>
            <a:xfrm>
              <a:off x="1971108" y="1664804"/>
              <a:ext cx="2360696" cy="3312368"/>
            </a:xfrm>
            <a:prstGeom prst="rect">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anchor="t" anchorCtr="1" tIns="2160000" wrap="square">
              <a:normAutofit/>
            </a:bodyPr>
            <a:lstStyle/>
            <a:p>
              <a:pPr algn="ctr" defTabSz="914378">
                <a:lnSpc>
                  <a:spcPct val="120000"/>
                </a:lnSpc>
                <a:spcBef>
                  <a:spcPct val="0"/>
                </a:spcBef>
                <a:defRPr/>
              </a:pPr>
              <a:r>
                <a:rPr altLang="en-US" lang="zh-CN" sz="1400">
                  <a:cs typeface="+mn-ea"/>
                  <a:sym typeface="+mn-lt"/>
                </a:rPr>
                <a:t>点击此处更换文本编辑文字，点击此处更换文本编辑文字</a:t>
              </a:r>
            </a:p>
          </p:txBody>
        </p:sp>
        <p:sp>
          <p:nvSpPr>
            <p:cNvPr id="7" name="Arrow: Pentagon 2"/>
            <p:cNvSpPr/>
            <p:nvPr/>
          </p:nvSpPr>
          <p:spPr>
            <a:xfrm rot="5400000">
              <a:off x="2179347" y="1268761"/>
              <a:ext cx="1944218" cy="252028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1" lIns="216000" vert="vert270" wrap="none">
              <a:normAutofit fontScale="72500" lnSpcReduction="20000"/>
            </a:bodyPr>
            <a:lstStyle/>
            <a:p>
              <a:pPr algn="ctr"/>
              <a:r>
                <a:rPr altLang="en-US" lang="zh-CN" sz="2000">
                  <a:cs typeface="+mn-ea"/>
                  <a:sym typeface="+mn-lt"/>
                </a:rPr>
                <a:t>标题文本预设</a:t>
              </a:r>
            </a:p>
          </p:txBody>
        </p:sp>
        <p:sp>
          <p:nvSpPr>
            <p:cNvPr id="8" name="Rectangle 6"/>
            <p:cNvSpPr/>
            <p:nvPr/>
          </p:nvSpPr>
          <p:spPr>
            <a:xfrm>
              <a:off x="4905896" y="1664804"/>
              <a:ext cx="2360696" cy="3312368"/>
            </a:xfrm>
            <a:prstGeom prst="rect">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anchor="t" anchorCtr="1" tIns="2160000" wrap="square">
              <a:normAutofit/>
            </a:bodyPr>
            <a:lstStyle/>
            <a:p>
              <a:pPr algn="ctr" defTabSz="914378">
                <a:lnSpc>
                  <a:spcPct val="120000"/>
                </a:lnSpc>
                <a:spcBef>
                  <a:spcPct val="0"/>
                </a:spcBef>
                <a:defRPr/>
              </a:pPr>
              <a:r>
                <a:rPr altLang="en-US" lang="zh-CN" sz="1400">
                  <a:cs typeface="+mn-ea"/>
                  <a:sym typeface="+mn-lt"/>
                </a:rPr>
                <a:t>点击此处更换文本编辑文字，点击此处更换文本编辑文字</a:t>
              </a:r>
            </a:p>
          </p:txBody>
        </p:sp>
        <p:sp>
          <p:nvSpPr>
            <p:cNvPr id="12" name="Arrow: Pentagon 7"/>
            <p:cNvSpPr/>
            <p:nvPr/>
          </p:nvSpPr>
          <p:spPr>
            <a:xfrm rot="5400000">
              <a:off x="5114135" y="1268761"/>
              <a:ext cx="1944218" cy="252028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1" lIns="216000" vert="vert270" wrap="none">
              <a:normAutofit fontScale="72500" lnSpcReduction="20000"/>
            </a:bodyPr>
            <a:lstStyle/>
            <a:p>
              <a:pPr algn="ctr"/>
              <a:r>
                <a:rPr altLang="en-US" lang="zh-CN" sz="2000">
                  <a:cs typeface="+mn-ea"/>
                  <a:sym typeface="+mn-lt"/>
                </a:rPr>
                <a:t>标题文本预设</a:t>
              </a:r>
            </a:p>
          </p:txBody>
        </p:sp>
        <p:sp>
          <p:nvSpPr>
            <p:cNvPr id="13" name="Rectangle 11"/>
            <p:cNvSpPr/>
            <p:nvPr/>
          </p:nvSpPr>
          <p:spPr>
            <a:xfrm>
              <a:off x="7840685" y="1664804"/>
              <a:ext cx="2360696" cy="3312368"/>
            </a:xfrm>
            <a:prstGeom prst="rect">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anchor="t" anchorCtr="1" tIns="2160000" wrap="square">
              <a:normAutofit/>
            </a:bodyPr>
            <a:lstStyle/>
            <a:p>
              <a:pPr algn="ctr" defTabSz="914378">
                <a:lnSpc>
                  <a:spcPct val="120000"/>
                </a:lnSpc>
                <a:spcBef>
                  <a:spcPct val="0"/>
                </a:spcBef>
                <a:defRPr/>
              </a:pPr>
              <a:r>
                <a:rPr altLang="en-US" lang="zh-CN" sz="1400">
                  <a:cs typeface="+mn-ea"/>
                  <a:sym typeface="+mn-lt"/>
                </a:rPr>
                <a:t>点击此处更换文本编辑文字，点击此处更换文本编辑文字</a:t>
              </a:r>
            </a:p>
          </p:txBody>
        </p:sp>
        <p:sp>
          <p:nvSpPr>
            <p:cNvPr id="14" name="Arrow: Pentagon 12"/>
            <p:cNvSpPr/>
            <p:nvPr/>
          </p:nvSpPr>
          <p:spPr>
            <a:xfrm rot="5400000">
              <a:off x="8048924" y="1268761"/>
              <a:ext cx="1944218" cy="252028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1" lIns="216000" tIns="0" vert="vert270" wrap="none">
              <a:normAutofit fontScale="72500" lnSpcReduction="20000"/>
            </a:bodyPr>
            <a:lstStyle/>
            <a:p>
              <a:pPr algn="ctr"/>
              <a:r>
                <a:rPr altLang="en-US" lang="zh-CN" sz="2000">
                  <a:cs typeface="+mn-ea"/>
                  <a:sym typeface="+mn-lt"/>
                </a:rPr>
                <a:t>标题文本预设</a:t>
              </a:r>
            </a:p>
          </p:txBody>
        </p:sp>
        <p:sp>
          <p:nvSpPr>
            <p:cNvPr id="15" name="Freeform: Shape 19"/>
            <p:cNvSpPr/>
            <p:nvPr/>
          </p:nvSpPr>
          <p:spPr bwMode="auto">
            <a:xfrm>
              <a:off x="8704431" y="2363878"/>
              <a:ext cx="633204" cy="633204"/>
            </a:xfrm>
            <a:custGeom>
              <a:gdLst>
                <a:gd fmla="*/ 118 w 236" name="T0"/>
                <a:gd fmla="*/ 0 h 236" name="T1"/>
                <a:gd fmla="*/ 0 w 236" name="T2"/>
                <a:gd fmla="*/ 118 h 236" name="T3"/>
                <a:gd fmla="*/ 118 w 236" name="T4"/>
                <a:gd fmla="*/ 236 h 236" name="T5"/>
                <a:gd fmla="*/ 236 w 236" name="T6"/>
                <a:gd fmla="*/ 118 h 236" name="T7"/>
                <a:gd fmla="*/ 118 w 236" name="T8"/>
                <a:gd fmla="*/ 0 h 236" name="T9"/>
                <a:gd fmla="*/ 106 w 236" name="T10"/>
                <a:gd fmla="*/ 171 h 236" name="T11"/>
                <a:gd fmla="*/ 54 w 236" name="T12"/>
                <a:gd fmla="*/ 163 h 236" name="T13"/>
                <a:gd fmla="*/ 54 w 236" name="T14"/>
                <a:gd fmla="*/ 121 h 236" name="T15"/>
                <a:gd fmla="*/ 106 w 236" name="T16"/>
                <a:gd fmla="*/ 121 h 236" name="T17"/>
                <a:gd fmla="*/ 106 w 236" name="T18"/>
                <a:gd fmla="*/ 171 h 236" name="T19"/>
                <a:gd fmla="*/ 106 w 236" name="T20"/>
                <a:gd fmla="*/ 114 h 236" name="T21"/>
                <a:gd fmla="*/ 54 w 236" name="T22"/>
                <a:gd fmla="*/ 114 h 236" name="T23"/>
                <a:gd fmla="*/ 54 w 236" name="T24"/>
                <a:gd fmla="*/ 72 h 236" name="T25"/>
                <a:gd fmla="*/ 106 w 236" name="T26"/>
                <a:gd fmla="*/ 64 h 236" name="T27"/>
                <a:gd fmla="*/ 106 w 236" name="T28"/>
                <a:gd fmla="*/ 114 h 236" name="T29"/>
                <a:gd fmla="*/ 182 w 236" name="T30"/>
                <a:gd fmla="*/ 182 h 236" name="T31"/>
                <a:gd fmla="*/ 113 w 236" name="T32"/>
                <a:gd fmla="*/ 172 h 236" name="T33"/>
                <a:gd fmla="*/ 113 w 236" name="T34"/>
                <a:gd fmla="*/ 121 h 236" name="T35"/>
                <a:gd fmla="*/ 182 w 236" name="T36"/>
                <a:gd fmla="*/ 121 h 236" name="T37"/>
                <a:gd fmla="*/ 182 w 236" name="T38"/>
                <a:gd fmla="*/ 182 h 236" name="T39"/>
                <a:gd fmla="*/ 182 w 236" name="T40"/>
                <a:gd fmla="*/ 114 h 236" name="T41"/>
                <a:gd fmla="*/ 113 w 236" name="T42"/>
                <a:gd fmla="*/ 114 h 236" name="T43"/>
                <a:gd fmla="*/ 113 w 236" name="T44"/>
                <a:gd fmla="*/ 63 h 236" name="T45"/>
                <a:gd fmla="*/ 182 w 236" name="T46"/>
                <a:gd fmla="*/ 53 h 236" name="T47"/>
                <a:gd fmla="*/ 182 w 236" name="T48"/>
                <a:gd fmla="*/ 114 h 236"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36" w="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a:extLst/>
          </p:spPr>
          <p:txBody>
            <a:bodyPr anchor="ctr"/>
            <a:lstStyle/>
            <a:p>
              <a:pPr algn="ctr"/>
              <a:endParaRPr>
                <a:cs typeface="+mn-ea"/>
                <a:sym typeface="+mn-lt"/>
              </a:endParaRPr>
            </a:p>
          </p:txBody>
        </p:sp>
        <p:sp>
          <p:nvSpPr>
            <p:cNvPr id="16" name="Freeform: Shape 20"/>
            <p:cNvSpPr/>
            <p:nvPr/>
          </p:nvSpPr>
          <p:spPr bwMode="auto">
            <a:xfrm>
              <a:off x="2834854" y="2363878"/>
              <a:ext cx="633204" cy="633204"/>
            </a:xfrm>
            <a:custGeom>
              <a:gdLst>
                <a:gd fmla="*/ 223 w 228" name="T0"/>
                <a:gd fmla="*/ 95 h 228" name="T1"/>
                <a:gd fmla="*/ 196 w 228" name="T2"/>
                <a:gd fmla="*/ 90 h 228" name="T3"/>
                <a:gd fmla="*/ 189 w 228" name="T4"/>
                <a:gd fmla="*/ 74 h 228" name="T5"/>
                <a:gd fmla="*/ 205 w 228" name="T6"/>
                <a:gd fmla="*/ 50 h 228" name="T7"/>
                <a:gd fmla="*/ 205 w 228" name="T8"/>
                <a:gd fmla="*/ 43 h 228" name="T9"/>
                <a:gd fmla="*/ 185 w 228" name="T10"/>
                <a:gd fmla="*/ 24 h 228" name="T11"/>
                <a:gd fmla="*/ 178 w 228" name="T12"/>
                <a:gd fmla="*/ 23 h 228" name="T13"/>
                <a:gd fmla="*/ 155 w 228" name="T14"/>
                <a:gd fmla="*/ 39 h 228" name="T15"/>
                <a:gd fmla="*/ 138 w 228" name="T16"/>
                <a:gd fmla="*/ 32 h 228" name="T17"/>
                <a:gd fmla="*/ 133 w 228" name="T18"/>
                <a:gd fmla="*/ 5 h 228" name="T19"/>
                <a:gd fmla="*/ 127 w 228" name="T20"/>
                <a:gd fmla="*/ 0 h 228" name="T21"/>
                <a:gd fmla="*/ 100 w 228" name="T22"/>
                <a:gd fmla="*/ 0 h 228" name="T23"/>
                <a:gd fmla="*/ 94 w 228" name="T24"/>
                <a:gd fmla="*/ 5 h 228" name="T25"/>
                <a:gd fmla="*/ 89 w 228" name="T26"/>
                <a:gd fmla="*/ 32 h 228" name="T27"/>
                <a:gd fmla="*/ 73 w 228" name="T28"/>
                <a:gd fmla="*/ 39 h 228" name="T29"/>
                <a:gd fmla="*/ 50 w 228" name="T30"/>
                <a:gd fmla="*/ 23 h 228" name="T31"/>
                <a:gd fmla="*/ 43 w 228" name="T32"/>
                <a:gd fmla="*/ 24 h 228" name="T33"/>
                <a:gd fmla="*/ 23 w 228" name="T34"/>
                <a:gd fmla="*/ 43 h 228" name="T35"/>
                <a:gd fmla="*/ 23 w 228" name="T36"/>
                <a:gd fmla="*/ 51 h 228" name="T37"/>
                <a:gd fmla="*/ 39 w 228" name="T38"/>
                <a:gd fmla="*/ 74 h 228" name="T39"/>
                <a:gd fmla="*/ 32 w 228" name="T40"/>
                <a:gd fmla="*/ 90 h 228" name="T41"/>
                <a:gd fmla="*/ 5 w 228" name="T42"/>
                <a:gd fmla="*/ 95 h 228" name="T43"/>
                <a:gd fmla="*/ 0 w 228" name="T44"/>
                <a:gd fmla="*/ 100 h 228" name="T45"/>
                <a:gd fmla="*/ 0 w 228" name="T46"/>
                <a:gd fmla="*/ 128 h 228" name="T47"/>
                <a:gd fmla="*/ 5 w 228" name="T48"/>
                <a:gd fmla="*/ 134 h 228" name="T49"/>
                <a:gd fmla="*/ 32 w 228" name="T50"/>
                <a:gd fmla="*/ 139 h 228" name="T51"/>
                <a:gd fmla="*/ 39 w 228" name="T52"/>
                <a:gd fmla="*/ 155 h 228" name="T53"/>
                <a:gd fmla="*/ 23 w 228" name="T54"/>
                <a:gd fmla="*/ 178 h 228" name="T55"/>
                <a:gd fmla="*/ 24 w 228" name="T56"/>
                <a:gd fmla="*/ 185 h 228" name="T57"/>
                <a:gd fmla="*/ 43 w 228" name="T58"/>
                <a:gd fmla="*/ 204 h 228" name="T59"/>
                <a:gd fmla="*/ 51 w 228" name="T60"/>
                <a:gd fmla="*/ 205 h 228" name="T61"/>
                <a:gd fmla="*/ 73 w 228" name="T62"/>
                <a:gd fmla="*/ 189 h 228" name="T63"/>
                <a:gd fmla="*/ 89 w 228" name="T64"/>
                <a:gd fmla="*/ 196 h 228" name="T65"/>
                <a:gd fmla="*/ 94 w 228" name="T66"/>
                <a:gd fmla="*/ 223 h 228" name="T67"/>
                <a:gd fmla="*/ 100 w 228" name="T68"/>
                <a:gd fmla="*/ 228 h 228" name="T69"/>
                <a:gd fmla="*/ 127 w 228" name="T70"/>
                <a:gd fmla="*/ 228 h 228" name="T71"/>
                <a:gd fmla="*/ 133 w 228" name="T72"/>
                <a:gd fmla="*/ 223 h 228" name="T73"/>
                <a:gd fmla="*/ 138 w 228" name="T74"/>
                <a:gd fmla="*/ 196 h 228" name="T75"/>
                <a:gd fmla="*/ 154 w 228" name="T76"/>
                <a:gd fmla="*/ 190 h 228" name="T77"/>
                <a:gd fmla="*/ 177 w 228" name="T78"/>
                <a:gd fmla="*/ 205 h 228" name="T79"/>
                <a:gd fmla="*/ 185 w 228" name="T80"/>
                <a:gd fmla="*/ 205 h 228" name="T81"/>
                <a:gd fmla="*/ 204 w 228" name="T82"/>
                <a:gd fmla="*/ 185 h 228" name="T83"/>
                <a:gd fmla="*/ 205 w 228" name="T84"/>
                <a:gd fmla="*/ 178 h 228" name="T85"/>
                <a:gd fmla="*/ 189 w 228" name="T86"/>
                <a:gd fmla="*/ 155 h 228" name="T87"/>
                <a:gd fmla="*/ 196 w 228" name="T88"/>
                <a:gd fmla="*/ 139 h 228" name="T89"/>
                <a:gd fmla="*/ 223 w 228" name="T90"/>
                <a:gd fmla="*/ 134 h 228" name="T91"/>
                <a:gd fmla="*/ 228 w 228" name="T92"/>
                <a:gd fmla="*/ 128 h 228" name="T93"/>
                <a:gd fmla="*/ 228 w 228" name="T94"/>
                <a:gd fmla="*/ 100 h 228" name="T95"/>
                <a:gd fmla="*/ 223 w 228" name="T96"/>
                <a:gd fmla="*/ 95 h 228" name="T97"/>
                <a:gd fmla="*/ 114 w 228" name="T98"/>
                <a:gd fmla="*/ 149 h 228" name="T99"/>
                <a:gd fmla="*/ 79 w 228" name="T100"/>
                <a:gd fmla="*/ 114 h 228" name="T101"/>
                <a:gd fmla="*/ 114 w 228" name="T102"/>
                <a:gd fmla="*/ 79 h 228" name="T103"/>
                <a:gd fmla="*/ 149 w 228" name="T104"/>
                <a:gd fmla="*/ 114 h 228" name="T105"/>
                <a:gd fmla="*/ 114 w 228" name="T106"/>
                <a:gd fmla="*/ 149 h 22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28" w="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a:extLst/>
          </p:spPr>
          <p:txBody>
            <a:bodyPr anchor="ctr"/>
            <a:lstStyle/>
            <a:p>
              <a:pPr algn="ctr"/>
              <a:endParaRPr>
                <a:cs typeface="+mn-ea"/>
                <a:sym typeface="+mn-lt"/>
              </a:endParaRPr>
            </a:p>
          </p:txBody>
        </p:sp>
        <p:sp>
          <p:nvSpPr>
            <p:cNvPr id="17" name="Freeform: Shape 21"/>
            <p:cNvSpPr/>
            <p:nvPr/>
          </p:nvSpPr>
          <p:spPr bwMode="auto">
            <a:xfrm>
              <a:off x="5780663" y="2364064"/>
              <a:ext cx="633204" cy="633204"/>
            </a:xfrm>
            <a:custGeom>
              <a:gdLst>
                <a:gd fmla="*/ 130 w 236" name="T0"/>
                <a:gd fmla="*/ 1 h 236" name="T1"/>
                <a:gd fmla="*/ 118 w 236" name="T2"/>
                <a:gd fmla="*/ 0 h 236" name="T3"/>
                <a:gd fmla="*/ 30 w 236" name="T4"/>
                <a:gd fmla="*/ 40 h 236" name="T5"/>
                <a:gd fmla="*/ 68 w 236" name="T6"/>
                <a:gd fmla="*/ 105 h 236" name="T7"/>
                <a:gd fmla="*/ 130 w 236" name="T8"/>
                <a:gd fmla="*/ 1 h 236" name="T9"/>
                <a:gd fmla="*/ 20 w 236" name="T10"/>
                <a:gd fmla="*/ 52 h 236" name="T11"/>
                <a:gd fmla="*/ 0 w 236" name="T12"/>
                <a:gd fmla="*/ 118 h 236" name="T13"/>
                <a:gd fmla="*/ 5 w 236" name="T14"/>
                <a:gd fmla="*/ 153 h 236" name="T15"/>
                <a:gd fmla="*/ 81 w 236" name="T16"/>
                <a:gd fmla="*/ 153 h 236" name="T17"/>
                <a:gd fmla="*/ 20 w 236" name="T18"/>
                <a:gd fmla="*/ 52 h 236" name="T19"/>
                <a:gd fmla="*/ 225 w 236" name="T20"/>
                <a:gd fmla="*/ 68 h 236" name="T21"/>
                <a:gd fmla="*/ 145 w 236" name="T22"/>
                <a:gd fmla="*/ 3 h 236" name="T23"/>
                <a:gd fmla="*/ 106 w 236" name="T24"/>
                <a:gd fmla="*/ 68 h 236" name="T25"/>
                <a:gd fmla="*/ 225 w 236" name="T26"/>
                <a:gd fmla="*/ 68 h 236" name="T27"/>
                <a:gd fmla="*/ 130 w 236" name="T28"/>
                <a:gd fmla="*/ 167 h 236" name="T29"/>
                <a:gd fmla="*/ 11 w 236" name="T30"/>
                <a:gd fmla="*/ 167 h 236" name="T31"/>
                <a:gd fmla="*/ 96 w 236" name="T32"/>
                <a:gd fmla="*/ 234 h 236" name="T33"/>
                <a:gd fmla="*/ 93 w 236" name="T34"/>
                <a:gd fmla="*/ 232 h 236" name="T35"/>
                <a:gd fmla="*/ 130 w 236" name="T36"/>
                <a:gd fmla="*/ 167 h 236" name="T37"/>
                <a:gd fmla="*/ 230 w 236" name="T38"/>
                <a:gd fmla="*/ 82 h 236" name="T39"/>
                <a:gd fmla="*/ 155 w 236" name="T40"/>
                <a:gd fmla="*/ 82 h 236" name="T41"/>
                <a:gd fmla="*/ 215 w 236" name="T42"/>
                <a:gd fmla="*/ 186 h 236" name="T43"/>
                <a:gd fmla="*/ 236 w 236" name="T44"/>
                <a:gd fmla="*/ 118 h 236" name="T45"/>
                <a:gd fmla="*/ 230 w 236" name="T46"/>
                <a:gd fmla="*/ 82 h 236" name="T47"/>
                <a:gd fmla="*/ 108 w 236" name="T48"/>
                <a:gd fmla="*/ 236 h 236" name="T49"/>
                <a:gd fmla="*/ 118 w 236" name="T50"/>
                <a:gd fmla="*/ 236 h 236" name="T51"/>
                <a:gd fmla="*/ 205 w 236" name="T52"/>
                <a:gd fmla="*/ 198 h 236" name="T53"/>
                <a:gd fmla="*/ 167 w 236" name="T54"/>
                <a:gd fmla="*/ 132 h 236" name="T55"/>
                <a:gd fmla="*/ 108 w 236" name="T56"/>
                <a:gd fmla="*/ 236 h 236"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36" w="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a:extLst/>
          </p:spPr>
          <p:txBody>
            <a:bodyPr anchor="ctr"/>
            <a:lstStyle/>
            <a:p>
              <a:pPr algn="ctr"/>
              <a:endParaRPr>
                <a:cs typeface="+mn-ea"/>
                <a:sym typeface="+mn-lt"/>
              </a:endParaRPr>
            </a:p>
          </p:txBody>
        </p:sp>
      </p:grpSp>
    </p:spTree>
    <p:extLst>
      <p:ext uri="{BB962C8B-B14F-4D97-AF65-F5344CB8AC3E}">
        <p14:creationId val="3923312775"/>
      </p:ext>
    </p:extLst>
  </p:cSld>
  <p:clrMapOvr>
    <a:masterClrMapping/>
  </p:clrMapOvr>
  <mc:AlternateContent>
    <mc:Choice Requires="p14">
      <p:transition advTm="2000" p14:dur="1600" spd="slow">
        <p:blinds dir="vert"/>
      </p:transition>
    </mc:Choice>
    <mc:Fallback>
      <p:transition advTm="2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4">
                                  <p:stCondLst>
                                    <p:cond delay="0"/>
                                  </p:stCondLst>
                                  <p:childTnLst>
                                    <p:set>
                                      <p:cBhvr>
                                        <p:cTn dur="1" fill="hold" id="6">
                                          <p:stCondLst>
                                            <p:cond delay="0"/>
                                          </p:stCondLst>
                                        </p:cTn>
                                        <p:tgtEl>
                                          <p:spTgt spid="5"/>
                                        </p:tgtEl>
                                        <p:attrNameLst>
                                          <p:attrName>style.visibility</p:attrName>
                                        </p:attrNameLst>
                                      </p:cBhvr>
                                      <p:to>
                                        <p:strVal val="visible"/>
                                      </p:to>
                                    </p:set>
                                    <p:animEffect filter="wipe(down)" transition="in">
                                      <p:cBhvr>
                                        <p:cTn dur="500" id="7"/>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7">
            <a:lum/>
          </a:blip>
          <a:stretch>
            <a:fillRect b="-4000" t="-4000"/>
          </a:stretch>
        </a:blipFill>
        <a:effectLst/>
      </p:bgPr>
    </p:bg>
    <p:spTree>
      <p:nvGrpSpPr>
        <p:cNvPr id="1" name=""/>
        <p:cNvGrpSpPr/>
        <p:nvPr/>
      </p:nvGrpSpPr>
      <p:grpSpPr>
        <a:xfrm>
          <a:off x="0" y="0"/>
          <a:ext cx="0" cy="0"/>
        </a:xfrm>
      </p:grpSpPr>
      <p:sp>
        <p:nvSpPr>
          <p:cNvPr id="5" name="PA_文本框 4"/>
          <p:cNvSpPr txBox="1"/>
          <p:nvPr>
            <p:custDataLst>
              <p:tags r:id="rId4"/>
            </p:custDataLst>
          </p:nvPr>
        </p:nvSpPr>
        <p:spPr>
          <a:xfrm>
            <a:off x="669490" y="2442648"/>
            <a:ext cx="6258560" cy="822960"/>
          </a:xfrm>
          <a:prstGeom prst="rect">
            <a:avLst/>
          </a:prstGeom>
          <a:noFill/>
        </p:spPr>
        <p:txBody>
          <a:bodyPr rtlCol="0" wrap="square">
            <a:spAutoFit/>
          </a:bodyPr>
          <a:lstStyle/>
          <a:p>
            <a:r>
              <a:rPr altLang="en-US" lang="zh-CN" smtClean="0" spc="600" sz="4800">
                <a:cs typeface="+mn-ea"/>
                <a:sym typeface="+mn-lt"/>
              </a:rPr>
              <a:t>感谢您的聆听</a:t>
            </a:r>
          </a:p>
        </p:txBody>
      </p:sp>
      <p:sp>
        <p:nvSpPr>
          <p:cNvPr id="6" name="PA_文本框 5"/>
          <p:cNvSpPr txBox="1"/>
          <p:nvPr>
            <p:custDataLst>
              <p:tags r:id="rId5"/>
            </p:custDataLst>
          </p:nvPr>
        </p:nvSpPr>
        <p:spPr>
          <a:xfrm>
            <a:off x="669490" y="1419781"/>
            <a:ext cx="4185920" cy="1005840"/>
          </a:xfrm>
          <a:prstGeom prst="rect">
            <a:avLst/>
          </a:prstGeom>
          <a:noFill/>
        </p:spPr>
        <p:txBody>
          <a:bodyPr rtlCol="0" wrap="square">
            <a:spAutoFit/>
          </a:bodyPr>
          <a:lstStyle/>
          <a:p>
            <a:r>
              <a:rPr altLang="zh-CN" lang="en-US" smtClean="0" spc="600" sz="6000">
                <a:cs typeface="+mn-ea"/>
                <a:sym typeface="+mn-lt"/>
              </a:rPr>
              <a:t>2018</a:t>
            </a:r>
          </a:p>
        </p:txBody>
      </p:sp>
      <p:sp>
        <p:nvSpPr>
          <p:cNvPr id="7" name="PA_文本框 2"/>
          <p:cNvSpPr txBox="1"/>
          <p:nvPr>
            <p:custDataLst>
              <p:tags r:id="rId6"/>
            </p:custDataLst>
          </p:nvPr>
        </p:nvSpPr>
        <p:spPr>
          <a:xfrm>
            <a:off x="669490" y="3438662"/>
            <a:ext cx="6096000" cy="457200"/>
          </a:xfrm>
          <a:prstGeom prst="rect">
            <a:avLst/>
          </a:prstGeom>
          <a:noFill/>
        </p:spPr>
        <p:txBody>
          <a:bodyPr rtlCol="0" wrap="square">
            <a:spAutoFit/>
          </a:bodyPr>
          <a:lstStyle/>
          <a:p>
            <a:r>
              <a:rPr altLang="zh-CN" lang="en-US" smtClean="0" spc="300" sz="2400">
                <a:solidFill>
                  <a:schemeClr val="accent1"/>
                </a:solidFill>
                <a:cs typeface="+mn-ea"/>
                <a:sym typeface="+mn-lt"/>
              </a:rPr>
              <a:t>NETWORK TECHNOLOGY</a:t>
            </a:r>
          </a:p>
        </p:txBody>
      </p:sp>
      <p:sp>
        <p:nvSpPr>
          <p:cNvPr id="8" name="文本框 7"/>
          <p:cNvSpPr txBox="1"/>
          <p:nvPr/>
        </p:nvSpPr>
        <p:spPr>
          <a:xfrm>
            <a:off x="669490" y="4524356"/>
            <a:ext cx="3439160" cy="335280"/>
          </a:xfrm>
          <a:prstGeom prst="rect">
            <a:avLst/>
          </a:prstGeom>
          <a:noFill/>
        </p:spPr>
        <p:txBody>
          <a:bodyPr rtlCol="0" wrap="square">
            <a:spAutoFit/>
          </a:bodyPr>
          <a:lstStyle/>
          <a:p>
            <a:r>
              <a:rPr altLang="zh-CN" lang="en-US" smtClean="0" sz="1600">
                <a:cs typeface="+mn-ea"/>
                <a:sym typeface="+mn-lt"/>
              </a:rPr>
              <a:t>Designed by 优页PPT</a:t>
            </a:r>
          </a:p>
        </p:txBody>
      </p:sp>
      <p:sp>
        <p:nvSpPr>
          <p:cNvPr id="9" name="矩形 8"/>
          <p:cNvSpPr/>
          <p:nvPr/>
        </p:nvSpPr>
        <p:spPr>
          <a:xfrm>
            <a:off x="669490" y="4072548"/>
            <a:ext cx="6167755" cy="335280"/>
          </a:xfrm>
          <a:prstGeom prst="rect">
            <a:avLst/>
          </a:prstGeom>
          <a:noFill/>
          <a:ln>
            <a:noFill/>
          </a:ln>
        </p:spPr>
        <p:txBody>
          <a:bodyPr wrap="square">
            <a:spAutoFit/>
          </a:bodyPr>
          <a:lstStyle/>
          <a:p>
            <a:r>
              <a:rPr altLang="zh-CN" lang="en-US" smtClean="0" sz="1600">
                <a:cs typeface="+mn-ea"/>
                <a:sym typeface="+mn-lt"/>
              </a:rPr>
              <a:t>ADD YOUR TITLE HERE.ADD YOUR TITLE HERE.</a:t>
            </a:r>
          </a:p>
        </p:txBody>
      </p:sp>
      <p:sp>
        <p:nvSpPr>
          <p:cNvPr id="10" name="文本框 9"/>
          <p:cNvSpPr txBox="1"/>
          <p:nvPr/>
        </p:nvSpPr>
        <p:spPr>
          <a:xfrm>
            <a:off x="669490" y="4976164"/>
            <a:ext cx="2062480" cy="335280"/>
          </a:xfrm>
          <a:prstGeom prst="rect">
            <a:avLst/>
          </a:prstGeom>
          <a:noFill/>
        </p:spPr>
        <p:txBody>
          <a:bodyPr rtlCol="0" wrap="square">
            <a:spAutoFit/>
          </a:bodyPr>
          <a:lstStyle/>
          <a:p>
            <a:r>
              <a:rPr altLang="zh-CN" lang="en-US" smtClean="0" sz="1600">
                <a:cs typeface="+mn-ea"/>
                <a:sym typeface="+mn-lt"/>
              </a:rPr>
              <a:t>2018年X月X日</a:t>
            </a:r>
          </a:p>
        </p:txBody>
      </p:sp>
    </p:spTree>
    <p:extLst>
      <p:ext uri="{BB962C8B-B14F-4D97-AF65-F5344CB8AC3E}">
        <p14:creationId val="1078609447"/>
      </p:ext>
    </p:extLst>
  </p:cSld>
  <p:clrMapOvr>
    <a:masterClrMapping/>
  </p:clrMapOvr>
  <p:transition advTm="2000" spd="slow">
    <p:wheel spokes="1"/>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6" presetSubtype="0">
                                  <p:stCondLst>
                                    <p:cond delay="0"/>
                                  </p:stCondLst>
                                  <p:iterate type="lt">
                                    <p:tmPct val="10000"/>
                                  </p:iterate>
                                  <p:childTnLst>
                                    <p:set>
                                      <p:cBhvr>
                                        <p:cTn dur="1" fill="hold" id="6">
                                          <p:stCondLst>
                                            <p:cond delay="0"/>
                                          </p:stCondLst>
                                        </p:cTn>
                                        <p:tgtEl>
                                          <p:spTgt spid="6"/>
                                        </p:tgtEl>
                                        <p:attrNameLst>
                                          <p:attrName>style.visibility</p:attrName>
                                        </p:attrNameLst>
                                      </p:cBhvr>
                                      <p:to>
                                        <p:strVal val="visible"/>
                                      </p:to>
                                    </p:set>
                                    <p:anim by="(-#ppt_w*2)" calcmode="lin" valueType="num">
                                      <p:cBhvr rctx="PPT">
                                        <p:cTn autoRev="1" dur="500" fill="hold" id="7">
                                          <p:stCondLst>
                                            <p:cond delay="0"/>
                                          </p:stCondLst>
                                        </p:cTn>
                                        <p:tgtEl>
                                          <p:spTgt spid="6"/>
                                        </p:tgtEl>
                                        <p:attrNameLst>
                                          <p:attrName>ppt_w</p:attrName>
                                        </p:attrNameLst>
                                      </p:cBhvr>
                                    </p:anim>
                                    <p:anim by="(#ppt_w*0.50)" calcmode="lin" valueType="num">
                                      <p:cBhvr>
                                        <p:cTn autoRev="1" decel="50000" dur="500" fill="hold" id="8">
                                          <p:stCondLst>
                                            <p:cond delay="0"/>
                                          </p:stCondLst>
                                        </p:cTn>
                                        <p:tgtEl>
                                          <p:spTgt spid="6"/>
                                        </p:tgtEl>
                                        <p:attrNameLst>
                                          <p:attrName>ppt_x</p:attrName>
                                        </p:attrNameLst>
                                      </p:cBhvr>
                                    </p:anim>
                                    <p:anim calcmode="lin" from="(-#ppt_h/2)" to="(#ppt_y)" valueType="num">
                                      <p:cBhvr>
                                        <p:cTn dur="1000" fill="hold" id="9">
                                          <p:stCondLst>
                                            <p:cond delay="0"/>
                                          </p:stCondLst>
                                        </p:cTn>
                                        <p:tgtEl>
                                          <p:spTgt spid="6"/>
                                        </p:tgtEl>
                                        <p:attrNameLst>
                                          <p:attrName>ppt_y</p:attrName>
                                        </p:attrNameLst>
                                      </p:cBhvr>
                                    </p:anim>
                                    <p:animRot by="21600000">
                                      <p:cBhvr>
                                        <p:cTn dur="1000" fill="hold" id="10">
                                          <p:stCondLst>
                                            <p:cond delay="0"/>
                                          </p:stCondLst>
                                        </p:cTn>
                                        <p:tgtEl>
                                          <p:spTgt spid="6"/>
                                        </p:tgtEl>
                                        <p:attrNameLst>
                                          <p:attrName>r</p:attrName>
                                        </p:attrNameLst>
                                      </p:cBhvr>
                                    </p:animRot>
                                  </p:childTnLst>
                                </p:cTn>
                              </p:par>
                            </p:childTnLst>
                          </p:cTn>
                        </p:par>
                      </p:childTnLst>
                    </p:cTn>
                  </p:par>
                  <p:par>
                    <p:cTn fill="hold" id="11" nodeType="clickPar">
                      <p:stCondLst>
                        <p:cond delay="indefinite"/>
                      </p:stCondLst>
                      <p:childTnLst>
                        <p:par>
                          <p:cTn fill="hold" id="12" nodeType="afterGroup">
                            <p:stCondLst>
                              <p:cond delay="0"/>
                            </p:stCondLst>
                            <p:childTnLst>
                              <p:par>
                                <p:cTn fill="hold" grpId="0" id="13" nodeType="clickEffect" presetClass="entr" presetID="41" presetSubtype="0">
                                  <p:stCondLst>
                                    <p:cond delay="0"/>
                                  </p:stCondLst>
                                  <p:iterate type="lt">
                                    <p:tmPct val="10000"/>
                                  </p:iterate>
                                  <p:childTnLst>
                                    <p:set>
                                      <p:cBhvr>
                                        <p:cTn dur="1" fill="hold" id="14">
                                          <p:stCondLst>
                                            <p:cond delay="0"/>
                                          </p:stCondLst>
                                        </p:cTn>
                                        <p:tgtEl>
                                          <p:spTgt spid="5"/>
                                        </p:tgtEl>
                                        <p:attrNameLst>
                                          <p:attrName>style.visibility</p:attrName>
                                        </p:attrNameLst>
                                      </p:cBhvr>
                                      <p:to>
                                        <p:strVal val="visible"/>
                                      </p:to>
                                    </p:set>
                                    <p:anim calcmode="lin" valueType="num">
                                      <p:cBhvr>
                                        <p:cTn dur="500" fill="hold" id="15"/>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6"/>
                                        <p:tgtEl>
                                          <p:spTgt spid="5"/>
                                        </p:tgtEl>
                                        <p:attrNameLst>
                                          <p:attrName>ppt_y</p:attrName>
                                        </p:attrNameLst>
                                      </p:cBhvr>
                                      <p:tavLst>
                                        <p:tav tm="0">
                                          <p:val>
                                            <p:strVal val="#ppt_y"/>
                                          </p:val>
                                        </p:tav>
                                        <p:tav tm="100000">
                                          <p:val>
                                            <p:strVal val="#ppt_y"/>
                                          </p:val>
                                        </p:tav>
                                      </p:tavLst>
                                    </p:anim>
                                    <p:anim calcmode="lin" valueType="num">
                                      <p:cBhvr>
                                        <p:cTn dur="500" fill="hold" id="17"/>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8"/>
                                        <p:tgtEl>
                                          <p:spTgt spid="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9" tmFilter="0,0; .5, 1; 1, 1"/>
                                        <p:tgtEl>
                                          <p:spTgt spid="5"/>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41" presetSubtype="0">
                                  <p:stCondLst>
                                    <p:cond delay="0"/>
                                  </p:stCondLst>
                                  <p:iterate type="lt">
                                    <p:tmPct val="10000"/>
                                  </p:iterate>
                                  <p:childTnLst>
                                    <p:set>
                                      <p:cBhvr>
                                        <p:cTn dur="1" fill="hold" id="23">
                                          <p:stCondLst>
                                            <p:cond delay="0"/>
                                          </p:stCondLst>
                                        </p:cTn>
                                        <p:tgtEl>
                                          <p:spTgt spid="7"/>
                                        </p:tgtEl>
                                        <p:attrNameLst>
                                          <p:attrName>style.visibility</p:attrName>
                                        </p:attrNameLst>
                                      </p:cBhvr>
                                      <p:to>
                                        <p:strVal val="visible"/>
                                      </p:to>
                                    </p:set>
                                    <p:anim calcmode="lin" valueType="num">
                                      <p:cBhvr>
                                        <p:cTn dur="500" fill="hold" id="24"/>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5"/>
                                        <p:tgtEl>
                                          <p:spTgt spid="7"/>
                                        </p:tgtEl>
                                        <p:attrNameLst>
                                          <p:attrName>ppt_y</p:attrName>
                                        </p:attrNameLst>
                                      </p:cBhvr>
                                      <p:tavLst>
                                        <p:tav tm="0">
                                          <p:val>
                                            <p:strVal val="#ppt_y"/>
                                          </p:val>
                                        </p:tav>
                                        <p:tav tm="100000">
                                          <p:val>
                                            <p:strVal val="#ppt_y"/>
                                          </p:val>
                                        </p:tav>
                                      </p:tavLst>
                                    </p:anim>
                                    <p:anim calcmode="lin" valueType="num">
                                      <p:cBhvr>
                                        <p:cTn dur="500" fill="hold" id="26"/>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7"/>
                                        <p:tgtEl>
                                          <p:spTgt spid="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8" tmFilter="0,0; .5, 1; 1, 1"/>
                                        <p:tgtEl>
                                          <p:spTgt spid="7"/>
                                        </p:tgtEl>
                                      </p:cBhvr>
                                    </p:animEffect>
                                  </p:childTnLst>
                                </p:cTn>
                              </p:par>
                            </p:childTnLst>
                          </p:cTn>
                        </p:par>
                      </p:childTnLst>
                    </p:cTn>
                  </p:par>
                  <p:par>
                    <p:cTn fill="hold" id="29" nodeType="clickPar">
                      <p:stCondLst>
                        <p:cond delay="indefinite"/>
                      </p:stCondLst>
                      <p:childTnLst>
                        <p:par>
                          <p:cTn fill="hold" id="30" nodeType="afterGroup">
                            <p:stCondLst>
                              <p:cond delay="0"/>
                            </p:stCondLst>
                            <p:childTnLst>
                              <p:par>
                                <p:cTn fill="hold" grpId="0" id="31" nodeType="clickEffect" presetClass="entr" presetID="42" presetSubtype="0">
                                  <p:stCondLst>
                                    <p:cond delay="0"/>
                                  </p:stCondLst>
                                  <p:childTnLst>
                                    <p:set>
                                      <p:cBhvr>
                                        <p:cTn dur="1" fill="hold" id="32">
                                          <p:stCondLst>
                                            <p:cond delay="0"/>
                                          </p:stCondLst>
                                        </p:cTn>
                                        <p:tgtEl>
                                          <p:spTgt spid="9"/>
                                        </p:tgtEl>
                                        <p:attrNameLst>
                                          <p:attrName>style.visibility</p:attrName>
                                        </p:attrNameLst>
                                      </p:cBhvr>
                                      <p:to>
                                        <p:strVal val="visible"/>
                                      </p:to>
                                    </p:set>
                                    <p:animEffect filter="fade" transition="in">
                                      <p:cBhvr>
                                        <p:cTn dur="1000" id="33"/>
                                        <p:tgtEl>
                                          <p:spTgt spid="9"/>
                                        </p:tgtEl>
                                      </p:cBhvr>
                                    </p:animEffect>
                                    <p:anim calcmode="lin" valueType="num">
                                      <p:cBhvr>
                                        <p:cTn dur="1000" fill="hold" id="34"/>
                                        <p:tgtEl>
                                          <p:spTgt spid="9"/>
                                        </p:tgtEl>
                                        <p:attrNameLst>
                                          <p:attrName>ppt_x</p:attrName>
                                        </p:attrNameLst>
                                      </p:cBhvr>
                                      <p:tavLst>
                                        <p:tav tm="0">
                                          <p:val>
                                            <p:strVal val="#ppt_x"/>
                                          </p:val>
                                        </p:tav>
                                        <p:tav tm="100000">
                                          <p:val>
                                            <p:strVal val="#ppt_x"/>
                                          </p:val>
                                        </p:tav>
                                      </p:tavLst>
                                    </p:anim>
                                    <p:anim calcmode="lin" valueType="num">
                                      <p:cBhvr>
                                        <p:cTn dur="1000" fill="hold" id="35"/>
                                        <p:tgtEl>
                                          <p:spTgt spid="9"/>
                                        </p:tgtEl>
                                        <p:attrNameLst>
                                          <p:attrName>ppt_y</p:attrName>
                                        </p:attrNameLst>
                                      </p:cBhvr>
                                      <p:tavLst>
                                        <p:tav tm="0">
                                          <p:val>
                                            <p:strVal val="#ppt_y+.1"/>
                                          </p:val>
                                        </p:tav>
                                        <p:tav tm="100000">
                                          <p:val>
                                            <p:strVal val="#ppt_y"/>
                                          </p:val>
                                        </p:tav>
                                      </p:tavLst>
                                    </p:anim>
                                  </p:childTnLst>
                                </p:cTn>
                              </p:par>
                              <p:par>
                                <p:cTn fill="hold" grpId="0" id="36" nodeType="withEffect" presetClass="entr" presetID="42" presetSubtype="0">
                                  <p:stCondLst>
                                    <p:cond delay="0"/>
                                  </p:stCondLst>
                                  <p:childTnLst>
                                    <p:set>
                                      <p:cBhvr>
                                        <p:cTn dur="1" fill="hold" id="37">
                                          <p:stCondLst>
                                            <p:cond delay="0"/>
                                          </p:stCondLst>
                                        </p:cTn>
                                        <p:tgtEl>
                                          <p:spTgt spid="8"/>
                                        </p:tgtEl>
                                        <p:attrNameLst>
                                          <p:attrName>style.visibility</p:attrName>
                                        </p:attrNameLst>
                                      </p:cBhvr>
                                      <p:to>
                                        <p:strVal val="visible"/>
                                      </p:to>
                                    </p:set>
                                    <p:animEffect filter="fade" transition="in">
                                      <p:cBhvr>
                                        <p:cTn dur="1000" id="38"/>
                                        <p:tgtEl>
                                          <p:spTgt spid="8"/>
                                        </p:tgtEl>
                                      </p:cBhvr>
                                    </p:animEffect>
                                    <p:anim calcmode="lin" valueType="num">
                                      <p:cBhvr>
                                        <p:cTn dur="1000" fill="hold" id="39"/>
                                        <p:tgtEl>
                                          <p:spTgt spid="8"/>
                                        </p:tgtEl>
                                        <p:attrNameLst>
                                          <p:attrName>ppt_x</p:attrName>
                                        </p:attrNameLst>
                                      </p:cBhvr>
                                      <p:tavLst>
                                        <p:tav tm="0">
                                          <p:val>
                                            <p:strVal val="#ppt_x"/>
                                          </p:val>
                                        </p:tav>
                                        <p:tav tm="100000">
                                          <p:val>
                                            <p:strVal val="#ppt_x"/>
                                          </p:val>
                                        </p:tav>
                                      </p:tavLst>
                                    </p:anim>
                                    <p:anim calcmode="lin" valueType="num">
                                      <p:cBhvr>
                                        <p:cTn dur="1000" fill="hold" id="40"/>
                                        <p:tgtEl>
                                          <p:spTgt spid="8"/>
                                        </p:tgtEl>
                                        <p:attrNameLst>
                                          <p:attrName>ppt_y</p:attrName>
                                        </p:attrNameLst>
                                      </p:cBhvr>
                                      <p:tavLst>
                                        <p:tav tm="0">
                                          <p:val>
                                            <p:strVal val="#ppt_y+.1"/>
                                          </p:val>
                                        </p:tav>
                                        <p:tav tm="100000">
                                          <p:val>
                                            <p:strVal val="#ppt_y"/>
                                          </p:val>
                                        </p:tav>
                                      </p:tavLst>
                                    </p:anim>
                                  </p:childTnLst>
                                </p:cTn>
                              </p:par>
                              <p:par>
                                <p:cTn fill="hold" grpId="0" id="41" nodeType="withEffect" presetClass="entr" presetID="42" presetSubtype="0">
                                  <p:stCondLst>
                                    <p:cond delay="0"/>
                                  </p:stCondLst>
                                  <p:childTnLst>
                                    <p:set>
                                      <p:cBhvr>
                                        <p:cTn dur="1" fill="hold" id="42">
                                          <p:stCondLst>
                                            <p:cond delay="0"/>
                                          </p:stCondLst>
                                        </p:cTn>
                                        <p:tgtEl>
                                          <p:spTgt spid="10"/>
                                        </p:tgtEl>
                                        <p:attrNameLst>
                                          <p:attrName>style.visibility</p:attrName>
                                        </p:attrNameLst>
                                      </p:cBhvr>
                                      <p:to>
                                        <p:strVal val="visible"/>
                                      </p:to>
                                    </p:set>
                                    <p:animEffect filter="fade" transition="in">
                                      <p:cBhvr>
                                        <p:cTn dur="1000" id="43"/>
                                        <p:tgtEl>
                                          <p:spTgt spid="10"/>
                                        </p:tgtEl>
                                      </p:cBhvr>
                                    </p:animEffect>
                                    <p:anim calcmode="lin" valueType="num">
                                      <p:cBhvr>
                                        <p:cTn dur="1000" fill="hold" id="44"/>
                                        <p:tgtEl>
                                          <p:spTgt spid="10"/>
                                        </p:tgtEl>
                                        <p:attrNameLst>
                                          <p:attrName>ppt_x</p:attrName>
                                        </p:attrNameLst>
                                      </p:cBhvr>
                                      <p:tavLst>
                                        <p:tav tm="0">
                                          <p:val>
                                            <p:strVal val="#ppt_x"/>
                                          </p:val>
                                        </p:tav>
                                        <p:tav tm="100000">
                                          <p:val>
                                            <p:strVal val="#ppt_x"/>
                                          </p:val>
                                        </p:tav>
                                      </p:tavLst>
                                    </p:anim>
                                    <p:anim calcmode="lin" valueType="num">
                                      <p:cBhvr>
                                        <p:cTn dur="1000" fill="hold" id="45"/>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10"/>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9">
            <a:lum/>
          </a:blip>
          <a:tile algn="tl" flip="xy" sx="100000" sy="100000" tx="-11430000" ty="323850"/>
        </a:blipFill>
        <a:effectLst/>
      </p:bgPr>
    </p:bg>
    <p:spTree>
      <p:nvGrpSpPr>
        <p:cNvPr id="1" name=""/>
        <p:cNvGrpSpPr/>
        <p:nvPr/>
      </p:nvGrpSpPr>
      <p:grpSpPr>
        <a:xfrm>
          <a:off x="0" y="0"/>
          <a:ext cx="0" cy="0"/>
        </a:xfrm>
      </p:grpSpPr>
      <p:sp>
        <p:nvSpPr>
          <p:cNvPr id="88" name="MH_Number"/>
          <p:cNvSpPr/>
          <p:nvPr>
            <p:custDataLst>
              <p:tags r:id="rId4"/>
            </p:custDataLst>
          </p:nvPr>
        </p:nvSpPr>
        <p:spPr>
          <a:xfrm>
            <a:off x="5027135" y="2307181"/>
            <a:ext cx="1129618" cy="1129618"/>
          </a:xfrm>
          <a:prstGeom prst="ellipse">
            <a:avLst/>
          </a:prstGeom>
          <a:solidFill>
            <a:schemeClr val="accent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prstTxWarp prst="textNoShape">
              <a:avLst/>
            </a:prstTxWarp>
            <a:noAutofit/>
          </a:bodyPr>
          <a:lstStyle/>
          <a:p>
            <a:pPr algn="ctr"/>
            <a:r>
              <a:rPr altLang="zh-CN" b="1" lang="en-US" sz="4800">
                <a:solidFill>
                  <a:srgbClr val="FFFFFF"/>
                </a:solidFill>
                <a:cs typeface="+mn-ea"/>
                <a:sym typeface="+mn-lt"/>
              </a:rPr>
              <a:t>1</a:t>
            </a:r>
          </a:p>
        </p:txBody>
      </p:sp>
      <p:sp>
        <p:nvSpPr>
          <p:cNvPr id="23" name="PA_MH_Title"/>
          <p:cNvSpPr txBox="1"/>
          <p:nvPr>
            <p:custDataLst>
              <p:tags r:id="rId5"/>
            </p:custDataLst>
          </p:nvPr>
        </p:nvSpPr>
        <p:spPr>
          <a:xfrm>
            <a:off x="6577668" y="2077501"/>
            <a:ext cx="4116459" cy="1286728"/>
          </a:xfrm>
          <a:prstGeom prst="rect">
            <a:avLst/>
          </a:prstGeom>
          <a:noFill/>
        </p:spPr>
        <p:txBody>
          <a:bodyPr anchor="ctr" anchorCtr="0" bIns="0" lIns="0" rIns="0" rtlCol="0" tIns="0" wrap="square">
            <a:normAutofit/>
          </a:bodyPr>
          <a:lstStyle/>
          <a:p>
            <a:pPr algn="just">
              <a:lnSpc>
                <a:spcPct val="130000"/>
              </a:lnSpc>
            </a:pPr>
            <a:r>
              <a:rPr altLang="en-US" lang="zh-CN" smtClean="0" spc="600" sz="3200">
                <a:cs typeface="+mn-ea"/>
                <a:sym typeface="+mn-lt"/>
              </a:rPr>
              <a:t>项目介绍</a:t>
            </a:r>
          </a:p>
        </p:txBody>
      </p:sp>
      <p:sp>
        <p:nvSpPr>
          <p:cNvPr id="16" name="MH_Others_1"/>
          <p:cNvSpPr txBox="1"/>
          <p:nvPr>
            <p:custDataLst>
              <p:tags r:id="rId6"/>
            </p:custDataLst>
          </p:nvPr>
        </p:nvSpPr>
        <p:spPr>
          <a:xfrm>
            <a:off x="4307842" y="1464491"/>
            <a:ext cx="883953" cy="1026952"/>
          </a:xfrm>
          <a:prstGeom prst="rect">
            <a:avLst/>
          </a:prstGeom>
          <a:noFill/>
        </p:spPr>
        <p:txBody>
          <a:bodyPr anchor="ctr" anchorCtr="0" bIns="0" lIns="0" rIns="0" rtlCol="0" tIns="0" wrap="square">
            <a:noAutofit/>
          </a:bodyPr>
          <a:lstStyle/>
          <a:p>
            <a:pPr algn="ctr">
              <a:lnSpc>
                <a:spcPct val="130000"/>
              </a:lnSpc>
            </a:pPr>
            <a:r>
              <a:rPr altLang="en-US" lang="zh-CN" spc="200" sz="5400">
                <a:solidFill>
                  <a:schemeClr val="accent1"/>
                </a:solidFill>
                <a:effectLst>
                  <a:innerShdw blurRad="63500" dir="13500000" dist="50800">
                    <a:prstClr val="black">
                      <a:alpha val="50000"/>
                    </a:prstClr>
                  </a:innerShdw>
                </a:effectLst>
                <a:cs typeface="+mn-ea"/>
                <a:sym typeface="+mn-lt"/>
              </a:rPr>
              <a:t>第</a:t>
            </a:r>
          </a:p>
        </p:txBody>
      </p:sp>
      <p:sp>
        <p:nvSpPr>
          <p:cNvPr id="17" name="MH_Others_2"/>
          <p:cNvSpPr txBox="1"/>
          <p:nvPr>
            <p:custDataLst>
              <p:tags r:id="rId7"/>
            </p:custDataLst>
          </p:nvPr>
        </p:nvSpPr>
        <p:spPr>
          <a:xfrm>
            <a:off x="5809975" y="3306169"/>
            <a:ext cx="631466" cy="756378"/>
          </a:xfrm>
          <a:prstGeom prst="rect">
            <a:avLst/>
          </a:prstGeom>
          <a:noFill/>
        </p:spPr>
        <p:txBody>
          <a:bodyPr anchor="ctr" anchorCtr="0" bIns="0" lIns="0" rIns="0" rtlCol="0" tIns="0" wrap="square">
            <a:normAutofit/>
          </a:bodyPr>
          <a:lstStyle/>
          <a:p>
            <a:pPr algn="ctr">
              <a:lnSpc>
                <a:spcPct val="130000"/>
              </a:lnSpc>
            </a:pPr>
            <a:r>
              <a:rPr altLang="en-US" lang="zh-CN" spc="200" sz="3200">
                <a:solidFill>
                  <a:schemeClr val="accent1"/>
                </a:solidFill>
                <a:effectLst>
                  <a:innerShdw blurRad="63500" dir="13500000" dist="50800">
                    <a:prstClr val="black">
                      <a:alpha val="50000"/>
                    </a:prstClr>
                  </a:innerShdw>
                </a:effectLst>
                <a:cs typeface="+mn-ea"/>
                <a:sym typeface="+mn-lt"/>
              </a:rPr>
              <a:t>章</a:t>
            </a:r>
          </a:p>
        </p:txBody>
      </p:sp>
      <p:sp>
        <p:nvSpPr>
          <p:cNvPr id="6" name="MH_Title"/>
          <p:cNvSpPr txBox="1">
            <a:spLocks noChangeArrowheads="1"/>
          </p:cNvSpPr>
          <p:nvPr>
            <p:custDataLst>
              <p:tags r:id="rId8"/>
            </p:custDataLst>
          </p:nvPr>
        </p:nvSpPr>
        <p:spPr bwMode="auto">
          <a:xfrm>
            <a:off x="6577668" y="3306169"/>
            <a:ext cx="4223535" cy="15352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lIns="0" rIns="0" tIns="0" wrap="square">
            <a:normAutofit/>
          </a:bodyPr>
          <a:lstStyle>
            <a:defPPr>
              <a:defRPr lang="zh-CN"/>
            </a:defPPr>
            <a:lvl1pPr>
              <a:defRPr>
                <a:latin charset="-122" panose="02010600040101010101" pitchFamily="2" typeface="华文细黑"/>
                <a:ea charset="-122" panose="02010600040101010101" pitchFamily="2" typeface="华文细黑"/>
              </a:defRPr>
            </a:lvl1pPr>
            <a:lvl2pPr indent="-285750" marL="742950">
              <a:defRPr>
                <a:latin charset="0" panose="020b0606020202030204" pitchFamily="34" typeface="Arial Narrow"/>
                <a:ea charset="-122" panose="02010600030101010101" pitchFamily="2" typeface="宋体"/>
              </a:defRPr>
            </a:lvl2pPr>
            <a:lvl3pPr indent="-228600" marL="1143000">
              <a:defRPr>
                <a:latin charset="0" panose="020b0606020202030204" pitchFamily="34" typeface="Arial Narrow"/>
                <a:ea charset="-122" panose="02010600030101010101" pitchFamily="2" typeface="宋体"/>
              </a:defRPr>
            </a:lvl3pPr>
            <a:lvl4pPr indent="-228600" marL="1600200">
              <a:defRPr>
                <a:latin charset="0" panose="020b0606020202030204" pitchFamily="34" typeface="Arial Narrow"/>
                <a:ea charset="-122" panose="02010600030101010101" pitchFamily="2" typeface="宋体"/>
              </a:defRPr>
            </a:lvl4pPr>
            <a:lvl5pPr indent="-228600" marL="2057400">
              <a:defRPr>
                <a:latin charset="0" panose="020b0606020202030204" pitchFamily="34" typeface="Arial Narrow"/>
                <a:ea charset="-122" panose="02010600030101010101" pitchFamily="2" typeface="宋体"/>
              </a:defRPr>
            </a:lvl5pPr>
            <a:lvl6pPr eaLnBrk="0" fontAlgn="base" hangingPunct="0" indent="-228600" marL="2514600">
              <a:spcBef>
                <a:spcPct val="0"/>
              </a:spcBef>
              <a:spcAft>
                <a:spcPct val="0"/>
              </a:spcAft>
              <a:defRPr>
                <a:latin charset="0" panose="020b0606020202030204" pitchFamily="34" typeface="Arial Narrow"/>
                <a:ea charset="-122" panose="02010600030101010101" pitchFamily="2" typeface="宋体"/>
              </a:defRPr>
            </a:lvl6pPr>
            <a:lvl7pPr eaLnBrk="0" fontAlgn="base" hangingPunct="0" indent="-228600" marL="2971800">
              <a:spcBef>
                <a:spcPct val="0"/>
              </a:spcBef>
              <a:spcAft>
                <a:spcPct val="0"/>
              </a:spcAft>
              <a:defRPr>
                <a:latin charset="0" panose="020b0606020202030204" pitchFamily="34" typeface="Arial Narrow"/>
                <a:ea charset="-122" panose="02010600030101010101" pitchFamily="2" typeface="宋体"/>
              </a:defRPr>
            </a:lvl7pPr>
            <a:lvl8pPr eaLnBrk="0" fontAlgn="base" hangingPunct="0" indent="-228600" marL="3429000">
              <a:spcBef>
                <a:spcPct val="0"/>
              </a:spcBef>
              <a:spcAft>
                <a:spcPct val="0"/>
              </a:spcAft>
              <a:defRPr>
                <a:latin charset="0" panose="020b0606020202030204" pitchFamily="34" typeface="Arial Narrow"/>
                <a:ea charset="-122" panose="02010600030101010101" pitchFamily="2" typeface="宋体"/>
              </a:defRPr>
            </a:lvl8pPr>
            <a:lvl9pPr eaLnBrk="0" fontAlgn="base" hangingPunct="0" indent="-228600" marL="3886200">
              <a:spcBef>
                <a:spcPct val="0"/>
              </a:spcBef>
              <a:spcAft>
                <a:spcPct val="0"/>
              </a:spcAft>
              <a:defRPr>
                <a:latin charset="0" panose="020b0606020202030204" pitchFamily="34" typeface="Arial Narrow"/>
                <a:ea charset="-122" panose="02010600030101010101" pitchFamily="2" typeface="宋体"/>
              </a:defRPr>
            </a:lvl9pPr>
          </a:lstStyle>
          <a:p>
            <a:pPr>
              <a:lnSpc>
                <a:spcPct val="150000"/>
              </a:lnSpc>
            </a:pPr>
            <a:r>
              <a:rPr altLang="en-US" lang="zh-CN" smtClean="0" sz="1600">
                <a:latin typeface="+mn-lt"/>
                <a:ea typeface="+mn-ea"/>
                <a:cs typeface="+mn-ea"/>
                <a:sym typeface="+mn-lt"/>
              </a:rPr>
              <a:t>点击此处更换文本编辑文字，点击此处更换文本编辑文字 ，点击此处更换文本编辑文字，点击此处更换文本点击此处更换文本点击此处更换文本点击此处更换文本</a:t>
            </a:r>
          </a:p>
        </p:txBody>
      </p:sp>
    </p:spTree>
    <p:custDataLst>
      <p:tags r:id="rId10"/>
    </p:custDataLst>
    <p:extLst>
      <p:ext uri="{BB962C8B-B14F-4D97-AF65-F5344CB8AC3E}">
        <p14:creationId val="322147276"/>
      </p:ext>
    </p:extLst>
  </p:cSld>
  <p:clrMapOvr>
    <a:masterClrMapping/>
  </p:clrMapOvr>
  <p:transition advTm="2000" spd="slow">
    <p:wheel spokes="1"/>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6"/>
                                        </p:tgtEl>
                                        <p:attrNameLst>
                                          <p:attrName>style.visibility</p:attrName>
                                        </p:attrNameLst>
                                      </p:cBhvr>
                                      <p:to>
                                        <p:strVal val="visible"/>
                                      </p:to>
                                    </p:set>
                                    <p:animEffect filter="fade" transition="in">
                                      <p:cBhvr>
                                        <p:cTn dur="500" id="7"/>
                                        <p:tgtEl>
                                          <p:spTgt spid="16"/>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88"/>
                                        </p:tgtEl>
                                        <p:attrNameLst>
                                          <p:attrName>style.visibility</p:attrName>
                                        </p:attrNameLst>
                                      </p:cBhvr>
                                      <p:to>
                                        <p:strVal val="visible"/>
                                      </p:to>
                                    </p:set>
                                    <p:animEffect filter="fade" transition="in">
                                      <p:cBhvr>
                                        <p:cTn dur="500" id="10"/>
                                        <p:tgtEl>
                                          <p:spTgt spid="88"/>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17"/>
                                        </p:tgtEl>
                                        <p:attrNameLst>
                                          <p:attrName>style.visibility</p:attrName>
                                        </p:attrNameLst>
                                      </p:cBhvr>
                                      <p:to>
                                        <p:strVal val="visible"/>
                                      </p:to>
                                    </p:set>
                                    <p:animEffect filter="fade" transition="in">
                                      <p:cBhvr>
                                        <p:cTn dur="500" id="13"/>
                                        <p:tgtEl>
                                          <p:spTgt spid="17"/>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56" presetSubtype="0">
                                  <p:stCondLst>
                                    <p:cond delay="0"/>
                                  </p:stCondLst>
                                  <p:iterate type="lt">
                                    <p:tmPct val="10000"/>
                                  </p:iterate>
                                  <p:childTnLst>
                                    <p:set>
                                      <p:cBhvr>
                                        <p:cTn dur="1" fill="hold" id="17">
                                          <p:stCondLst>
                                            <p:cond delay="0"/>
                                          </p:stCondLst>
                                        </p:cTn>
                                        <p:tgtEl>
                                          <p:spTgt spid="23"/>
                                        </p:tgtEl>
                                        <p:attrNameLst>
                                          <p:attrName>style.visibility</p:attrName>
                                        </p:attrNameLst>
                                      </p:cBhvr>
                                      <p:to>
                                        <p:strVal val="visible"/>
                                      </p:to>
                                    </p:set>
                                    <p:anim by="(-#ppt_w*2)" calcmode="lin" valueType="num">
                                      <p:cBhvr rctx="PPT">
                                        <p:cTn autoRev="1" dur="500" fill="hold" id="18">
                                          <p:stCondLst>
                                            <p:cond delay="0"/>
                                          </p:stCondLst>
                                        </p:cTn>
                                        <p:tgtEl>
                                          <p:spTgt spid="23"/>
                                        </p:tgtEl>
                                        <p:attrNameLst>
                                          <p:attrName>ppt_w</p:attrName>
                                        </p:attrNameLst>
                                      </p:cBhvr>
                                    </p:anim>
                                    <p:anim by="(#ppt_w*0.50)" calcmode="lin" valueType="num">
                                      <p:cBhvr>
                                        <p:cTn autoRev="1" decel="50000" dur="500" fill="hold" id="19">
                                          <p:stCondLst>
                                            <p:cond delay="0"/>
                                          </p:stCondLst>
                                        </p:cTn>
                                        <p:tgtEl>
                                          <p:spTgt spid="23"/>
                                        </p:tgtEl>
                                        <p:attrNameLst>
                                          <p:attrName>ppt_x</p:attrName>
                                        </p:attrNameLst>
                                      </p:cBhvr>
                                    </p:anim>
                                    <p:anim calcmode="lin" from="(-#ppt_h/2)" to="(#ppt_y)" valueType="num">
                                      <p:cBhvr>
                                        <p:cTn dur="1000" fill="hold" id="20">
                                          <p:stCondLst>
                                            <p:cond delay="0"/>
                                          </p:stCondLst>
                                        </p:cTn>
                                        <p:tgtEl>
                                          <p:spTgt spid="23"/>
                                        </p:tgtEl>
                                        <p:attrNameLst>
                                          <p:attrName>ppt_y</p:attrName>
                                        </p:attrNameLst>
                                      </p:cBhvr>
                                    </p:anim>
                                    <p:animRot by="21600000">
                                      <p:cBhvr>
                                        <p:cTn dur="1000" fill="hold" id="21">
                                          <p:stCondLst>
                                            <p:cond delay="0"/>
                                          </p:stCondLst>
                                        </p:cTn>
                                        <p:tgtEl>
                                          <p:spTgt spid="23"/>
                                        </p:tgtEl>
                                        <p:attrNameLst>
                                          <p:attrName>r</p:attrName>
                                        </p:attrNameLst>
                                      </p:cBhvr>
                                    </p:animRo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42" presetSubtype="0">
                                  <p:stCondLst>
                                    <p:cond delay="0"/>
                                  </p:stCondLst>
                                  <p:childTnLst>
                                    <p:set>
                                      <p:cBhvr>
                                        <p:cTn dur="1" fill="hold" id="25">
                                          <p:stCondLst>
                                            <p:cond delay="0"/>
                                          </p:stCondLst>
                                        </p:cTn>
                                        <p:tgtEl>
                                          <p:spTgt spid="6"/>
                                        </p:tgtEl>
                                        <p:attrNameLst>
                                          <p:attrName>style.visibility</p:attrName>
                                        </p:attrNameLst>
                                      </p:cBhvr>
                                      <p:to>
                                        <p:strVal val="visible"/>
                                      </p:to>
                                    </p:set>
                                    <p:animEffect filter="fade" transition="in">
                                      <p:cBhvr>
                                        <p:cTn dur="1000" id="26"/>
                                        <p:tgtEl>
                                          <p:spTgt spid="6"/>
                                        </p:tgtEl>
                                      </p:cBhvr>
                                    </p:animEffect>
                                    <p:anim calcmode="lin" valueType="num">
                                      <p:cBhvr>
                                        <p:cTn dur="1000" fill="hold" id="27"/>
                                        <p:tgtEl>
                                          <p:spTgt spid="6"/>
                                        </p:tgtEl>
                                        <p:attrNameLst>
                                          <p:attrName>ppt_x</p:attrName>
                                        </p:attrNameLst>
                                      </p:cBhvr>
                                      <p:tavLst>
                                        <p:tav tm="0">
                                          <p:val>
                                            <p:strVal val="#ppt_x"/>
                                          </p:val>
                                        </p:tav>
                                        <p:tav tm="100000">
                                          <p:val>
                                            <p:strVal val="#ppt_x"/>
                                          </p:val>
                                        </p:tav>
                                      </p:tavLst>
                                    </p:anim>
                                    <p:anim calcmode="lin" valueType="num">
                                      <p:cBhvr>
                                        <p:cTn dur="1000" fill="hold" id="28"/>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8"/>
      <p:bldP grpId="0" spid="23"/>
      <p:bldP grpId="0" spid="16"/>
      <p:bldP grpId="0" spid="17"/>
      <p:bldP grpId="0" spid="6"/>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0" y="325120"/>
            <a:ext cx="3586480" cy="589280"/>
            <a:chOff x="0" y="416560"/>
            <a:chExt cx="3586480" cy="589280"/>
          </a:xfrm>
        </p:grpSpPr>
        <p:sp>
          <p:nvSpPr>
            <p:cNvPr id="9" name="五边形 8"/>
            <p:cNvSpPr/>
            <p:nvPr/>
          </p:nvSpPr>
          <p:spPr>
            <a:xfrm>
              <a:off x="0" y="416560"/>
              <a:ext cx="2997200" cy="5892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pc="600" sz="2400">
                  <a:cs typeface="+mn-ea"/>
                  <a:sym typeface="+mn-lt"/>
                </a:rPr>
                <a:t>项目介绍</a:t>
              </a:r>
            </a:p>
          </p:txBody>
        </p:sp>
        <p:sp>
          <p:nvSpPr>
            <p:cNvPr id="10" name="燕尾形 9"/>
            <p:cNvSpPr/>
            <p:nvPr/>
          </p:nvSpPr>
          <p:spPr>
            <a:xfrm>
              <a:off x="2997200" y="416560"/>
              <a:ext cx="589280" cy="5892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grpSp>
      <p:grpSp>
        <p:nvGrpSpPr>
          <p:cNvPr id="12" name="PA_00e6aa4c-33c1-4c4c-8d0d-59f2d3a7bcb8">
            <a:extLst>
              <a:ext uri="{FF2B5EF4-FFF2-40B4-BE49-F238E27FC236}">
                <a16:creationId xmlns:a16="http://schemas.microsoft.com/office/drawing/2014/main" id="{04E0AD60-20B8-455A-B6E4-9A3D9D7105EF}"/>
              </a:ext>
            </a:extLst>
          </p:cNvPr>
          <p:cNvGrpSpPr>
            <a:grpSpLocks noChangeAspect="1"/>
          </p:cNvGrpSpPr>
          <p:nvPr>
            <p:custDataLst>
              <p:tags r:id="rId4"/>
            </p:custDataLst>
          </p:nvPr>
        </p:nvGrpSpPr>
        <p:grpSpPr>
          <a:xfrm>
            <a:off x="946840" y="1874873"/>
            <a:ext cx="10298320" cy="3549004"/>
            <a:chOff x="1070860" y="1826746"/>
            <a:chExt cx="10298320" cy="3549004"/>
          </a:xfrm>
        </p:grpSpPr>
        <p:cxnSp>
          <p:nvCxnSpPr>
            <p:cNvPr id="13" name="直接连接符 12"/>
            <p:cNvCxnSpPr/>
            <p:nvPr/>
          </p:nvCxnSpPr>
          <p:spPr>
            <a:xfrm rot="18900000">
              <a:off x="3778822" y="4448489"/>
              <a:ext cx="1296144" cy="0"/>
            </a:xfrm>
            <a:prstGeom prst="line">
              <a:avLst/>
            </a:prstGeom>
            <a:ln cap="rnd" w="190500">
              <a:solidFill>
                <a:schemeClr val="accent6">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890458" y="3982484"/>
              <a:ext cx="1296144" cy="0"/>
            </a:xfrm>
            <a:prstGeom prst="line">
              <a:avLst/>
            </a:prstGeom>
            <a:ln cap="rnd" w="190500">
              <a:solidFill>
                <a:schemeClr val="accent6">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096370" y="3061260"/>
              <a:ext cx="1296144" cy="0"/>
            </a:xfrm>
            <a:prstGeom prst="line">
              <a:avLst/>
            </a:prstGeom>
            <a:ln cap="rnd" w="190500">
              <a:solidFill>
                <a:schemeClr val="accent6">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18900000">
              <a:off x="5990042" y="3524227"/>
              <a:ext cx="1296144" cy="0"/>
            </a:xfrm>
            <a:prstGeom prst="line">
              <a:avLst/>
            </a:prstGeom>
            <a:ln cap="rnd" w="190500">
              <a:solidFill>
                <a:schemeClr val="accent6">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8400256" y="1916832"/>
              <a:ext cx="1130464" cy="1130464"/>
            </a:xfrm>
            <a:prstGeom prst="line">
              <a:avLst/>
            </a:prstGeom>
            <a:ln cap="rnd" w="190500">
              <a:solidFill>
                <a:schemeClr val="accent6">
                  <a:lumMod val="60000"/>
                  <a:lumOff val="40000"/>
                </a:schemeClr>
              </a:solidFill>
              <a:round/>
              <a:tailEnd type="arrow"/>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4533016" y="3655582"/>
              <a:ext cx="653802" cy="653803"/>
              <a:chOff x="5675954" y="2249137"/>
              <a:chExt cx="648072" cy="648072"/>
            </a:xfrm>
          </p:grpSpPr>
          <p:sp>
            <p:nvSpPr>
              <p:cNvPr id="46" name="椭圆 45"/>
              <p:cNvSpPr/>
              <p:nvPr/>
            </p:nvSpPr>
            <p:spPr>
              <a:xfrm>
                <a:off x="5675954" y="2249137"/>
                <a:ext cx="648072" cy="648072"/>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7" name="任意多边形: 形状 15"/>
              <p:cNvSpPr/>
              <p:nvPr/>
            </p:nvSpPr>
            <p:spPr bwMode="auto">
              <a:xfrm>
                <a:off x="5809844" y="2390028"/>
                <a:ext cx="380293" cy="366291"/>
              </a:xfrm>
              <a:custGeom>
                <a:gdLst>
                  <a:gd fmla="*/ 297615 w 597921" name="connsiteX0"/>
                  <a:gd fmla="*/ 96957 h 598324" name="connsiteY0"/>
                  <a:gd fmla="*/ 323434 w 597921" name="connsiteX1"/>
                  <a:gd fmla="*/ 122740 h 598324" name="connsiteY1"/>
                  <a:gd fmla="*/ 323434 w 597921" name="connsiteX2"/>
                  <a:gd fmla="*/ 289852 h 598324" name="connsiteY2"/>
                  <a:gd fmla="*/ 462572 w 597921" name="connsiteX3"/>
                  <a:gd fmla="*/ 289852 h 598324" name="connsiteY3"/>
                  <a:gd fmla="*/ 487913 w 597921" name="connsiteX4"/>
                  <a:gd fmla="*/ 315157 h 598324" name="connsiteY4"/>
                  <a:gd fmla="*/ 462572 w 597921" name="connsiteX5"/>
                  <a:gd fmla="*/ 340463 h 598324" name="connsiteY5"/>
                  <a:gd fmla="*/ 297615 w 597921" name="connsiteX6"/>
                  <a:gd fmla="*/ 340463 h 598324" name="connsiteY6"/>
                  <a:gd fmla="*/ 272274 w 597921" name="connsiteX7"/>
                  <a:gd fmla="*/ 315157 h 598324" name="connsiteY7"/>
                  <a:gd fmla="*/ 272274 w 597921" name="connsiteX8"/>
                  <a:gd fmla="*/ 122740 h 598324" name="connsiteY8"/>
                  <a:gd fmla="*/ 297615 w 597921" name="connsiteX9"/>
                  <a:gd fmla="*/ 96957 h 598324" name="connsiteY9"/>
                  <a:gd fmla="*/ 298127 w 597921" name="connsiteX10"/>
                  <a:gd fmla="*/ 0 h 598324" name="connsiteY10"/>
                  <a:gd fmla="*/ 597921 w 597921" name="connsiteX11"/>
                  <a:gd fmla="*/ 299401 h 598324" name="connsiteY11"/>
                  <a:gd fmla="*/ 298127 w 597921" name="connsiteX12"/>
                  <a:gd fmla="*/ 598324 h 598324" name="connsiteY12"/>
                  <a:gd fmla="*/ 35150 w 597921" name="connsiteX13"/>
                  <a:gd fmla="*/ 442177 h 598324" name="connsiteY13"/>
                  <a:gd fmla="*/ 34194 w 597921" name="connsiteX14"/>
                  <a:gd fmla="*/ 432149 h 598324" name="connsiteY14"/>
                  <a:gd fmla="*/ 40410 w 597921" name="connsiteX15"/>
                  <a:gd fmla="*/ 424509 h 598324" name="connsiteY15"/>
                  <a:gd fmla="*/ 74836 w 597921" name="connsiteX16"/>
                  <a:gd fmla="*/ 407796 h 598324" name="connsiteY16"/>
                  <a:gd fmla="*/ 91571 w 597921" name="connsiteX17"/>
                  <a:gd fmla="*/ 413049 h 598324" name="connsiteY17"/>
                  <a:gd fmla="*/ 298127 w 597921" name="connsiteX18"/>
                  <a:gd fmla="*/ 534815 h 598324" name="connsiteY18"/>
                  <a:gd fmla="*/ 534328 w 597921" name="connsiteX19"/>
                  <a:gd fmla="*/ 299401 h 598324" name="connsiteY19"/>
                  <a:gd fmla="*/ 298127 w 597921" name="connsiteX20"/>
                  <a:gd fmla="*/ 63509 h 598324" name="connsiteY20"/>
                  <a:gd fmla="*/ 145123 w 597921" name="connsiteX21"/>
                  <a:gd fmla="*/ 120333 h 598324" name="connsiteY21"/>
                  <a:gd fmla="*/ 200587 w 597921" name="connsiteX22"/>
                  <a:gd fmla="*/ 142299 h 598324" name="connsiteY22"/>
                  <a:gd fmla="*/ 208237 w 597921" name="connsiteX23"/>
                  <a:gd fmla="*/ 152327 h 598324" name="connsiteY23"/>
                  <a:gd fmla="*/ 203456 w 597921" name="connsiteX24"/>
                  <a:gd fmla="*/ 164265 h 598324" name="connsiteY24"/>
                  <a:gd fmla="*/ 48060 w 597921" name="connsiteX25"/>
                  <a:gd fmla="*/ 285553 h 598324" name="connsiteY25"/>
                  <a:gd fmla="*/ 35150 w 597921" name="connsiteX26"/>
                  <a:gd fmla="*/ 287463 h 598324" name="connsiteY26"/>
                  <a:gd fmla="*/ 27500 w 597921" name="connsiteX27"/>
                  <a:gd fmla="*/ 277435 h 598324" name="connsiteY27"/>
                  <a:gd fmla="*/ 246 w 597921" name="connsiteX28"/>
                  <a:gd fmla="*/ 82132 h 598324" name="connsiteY28"/>
                  <a:gd fmla="*/ 4550 w 597921" name="connsiteX29"/>
                  <a:gd fmla="*/ 70194 h 598324" name="connsiteY29"/>
                  <a:gd fmla="*/ 17459 w 597921" name="connsiteX30"/>
                  <a:gd fmla="*/ 68762 h 598324" name="connsiteY30"/>
                  <a:gd fmla="*/ 80574 w 597921" name="connsiteX31"/>
                  <a:gd fmla="*/ 94070 h 598324" name="connsiteY31"/>
                  <a:gd fmla="*/ 298127 w 597921" name="connsiteX32"/>
                  <a:gd fmla="*/ 0 h 598324" name="connsiteY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b="b" l="l" r="r" t="t"/>
                <a:pathLst>
                  <a:path h="598324" w="597921">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lstStyle/>
              <a:p>
                <a:pPr algn="ctr"/>
                <a:endParaRPr>
                  <a:cs typeface="+mn-ea"/>
                  <a:sym typeface="+mn-lt"/>
                </a:endParaRPr>
              </a:p>
            </p:txBody>
          </p:sp>
        </p:grpSp>
        <p:grpSp>
          <p:nvGrpSpPr>
            <p:cNvPr id="19" name="组合 18"/>
            <p:cNvGrpSpPr/>
            <p:nvPr/>
          </p:nvGrpSpPr>
          <p:grpSpPr>
            <a:xfrm>
              <a:off x="6719417" y="2739332"/>
              <a:ext cx="653802" cy="653803"/>
              <a:chOff x="7442747" y="2249137"/>
              <a:chExt cx="648072" cy="648072"/>
            </a:xfrm>
          </p:grpSpPr>
          <p:sp>
            <p:nvSpPr>
              <p:cNvPr id="44" name="椭圆 43"/>
              <p:cNvSpPr/>
              <p:nvPr/>
            </p:nvSpPr>
            <p:spPr>
              <a:xfrm>
                <a:off x="7442747" y="2249137"/>
                <a:ext cx="648072" cy="648072"/>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5" name="任意多边形: 形状 18"/>
              <p:cNvSpPr/>
              <p:nvPr/>
            </p:nvSpPr>
            <p:spPr bwMode="auto">
              <a:xfrm>
                <a:off x="7576637" y="2390028"/>
                <a:ext cx="380293" cy="366291"/>
              </a:xfrm>
              <a:custGeom>
                <a:gdLst>
                  <a:gd fmla="*/ 304701 w 609473" name="connsiteX0"/>
                  <a:gd fmla="*/ 381618 h 587034" name="connsiteY0"/>
                  <a:gd fmla="*/ 325879 w 609473" name="connsiteX1"/>
                  <a:gd fmla="*/ 394101 h 587034" name="connsiteY1"/>
                  <a:gd fmla="*/ 309542 w 609473" name="connsiteX2"/>
                  <a:gd fmla="*/ 410914 h 587034" name="connsiteY2"/>
                  <a:gd fmla="*/ 331022 w 609473" name="connsiteX3"/>
                  <a:gd fmla="*/ 433867 h 587034" name="connsiteY3"/>
                  <a:gd fmla="*/ 312466 w 609473" name="connsiteX4"/>
                  <a:gd fmla="*/ 468800 h 587034" name="connsiteY4"/>
                  <a:gd fmla="*/ 294112 w 609473" name="connsiteX5"/>
                  <a:gd fmla="*/ 468096 h 587034" name="connsiteY5"/>
                  <a:gd fmla="*/ 278380 w 609473" name="connsiteX6"/>
                  <a:gd fmla="*/ 432055 h 587034" name="connsiteY6"/>
                  <a:gd fmla="*/ 299861 w 609473" name="connsiteX7"/>
                  <a:gd fmla="*/ 410612 h 587034" name="connsiteY7"/>
                  <a:gd fmla="*/ 284028 w 609473" name="connsiteX8"/>
                  <a:gd fmla="*/ 393397 h 587034" name="connsiteY8"/>
                  <a:gd fmla="*/ 224835 w 609473" name="connsiteX9"/>
                  <a:gd fmla="*/ 380559 h 587034" name="connsiteY9"/>
                  <a:gd fmla="*/ 283211 w 609473" name="connsiteX10"/>
                  <a:gd fmla="*/ 483344 h 587034" name="connsiteY10"/>
                  <a:gd fmla="*/ 305190 w 609473" name="connsiteX11"/>
                  <a:gd fmla="*/ 499753 h 587034" name="connsiteY11"/>
                  <a:gd fmla="*/ 327069 w 609473" name="connsiteX12"/>
                  <a:gd fmla="*/ 483646 h 587034" name="connsiteY12"/>
                  <a:gd fmla="*/ 387865 w 609473" name="connsiteX13"/>
                  <a:gd fmla="*/ 380861 h 587034" name="connsiteY13"/>
                  <a:gd fmla="*/ 498972 w 609473" name="connsiteX14"/>
                  <a:gd fmla="*/ 386700 h 587034" name="connsiteY14"/>
                  <a:gd fmla="*/ 581344 w 609473" name="connsiteX15"/>
                  <a:gd fmla="*/ 414485 h 587034" name="connsiteY15"/>
                  <a:gd fmla="*/ 609473 w 609473" name="connsiteX16"/>
                  <a:gd fmla="*/ 494820 h 587034" name="connsiteY16"/>
                  <a:gd fmla="*/ 609473 w 609473" name="connsiteX17"/>
                  <a:gd fmla="*/ 529048 h 587034" name="connsiteY17"/>
                  <a:gd fmla="*/ 551399 w 609473" name="connsiteX18"/>
                  <a:gd fmla="*/ 587034 h 587034" name="connsiteY18"/>
                  <a:gd fmla="*/ 58074 w 609473" name="connsiteX19"/>
                  <a:gd fmla="*/ 587034 h 587034" name="connsiteY19"/>
                  <a:gd fmla="*/ 0 w 609473" name="connsiteX20"/>
                  <a:gd fmla="*/ 529048 h 587034" name="connsiteY20"/>
                  <a:gd fmla="*/ 0 w 609473" name="connsiteX21"/>
                  <a:gd fmla="*/ 494820 h 587034" name="connsiteY21"/>
                  <a:gd fmla="*/ 28129 w 609473" name="connsiteX22"/>
                  <a:gd fmla="*/ 414485 h 587034" name="connsiteY22"/>
                  <a:gd fmla="*/ 110501 w 609473" name="connsiteX23"/>
                  <a:gd fmla="*/ 386700 h 587034" name="connsiteY23"/>
                  <a:gd fmla="*/ 316407 w 609473" name="connsiteX24"/>
                  <a:gd fmla="*/ 206077 h 587034" name="connsiteY24"/>
                  <a:gd fmla="*/ 316407 w 609473" name="connsiteX25"/>
                  <a:gd fmla="*/ 272924 h 587034" name="connsiteY25"/>
                  <a:gd fmla="*/ 335965 w 609473" name="connsiteX26"/>
                  <a:gd fmla="*/ 266783 h 587034" name="connsiteY26"/>
                  <a:gd fmla="*/ 346551 w 609473" name="connsiteX27"/>
                  <a:gd fmla="*/ 239602 h 587034" name="connsiteY27"/>
                  <a:gd fmla="*/ 336570 w 609473" name="connsiteX28"/>
                  <a:gd fmla="*/ 216346 h 587034" name="connsiteY28"/>
                  <a:gd fmla="*/ 316407 w 609473" name="connsiteX29"/>
                  <a:gd fmla="*/ 206077 h 587034" name="connsiteY29"/>
                  <a:gd fmla="*/ 299872 w 609473" name="connsiteX30"/>
                  <a:gd fmla="*/ 94230 h 587034" name="connsiteY30"/>
                  <a:gd fmla="*/ 277793 w 609473" name="connsiteX31"/>
                  <a:gd fmla="*/ 102183 h 587034" name="connsiteY31"/>
                  <a:gd fmla="*/ 270534 w 609473" name="connsiteX32"/>
                  <a:gd fmla="*/ 122922 h 587034" name="connsiteY32"/>
                  <a:gd fmla="*/ 281322 w 609473" name="connsiteX33"/>
                  <a:gd fmla="*/ 145674 h 587034" name="connsiteY33"/>
                  <a:gd fmla="*/ 299872 w 609473" name="connsiteX34"/>
                  <a:gd fmla="*/ 154231 h 587034" name="connsiteY34"/>
                  <a:gd fmla="*/ 316407 w 609473" name="connsiteX35"/>
                  <a:gd fmla="*/ 42585 h 587034" name="connsiteY35"/>
                  <a:gd fmla="*/ 316407 w 609473" name="connsiteX36"/>
                  <a:gd fmla="*/ 56478 h 587034" name="connsiteY36"/>
                  <a:gd fmla="*/ 360061 w 609473" name="connsiteX37"/>
                  <a:gd fmla="*/ 70169 h 587034" name="connsiteY37"/>
                  <a:gd fmla="*/ 389904 w 609473" name="connsiteX38"/>
                  <a:gd fmla="*/ 129465 h 587034" name="connsiteY38"/>
                  <a:gd fmla="*/ 344837 w 609473" name="connsiteX39"/>
                  <a:gd fmla="*/ 129465 h 587034" name="connsiteY39"/>
                  <a:gd fmla="*/ 339797 w 609473" name="connsiteX40"/>
                  <a:gd fmla="*/ 107217 h 587034" name="connsiteY40"/>
                  <a:gd fmla="*/ 316407 w 609473" name="connsiteX41"/>
                  <a:gd fmla="*/ 93928 h 587034" name="connsiteY41"/>
                  <a:gd fmla="*/ 316407 w 609473" name="connsiteX42"/>
                  <a:gd fmla="*/ 159063 h 587034" name="connsiteY42"/>
                  <a:gd fmla="*/ 371050 w 609473" name="connsiteX43"/>
                  <a:gd fmla="*/ 183829 h 587034" name="connsiteY43"/>
                  <a:gd fmla="*/ 394037 w 609473" name="connsiteX44"/>
                  <a:gd fmla="*/ 234467 h 587034" name="connsiteY44"/>
                  <a:gd fmla="*/ 362380 w 609473" name="connsiteX45"/>
                  <a:gd fmla="*/ 297086 h 587034" name="connsiteY45"/>
                  <a:gd fmla="*/ 316407 w 609473" name="connsiteX46"/>
                  <a:gd fmla="*/ 311079 h 587034" name="connsiteY46"/>
                  <a:gd fmla="*/ 316407 w 609473" name="connsiteX47"/>
                  <a:gd fmla="*/ 318328 h 587034" name="connsiteY47"/>
                  <a:gd fmla="*/ 445959 w 609473" name="connsiteX48"/>
                  <a:gd fmla="*/ 180507 h 587034" name="connsiteY48"/>
                  <a:gd fmla="*/ 316407 w 609473" name="connsiteX49"/>
                  <a:gd fmla="*/ 42585 h 587034" name="connsiteY49"/>
                  <a:gd fmla="*/ 299872 w 609473" name="connsiteX50"/>
                  <a:gd fmla="*/ 42484 h 587034" name="connsiteY50"/>
                  <a:gd fmla="*/ 168808 w 609473" name="connsiteX51"/>
                  <a:gd fmla="*/ 180507 h 587034" name="connsiteY51"/>
                  <a:gd fmla="*/ 299872 w 609473" name="connsiteX52"/>
                  <a:gd fmla="*/ 318428 h 587034" name="connsiteY52"/>
                  <a:gd fmla="*/ 299872 w 609473" name="connsiteX53"/>
                  <a:gd fmla="*/ 311381 h 587034" name="connsiteY53"/>
                  <a:gd fmla="*/ 249564 w 609473" name="connsiteX54"/>
                  <a:gd fmla="*/ 296683 h 587034" name="connsiteY54"/>
                  <a:gd fmla="*/ 220729 w 609473" name="connsiteX55"/>
                  <a:gd fmla="*/ 229635 h 587034" name="connsiteY55"/>
                  <a:gd fmla="*/ 266904 w 609473" name="connsiteX56"/>
                  <a:gd fmla="*/ 229635 h 587034" name="connsiteY56"/>
                  <a:gd fmla="*/ 273659 w 609473" name="connsiteX57"/>
                  <a:gd fmla="*/ 258528 h 587034" name="connsiteY57"/>
                  <a:gd fmla="*/ 299872 w 609473" name="connsiteX58"/>
                  <a:gd fmla="*/ 273428 h 587034" name="connsiteY58"/>
                  <a:gd fmla="*/ 299872 w 609473" name="connsiteX59"/>
                  <a:gd fmla="*/ 200440 h 587034" name="connsiteY59"/>
                  <a:gd fmla="*/ 285959 w 609473" name="connsiteX60"/>
                  <a:gd fmla="*/ 196312 h 587034" name="connsiteY60"/>
                  <a:gd fmla="*/ 239784 w 609473" name="connsiteX61"/>
                  <a:gd fmla="*/ 169634 h 587034" name="connsiteY61"/>
                  <a:gd fmla="*/ 226375 w 609473" name="connsiteX62"/>
                  <a:gd fmla="*/ 128459 h 587034" name="connsiteY62"/>
                  <a:gd fmla="*/ 231618 w 609473" name="connsiteX63"/>
                  <a:gd fmla="*/ 99566 h 587034" name="connsiteY63"/>
                  <a:gd fmla="*/ 246237 w 609473" name="connsiteX64"/>
                  <a:gd fmla="*/ 77115 h 587034" name="connsiteY64"/>
                  <a:gd fmla="*/ 273256 w 609473" name="connsiteX65"/>
                  <a:gd fmla="*/ 60404 h 587034" name="connsiteY65"/>
                  <a:gd fmla="*/ 299872 w 609473" name="connsiteX66"/>
                  <a:gd fmla="*/ 56075 h 587034" name="connsiteY66"/>
                  <a:gd fmla="*/ 307333 w 609473" name="connsiteX67"/>
                  <a:gd fmla="*/ 0 h 587034" name="connsiteY67"/>
                  <a:gd fmla="*/ 488101 w 609473" name="connsiteX68"/>
                  <a:gd fmla="*/ 180507 h 587034" name="connsiteY68"/>
                  <a:gd fmla="*/ 307333 w 609473" name="connsiteX69"/>
                  <a:gd fmla="*/ 361013 h 587034" name="connsiteY69"/>
                  <a:gd fmla="*/ 126665 w 609473" name="connsiteX70"/>
                  <a:gd fmla="*/ 180507 h 587034" name="connsiteY70"/>
                  <a:gd fmla="*/ 307333 w 609473" name="connsiteX71"/>
                  <a:gd fmla="*/ 0 h 587034" name="connsiteY7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b="b" l="l" r="r" t="t"/>
                <a:pathLst>
                  <a:path h="587034" w="609473">
                    <a:moveTo>
                      <a:pt x="304701" y="381618"/>
                    </a:moveTo>
                    <a:lnTo>
                      <a:pt x="325879" y="394101"/>
                    </a:lnTo>
                    <a:lnTo>
                      <a:pt x="309542" y="410914"/>
                    </a:lnTo>
                    <a:lnTo>
                      <a:pt x="331022" y="433867"/>
                    </a:lnTo>
                    <a:lnTo>
                      <a:pt x="312466" y="468800"/>
                    </a:lnTo>
                    <a:cubicBezTo>
                      <a:pt x="307021" y="479069"/>
                      <a:pt x="298751" y="478767"/>
                      <a:pt x="294112" y="468096"/>
                    </a:cubicBezTo>
                    <a:lnTo>
                      <a:pt x="278380" y="432055"/>
                    </a:lnTo>
                    <a:lnTo>
                      <a:pt x="299861" y="410612"/>
                    </a:lnTo>
                    <a:lnTo>
                      <a:pt x="284028" y="393397"/>
                    </a:lnTo>
                    <a:close/>
                    <a:moveTo>
                      <a:pt x="224835" y="380559"/>
                    </a:moveTo>
                    <a:lnTo>
                      <a:pt x="283211" y="483344"/>
                    </a:lnTo>
                    <a:cubicBezTo>
                      <a:pt x="289260" y="493914"/>
                      <a:pt x="297024" y="499753"/>
                      <a:pt x="305190" y="499753"/>
                    </a:cubicBezTo>
                    <a:cubicBezTo>
                      <a:pt x="313155" y="499753"/>
                      <a:pt x="320919" y="494015"/>
                      <a:pt x="327069" y="483646"/>
                    </a:cubicBezTo>
                    <a:lnTo>
                      <a:pt x="387865" y="380861"/>
                    </a:lnTo>
                    <a:lnTo>
                      <a:pt x="498972" y="386700"/>
                    </a:lnTo>
                    <a:cubicBezTo>
                      <a:pt x="529521" y="388311"/>
                      <a:pt x="565716" y="400492"/>
                      <a:pt x="581344" y="414485"/>
                    </a:cubicBezTo>
                    <a:cubicBezTo>
                      <a:pt x="597072" y="428679"/>
                      <a:pt x="609473" y="464015"/>
                      <a:pt x="609473" y="494820"/>
                    </a:cubicBezTo>
                    <a:lnTo>
                      <a:pt x="609473" y="529048"/>
                    </a:lnTo>
                    <a:cubicBezTo>
                      <a:pt x="609473" y="561061"/>
                      <a:pt x="583360" y="587034"/>
                      <a:pt x="551399" y="587034"/>
                    </a:cubicBezTo>
                    <a:lnTo>
                      <a:pt x="58074" y="587034"/>
                    </a:lnTo>
                    <a:cubicBezTo>
                      <a:pt x="26012" y="587034"/>
                      <a:pt x="0" y="561061"/>
                      <a:pt x="0" y="529048"/>
                    </a:cubicBezTo>
                    <a:lnTo>
                      <a:pt x="0" y="494820"/>
                    </a:lnTo>
                    <a:cubicBezTo>
                      <a:pt x="0" y="464015"/>
                      <a:pt x="12401" y="428679"/>
                      <a:pt x="28129" y="414485"/>
                    </a:cubicBezTo>
                    <a:cubicBezTo>
                      <a:pt x="43757" y="400492"/>
                      <a:pt x="79851" y="388311"/>
                      <a:pt x="110501" y="386700"/>
                    </a:cubicBezTo>
                    <a:close/>
                    <a:moveTo>
                      <a:pt x="316407" y="206077"/>
                    </a:moveTo>
                    <a:lnTo>
                      <a:pt x="316407" y="272924"/>
                    </a:lnTo>
                    <a:cubicBezTo>
                      <a:pt x="325379" y="271817"/>
                      <a:pt x="331832" y="269703"/>
                      <a:pt x="335965" y="266783"/>
                    </a:cubicBezTo>
                    <a:cubicBezTo>
                      <a:pt x="343023" y="261548"/>
                      <a:pt x="346551" y="252488"/>
                      <a:pt x="346551" y="239602"/>
                    </a:cubicBezTo>
                    <a:cubicBezTo>
                      <a:pt x="346551" y="229736"/>
                      <a:pt x="343224" y="222084"/>
                      <a:pt x="336570" y="216346"/>
                    </a:cubicBezTo>
                    <a:cubicBezTo>
                      <a:pt x="332638" y="213024"/>
                      <a:pt x="325884" y="209601"/>
                      <a:pt x="316407" y="206077"/>
                    </a:cubicBezTo>
                    <a:close/>
                    <a:moveTo>
                      <a:pt x="299872" y="94230"/>
                    </a:moveTo>
                    <a:cubicBezTo>
                      <a:pt x="289891" y="94431"/>
                      <a:pt x="282531" y="97149"/>
                      <a:pt x="277793" y="102183"/>
                    </a:cubicBezTo>
                    <a:cubicBezTo>
                      <a:pt x="272954" y="107317"/>
                      <a:pt x="270534" y="114163"/>
                      <a:pt x="270534" y="122922"/>
                    </a:cubicBezTo>
                    <a:cubicBezTo>
                      <a:pt x="270534" y="132586"/>
                      <a:pt x="274163" y="140137"/>
                      <a:pt x="281322" y="145674"/>
                    </a:cubicBezTo>
                    <a:cubicBezTo>
                      <a:pt x="285354" y="148795"/>
                      <a:pt x="291504" y="151613"/>
                      <a:pt x="299872" y="154231"/>
                    </a:cubicBezTo>
                    <a:close/>
                    <a:moveTo>
                      <a:pt x="316407" y="42585"/>
                    </a:moveTo>
                    <a:lnTo>
                      <a:pt x="316407" y="56478"/>
                    </a:lnTo>
                    <a:cubicBezTo>
                      <a:pt x="334957" y="57887"/>
                      <a:pt x="349576" y="62518"/>
                      <a:pt x="360061" y="70169"/>
                    </a:cubicBezTo>
                    <a:cubicBezTo>
                      <a:pt x="379318" y="82350"/>
                      <a:pt x="389198" y="102082"/>
                      <a:pt x="389904" y="129465"/>
                    </a:cubicBezTo>
                    <a:lnTo>
                      <a:pt x="344837" y="129465"/>
                    </a:lnTo>
                    <a:cubicBezTo>
                      <a:pt x="344031" y="119297"/>
                      <a:pt x="342317" y="111948"/>
                      <a:pt x="339797" y="107217"/>
                    </a:cubicBezTo>
                    <a:cubicBezTo>
                      <a:pt x="335562" y="99163"/>
                      <a:pt x="327698" y="94733"/>
                      <a:pt x="316407" y="93928"/>
                    </a:cubicBezTo>
                    <a:lnTo>
                      <a:pt x="316407" y="159063"/>
                    </a:lnTo>
                    <a:cubicBezTo>
                      <a:pt x="343527" y="168426"/>
                      <a:pt x="361674" y="176681"/>
                      <a:pt x="371050" y="183829"/>
                    </a:cubicBezTo>
                    <a:cubicBezTo>
                      <a:pt x="386375" y="195809"/>
                      <a:pt x="394037" y="212722"/>
                      <a:pt x="394037" y="234467"/>
                    </a:cubicBezTo>
                    <a:cubicBezTo>
                      <a:pt x="394037" y="263159"/>
                      <a:pt x="383451" y="284099"/>
                      <a:pt x="362380" y="297086"/>
                    </a:cubicBezTo>
                    <a:cubicBezTo>
                      <a:pt x="349475" y="305039"/>
                      <a:pt x="334151" y="309670"/>
                      <a:pt x="316407" y="311079"/>
                    </a:cubicBezTo>
                    <a:lnTo>
                      <a:pt x="316407" y="318328"/>
                    </a:lnTo>
                    <a:cubicBezTo>
                      <a:pt x="388593" y="313697"/>
                      <a:pt x="445959" y="253696"/>
                      <a:pt x="445959" y="180507"/>
                    </a:cubicBezTo>
                    <a:cubicBezTo>
                      <a:pt x="445959" y="107217"/>
                      <a:pt x="388593" y="47316"/>
                      <a:pt x="316407" y="42585"/>
                    </a:cubicBezTo>
                    <a:close/>
                    <a:moveTo>
                      <a:pt x="299872" y="42484"/>
                    </a:moveTo>
                    <a:cubicBezTo>
                      <a:pt x="226980" y="46410"/>
                      <a:pt x="168808" y="106713"/>
                      <a:pt x="168808" y="180507"/>
                    </a:cubicBezTo>
                    <a:cubicBezTo>
                      <a:pt x="168808" y="254199"/>
                      <a:pt x="226980" y="314502"/>
                      <a:pt x="299872" y="318428"/>
                    </a:cubicBezTo>
                    <a:lnTo>
                      <a:pt x="299872" y="311381"/>
                    </a:lnTo>
                    <a:cubicBezTo>
                      <a:pt x="277390" y="308864"/>
                      <a:pt x="260553" y="303931"/>
                      <a:pt x="249564" y="296683"/>
                    </a:cubicBezTo>
                    <a:cubicBezTo>
                      <a:pt x="230005" y="283596"/>
                      <a:pt x="220427" y="261246"/>
                      <a:pt x="220729" y="229635"/>
                    </a:cubicBezTo>
                    <a:lnTo>
                      <a:pt x="266904" y="229635"/>
                    </a:lnTo>
                    <a:cubicBezTo>
                      <a:pt x="268518" y="244031"/>
                      <a:pt x="270736" y="253696"/>
                      <a:pt x="273659" y="258528"/>
                    </a:cubicBezTo>
                    <a:cubicBezTo>
                      <a:pt x="278095" y="266179"/>
                      <a:pt x="286867" y="271112"/>
                      <a:pt x="299872" y="273428"/>
                    </a:cubicBezTo>
                    <a:lnTo>
                      <a:pt x="299872" y="200440"/>
                    </a:lnTo>
                    <a:lnTo>
                      <a:pt x="285959" y="196312"/>
                    </a:lnTo>
                    <a:cubicBezTo>
                      <a:pt x="264182" y="189970"/>
                      <a:pt x="248757" y="181010"/>
                      <a:pt x="239784" y="169634"/>
                    </a:cubicBezTo>
                    <a:cubicBezTo>
                      <a:pt x="230811" y="158258"/>
                      <a:pt x="226375" y="144466"/>
                      <a:pt x="226375" y="128459"/>
                    </a:cubicBezTo>
                    <a:cubicBezTo>
                      <a:pt x="226375" y="117787"/>
                      <a:pt x="228089" y="108223"/>
                      <a:pt x="231618" y="99566"/>
                    </a:cubicBezTo>
                    <a:cubicBezTo>
                      <a:pt x="235046" y="90908"/>
                      <a:pt x="239986" y="83357"/>
                      <a:pt x="246237" y="77115"/>
                    </a:cubicBezTo>
                    <a:cubicBezTo>
                      <a:pt x="254302" y="69062"/>
                      <a:pt x="263376" y="63424"/>
                      <a:pt x="273256" y="60404"/>
                    </a:cubicBezTo>
                    <a:cubicBezTo>
                      <a:pt x="279406" y="58390"/>
                      <a:pt x="288177" y="56981"/>
                      <a:pt x="299872" y="56075"/>
                    </a:cubicBezTo>
                    <a:close/>
                    <a:moveTo>
                      <a:pt x="307333" y="0"/>
                    </a:moveTo>
                    <a:cubicBezTo>
                      <a:pt x="407043" y="0"/>
                      <a:pt x="488101" y="80941"/>
                      <a:pt x="488101" y="180507"/>
                    </a:cubicBezTo>
                    <a:cubicBezTo>
                      <a:pt x="488101" y="279971"/>
                      <a:pt x="407043" y="361013"/>
                      <a:pt x="307333" y="361013"/>
                    </a:cubicBezTo>
                    <a:cubicBezTo>
                      <a:pt x="207724" y="361013"/>
                      <a:pt x="126665" y="279971"/>
                      <a:pt x="126665" y="180507"/>
                    </a:cubicBezTo>
                    <a:cubicBezTo>
                      <a:pt x="126665" y="80941"/>
                      <a:pt x="207724" y="0"/>
                      <a:pt x="307333" y="0"/>
                    </a:cubicBezTo>
                    <a:close/>
                  </a:path>
                </a:pathLst>
              </a:custGeom>
              <a:solidFill>
                <a:schemeClr val="bg1"/>
              </a:solidFill>
              <a:ln>
                <a:noFill/>
              </a:ln>
            </p:spPr>
            <p:txBody>
              <a:bodyPr anchor="ctr"/>
              <a:lstStyle/>
              <a:p>
                <a:pPr algn="ctr"/>
                <a:endParaRPr>
                  <a:cs typeface="+mn-ea"/>
                  <a:sym typeface="+mn-lt"/>
                </a:endParaRPr>
              </a:p>
            </p:txBody>
          </p:sp>
        </p:grpSp>
        <p:grpSp>
          <p:nvGrpSpPr>
            <p:cNvPr id="20" name="组合 19"/>
            <p:cNvGrpSpPr/>
            <p:nvPr/>
          </p:nvGrpSpPr>
          <p:grpSpPr>
            <a:xfrm>
              <a:off x="8109954" y="2739332"/>
              <a:ext cx="653802" cy="653803"/>
              <a:chOff x="4792557" y="2249137"/>
              <a:chExt cx="648072" cy="648072"/>
            </a:xfrm>
          </p:grpSpPr>
          <p:sp>
            <p:nvSpPr>
              <p:cNvPr id="42" name="椭圆 41"/>
              <p:cNvSpPr/>
              <p:nvPr/>
            </p:nvSpPr>
            <p:spPr>
              <a:xfrm>
                <a:off x="4792557" y="2249137"/>
                <a:ext cx="648072" cy="648072"/>
              </a:xfrm>
              <a:prstGeom prst="ellipse">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3" name="任意多边形: 形状 21"/>
              <p:cNvSpPr/>
              <p:nvPr/>
            </p:nvSpPr>
            <p:spPr bwMode="auto">
              <a:xfrm>
                <a:off x="4926447" y="2390028"/>
                <a:ext cx="380293" cy="366291"/>
              </a:xfrm>
              <a:custGeom>
                <a:gdLst>
                  <a:gd fmla="*/ 4096 w 6827" name="T0"/>
                  <a:gd fmla="*/ 4551 h 6827" name="T1"/>
                  <a:gd fmla="*/ 6258 w 6827" name="T2"/>
                  <a:gd fmla="*/ 4096 h 6827" name="T3"/>
                  <a:gd fmla="*/ 2348 w 6827" name="T4"/>
                  <a:gd fmla="*/ 4911 h 6827" name="T5"/>
                  <a:gd fmla="*/ 569 w 6827" name="T6"/>
                  <a:gd fmla="*/ 4551 h 6827" name="T7"/>
                  <a:gd fmla="*/ 569 w 6827" name="T8"/>
                  <a:gd fmla="*/ 3982 h 6827" name="T9"/>
                  <a:gd fmla="*/ 1707 w 6827" name="T10"/>
                  <a:gd fmla="*/ 2503 h 6827" name="T11"/>
                  <a:gd fmla="*/ 3868 w 6827" name="T12"/>
                  <a:gd fmla="*/ 2731 h 6827" name="T13"/>
                  <a:gd fmla="*/ 5827 w 6827" name="T14"/>
                  <a:gd fmla="*/ 2004 h 6827" name="T15"/>
                  <a:gd fmla="*/ 6258 w 6827" name="T16"/>
                  <a:gd fmla="*/ 1820 h 6827" name="T17"/>
                  <a:gd fmla="*/ 4779 w 6827" name="T18"/>
                  <a:gd fmla="*/ 0 h 6827" name="T19"/>
                  <a:gd fmla="*/ 2854 w 6827" name="T20"/>
                  <a:gd fmla="*/ 2381 h 6827" name="T21"/>
                  <a:gd fmla="*/ 1239 w 6827" name="T22"/>
                  <a:gd fmla="*/ 2257 h 6827" name="T23"/>
                  <a:gd fmla="*/ 569 w 6827" name="T24"/>
                  <a:gd fmla="*/ 2844 h 6827" name="T25"/>
                  <a:gd fmla="*/ 569 w 6827" name="T26"/>
                  <a:gd fmla="*/ 2276 h 6827" name="T27"/>
                  <a:gd fmla="*/ 569 w 6827" name="T28"/>
                  <a:gd fmla="*/ 1707 h 6827" name="T29"/>
                  <a:gd fmla="*/ 569 w 6827" name="T30"/>
                  <a:gd fmla="*/ 1138 h 6827" name="T31"/>
                  <a:gd fmla="*/ 569 w 6827" name="T32"/>
                  <a:gd fmla="*/ 569 h 6827" name="T33"/>
                  <a:gd fmla="*/ 341 w 6827" name="T34"/>
                  <a:gd fmla="*/ 0 h 6827" name="T35"/>
                  <a:gd fmla="*/ 114 w 6827" name="T36"/>
                  <a:gd fmla="*/ 569 h 6827" name="T37"/>
                  <a:gd fmla="*/ 114 w 6827" name="T38"/>
                  <a:gd fmla="*/ 1138 h 6827" name="T39"/>
                  <a:gd fmla="*/ 114 w 6827" name="T40"/>
                  <a:gd fmla="*/ 1707 h 6827" name="T41"/>
                  <a:gd fmla="*/ 114 w 6827" name="T42"/>
                  <a:gd fmla="*/ 2276 h 6827" name="T43"/>
                  <a:gd fmla="*/ 114 w 6827" name="T44"/>
                  <a:gd fmla="*/ 2844 h 6827" name="T45"/>
                  <a:gd fmla="*/ 114 w 6827" name="T46"/>
                  <a:gd fmla="*/ 3413 h 6827" name="T47"/>
                  <a:gd fmla="*/ 114 w 6827" name="T48"/>
                  <a:gd fmla="*/ 3982 h 6827" name="T49"/>
                  <a:gd fmla="*/ 114 w 6827" name="T50"/>
                  <a:gd fmla="*/ 4551 h 6827" name="T51"/>
                  <a:gd fmla="*/ 114 w 6827" name="T52"/>
                  <a:gd fmla="*/ 5120 h 6827" name="T53"/>
                  <a:gd fmla="*/ 114 w 6827" name="T54"/>
                  <a:gd fmla="*/ 5689 h 6827" name="T55"/>
                  <a:gd fmla="*/ 114 w 6827" name="T56"/>
                  <a:gd fmla="*/ 6258 h 6827" name="T57"/>
                  <a:gd fmla="*/ 683 w 6827" name="T58"/>
                  <a:gd fmla="*/ 6713 h 6827" name="T59"/>
                  <a:gd fmla="*/ 1252 w 6827" name="T60"/>
                  <a:gd fmla="*/ 6713 h 6827" name="T61"/>
                  <a:gd fmla="*/ 1820 w 6827" name="T62"/>
                  <a:gd fmla="*/ 6713 h 6827" name="T63"/>
                  <a:gd fmla="*/ 2389 w 6827" name="T64"/>
                  <a:gd fmla="*/ 6713 h 6827" name="T65"/>
                  <a:gd fmla="*/ 2958 w 6827" name="T66"/>
                  <a:gd fmla="*/ 6713 h 6827" name="T67"/>
                  <a:gd fmla="*/ 3527 w 6827" name="T68"/>
                  <a:gd fmla="*/ 6713 h 6827" name="T69"/>
                  <a:gd fmla="*/ 4096 w 6827" name="T70"/>
                  <a:gd fmla="*/ 6713 h 6827" name="T71"/>
                  <a:gd fmla="*/ 4665 w 6827" name="T72"/>
                  <a:gd fmla="*/ 6713 h 6827" name="T73"/>
                  <a:gd fmla="*/ 5234 w 6827" name="T74"/>
                  <a:gd fmla="*/ 6713 h 6827" name="T75"/>
                  <a:gd fmla="*/ 5803 w 6827" name="T76"/>
                  <a:gd fmla="*/ 6713 h 6827" name="T77"/>
                  <a:gd fmla="*/ 6371 w 6827" name="T78"/>
                  <a:gd fmla="*/ 6713 h 6827" name="T79"/>
                  <a:gd fmla="*/ 6827 w 6827" name="T80"/>
                  <a:gd fmla="*/ 6485 h 6827" name="T81"/>
                  <a:gd fmla="*/ 6371 w 6827" name="T82"/>
                  <a:gd fmla="*/ 6258 h 6827" name="T83"/>
                  <a:gd fmla="*/ 5803 w 6827" name="T84"/>
                  <a:gd fmla="*/ 6258 h 6827" name="T85"/>
                  <a:gd fmla="*/ 5234 w 6827" name="T86"/>
                  <a:gd fmla="*/ 6258 h 6827" name="T87"/>
                  <a:gd fmla="*/ 4665 w 6827" name="T88"/>
                  <a:gd fmla="*/ 6258 h 6827" name="T89"/>
                  <a:gd fmla="*/ 4096 w 6827" name="T90"/>
                  <a:gd fmla="*/ 6258 h 6827" name="T91"/>
                  <a:gd fmla="*/ 3527 w 6827" name="T92"/>
                  <a:gd fmla="*/ 6258 h 6827" name="T93"/>
                  <a:gd fmla="*/ 2958 w 6827" name="T94"/>
                  <a:gd fmla="*/ 6258 h 6827" name="T95"/>
                  <a:gd fmla="*/ 2389 w 6827" name="T96"/>
                  <a:gd fmla="*/ 6258 h 6827" name="T97"/>
                  <a:gd fmla="*/ 1820 w 6827" name="T98"/>
                  <a:gd fmla="*/ 6258 h 6827" name="T99"/>
                  <a:gd fmla="*/ 1252 w 6827" name="T100"/>
                  <a:gd fmla="*/ 6258 h 6827" name="T101"/>
                  <a:gd fmla="*/ 683 w 6827" name="T102"/>
                  <a:gd fmla="*/ 6258 h 6827"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6826" w="6826">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a:extLst/>
            </p:spPr>
            <p:txBody>
              <a:bodyPr anchor="ctr"/>
              <a:lstStyle/>
              <a:p>
                <a:pPr algn="ctr"/>
                <a:endParaRPr>
                  <a:cs typeface="+mn-ea"/>
                  <a:sym typeface="+mn-lt"/>
                </a:endParaRPr>
              </a:p>
            </p:txBody>
          </p:sp>
        </p:grpSp>
        <p:grpSp>
          <p:nvGrpSpPr>
            <p:cNvPr id="21" name="组合 20"/>
            <p:cNvGrpSpPr/>
            <p:nvPr/>
          </p:nvGrpSpPr>
          <p:grpSpPr>
            <a:xfrm>
              <a:off x="3655322" y="4579844"/>
              <a:ext cx="653802" cy="653803"/>
              <a:chOff x="3909160" y="2249137"/>
              <a:chExt cx="648072" cy="648072"/>
            </a:xfrm>
          </p:grpSpPr>
          <p:sp>
            <p:nvSpPr>
              <p:cNvPr id="40" name="椭圆 39"/>
              <p:cNvSpPr/>
              <p:nvPr/>
            </p:nvSpPr>
            <p:spPr>
              <a:xfrm>
                <a:off x="3909160" y="2249137"/>
                <a:ext cx="648072" cy="648072"/>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1" name="任意多边形: 形状 24"/>
              <p:cNvSpPr/>
              <p:nvPr/>
            </p:nvSpPr>
            <p:spPr bwMode="auto">
              <a:xfrm>
                <a:off x="4043050" y="2390028"/>
                <a:ext cx="380293" cy="366291"/>
              </a:xfrm>
              <a:custGeom>
                <a:gdLst>
                  <a:gd fmla="*/ 3413 w 6827" name="T0"/>
                  <a:gd fmla="*/ 0 h 5912" name="T1"/>
                  <a:gd fmla="*/ 0 w 6827" name="T2"/>
                  <a:gd fmla="*/ 5912 h 5912" name="T3"/>
                  <a:gd fmla="*/ 6827 w 6827" name="T4"/>
                  <a:gd fmla="*/ 5912 h 5912" name="T5"/>
                  <a:gd fmla="*/ 3413 w 6827" name="T6"/>
                  <a:gd fmla="*/ 0 h 5912" name="T7"/>
                  <a:gd fmla="*/ 3413 w 6827" name="T8"/>
                  <a:gd fmla="*/ 972 h 5912" name="T9"/>
                  <a:gd fmla="*/ 4489 w 6827" name="T10"/>
                  <a:gd fmla="*/ 2835 h 5912" name="T11"/>
                  <a:gd fmla="*/ 2338 w 6827" name="T12"/>
                  <a:gd fmla="*/ 2835 h 5912" name="T13"/>
                  <a:gd fmla="*/ 3413 w 6827" name="T14"/>
                  <a:gd fmla="*/ 972 h 5912" name="T15"/>
                  <a:gd fmla="*/ 842 w 6827" name="T16"/>
                  <a:gd fmla="*/ 5426 h 5912" name="T17"/>
                  <a:gd fmla="*/ 1917 w 6827" name="T18"/>
                  <a:gd fmla="*/ 3564 h 5912" name="T19"/>
                  <a:gd fmla="*/ 2993 w 6827" name="T20"/>
                  <a:gd fmla="*/ 5426 h 5912" name="T21"/>
                  <a:gd fmla="*/ 842 w 6827" name="T22"/>
                  <a:gd fmla="*/ 5426 h 5912" name="T23"/>
                  <a:gd fmla="*/ 2338 w 6827" name="T24"/>
                  <a:gd fmla="*/ 3321 h 5912" name="T25"/>
                  <a:gd fmla="*/ 4489 w 6827" name="T26"/>
                  <a:gd fmla="*/ 3321 h 5912" name="T27"/>
                  <a:gd fmla="*/ 3413 w 6827" name="T28"/>
                  <a:gd fmla="*/ 5183 h 5912" name="T29"/>
                  <a:gd fmla="*/ 2338 w 6827" name="T30"/>
                  <a:gd fmla="*/ 3321 h 5912" name="T31"/>
                  <a:gd fmla="*/ 4910 w 6827" name="T32"/>
                  <a:gd fmla="*/ 3564 h 5912" name="T33"/>
                  <a:gd fmla="*/ 5985 w 6827" name="T34"/>
                  <a:gd fmla="*/ 5426 h 5912" name="T35"/>
                  <a:gd fmla="*/ 3834 w 6827" name="T36"/>
                  <a:gd fmla="*/ 5426 h 5912" name="T37"/>
                  <a:gd fmla="*/ 4910 w 6827" name="T38"/>
                  <a:gd fmla="*/ 3564 h 591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5912" w="6826">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a:extLst/>
            </p:spPr>
            <p:txBody>
              <a:bodyPr anchor="ctr"/>
              <a:lstStyle/>
              <a:p>
                <a:pPr algn="ctr"/>
                <a:endParaRPr>
                  <a:cs typeface="+mn-ea"/>
                  <a:sym typeface="+mn-lt"/>
                </a:endParaRPr>
              </a:p>
            </p:txBody>
          </p:sp>
        </p:grpSp>
        <p:grpSp>
          <p:nvGrpSpPr>
            <p:cNvPr id="22" name="组合 21"/>
            <p:cNvGrpSpPr/>
            <p:nvPr/>
          </p:nvGrpSpPr>
          <p:grpSpPr>
            <a:xfrm>
              <a:off x="1070860" y="4514742"/>
              <a:ext cx="2374396" cy="861008"/>
              <a:chOff x="251866" y="1988839"/>
              <a:chExt cx="3288629" cy="861008"/>
            </a:xfrm>
          </p:grpSpPr>
          <p:sp>
            <p:nvSpPr>
              <p:cNvPr id="38" name="文本框 26"/>
              <p:cNvSpPr txBox="1"/>
              <p:nvPr/>
            </p:nvSpPr>
            <p:spPr>
              <a:xfrm>
                <a:off x="251866" y="2372216"/>
                <a:ext cx="3288629" cy="477631"/>
              </a:xfrm>
              <a:prstGeom prst="rect">
                <a:avLst/>
              </a:prstGeom>
              <a:noFill/>
            </p:spPr>
            <p:txBody>
              <a:bodyPr anchor="ctr" bIns="0" lIns="0" rIns="0" tIns="0" wrap="square">
                <a:noAutofit/>
              </a:bodyPr>
              <a:lstStyle/>
              <a:p>
                <a:pPr algn="r" defTabSz="914378">
                  <a:lnSpc>
                    <a:spcPct val="120000"/>
                  </a:lnSpc>
                  <a:spcBef>
                    <a:spcPct val="0"/>
                  </a:spcBef>
                  <a:defRPr/>
                </a:pPr>
                <a:r>
                  <a:rPr altLang="en-US" lang="zh-CN" sz="1400">
                    <a:cs typeface="+mn-ea"/>
                    <a:sym typeface="+mn-lt"/>
                  </a:rPr>
                  <a:t>点击此处更换文本编辑文字，点击此处更换文本编辑文字</a:t>
                </a:r>
              </a:p>
            </p:txBody>
          </p:sp>
          <p:sp>
            <p:nvSpPr>
              <p:cNvPr id="39" name="矩形 38"/>
              <p:cNvSpPr/>
              <p:nvPr/>
            </p:nvSpPr>
            <p:spPr>
              <a:xfrm>
                <a:off x="251866" y="1988839"/>
                <a:ext cx="3288629" cy="306375"/>
              </a:xfrm>
              <a:prstGeom prst="rect">
                <a:avLst/>
              </a:prstGeom>
            </p:spPr>
            <p:txBody>
              <a:bodyPr anchor="ctr" bIns="0" lIns="0" rIns="0" tIns="0" wrap="none">
                <a:normAutofit/>
              </a:bodyPr>
              <a:lstStyle/>
              <a:p>
                <a:pPr algn="r" defTabSz="914378" lvl="0">
                  <a:spcBef>
                    <a:spcPct val="0"/>
                  </a:spcBef>
                  <a:defRPr/>
                </a:pPr>
                <a:r>
                  <a:rPr altLang="en-US" b="1" lang="zh-CN" sz="2000">
                    <a:solidFill>
                      <a:schemeClr val="accent6">
                        <a:lumMod val="90000"/>
                      </a:schemeClr>
                    </a:solidFill>
                    <a:cs typeface="+mn-ea"/>
                    <a:sym typeface="+mn-lt"/>
                  </a:rPr>
                  <a:t>标题文本预设</a:t>
                </a:r>
              </a:p>
            </p:txBody>
          </p:sp>
        </p:grpSp>
        <p:grpSp>
          <p:nvGrpSpPr>
            <p:cNvPr id="23" name="组合 22"/>
            <p:cNvGrpSpPr/>
            <p:nvPr/>
          </p:nvGrpSpPr>
          <p:grpSpPr>
            <a:xfrm>
              <a:off x="8965487" y="2847412"/>
              <a:ext cx="2403693" cy="861008"/>
              <a:chOff x="251866" y="1988839"/>
              <a:chExt cx="3288629" cy="861008"/>
            </a:xfrm>
          </p:grpSpPr>
          <p:sp>
            <p:nvSpPr>
              <p:cNvPr id="36" name="文本框 29"/>
              <p:cNvSpPr txBox="1"/>
              <p:nvPr/>
            </p:nvSpPr>
            <p:spPr>
              <a:xfrm>
                <a:off x="251866" y="2372216"/>
                <a:ext cx="3288629" cy="477631"/>
              </a:xfrm>
              <a:prstGeom prst="rect">
                <a:avLst/>
              </a:prstGeom>
              <a:noFill/>
            </p:spPr>
            <p:txBody>
              <a:bodyPr anchor="ctr" bIns="0" lIns="0" rIns="0" tIns="0" wrap="square">
                <a:noAutofit/>
              </a:bodyPr>
              <a:lstStyle/>
              <a:p>
                <a:pPr defTabSz="914378">
                  <a:lnSpc>
                    <a:spcPct val="120000"/>
                  </a:lnSpc>
                  <a:spcBef>
                    <a:spcPct val="0"/>
                  </a:spcBef>
                  <a:defRPr/>
                </a:pPr>
                <a:r>
                  <a:rPr altLang="en-US" lang="zh-CN" sz="1400">
                    <a:cs typeface="+mn-ea"/>
                    <a:sym typeface="+mn-lt"/>
                  </a:rPr>
                  <a:t>点击此处更换文本编辑文字，点击此处更换文本编辑文字</a:t>
                </a:r>
              </a:p>
            </p:txBody>
          </p:sp>
          <p:sp>
            <p:nvSpPr>
              <p:cNvPr id="37" name="矩形 36"/>
              <p:cNvSpPr/>
              <p:nvPr/>
            </p:nvSpPr>
            <p:spPr>
              <a:xfrm>
                <a:off x="251866" y="1988839"/>
                <a:ext cx="3288629" cy="306375"/>
              </a:xfrm>
              <a:prstGeom prst="rect">
                <a:avLst/>
              </a:prstGeom>
            </p:spPr>
            <p:txBody>
              <a:bodyPr anchor="ctr" bIns="0" lIns="0" rIns="0" tIns="0" wrap="none">
                <a:normAutofit/>
              </a:bodyPr>
              <a:lstStyle/>
              <a:p>
                <a:pPr defTabSz="914378" lvl="0">
                  <a:spcBef>
                    <a:spcPct val="0"/>
                  </a:spcBef>
                  <a:defRPr/>
                </a:pPr>
                <a:r>
                  <a:rPr altLang="en-US" b="1" lang="zh-CN" sz="2000">
                    <a:solidFill>
                      <a:schemeClr val="accent1"/>
                    </a:solidFill>
                    <a:cs typeface="+mn-ea"/>
                    <a:sym typeface="+mn-lt"/>
                  </a:rPr>
                  <a:t>标题文本预设</a:t>
                </a:r>
              </a:p>
            </p:txBody>
          </p:sp>
        </p:grpSp>
        <p:grpSp>
          <p:nvGrpSpPr>
            <p:cNvPr id="24" name="组合 23"/>
            <p:cNvGrpSpPr/>
            <p:nvPr/>
          </p:nvGrpSpPr>
          <p:grpSpPr>
            <a:xfrm>
              <a:off x="5859120" y="1826746"/>
              <a:ext cx="2374396" cy="861008"/>
              <a:chOff x="251866" y="1988839"/>
              <a:chExt cx="3288629" cy="861008"/>
            </a:xfrm>
          </p:grpSpPr>
          <p:sp>
            <p:nvSpPr>
              <p:cNvPr id="34" name="文本框 32"/>
              <p:cNvSpPr txBox="1"/>
              <p:nvPr/>
            </p:nvSpPr>
            <p:spPr>
              <a:xfrm>
                <a:off x="251866" y="2372216"/>
                <a:ext cx="3288629" cy="477631"/>
              </a:xfrm>
              <a:prstGeom prst="rect">
                <a:avLst/>
              </a:prstGeom>
              <a:noFill/>
            </p:spPr>
            <p:txBody>
              <a:bodyPr anchor="ctr" bIns="0" lIns="0" rIns="0" tIns="0" wrap="square">
                <a:noAutofit/>
              </a:bodyPr>
              <a:lstStyle/>
              <a:p>
                <a:pPr algn="ctr" defTabSz="914378">
                  <a:lnSpc>
                    <a:spcPct val="120000"/>
                  </a:lnSpc>
                  <a:spcBef>
                    <a:spcPct val="0"/>
                  </a:spcBef>
                  <a:defRPr/>
                </a:pPr>
                <a:r>
                  <a:rPr altLang="en-US" lang="zh-CN" sz="1400">
                    <a:cs typeface="+mn-ea"/>
                    <a:sym typeface="+mn-lt"/>
                  </a:rPr>
                  <a:t>点击此处更换文本编辑文字，点击此处更换文本编辑文字</a:t>
                </a:r>
              </a:p>
            </p:txBody>
          </p:sp>
          <p:sp>
            <p:nvSpPr>
              <p:cNvPr id="35" name="矩形 34"/>
              <p:cNvSpPr/>
              <p:nvPr/>
            </p:nvSpPr>
            <p:spPr>
              <a:xfrm>
                <a:off x="251866" y="1988839"/>
                <a:ext cx="3288629" cy="306375"/>
              </a:xfrm>
              <a:prstGeom prst="rect">
                <a:avLst/>
              </a:prstGeom>
            </p:spPr>
            <p:txBody>
              <a:bodyPr anchor="ctr" bIns="0" lIns="0" rIns="0" tIns="0" wrap="none">
                <a:normAutofit/>
              </a:bodyPr>
              <a:lstStyle/>
              <a:p>
                <a:pPr algn="ctr" defTabSz="914378" lvl="0">
                  <a:spcBef>
                    <a:spcPct val="0"/>
                  </a:spcBef>
                  <a:defRPr/>
                </a:pPr>
                <a:r>
                  <a:rPr altLang="en-US" b="1" lang="zh-CN" sz="2000">
                    <a:solidFill>
                      <a:schemeClr val="accent2"/>
                    </a:solidFill>
                    <a:cs typeface="+mn-ea"/>
                    <a:sym typeface="+mn-lt"/>
                  </a:rPr>
                  <a:t>标题文本预设</a:t>
                </a:r>
              </a:p>
            </p:txBody>
          </p:sp>
        </p:grpSp>
        <p:grpSp>
          <p:nvGrpSpPr>
            <p:cNvPr id="25" name="组合 24"/>
            <p:cNvGrpSpPr/>
            <p:nvPr/>
          </p:nvGrpSpPr>
          <p:grpSpPr>
            <a:xfrm>
              <a:off x="4999404" y="4435813"/>
              <a:ext cx="2374396" cy="861008"/>
              <a:chOff x="251866" y="1988839"/>
              <a:chExt cx="3288629" cy="861008"/>
            </a:xfrm>
          </p:grpSpPr>
          <p:sp>
            <p:nvSpPr>
              <p:cNvPr id="32" name="文本框 35"/>
              <p:cNvSpPr txBox="1"/>
              <p:nvPr/>
            </p:nvSpPr>
            <p:spPr>
              <a:xfrm>
                <a:off x="251866" y="2372216"/>
                <a:ext cx="3288629" cy="477631"/>
              </a:xfrm>
              <a:prstGeom prst="rect">
                <a:avLst/>
              </a:prstGeom>
              <a:noFill/>
            </p:spPr>
            <p:txBody>
              <a:bodyPr anchor="ctr" bIns="0" lIns="0" rIns="0" tIns="0" wrap="square">
                <a:noAutofit/>
              </a:bodyPr>
              <a:lstStyle/>
              <a:p>
                <a:pPr algn="ctr" defTabSz="914378">
                  <a:lnSpc>
                    <a:spcPct val="120000"/>
                  </a:lnSpc>
                  <a:spcBef>
                    <a:spcPct val="0"/>
                  </a:spcBef>
                  <a:defRPr/>
                </a:pPr>
                <a:r>
                  <a:rPr altLang="en-US" lang="zh-CN" sz="1400">
                    <a:cs typeface="+mn-ea"/>
                    <a:sym typeface="+mn-lt"/>
                  </a:rPr>
                  <a:t>点击此处更换文本编辑文字，点击此处更换文本编辑文字</a:t>
                </a:r>
              </a:p>
            </p:txBody>
          </p:sp>
          <p:sp>
            <p:nvSpPr>
              <p:cNvPr id="33" name="矩形 32"/>
              <p:cNvSpPr/>
              <p:nvPr/>
            </p:nvSpPr>
            <p:spPr>
              <a:xfrm>
                <a:off x="251866" y="1988839"/>
                <a:ext cx="3288629" cy="306375"/>
              </a:xfrm>
              <a:prstGeom prst="rect">
                <a:avLst/>
              </a:prstGeom>
            </p:spPr>
            <p:txBody>
              <a:bodyPr anchor="ctr" bIns="0" lIns="0" rIns="0" tIns="0" wrap="none">
                <a:normAutofit/>
              </a:bodyPr>
              <a:lstStyle/>
              <a:p>
                <a:pPr algn="ctr" defTabSz="914378" lvl="0">
                  <a:spcBef>
                    <a:spcPct val="0"/>
                  </a:spcBef>
                  <a:defRPr/>
                </a:pPr>
                <a:r>
                  <a:rPr altLang="en-US" b="1" lang="zh-CN" sz="2000">
                    <a:solidFill>
                      <a:schemeClr val="accent4"/>
                    </a:solidFill>
                    <a:cs typeface="+mn-ea"/>
                    <a:sym typeface="+mn-lt"/>
                  </a:rPr>
                  <a:t>标题文本预设</a:t>
                </a:r>
              </a:p>
            </p:txBody>
          </p:sp>
        </p:grpSp>
        <p:grpSp>
          <p:nvGrpSpPr>
            <p:cNvPr id="26" name="组合 25"/>
            <p:cNvGrpSpPr/>
            <p:nvPr/>
          </p:nvGrpSpPr>
          <p:grpSpPr>
            <a:xfrm>
              <a:off x="5859701" y="3655582"/>
              <a:ext cx="653802" cy="653803"/>
              <a:chOff x="5675954" y="2249137"/>
              <a:chExt cx="648072" cy="648072"/>
            </a:xfrm>
          </p:grpSpPr>
          <p:sp>
            <p:nvSpPr>
              <p:cNvPr id="30" name="椭圆 29"/>
              <p:cNvSpPr/>
              <p:nvPr/>
            </p:nvSpPr>
            <p:spPr>
              <a:xfrm>
                <a:off x="5675954" y="2249137"/>
                <a:ext cx="648072" cy="648072"/>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1" name="任意多边形: 形状 45"/>
              <p:cNvSpPr/>
              <p:nvPr/>
            </p:nvSpPr>
            <p:spPr bwMode="auto">
              <a:xfrm>
                <a:off x="5809844" y="2390028"/>
                <a:ext cx="380293" cy="366291"/>
              </a:xfrm>
              <a:custGeom>
                <a:gdLst>
                  <a:gd fmla="*/ 297615 w 597921" name="connsiteX0"/>
                  <a:gd fmla="*/ 96957 h 598324" name="connsiteY0"/>
                  <a:gd fmla="*/ 323434 w 597921" name="connsiteX1"/>
                  <a:gd fmla="*/ 122740 h 598324" name="connsiteY1"/>
                  <a:gd fmla="*/ 323434 w 597921" name="connsiteX2"/>
                  <a:gd fmla="*/ 289852 h 598324" name="connsiteY2"/>
                  <a:gd fmla="*/ 462572 w 597921" name="connsiteX3"/>
                  <a:gd fmla="*/ 289852 h 598324" name="connsiteY3"/>
                  <a:gd fmla="*/ 487913 w 597921" name="connsiteX4"/>
                  <a:gd fmla="*/ 315157 h 598324" name="connsiteY4"/>
                  <a:gd fmla="*/ 462572 w 597921" name="connsiteX5"/>
                  <a:gd fmla="*/ 340463 h 598324" name="connsiteY5"/>
                  <a:gd fmla="*/ 297615 w 597921" name="connsiteX6"/>
                  <a:gd fmla="*/ 340463 h 598324" name="connsiteY6"/>
                  <a:gd fmla="*/ 272274 w 597921" name="connsiteX7"/>
                  <a:gd fmla="*/ 315157 h 598324" name="connsiteY7"/>
                  <a:gd fmla="*/ 272274 w 597921" name="connsiteX8"/>
                  <a:gd fmla="*/ 122740 h 598324" name="connsiteY8"/>
                  <a:gd fmla="*/ 297615 w 597921" name="connsiteX9"/>
                  <a:gd fmla="*/ 96957 h 598324" name="connsiteY9"/>
                  <a:gd fmla="*/ 298127 w 597921" name="connsiteX10"/>
                  <a:gd fmla="*/ 0 h 598324" name="connsiteY10"/>
                  <a:gd fmla="*/ 597921 w 597921" name="connsiteX11"/>
                  <a:gd fmla="*/ 299401 h 598324" name="connsiteY11"/>
                  <a:gd fmla="*/ 298127 w 597921" name="connsiteX12"/>
                  <a:gd fmla="*/ 598324 h 598324" name="connsiteY12"/>
                  <a:gd fmla="*/ 35150 w 597921" name="connsiteX13"/>
                  <a:gd fmla="*/ 442177 h 598324" name="connsiteY13"/>
                  <a:gd fmla="*/ 34194 w 597921" name="connsiteX14"/>
                  <a:gd fmla="*/ 432149 h 598324" name="connsiteY14"/>
                  <a:gd fmla="*/ 40410 w 597921" name="connsiteX15"/>
                  <a:gd fmla="*/ 424509 h 598324" name="connsiteY15"/>
                  <a:gd fmla="*/ 74836 w 597921" name="connsiteX16"/>
                  <a:gd fmla="*/ 407796 h 598324" name="connsiteY16"/>
                  <a:gd fmla="*/ 91571 w 597921" name="connsiteX17"/>
                  <a:gd fmla="*/ 413049 h 598324" name="connsiteY17"/>
                  <a:gd fmla="*/ 298127 w 597921" name="connsiteX18"/>
                  <a:gd fmla="*/ 534815 h 598324" name="connsiteY18"/>
                  <a:gd fmla="*/ 534328 w 597921" name="connsiteX19"/>
                  <a:gd fmla="*/ 299401 h 598324" name="connsiteY19"/>
                  <a:gd fmla="*/ 298127 w 597921" name="connsiteX20"/>
                  <a:gd fmla="*/ 63509 h 598324" name="connsiteY20"/>
                  <a:gd fmla="*/ 145123 w 597921" name="connsiteX21"/>
                  <a:gd fmla="*/ 120333 h 598324" name="connsiteY21"/>
                  <a:gd fmla="*/ 200587 w 597921" name="connsiteX22"/>
                  <a:gd fmla="*/ 142299 h 598324" name="connsiteY22"/>
                  <a:gd fmla="*/ 208237 w 597921" name="connsiteX23"/>
                  <a:gd fmla="*/ 152327 h 598324" name="connsiteY23"/>
                  <a:gd fmla="*/ 203456 w 597921" name="connsiteX24"/>
                  <a:gd fmla="*/ 164265 h 598324" name="connsiteY24"/>
                  <a:gd fmla="*/ 48060 w 597921" name="connsiteX25"/>
                  <a:gd fmla="*/ 285553 h 598324" name="connsiteY25"/>
                  <a:gd fmla="*/ 35150 w 597921" name="connsiteX26"/>
                  <a:gd fmla="*/ 287463 h 598324" name="connsiteY26"/>
                  <a:gd fmla="*/ 27500 w 597921" name="connsiteX27"/>
                  <a:gd fmla="*/ 277435 h 598324" name="connsiteY27"/>
                  <a:gd fmla="*/ 246 w 597921" name="connsiteX28"/>
                  <a:gd fmla="*/ 82132 h 598324" name="connsiteY28"/>
                  <a:gd fmla="*/ 4550 w 597921" name="connsiteX29"/>
                  <a:gd fmla="*/ 70194 h 598324" name="connsiteY29"/>
                  <a:gd fmla="*/ 17459 w 597921" name="connsiteX30"/>
                  <a:gd fmla="*/ 68762 h 598324" name="connsiteY30"/>
                  <a:gd fmla="*/ 80574 w 597921" name="connsiteX31"/>
                  <a:gd fmla="*/ 94070 h 598324" name="connsiteY31"/>
                  <a:gd fmla="*/ 298127 w 597921" name="connsiteX32"/>
                  <a:gd fmla="*/ 0 h 598324" name="connsiteY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b="b" l="l" r="r" t="t"/>
                <a:pathLst>
                  <a:path h="598324" w="597921">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lstStyle/>
              <a:p>
                <a:pPr algn="ctr"/>
                <a:endParaRPr>
                  <a:cs typeface="+mn-ea"/>
                  <a:sym typeface="+mn-lt"/>
                </a:endParaRPr>
              </a:p>
            </p:txBody>
          </p:sp>
        </p:grpSp>
        <p:grpSp>
          <p:nvGrpSpPr>
            <p:cNvPr id="27" name="组合 26"/>
            <p:cNvGrpSpPr/>
            <p:nvPr/>
          </p:nvGrpSpPr>
          <p:grpSpPr>
            <a:xfrm>
              <a:off x="3672719" y="2734297"/>
              <a:ext cx="2374396" cy="861008"/>
              <a:chOff x="251866" y="1988839"/>
              <a:chExt cx="3288629" cy="861008"/>
            </a:xfrm>
          </p:grpSpPr>
          <p:sp>
            <p:nvSpPr>
              <p:cNvPr id="28" name="文本框 47"/>
              <p:cNvSpPr txBox="1"/>
              <p:nvPr/>
            </p:nvSpPr>
            <p:spPr>
              <a:xfrm>
                <a:off x="251866" y="2372216"/>
                <a:ext cx="3288629" cy="477631"/>
              </a:xfrm>
              <a:prstGeom prst="rect">
                <a:avLst/>
              </a:prstGeom>
              <a:noFill/>
            </p:spPr>
            <p:txBody>
              <a:bodyPr anchor="ctr" bIns="0" lIns="0" rIns="0" tIns="0" wrap="square">
                <a:noAutofit/>
              </a:bodyPr>
              <a:lstStyle/>
              <a:p>
                <a:pPr algn="ctr" defTabSz="914378">
                  <a:lnSpc>
                    <a:spcPct val="120000"/>
                  </a:lnSpc>
                  <a:spcBef>
                    <a:spcPct val="0"/>
                  </a:spcBef>
                  <a:defRPr/>
                </a:pPr>
                <a:r>
                  <a:rPr altLang="en-US" lang="zh-CN" sz="1400">
                    <a:cs typeface="+mn-ea"/>
                    <a:sym typeface="+mn-lt"/>
                  </a:rPr>
                  <a:t>点击此处更换文本编辑文字，点击此处更换文本编辑文字</a:t>
                </a:r>
              </a:p>
            </p:txBody>
          </p:sp>
          <p:sp>
            <p:nvSpPr>
              <p:cNvPr id="29" name="矩形 28"/>
              <p:cNvSpPr/>
              <p:nvPr/>
            </p:nvSpPr>
            <p:spPr>
              <a:xfrm>
                <a:off x="251866" y="1988839"/>
                <a:ext cx="3288629" cy="306375"/>
              </a:xfrm>
              <a:prstGeom prst="rect">
                <a:avLst/>
              </a:prstGeom>
            </p:spPr>
            <p:txBody>
              <a:bodyPr anchor="ctr" bIns="0" lIns="0" rIns="0" tIns="0" wrap="none">
                <a:normAutofit/>
              </a:bodyPr>
              <a:lstStyle/>
              <a:p>
                <a:pPr algn="ctr" defTabSz="914378" lvl="0">
                  <a:spcBef>
                    <a:spcPct val="0"/>
                  </a:spcBef>
                  <a:defRPr/>
                </a:pPr>
                <a:r>
                  <a:rPr altLang="en-US" b="1" lang="zh-CN" sz="2000">
                    <a:solidFill>
                      <a:schemeClr val="accent5">
                        <a:lumMod val="75000"/>
                      </a:schemeClr>
                    </a:solidFill>
                    <a:cs typeface="+mn-ea"/>
                    <a:sym typeface="+mn-lt"/>
                  </a:rPr>
                  <a:t>标题文本预设</a:t>
                </a:r>
              </a:p>
            </p:txBody>
          </p:sp>
        </p:grpSp>
      </p:grpSp>
    </p:spTree>
    <p:extLst>
      <p:ext uri="{BB962C8B-B14F-4D97-AF65-F5344CB8AC3E}">
        <p14:creationId val="4087537338"/>
      </p:ext>
    </p:extLst>
  </p:cSld>
  <p:clrMapOvr>
    <a:masterClrMapping/>
  </p:clrMapOvr>
  <mc:AlternateContent>
    <mc:Choice Requires="p14">
      <p:transition advTm="2000" p14:dur="1600" spd="slow">
        <p:blinds dir="vert"/>
      </p:transition>
    </mc:Choice>
    <mc:Fallback>
      <p:transition advTm="2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3" presetSubtype="16">
                                  <p:stCondLst>
                                    <p:cond delay="0"/>
                                  </p:stCondLst>
                                  <p:childTnLst>
                                    <p:set>
                                      <p:cBhvr>
                                        <p:cTn dur="1" fill="hold" id="6">
                                          <p:stCondLst>
                                            <p:cond delay="0"/>
                                          </p:stCondLst>
                                        </p:cTn>
                                        <p:tgtEl>
                                          <p:spTgt spid="12"/>
                                        </p:tgtEl>
                                        <p:attrNameLst>
                                          <p:attrName>style.visibility</p:attrName>
                                        </p:attrNameLst>
                                      </p:cBhvr>
                                      <p:to>
                                        <p:strVal val="visible"/>
                                      </p:to>
                                    </p:set>
                                    <p:animEffect filter="plus(in)" transition="in">
                                      <p:cBhvr>
                                        <p:cTn dur="2000" id="7"/>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0" y="325120"/>
            <a:ext cx="3586480" cy="589280"/>
            <a:chOff x="0" y="416560"/>
            <a:chExt cx="3586480" cy="589280"/>
          </a:xfrm>
        </p:grpSpPr>
        <p:sp>
          <p:nvSpPr>
            <p:cNvPr id="9" name="五边形 8"/>
            <p:cNvSpPr/>
            <p:nvPr/>
          </p:nvSpPr>
          <p:spPr>
            <a:xfrm>
              <a:off x="0" y="416560"/>
              <a:ext cx="2997200" cy="5892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pc="600" sz="2400">
                  <a:cs typeface="+mn-ea"/>
                  <a:sym typeface="+mn-lt"/>
                </a:rPr>
                <a:t>项目介绍</a:t>
              </a:r>
            </a:p>
          </p:txBody>
        </p:sp>
        <p:sp>
          <p:nvSpPr>
            <p:cNvPr id="10" name="燕尾形 9"/>
            <p:cNvSpPr/>
            <p:nvPr/>
          </p:nvSpPr>
          <p:spPr>
            <a:xfrm>
              <a:off x="2997200" y="416560"/>
              <a:ext cx="589280" cy="5892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grpSp>
      <p:grpSp>
        <p:nvGrpSpPr>
          <p:cNvPr id="5" name="de1ffbe9-936a-4bc2-91a5-102e309e1217">
            <a:extLst>
              <a:ext uri="{FF2B5EF4-FFF2-40B4-BE49-F238E27FC236}">
                <a16:creationId xmlns:a16="http://schemas.microsoft.com/office/drawing/2014/main" id="{CB5A8EAB-D46E-4C9E-90DC-1DD5695F6D33}"/>
              </a:ext>
            </a:extLst>
          </p:cNvPr>
          <p:cNvGrpSpPr>
            <a:grpSpLocks noChangeAspect="1"/>
          </p:cNvGrpSpPr>
          <p:nvPr/>
        </p:nvGrpSpPr>
        <p:grpSpPr>
          <a:xfrm>
            <a:off x="1356611" y="1133575"/>
            <a:ext cx="9478778" cy="4786192"/>
            <a:chOff x="1356611" y="1133575"/>
            <a:chExt cx="9478778" cy="4786192"/>
          </a:xfrm>
        </p:grpSpPr>
        <p:sp>
          <p:nvSpPr>
            <p:cNvPr id="6" name="矩形 5">
              <a:extLst/>
            </p:cNvPr>
            <p:cNvSpPr/>
            <p:nvPr/>
          </p:nvSpPr>
          <p:spPr>
            <a:xfrm>
              <a:off x="4300823" y="1133575"/>
              <a:ext cx="3591892" cy="957148"/>
            </a:xfrm>
            <a:prstGeom prst="rect">
              <a:avLst/>
            </a:prstGeom>
          </p:spPr>
          <p:txBody>
            <a:bodyPr anchor="ctr" bIns="0" lIns="0" rIns="0" tIns="0" wrap="square">
              <a:normAutofit/>
            </a:bodyPr>
            <a:lstStyle/>
            <a:p>
              <a:pPr algn="ctr">
                <a:lnSpc>
                  <a:spcPct val="120000"/>
                </a:lnSpc>
              </a:pPr>
              <a:r>
                <a:rPr altLang="en-US" lang="zh-CN" sz="1600">
                  <a:cs typeface="+mn-ea"/>
                  <a:sym typeface="+mn-lt"/>
                </a:rPr>
                <a:t>点击此处更换文本编辑文字，点击此处更换文本编辑文字</a:t>
              </a:r>
            </a:p>
          </p:txBody>
        </p:sp>
        <p:sp>
          <p:nvSpPr>
            <p:cNvPr id="7" name="任意多边形: 形状 36"/>
            <p:cNvSpPr/>
            <p:nvPr/>
          </p:nvSpPr>
          <p:spPr>
            <a:xfrm flipV="1">
              <a:off x="1932423" y="3684203"/>
              <a:ext cx="3515258" cy="2187952"/>
            </a:xfrm>
            <a:custGeom>
              <a:gdLst>
                <a:gd fmla="*/ 1754659 w 1754659" name="connsiteX0"/>
                <a:gd fmla="*/ 506627 h 506627" name="connsiteY0"/>
                <a:gd fmla="*/ 1346886 w 1754659" name="connsiteX1"/>
                <a:gd fmla="*/ 0 h 506627" name="connsiteY1"/>
                <a:gd fmla="*/ 0 w 1754659" name="connsiteX2"/>
                <a:gd fmla="*/ 0 h 506627" name="connsiteY2"/>
              </a:gdLst>
              <a:cxnLst>
                <a:cxn ang="0">
                  <a:pos x="connsiteX0" y="connsiteY0"/>
                </a:cxn>
                <a:cxn ang="0">
                  <a:pos x="connsiteX1" y="connsiteY1"/>
                </a:cxn>
                <a:cxn ang="0">
                  <a:pos x="connsiteX2" y="connsiteY2"/>
                </a:cxn>
              </a:cxnLst>
              <a:rect b="b" l="l" r="r" t="t"/>
              <a:pathLst>
                <a:path h="506627" w="1754658">
                  <a:moveTo>
                    <a:pt x="1754659" y="506627"/>
                  </a:moveTo>
                  <a:lnTo>
                    <a:pt x="1346886" y="0"/>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8" name="任意多边形: 形状 35"/>
            <p:cNvSpPr/>
            <p:nvPr/>
          </p:nvSpPr>
          <p:spPr>
            <a:xfrm flipH="1">
              <a:off x="7778506" y="2935815"/>
              <a:ext cx="1754659" cy="506627"/>
            </a:xfrm>
            <a:custGeom>
              <a:gdLst>
                <a:gd fmla="*/ 1754659 w 1754659" name="connsiteX0"/>
                <a:gd fmla="*/ 506627 h 506627" name="connsiteY0"/>
                <a:gd fmla="*/ 1346886 w 1754659" name="connsiteX1"/>
                <a:gd fmla="*/ 0 h 506627" name="connsiteY1"/>
                <a:gd fmla="*/ 0 w 1754659" name="connsiteX2"/>
                <a:gd fmla="*/ 0 h 506627" name="connsiteY2"/>
              </a:gdLst>
              <a:cxnLst>
                <a:cxn ang="0">
                  <a:pos x="connsiteX0" y="connsiteY0"/>
                </a:cxn>
                <a:cxn ang="0">
                  <a:pos x="connsiteX1" y="connsiteY1"/>
                </a:cxn>
                <a:cxn ang="0">
                  <a:pos x="connsiteX2" y="connsiteY2"/>
                </a:cxn>
              </a:cxnLst>
              <a:rect b="b" l="l" r="r" t="t"/>
              <a:pathLst>
                <a:path h="506627" w="1754658">
                  <a:moveTo>
                    <a:pt x="1754659" y="506627"/>
                  </a:moveTo>
                  <a:lnTo>
                    <a:pt x="1346886" y="0"/>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2" name="任意多边形: 形状 34"/>
            <p:cNvSpPr/>
            <p:nvPr/>
          </p:nvSpPr>
          <p:spPr>
            <a:xfrm>
              <a:off x="2717423" y="2935816"/>
              <a:ext cx="1754659" cy="506627"/>
            </a:xfrm>
            <a:custGeom>
              <a:gdLst>
                <a:gd fmla="*/ 1754659 w 1754659" name="connsiteX0"/>
                <a:gd fmla="*/ 506627 h 506627" name="connsiteY0"/>
                <a:gd fmla="*/ 1346886 w 1754659" name="connsiteX1"/>
                <a:gd fmla="*/ 0 h 506627" name="connsiteY1"/>
                <a:gd fmla="*/ 0 w 1754659" name="connsiteX2"/>
                <a:gd fmla="*/ 0 h 506627" name="connsiteY2"/>
              </a:gdLst>
              <a:cxnLst>
                <a:cxn ang="0">
                  <a:pos x="connsiteX0" y="connsiteY0"/>
                </a:cxn>
                <a:cxn ang="0">
                  <a:pos x="connsiteX1" y="connsiteY1"/>
                </a:cxn>
                <a:cxn ang="0">
                  <a:pos x="connsiteX2" y="connsiteY2"/>
                </a:cxn>
              </a:cxnLst>
              <a:rect b="b" l="l" r="r" t="t"/>
              <a:pathLst>
                <a:path h="506627" w="1754658">
                  <a:moveTo>
                    <a:pt x="1754659" y="506627"/>
                  </a:moveTo>
                  <a:lnTo>
                    <a:pt x="1346886" y="0"/>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13" name="组合 12"/>
            <p:cNvGrpSpPr>
              <a:grpSpLocks noChangeAspect="1"/>
            </p:cNvGrpSpPr>
            <p:nvPr/>
          </p:nvGrpSpPr>
          <p:grpSpPr>
            <a:xfrm>
              <a:off x="4294837" y="2060848"/>
              <a:ext cx="3609328" cy="3642193"/>
              <a:chOff x="1973" y="280"/>
              <a:chExt cx="3734" cy="3768"/>
            </a:xfrm>
          </p:grpSpPr>
          <p:sp>
            <p:nvSpPr>
              <p:cNvPr id="27" name="任意多边形: 形状 2"/>
              <p:cNvSpPr/>
              <p:nvPr/>
            </p:nvSpPr>
            <p:spPr bwMode="auto">
              <a:xfrm>
                <a:off x="3681" y="280"/>
                <a:ext cx="327" cy="423"/>
              </a:xfrm>
              <a:custGeom>
                <a:gdLst>
                  <a:gd fmla="*/ 105 w 138" name="T0"/>
                  <a:gd fmla="*/ 117 h 179" name="T1"/>
                  <a:gd fmla="*/ 93 w 138" name="T2"/>
                  <a:gd fmla="*/ 117 h 179" name="T3"/>
                  <a:gd fmla="*/ 85 w 138" name="T4"/>
                  <a:gd fmla="*/ 25 h 179" name="T5"/>
                  <a:gd fmla="*/ 67 w 138" name="T6"/>
                  <a:gd fmla="*/ 0 h 179" name="T7"/>
                  <a:gd fmla="*/ 65 w 138" name="T8"/>
                  <a:gd fmla="*/ 0 h 179" name="T9"/>
                  <a:gd fmla="*/ 51 w 138" name="T10"/>
                  <a:gd fmla="*/ 25 h 179" name="T11"/>
                  <a:gd fmla="*/ 43 w 138" name="T12"/>
                  <a:gd fmla="*/ 117 h 179" name="T13"/>
                  <a:gd fmla="*/ 31 w 138" name="T14"/>
                  <a:gd fmla="*/ 117 h 179" name="T15"/>
                  <a:gd fmla="*/ 28 w 138" name="T16"/>
                  <a:gd fmla="*/ 117 h 179" name="T17"/>
                  <a:gd fmla="*/ 1 w 138" name="T18"/>
                  <a:gd fmla="*/ 150 h 179" name="T19"/>
                  <a:gd fmla="*/ 31 w 138" name="T20"/>
                  <a:gd fmla="*/ 179 h 179" name="T21"/>
                  <a:gd fmla="*/ 77 w 138" name="T22"/>
                  <a:gd fmla="*/ 179 h 179" name="T23"/>
                  <a:gd fmla="*/ 77 w 138" name="T24"/>
                  <a:gd fmla="*/ 179 h 179" name="T25"/>
                  <a:gd fmla="*/ 72 w 138" name="T26"/>
                  <a:gd fmla="*/ 172 h 179" name="T27"/>
                  <a:gd fmla="*/ 65 w 138" name="T28"/>
                  <a:gd fmla="*/ 154 h 179" name="T29"/>
                  <a:gd fmla="*/ 72 w 138" name="T30"/>
                  <a:gd fmla="*/ 134 h 179" name="T31"/>
                  <a:gd fmla="*/ 95 w 138" name="T32"/>
                  <a:gd fmla="*/ 124 h 179" name="T33"/>
                  <a:gd fmla="*/ 118 w 138" name="T34"/>
                  <a:gd fmla="*/ 134 h 179" name="T35"/>
                  <a:gd fmla="*/ 124 w 138" name="T36"/>
                  <a:gd fmla="*/ 154 h 179" name="T37"/>
                  <a:gd fmla="*/ 118 w 138" name="T38"/>
                  <a:gd fmla="*/ 171 h 179" name="T39"/>
                  <a:gd fmla="*/ 114 w 138" name="T40"/>
                  <a:gd fmla="*/ 177 h 179" name="T41"/>
                  <a:gd fmla="*/ 114 w 138" name="T42"/>
                  <a:gd fmla="*/ 178 h 179" name="T43"/>
                  <a:gd fmla="*/ 128 w 138" name="T44"/>
                  <a:gd fmla="*/ 171 h 179" name="T45"/>
                  <a:gd fmla="*/ 138 w 138" name="T46"/>
                  <a:gd fmla="*/ 148 h 179" name="T47"/>
                  <a:gd fmla="*/ 128 w 138" name="T48"/>
                  <a:gd fmla="*/ 126 h 179" name="T49"/>
                  <a:gd fmla="*/ 105 w 138" name="T50"/>
                  <a:gd fmla="*/ 117 h 179"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79" w="138">
                    <a:moveTo>
                      <a:pt x="105" y="117"/>
                    </a:moveTo>
                    <a:cubicBezTo>
                      <a:pt x="93" y="117"/>
                      <a:pt x="93" y="117"/>
                      <a:pt x="93" y="117"/>
                    </a:cubicBezTo>
                    <a:cubicBezTo>
                      <a:pt x="85" y="25"/>
                      <a:pt x="85" y="25"/>
                      <a:pt x="85" y="25"/>
                    </a:cubicBezTo>
                    <a:cubicBezTo>
                      <a:pt x="85" y="12"/>
                      <a:pt x="81" y="0"/>
                      <a:pt x="67" y="0"/>
                    </a:cubicBezTo>
                    <a:cubicBezTo>
                      <a:pt x="67" y="0"/>
                      <a:pt x="66" y="0"/>
                      <a:pt x="65" y="0"/>
                    </a:cubicBezTo>
                    <a:cubicBezTo>
                      <a:pt x="53" y="1"/>
                      <a:pt x="51" y="13"/>
                      <a:pt x="51" y="25"/>
                    </a:cubicBezTo>
                    <a:cubicBezTo>
                      <a:pt x="43" y="117"/>
                      <a:pt x="43" y="117"/>
                      <a:pt x="43" y="117"/>
                    </a:cubicBezTo>
                    <a:cubicBezTo>
                      <a:pt x="31" y="117"/>
                      <a:pt x="31" y="117"/>
                      <a:pt x="31" y="117"/>
                    </a:cubicBezTo>
                    <a:cubicBezTo>
                      <a:pt x="30" y="117"/>
                      <a:pt x="29" y="117"/>
                      <a:pt x="28" y="117"/>
                    </a:cubicBezTo>
                    <a:cubicBezTo>
                      <a:pt x="12" y="119"/>
                      <a:pt x="0" y="134"/>
                      <a:pt x="1" y="150"/>
                    </a:cubicBezTo>
                    <a:cubicBezTo>
                      <a:pt x="1" y="165"/>
                      <a:pt x="15" y="179"/>
                      <a:pt x="31" y="179"/>
                    </a:cubicBezTo>
                    <a:cubicBezTo>
                      <a:pt x="77" y="179"/>
                      <a:pt x="77" y="179"/>
                      <a:pt x="77" y="179"/>
                    </a:cubicBezTo>
                    <a:cubicBezTo>
                      <a:pt x="77" y="179"/>
                      <a:pt x="77" y="179"/>
                      <a:pt x="77" y="179"/>
                    </a:cubicBezTo>
                    <a:cubicBezTo>
                      <a:pt x="77" y="177"/>
                      <a:pt x="76" y="177"/>
                      <a:pt x="72" y="172"/>
                    </a:cubicBezTo>
                    <a:cubicBezTo>
                      <a:pt x="69" y="168"/>
                      <a:pt x="65" y="162"/>
                      <a:pt x="65" y="154"/>
                    </a:cubicBezTo>
                    <a:cubicBezTo>
                      <a:pt x="65" y="147"/>
                      <a:pt x="67" y="140"/>
                      <a:pt x="72" y="134"/>
                    </a:cubicBezTo>
                    <a:cubicBezTo>
                      <a:pt x="76" y="128"/>
                      <a:pt x="85" y="124"/>
                      <a:pt x="95" y="124"/>
                    </a:cubicBezTo>
                    <a:cubicBezTo>
                      <a:pt x="104" y="124"/>
                      <a:pt x="113" y="128"/>
                      <a:pt x="118" y="134"/>
                    </a:cubicBezTo>
                    <a:cubicBezTo>
                      <a:pt x="123" y="140"/>
                      <a:pt x="124" y="147"/>
                      <a:pt x="124" y="154"/>
                    </a:cubicBezTo>
                    <a:cubicBezTo>
                      <a:pt x="124" y="162"/>
                      <a:pt x="121" y="168"/>
                      <a:pt x="118" y="171"/>
                    </a:cubicBezTo>
                    <a:cubicBezTo>
                      <a:pt x="114" y="176"/>
                      <a:pt x="114" y="176"/>
                      <a:pt x="114" y="177"/>
                    </a:cubicBezTo>
                    <a:cubicBezTo>
                      <a:pt x="114" y="178"/>
                      <a:pt x="114" y="178"/>
                      <a:pt x="114" y="178"/>
                    </a:cubicBezTo>
                    <a:cubicBezTo>
                      <a:pt x="119" y="177"/>
                      <a:pt x="124" y="175"/>
                      <a:pt x="128" y="171"/>
                    </a:cubicBezTo>
                    <a:cubicBezTo>
                      <a:pt x="135" y="165"/>
                      <a:pt x="138" y="157"/>
                      <a:pt x="138" y="148"/>
                    </a:cubicBezTo>
                    <a:cubicBezTo>
                      <a:pt x="138" y="140"/>
                      <a:pt x="135" y="131"/>
                      <a:pt x="128" y="126"/>
                    </a:cubicBezTo>
                    <a:cubicBezTo>
                      <a:pt x="122" y="120"/>
                      <a:pt x="113" y="117"/>
                      <a:pt x="105" y="117"/>
                    </a:cubicBezTo>
                    <a:close/>
                  </a:path>
                </a:pathLst>
              </a:custGeom>
              <a:solidFill>
                <a:schemeClr val="tx1">
                  <a:lumMod val="50000"/>
                  <a:lumOff val="50000"/>
                </a:schemeClr>
              </a:solidFill>
              <a:ln>
                <a:noFill/>
              </a:ln>
              <a:extLst>
                <a:ext uri="{91240B29-F687-4F45-9708-019B960494DF}">
                  <a14:hiddenLine w="9525">
                    <a:solidFill>
                      <a:srgbClr val="000000"/>
                    </a:solidFill>
                    <a:round/>
                    <a:headEnd/>
                    <a:tailEnd/>
                  </a14:hiddenLine>
                </a:ext>
              </a:extLst>
            </p:spPr>
            <p:txBody>
              <a:bodyPr anchor="ctr"/>
              <a:lstStyle/>
              <a:p>
                <a:pPr algn="ctr"/>
                <a:endParaRPr>
                  <a:cs typeface="+mn-ea"/>
                  <a:sym typeface="+mn-lt"/>
                </a:endParaRPr>
              </a:p>
            </p:txBody>
          </p:sp>
          <p:sp>
            <p:nvSpPr>
              <p:cNvPr id="28" name="任意多边形: 形状 3"/>
              <p:cNvSpPr/>
              <p:nvPr/>
            </p:nvSpPr>
            <p:spPr bwMode="auto">
              <a:xfrm>
                <a:off x="2396" y="701"/>
                <a:ext cx="1274" cy="734"/>
              </a:xfrm>
              <a:custGeom>
                <a:gdLst>
                  <a:gd fmla="*/ 522 w 538" name="T0"/>
                  <a:gd fmla="*/ 0 h 310" name="T1"/>
                  <a:gd fmla="*/ 522 w 538" name="T2"/>
                  <a:gd fmla="*/ 0 h 310" name="T3"/>
                  <a:gd fmla="*/ 521 w 538" name="T4"/>
                  <a:gd fmla="*/ 0 h 310" name="T5"/>
                  <a:gd fmla="*/ 0 w 538" name="T6"/>
                  <a:gd fmla="*/ 267 h 310" name="T7"/>
                  <a:gd fmla="*/ 108 w 538" name="T8"/>
                  <a:gd fmla="*/ 249 h 310" name="T9"/>
                  <a:gd fmla="*/ 141 w 538" name="T10"/>
                  <a:gd fmla="*/ 248 h 310" name="T11"/>
                  <a:gd fmla="*/ 149 w 538" name="T12"/>
                  <a:gd fmla="*/ 249 h 310" name="T13"/>
                  <a:gd fmla="*/ 149 w 538" name="T14"/>
                  <a:gd fmla="*/ 247 h 310" name="T15"/>
                  <a:gd fmla="*/ 147 w 538" name="T16"/>
                  <a:gd fmla="*/ 239 h 310" name="T17"/>
                  <a:gd fmla="*/ 146 w 538" name="T18"/>
                  <a:gd fmla="*/ 219 h 310" name="T19"/>
                  <a:gd fmla="*/ 158 w 538" name="T20"/>
                  <a:gd fmla="*/ 202 h 310" name="T21"/>
                  <a:gd fmla="*/ 182 w 538" name="T22"/>
                  <a:gd fmla="*/ 200 h 310" name="T23"/>
                  <a:gd fmla="*/ 202 w 538" name="T24"/>
                  <a:gd fmla="*/ 216 h 310" name="T25"/>
                  <a:gd fmla="*/ 202 w 538" name="T26"/>
                  <a:gd fmla="*/ 237 h 310" name="T27"/>
                  <a:gd fmla="*/ 190 w 538" name="T28"/>
                  <a:gd fmla="*/ 252 h 310" name="T29"/>
                  <a:gd fmla="*/ 189 w 538" name="T30"/>
                  <a:gd fmla="*/ 253 h 310" name="T31"/>
                  <a:gd fmla="*/ 318 w 538" name="T32"/>
                  <a:gd fmla="*/ 310 h 310" name="T33"/>
                  <a:gd fmla="*/ 385 w 538" name="T34"/>
                  <a:gd fmla="*/ 190 h 310" name="T35"/>
                  <a:gd fmla="*/ 384 w 538" name="T36"/>
                  <a:gd fmla="*/ 189 h 310" name="T37"/>
                  <a:gd fmla="*/ 376 w 538" name="T38"/>
                  <a:gd fmla="*/ 190 h 310" name="T39"/>
                  <a:gd fmla="*/ 357 w 538" name="T40"/>
                  <a:gd fmla="*/ 186 h 310" name="T41"/>
                  <a:gd fmla="*/ 343 w 538" name="T42"/>
                  <a:gd fmla="*/ 170 h 310" name="T43"/>
                  <a:gd fmla="*/ 347 w 538" name="T44"/>
                  <a:gd fmla="*/ 146 h 310" name="T45"/>
                  <a:gd fmla="*/ 368 w 538" name="T46"/>
                  <a:gd fmla="*/ 131 h 310" name="T47"/>
                  <a:gd fmla="*/ 388 w 538" name="T48"/>
                  <a:gd fmla="*/ 136 h 310" name="T49"/>
                  <a:gd fmla="*/ 399 w 538" name="T50"/>
                  <a:gd fmla="*/ 151 h 310" name="T51"/>
                  <a:gd fmla="*/ 403 w 538" name="T52"/>
                  <a:gd fmla="*/ 157 h 310" name="T53"/>
                  <a:gd fmla="*/ 406 w 538" name="T54"/>
                  <a:gd fmla="*/ 159 h 310" name="T55"/>
                  <a:gd fmla="*/ 531 w 538" name="T56"/>
                  <a:gd fmla="*/ 25 h 310" name="T57"/>
                  <a:gd fmla="*/ 536 w 538" name="T58"/>
                  <a:gd fmla="*/ 9 h 310" name="T59"/>
                  <a:gd fmla="*/ 522 w 538" name="T60"/>
                  <a:gd fmla="*/ 0 h 310"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310" w="538">
                    <a:moveTo>
                      <a:pt x="522" y="0"/>
                    </a:moveTo>
                    <a:cubicBezTo>
                      <a:pt x="522" y="0"/>
                      <a:pt x="522" y="0"/>
                      <a:pt x="522" y="0"/>
                    </a:cubicBezTo>
                    <a:cubicBezTo>
                      <a:pt x="521" y="0"/>
                      <a:pt x="521" y="0"/>
                      <a:pt x="521" y="0"/>
                    </a:cubicBezTo>
                    <a:cubicBezTo>
                      <a:pt x="302" y="23"/>
                      <a:pt x="128" y="131"/>
                      <a:pt x="0" y="267"/>
                    </a:cubicBezTo>
                    <a:cubicBezTo>
                      <a:pt x="35" y="257"/>
                      <a:pt x="71" y="250"/>
                      <a:pt x="108" y="249"/>
                    </a:cubicBezTo>
                    <a:cubicBezTo>
                      <a:pt x="119" y="248"/>
                      <a:pt x="130" y="248"/>
                      <a:pt x="141" y="248"/>
                    </a:cubicBezTo>
                    <a:cubicBezTo>
                      <a:pt x="143" y="248"/>
                      <a:pt x="146" y="248"/>
                      <a:pt x="149" y="249"/>
                    </a:cubicBezTo>
                    <a:cubicBezTo>
                      <a:pt x="149" y="247"/>
                      <a:pt x="149" y="247"/>
                      <a:pt x="149" y="247"/>
                    </a:cubicBezTo>
                    <a:cubicBezTo>
                      <a:pt x="150" y="245"/>
                      <a:pt x="149" y="244"/>
                      <a:pt x="147" y="239"/>
                    </a:cubicBezTo>
                    <a:cubicBezTo>
                      <a:pt x="145" y="234"/>
                      <a:pt x="143" y="227"/>
                      <a:pt x="146" y="219"/>
                    </a:cubicBezTo>
                    <a:cubicBezTo>
                      <a:pt x="148" y="213"/>
                      <a:pt x="151" y="206"/>
                      <a:pt x="158" y="202"/>
                    </a:cubicBezTo>
                    <a:cubicBezTo>
                      <a:pt x="164" y="198"/>
                      <a:pt x="173" y="197"/>
                      <a:pt x="182" y="200"/>
                    </a:cubicBezTo>
                    <a:cubicBezTo>
                      <a:pt x="192" y="202"/>
                      <a:pt x="199" y="209"/>
                      <a:pt x="202" y="216"/>
                    </a:cubicBezTo>
                    <a:cubicBezTo>
                      <a:pt x="205" y="223"/>
                      <a:pt x="204" y="230"/>
                      <a:pt x="202" y="237"/>
                    </a:cubicBezTo>
                    <a:cubicBezTo>
                      <a:pt x="200" y="244"/>
                      <a:pt x="194" y="249"/>
                      <a:pt x="190" y="252"/>
                    </a:cubicBezTo>
                    <a:cubicBezTo>
                      <a:pt x="189" y="252"/>
                      <a:pt x="189" y="253"/>
                      <a:pt x="189" y="253"/>
                    </a:cubicBezTo>
                    <a:cubicBezTo>
                      <a:pt x="236" y="261"/>
                      <a:pt x="281" y="279"/>
                      <a:pt x="318" y="310"/>
                    </a:cubicBezTo>
                    <a:cubicBezTo>
                      <a:pt x="338" y="266"/>
                      <a:pt x="360" y="226"/>
                      <a:pt x="385" y="190"/>
                    </a:cubicBezTo>
                    <a:cubicBezTo>
                      <a:pt x="384" y="189"/>
                      <a:pt x="384" y="189"/>
                      <a:pt x="384" y="189"/>
                    </a:cubicBezTo>
                    <a:cubicBezTo>
                      <a:pt x="383" y="189"/>
                      <a:pt x="382" y="189"/>
                      <a:pt x="376" y="190"/>
                    </a:cubicBezTo>
                    <a:cubicBezTo>
                      <a:pt x="371" y="190"/>
                      <a:pt x="364" y="190"/>
                      <a:pt x="357" y="186"/>
                    </a:cubicBezTo>
                    <a:cubicBezTo>
                      <a:pt x="351" y="183"/>
                      <a:pt x="346" y="178"/>
                      <a:pt x="343" y="170"/>
                    </a:cubicBezTo>
                    <a:cubicBezTo>
                      <a:pt x="341" y="164"/>
                      <a:pt x="342" y="154"/>
                      <a:pt x="347" y="146"/>
                    </a:cubicBezTo>
                    <a:cubicBezTo>
                      <a:pt x="352" y="137"/>
                      <a:pt x="360" y="132"/>
                      <a:pt x="368" y="131"/>
                    </a:cubicBezTo>
                    <a:cubicBezTo>
                      <a:pt x="375" y="130"/>
                      <a:pt x="382" y="133"/>
                      <a:pt x="388" y="136"/>
                    </a:cubicBezTo>
                    <a:cubicBezTo>
                      <a:pt x="395" y="140"/>
                      <a:pt x="398" y="146"/>
                      <a:pt x="399" y="151"/>
                    </a:cubicBezTo>
                    <a:cubicBezTo>
                      <a:pt x="402" y="156"/>
                      <a:pt x="402" y="157"/>
                      <a:pt x="403" y="157"/>
                    </a:cubicBezTo>
                    <a:cubicBezTo>
                      <a:pt x="406" y="159"/>
                      <a:pt x="406" y="159"/>
                      <a:pt x="406" y="159"/>
                    </a:cubicBezTo>
                    <a:cubicBezTo>
                      <a:pt x="443" y="108"/>
                      <a:pt x="485" y="64"/>
                      <a:pt x="531" y="25"/>
                    </a:cubicBezTo>
                    <a:cubicBezTo>
                      <a:pt x="536" y="21"/>
                      <a:pt x="538" y="14"/>
                      <a:pt x="536" y="9"/>
                    </a:cubicBezTo>
                    <a:cubicBezTo>
                      <a:pt x="533" y="3"/>
                      <a:pt x="527" y="0"/>
                      <a:pt x="522" y="0"/>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ctr"/>
              <a:lstStyle/>
              <a:p>
                <a:pPr algn="ctr"/>
                <a:endParaRPr>
                  <a:cs typeface="+mn-ea"/>
                  <a:sym typeface="+mn-lt"/>
                </a:endParaRPr>
              </a:p>
            </p:txBody>
          </p:sp>
          <p:sp>
            <p:nvSpPr>
              <p:cNvPr id="29" name="任意多边形: 形状 4"/>
              <p:cNvSpPr/>
              <p:nvPr/>
            </p:nvSpPr>
            <p:spPr bwMode="auto">
              <a:xfrm>
                <a:off x="1973" y="1198"/>
                <a:ext cx="1152" cy="878"/>
              </a:xfrm>
              <a:custGeom>
                <a:gdLst>
                  <a:gd fmla="*/ 353 w 487" name="T0"/>
                  <a:gd fmla="*/ 43 h 371" name="T1"/>
                  <a:gd fmla="*/ 362 w 487" name="T2"/>
                  <a:gd fmla="*/ 32 h 371" name="T3"/>
                  <a:gd fmla="*/ 370 w 487" name="T4"/>
                  <a:gd fmla="*/ 23 h 371" name="T5"/>
                  <a:gd fmla="*/ 370 w 487" name="T6"/>
                  <a:gd fmla="*/ 10 h 371" name="T7"/>
                  <a:gd fmla="*/ 358 w 487" name="T8"/>
                  <a:gd fmla="*/ 1 h 371" name="T9"/>
                  <a:gd fmla="*/ 351 w 487" name="T10"/>
                  <a:gd fmla="*/ 0 h 371" name="T11"/>
                  <a:gd fmla="*/ 343 w 487" name="T12"/>
                  <a:gd fmla="*/ 2 h 371" name="T13"/>
                  <a:gd fmla="*/ 336 w 487" name="T14"/>
                  <a:gd fmla="*/ 13 h 371" name="T15"/>
                  <a:gd fmla="*/ 337 w 487" name="T16"/>
                  <a:gd fmla="*/ 24 h 371" name="T17"/>
                  <a:gd fmla="*/ 340 w 487" name="T18"/>
                  <a:gd fmla="*/ 39 h 371" name="T19"/>
                  <a:gd fmla="*/ 340 w 487" name="T20"/>
                  <a:gd fmla="*/ 39 h 371" name="T21"/>
                  <a:gd fmla="*/ 332 w 487" name="T22"/>
                  <a:gd fmla="*/ 63 h 371" name="T23"/>
                  <a:gd fmla="*/ 303 w 487" name="T24"/>
                  <a:gd fmla="*/ 62 h 371" name="T25"/>
                  <a:gd fmla="*/ 288 w 487" name="T26"/>
                  <a:gd fmla="*/ 63 h 371" name="T27"/>
                  <a:gd fmla="*/ 147 w 487" name="T28"/>
                  <a:gd fmla="*/ 94 h 371" name="T29"/>
                  <a:gd fmla="*/ 9 w 487" name="T30"/>
                  <a:gd fmla="*/ 303 h 371" name="T31"/>
                  <a:gd fmla="*/ 9 w 487" name="T32"/>
                  <a:gd fmla="*/ 303 h 371" name="T33"/>
                  <a:gd fmla="*/ 18 w 487" name="T34"/>
                  <a:gd fmla="*/ 357 h 371" name="T35"/>
                  <a:gd fmla="*/ 72 w 487" name="T36"/>
                  <a:gd fmla="*/ 354 h 371" name="T37"/>
                  <a:gd fmla="*/ 73 w 487" name="T38"/>
                  <a:gd fmla="*/ 354 h 371" name="T39"/>
                  <a:gd fmla="*/ 73 w 487" name="T40"/>
                  <a:gd fmla="*/ 354 h 371" name="T41"/>
                  <a:gd fmla="*/ 394 w 487" name="T42"/>
                  <a:gd fmla="*/ 361 h 371" name="T43"/>
                  <a:gd fmla="*/ 407 w 487" name="T44"/>
                  <a:gd fmla="*/ 362 h 371" name="T45"/>
                  <a:gd fmla="*/ 416 w 487" name="T46"/>
                  <a:gd fmla="*/ 352 h 371" name="T47"/>
                  <a:gd fmla="*/ 442 w 487" name="T48"/>
                  <a:gd fmla="*/ 251 h 371" name="T49"/>
                  <a:gd fmla="*/ 434 w 487" name="T50"/>
                  <a:gd fmla="*/ 253 h 371" name="T51"/>
                  <a:gd fmla="*/ 415 w 487" name="T52"/>
                  <a:gd fmla="*/ 256 h 371" name="T53"/>
                  <a:gd fmla="*/ 397 w 487" name="T54"/>
                  <a:gd fmla="*/ 245 h 371" name="T55"/>
                  <a:gd fmla="*/ 393 w 487" name="T56"/>
                  <a:gd fmla="*/ 220 h 371" name="T57"/>
                  <a:gd fmla="*/ 408 w 487" name="T58"/>
                  <a:gd fmla="*/ 200 h 371" name="T59"/>
                  <a:gd fmla="*/ 430 w 487" name="T60"/>
                  <a:gd fmla="*/ 199 h 371" name="T61"/>
                  <a:gd fmla="*/ 445 w 487" name="T62"/>
                  <a:gd fmla="*/ 210 h 371" name="T63"/>
                  <a:gd fmla="*/ 450 w 487" name="T64"/>
                  <a:gd fmla="*/ 215 h 371" name="T65"/>
                  <a:gd fmla="*/ 453 w 487" name="T66"/>
                  <a:gd fmla="*/ 215 h 371" name="T67"/>
                  <a:gd fmla="*/ 487 w 487" name="T68"/>
                  <a:gd fmla="*/ 123 h 371" name="T69"/>
                  <a:gd fmla="*/ 346 w 487" name="T70"/>
                  <a:gd fmla="*/ 64 h 371" name="T71"/>
                  <a:gd fmla="*/ 353 w 487" name="T72"/>
                  <a:gd fmla="*/ 43 h 371"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71" w="487">
                    <a:moveTo>
                      <a:pt x="353" y="43"/>
                    </a:moveTo>
                    <a:cubicBezTo>
                      <a:pt x="355" y="37"/>
                      <a:pt x="359" y="35"/>
                      <a:pt x="362" y="32"/>
                    </a:cubicBezTo>
                    <a:cubicBezTo>
                      <a:pt x="366" y="30"/>
                      <a:pt x="368" y="27"/>
                      <a:pt x="370" y="23"/>
                    </a:cubicBezTo>
                    <a:cubicBezTo>
                      <a:pt x="371" y="19"/>
                      <a:pt x="371" y="14"/>
                      <a:pt x="370" y="10"/>
                    </a:cubicBezTo>
                    <a:cubicBezTo>
                      <a:pt x="368" y="6"/>
                      <a:pt x="365" y="3"/>
                      <a:pt x="358" y="1"/>
                    </a:cubicBezTo>
                    <a:cubicBezTo>
                      <a:pt x="355" y="0"/>
                      <a:pt x="353" y="0"/>
                      <a:pt x="351" y="0"/>
                    </a:cubicBezTo>
                    <a:cubicBezTo>
                      <a:pt x="348" y="0"/>
                      <a:pt x="345" y="0"/>
                      <a:pt x="343" y="2"/>
                    </a:cubicBezTo>
                    <a:cubicBezTo>
                      <a:pt x="340" y="4"/>
                      <a:pt x="337" y="8"/>
                      <a:pt x="336" y="13"/>
                    </a:cubicBezTo>
                    <a:cubicBezTo>
                      <a:pt x="334" y="17"/>
                      <a:pt x="335" y="20"/>
                      <a:pt x="337" y="24"/>
                    </a:cubicBezTo>
                    <a:cubicBezTo>
                      <a:pt x="339" y="29"/>
                      <a:pt x="341" y="33"/>
                      <a:pt x="340" y="39"/>
                    </a:cubicBezTo>
                    <a:cubicBezTo>
                      <a:pt x="340" y="39"/>
                      <a:pt x="340" y="39"/>
                      <a:pt x="340" y="39"/>
                    </a:cubicBezTo>
                    <a:cubicBezTo>
                      <a:pt x="332" y="63"/>
                      <a:pt x="332" y="63"/>
                      <a:pt x="332" y="63"/>
                    </a:cubicBezTo>
                    <a:cubicBezTo>
                      <a:pt x="323" y="62"/>
                      <a:pt x="313" y="62"/>
                      <a:pt x="303" y="62"/>
                    </a:cubicBezTo>
                    <a:cubicBezTo>
                      <a:pt x="298" y="62"/>
                      <a:pt x="293" y="62"/>
                      <a:pt x="288" y="63"/>
                    </a:cubicBezTo>
                    <a:cubicBezTo>
                      <a:pt x="240" y="65"/>
                      <a:pt x="191" y="76"/>
                      <a:pt x="147" y="94"/>
                    </a:cubicBezTo>
                    <a:cubicBezTo>
                      <a:pt x="91" y="160"/>
                      <a:pt x="45" y="232"/>
                      <a:pt x="9" y="303"/>
                    </a:cubicBezTo>
                    <a:cubicBezTo>
                      <a:pt x="9" y="303"/>
                      <a:pt x="9" y="303"/>
                      <a:pt x="9" y="303"/>
                    </a:cubicBezTo>
                    <a:cubicBezTo>
                      <a:pt x="0" y="321"/>
                      <a:pt x="3" y="343"/>
                      <a:pt x="18" y="357"/>
                    </a:cubicBezTo>
                    <a:cubicBezTo>
                      <a:pt x="33" y="371"/>
                      <a:pt x="55" y="365"/>
                      <a:pt x="72" y="354"/>
                    </a:cubicBezTo>
                    <a:cubicBezTo>
                      <a:pt x="73" y="354"/>
                      <a:pt x="73" y="354"/>
                      <a:pt x="73" y="354"/>
                    </a:cubicBezTo>
                    <a:cubicBezTo>
                      <a:pt x="73" y="354"/>
                      <a:pt x="73" y="354"/>
                      <a:pt x="73" y="354"/>
                    </a:cubicBezTo>
                    <a:cubicBezTo>
                      <a:pt x="191" y="283"/>
                      <a:pt x="289" y="293"/>
                      <a:pt x="394" y="361"/>
                    </a:cubicBezTo>
                    <a:cubicBezTo>
                      <a:pt x="398" y="363"/>
                      <a:pt x="403" y="364"/>
                      <a:pt x="407" y="362"/>
                    </a:cubicBezTo>
                    <a:cubicBezTo>
                      <a:pt x="411" y="360"/>
                      <a:pt x="415" y="356"/>
                      <a:pt x="416" y="352"/>
                    </a:cubicBezTo>
                    <a:cubicBezTo>
                      <a:pt x="423" y="317"/>
                      <a:pt x="432" y="283"/>
                      <a:pt x="442" y="251"/>
                    </a:cubicBezTo>
                    <a:cubicBezTo>
                      <a:pt x="440" y="251"/>
                      <a:pt x="439" y="251"/>
                      <a:pt x="434" y="253"/>
                    </a:cubicBezTo>
                    <a:cubicBezTo>
                      <a:pt x="430" y="255"/>
                      <a:pt x="423" y="258"/>
                      <a:pt x="415" y="256"/>
                    </a:cubicBezTo>
                    <a:cubicBezTo>
                      <a:pt x="408" y="254"/>
                      <a:pt x="402" y="251"/>
                      <a:pt x="397" y="245"/>
                    </a:cubicBezTo>
                    <a:cubicBezTo>
                      <a:pt x="393" y="239"/>
                      <a:pt x="391" y="230"/>
                      <a:pt x="393" y="220"/>
                    </a:cubicBezTo>
                    <a:cubicBezTo>
                      <a:pt x="396" y="210"/>
                      <a:pt x="402" y="203"/>
                      <a:pt x="408" y="200"/>
                    </a:cubicBezTo>
                    <a:cubicBezTo>
                      <a:pt x="416" y="197"/>
                      <a:pt x="423" y="197"/>
                      <a:pt x="430" y="199"/>
                    </a:cubicBezTo>
                    <a:cubicBezTo>
                      <a:pt x="437" y="201"/>
                      <a:pt x="442" y="206"/>
                      <a:pt x="445" y="210"/>
                    </a:cubicBezTo>
                    <a:cubicBezTo>
                      <a:pt x="449" y="214"/>
                      <a:pt x="449" y="214"/>
                      <a:pt x="450" y="215"/>
                    </a:cubicBezTo>
                    <a:cubicBezTo>
                      <a:pt x="453" y="215"/>
                      <a:pt x="453" y="215"/>
                      <a:pt x="453" y="215"/>
                    </a:cubicBezTo>
                    <a:cubicBezTo>
                      <a:pt x="463" y="183"/>
                      <a:pt x="475" y="152"/>
                      <a:pt x="487" y="123"/>
                    </a:cubicBezTo>
                    <a:cubicBezTo>
                      <a:pt x="448" y="89"/>
                      <a:pt x="399" y="70"/>
                      <a:pt x="346" y="64"/>
                    </a:cubicBezTo>
                    <a:lnTo>
                      <a:pt x="353" y="43"/>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ctr"/>
              <a:lstStyle/>
              <a:p>
                <a:pPr algn="ctr"/>
                <a:endParaRPr>
                  <a:cs typeface="+mn-ea"/>
                  <a:sym typeface="+mn-lt"/>
                </a:endParaRPr>
              </a:p>
            </p:txBody>
          </p:sp>
          <p:sp>
            <p:nvSpPr>
              <p:cNvPr id="30" name="任意多边形: 形状 5"/>
              <p:cNvSpPr/>
              <p:nvPr/>
            </p:nvSpPr>
            <p:spPr bwMode="auto">
              <a:xfrm>
                <a:off x="4013" y="701"/>
                <a:ext cx="1270" cy="736"/>
              </a:xfrm>
              <a:custGeom>
                <a:gdLst>
                  <a:gd fmla="*/ 17 w 537" name="T0"/>
                  <a:gd fmla="*/ 0 h 311" name="T1"/>
                  <a:gd fmla="*/ 14 w 537" name="T2"/>
                  <a:gd fmla="*/ 0 h 311" name="T3"/>
                  <a:gd fmla="*/ 2 w 537" name="T4"/>
                  <a:gd fmla="*/ 10 h 311" name="T5"/>
                  <a:gd fmla="*/ 7 w 537" name="T6"/>
                  <a:gd fmla="*/ 25 h 311" name="T7"/>
                  <a:gd fmla="*/ 132 w 537" name="T8"/>
                  <a:gd fmla="*/ 160 h 311" name="T9"/>
                  <a:gd fmla="*/ 136 w 537" name="T10"/>
                  <a:gd fmla="*/ 157 h 311" name="T11"/>
                  <a:gd fmla="*/ 139 w 537" name="T12"/>
                  <a:gd fmla="*/ 151 h 311" name="T13"/>
                  <a:gd fmla="*/ 151 w 537" name="T14"/>
                  <a:gd fmla="*/ 136 h 311" name="T15"/>
                  <a:gd fmla="*/ 171 w 537" name="T16"/>
                  <a:gd fmla="*/ 131 h 311" name="T17"/>
                  <a:gd fmla="*/ 192 w 537" name="T18"/>
                  <a:gd fmla="*/ 146 h 311" name="T19"/>
                  <a:gd fmla="*/ 195 w 537" name="T20"/>
                  <a:gd fmla="*/ 170 h 311" name="T21"/>
                  <a:gd fmla="*/ 182 w 537" name="T22"/>
                  <a:gd fmla="*/ 186 h 311" name="T23"/>
                  <a:gd fmla="*/ 163 w 537" name="T24"/>
                  <a:gd fmla="*/ 190 h 311" name="T25"/>
                  <a:gd fmla="*/ 154 w 537" name="T26"/>
                  <a:gd fmla="*/ 189 h 311" name="T27"/>
                  <a:gd fmla="*/ 153 w 537" name="T28"/>
                  <a:gd fmla="*/ 190 h 311" name="T29"/>
                  <a:gd fmla="*/ 220 w 537" name="T30"/>
                  <a:gd fmla="*/ 311 h 311" name="T31"/>
                  <a:gd fmla="*/ 353 w 537" name="T32"/>
                  <a:gd fmla="*/ 253 h 311" name="T33"/>
                  <a:gd fmla="*/ 351 w 537" name="T34"/>
                  <a:gd fmla="*/ 252 h 311" name="T35"/>
                  <a:gd fmla="*/ 340 w 537" name="T36"/>
                  <a:gd fmla="*/ 237 h 311" name="T37"/>
                  <a:gd fmla="*/ 340 w 537" name="T38"/>
                  <a:gd fmla="*/ 216 h 311" name="T39"/>
                  <a:gd fmla="*/ 359 w 537" name="T40"/>
                  <a:gd fmla="*/ 200 h 311" name="T41"/>
                  <a:gd fmla="*/ 384 w 537" name="T42"/>
                  <a:gd fmla="*/ 202 h 311" name="T43"/>
                  <a:gd fmla="*/ 396 w 537" name="T44"/>
                  <a:gd fmla="*/ 219 h 311" name="T45"/>
                  <a:gd fmla="*/ 395 w 537" name="T46"/>
                  <a:gd fmla="*/ 239 h 311" name="T47"/>
                  <a:gd fmla="*/ 392 w 537" name="T48"/>
                  <a:gd fmla="*/ 247 h 311" name="T49"/>
                  <a:gd fmla="*/ 393 w 537" name="T50"/>
                  <a:gd fmla="*/ 248 h 311" name="T51"/>
                  <a:gd fmla="*/ 398 w 537" name="T52"/>
                  <a:gd fmla="*/ 248 h 311" name="T53"/>
                  <a:gd fmla="*/ 431 w 537" name="T54"/>
                  <a:gd fmla="*/ 249 h 311" name="T55"/>
                  <a:gd fmla="*/ 537 w 537" name="T56"/>
                  <a:gd fmla="*/ 267 h 311" name="T57"/>
                  <a:gd fmla="*/ 17 w 537" name="T58"/>
                  <a:gd fmla="*/ 0 h 311"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311" w="537">
                    <a:moveTo>
                      <a:pt x="17" y="0"/>
                    </a:moveTo>
                    <a:cubicBezTo>
                      <a:pt x="16" y="0"/>
                      <a:pt x="15" y="0"/>
                      <a:pt x="14" y="0"/>
                    </a:cubicBezTo>
                    <a:cubicBezTo>
                      <a:pt x="9" y="0"/>
                      <a:pt x="4" y="4"/>
                      <a:pt x="2" y="10"/>
                    </a:cubicBezTo>
                    <a:cubicBezTo>
                      <a:pt x="0" y="15"/>
                      <a:pt x="2" y="21"/>
                      <a:pt x="7" y="25"/>
                    </a:cubicBezTo>
                    <a:cubicBezTo>
                      <a:pt x="53" y="64"/>
                      <a:pt x="95" y="109"/>
                      <a:pt x="132" y="160"/>
                    </a:cubicBezTo>
                    <a:cubicBezTo>
                      <a:pt x="136" y="157"/>
                      <a:pt x="136" y="157"/>
                      <a:pt x="136" y="157"/>
                    </a:cubicBezTo>
                    <a:cubicBezTo>
                      <a:pt x="137" y="157"/>
                      <a:pt x="137" y="156"/>
                      <a:pt x="139" y="151"/>
                    </a:cubicBezTo>
                    <a:cubicBezTo>
                      <a:pt x="141" y="146"/>
                      <a:pt x="144" y="140"/>
                      <a:pt x="151" y="136"/>
                    </a:cubicBezTo>
                    <a:cubicBezTo>
                      <a:pt x="156" y="133"/>
                      <a:pt x="163" y="130"/>
                      <a:pt x="171" y="131"/>
                    </a:cubicBezTo>
                    <a:cubicBezTo>
                      <a:pt x="178" y="132"/>
                      <a:pt x="187" y="137"/>
                      <a:pt x="192" y="146"/>
                    </a:cubicBezTo>
                    <a:cubicBezTo>
                      <a:pt x="197" y="154"/>
                      <a:pt x="198" y="164"/>
                      <a:pt x="195" y="170"/>
                    </a:cubicBezTo>
                    <a:cubicBezTo>
                      <a:pt x="193" y="178"/>
                      <a:pt x="188" y="183"/>
                      <a:pt x="182" y="186"/>
                    </a:cubicBezTo>
                    <a:cubicBezTo>
                      <a:pt x="175" y="190"/>
                      <a:pt x="168" y="190"/>
                      <a:pt x="163" y="190"/>
                    </a:cubicBezTo>
                    <a:cubicBezTo>
                      <a:pt x="157" y="189"/>
                      <a:pt x="155" y="189"/>
                      <a:pt x="154" y="189"/>
                    </a:cubicBezTo>
                    <a:cubicBezTo>
                      <a:pt x="153" y="190"/>
                      <a:pt x="153" y="190"/>
                      <a:pt x="153" y="190"/>
                    </a:cubicBezTo>
                    <a:cubicBezTo>
                      <a:pt x="178" y="227"/>
                      <a:pt x="200" y="267"/>
                      <a:pt x="220" y="311"/>
                    </a:cubicBezTo>
                    <a:cubicBezTo>
                      <a:pt x="258" y="279"/>
                      <a:pt x="304" y="260"/>
                      <a:pt x="353" y="253"/>
                    </a:cubicBezTo>
                    <a:cubicBezTo>
                      <a:pt x="352" y="252"/>
                      <a:pt x="352" y="252"/>
                      <a:pt x="351" y="252"/>
                    </a:cubicBezTo>
                    <a:cubicBezTo>
                      <a:pt x="348" y="249"/>
                      <a:pt x="342" y="244"/>
                      <a:pt x="340" y="237"/>
                    </a:cubicBezTo>
                    <a:cubicBezTo>
                      <a:pt x="338" y="230"/>
                      <a:pt x="337" y="223"/>
                      <a:pt x="340" y="216"/>
                    </a:cubicBezTo>
                    <a:cubicBezTo>
                      <a:pt x="343" y="209"/>
                      <a:pt x="350" y="202"/>
                      <a:pt x="359" y="200"/>
                    </a:cubicBezTo>
                    <a:cubicBezTo>
                      <a:pt x="369" y="197"/>
                      <a:pt x="378" y="198"/>
                      <a:pt x="384" y="202"/>
                    </a:cubicBezTo>
                    <a:cubicBezTo>
                      <a:pt x="391" y="206"/>
                      <a:pt x="394" y="213"/>
                      <a:pt x="396" y="219"/>
                    </a:cubicBezTo>
                    <a:cubicBezTo>
                      <a:pt x="399" y="227"/>
                      <a:pt x="397" y="234"/>
                      <a:pt x="395" y="239"/>
                    </a:cubicBezTo>
                    <a:cubicBezTo>
                      <a:pt x="393" y="244"/>
                      <a:pt x="392" y="245"/>
                      <a:pt x="392" y="247"/>
                    </a:cubicBezTo>
                    <a:cubicBezTo>
                      <a:pt x="393" y="248"/>
                      <a:pt x="393" y="248"/>
                      <a:pt x="393" y="248"/>
                    </a:cubicBezTo>
                    <a:cubicBezTo>
                      <a:pt x="395" y="248"/>
                      <a:pt x="396" y="248"/>
                      <a:pt x="398" y="248"/>
                    </a:cubicBezTo>
                    <a:cubicBezTo>
                      <a:pt x="409" y="248"/>
                      <a:pt x="420" y="248"/>
                      <a:pt x="431" y="249"/>
                    </a:cubicBezTo>
                    <a:cubicBezTo>
                      <a:pt x="467" y="250"/>
                      <a:pt x="502" y="257"/>
                      <a:pt x="537" y="267"/>
                    </a:cubicBezTo>
                    <a:cubicBezTo>
                      <a:pt x="409" y="130"/>
                      <a:pt x="236" y="23"/>
                      <a:pt x="17" y="0"/>
                    </a:cubicBez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ctr"/>
              <a:lstStyle/>
              <a:p>
                <a:pPr algn="ctr"/>
                <a:endParaRPr>
                  <a:cs typeface="+mn-ea"/>
                  <a:sym typeface="+mn-lt"/>
                </a:endParaRPr>
              </a:p>
            </p:txBody>
          </p:sp>
          <p:sp>
            <p:nvSpPr>
              <p:cNvPr id="31" name="任意多边形: 形状 6"/>
              <p:cNvSpPr/>
              <p:nvPr/>
            </p:nvSpPr>
            <p:spPr bwMode="auto">
              <a:xfrm>
                <a:off x="4557" y="1198"/>
                <a:ext cx="1150" cy="876"/>
              </a:xfrm>
              <a:custGeom>
                <a:gdLst>
                  <a:gd fmla="*/ 478 w 486" name="T0"/>
                  <a:gd fmla="*/ 303 h 370" name="T1"/>
                  <a:gd fmla="*/ 339 w 486" name="T2"/>
                  <a:gd fmla="*/ 93 h 370" name="T3"/>
                  <a:gd fmla="*/ 200 w 486" name="T4"/>
                  <a:gd fmla="*/ 63 h 370" name="T5"/>
                  <a:gd fmla="*/ 184 w 486" name="T6"/>
                  <a:gd fmla="*/ 62 h 370" name="T7"/>
                  <a:gd fmla="*/ 158 w 486" name="T8"/>
                  <a:gd fmla="*/ 63 h 370" name="T9"/>
                  <a:gd fmla="*/ 151 w 486" name="T10"/>
                  <a:gd fmla="*/ 39 h 370" name="T11"/>
                  <a:gd fmla="*/ 151 w 486" name="T12"/>
                  <a:gd fmla="*/ 39 h 370" name="T13"/>
                  <a:gd fmla="*/ 154 w 486" name="T14"/>
                  <a:gd fmla="*/ 24 h 370" name="T15"/>
                  <a:gd fmla="*/ 155 w 486" name="T16"/>
                  <a:gd fmla="*/ 13 h 370" name="T17"/>
                  <a:gd fmla="*/ 148 w 486" name="T18"/>
                  <a:gd fmla="*/ 2 h 370" name="T19"/>
                  <a:gd fmla="*/ 140 w 486" name="T20"/>
                  <a:gd fmla="*/ 0 h 370" name="T21"/>
                  <a:gd fmla="*/ 133 w 486" name="T22"/>
                  <a:gd fmla="*/ 1 h 370" name="T23"/>
                  <a:gd fmla="*/ 121 w 486" name="T24"/>
                  <a:gd fmla="*/ 10 h 370" name="T25"/>
                  <a:gd fmla="*/ 121 w 486" name="T26"/>
                  <a:gd fmla="*/ 23 h 370" name="T27"/>
                  <a:gd fmla="*/ 128 w 486" name="T28"/>
                  <a:gd fmla="*/ 32 h 370" name="T29"/>
                  <a:gd fmla="*/ 138 w 486" name="T30"/>
                  <a:gd fmla="*/ 43 h 370" name="T31"/>
                  <a:gd fmla="*/ 145 w 486" name="T32"/>
                  <a:gd fmla="*/ 64 h 370" name="T33"/>
                  <a:gd fmla="*/ 0 w 486" name="T34"/>
                  <a:gd fmla="*/ 124 h 370" name="T35"/>
                  <a:gd fmla="*/ 34 w 486" name="T36"/>
                  <a:gd fmla="*/ 213 h 370" name="T37"/>
                  <a:gd fmla="*/ 37 w 486" name="T38"/>
                  <a:gd fmla="*/ 210 h 370" name="T39"/>
                  <a:gd fmla="*/ 52 w 486" name="T40"/>
                  <a:gd fmla="*/ 199 h 370" name="T41"/>
                  <a:gd fmla="*/ 73 w 486" name="T42"/>
                  <a:gd fmla="*/ 200 h 370" name="T43"/>
                  <a:gd fmla="*/ 88 w 486" name="T44"/>
                  <a:gd fmla="*/ 220 h 370" name="T45"/>
                  <a:gd fmla="*/ 85 w 486" name="T46"/>
                  <a:gd fmla="*/ 245 h 370" name="T47"/>
                  <a:gd fmla="*/ 67 w 486" name="T48"/>
                  <a:gd fmla="*/ 256 h 370" name="T49"/>
                  <a:gd fmla="*/ 47 w 486" name="T50"/>
                  <a:gd fmla="*/ 253 h 370" name="T51"/>
                  <a:gd fmla="*/ 46 w 486" name="T52"/>
                  <a:gd fmla="*/ 253 h 370" name="T53"/>
                  <a:gd fmla="*/ 71 w 486" name="T54"/>
                  <a:gd fmla="*/ 352 h 370" name="T55"/>
                  <a:gd fmla="*/ 91 w 486" name="T56"/>
                  <a:gd fmla="*/ 362 h 370" name="T57"/>
                  <a:gd fmla="*/ 413 w 486" name="T58"/>
                  <a:gd fmla="*/ 353 h 370" name="T59"/>
                  <a:gd fmla="*/ 414 w 486" name="T60"/>
                  <a:gd fmla="*/ 353 h 370" name="T61"/>
                  <a:gd fmla="*/ 467 w 486" name="T62"/>
                  <a:gd fmla="*/ 356 h 370" name="T63"/>
                  <a:gd fmla="*/ 478 w 486" name="T64"/>
                  <a:gd fmla="*/ 304 h 370" name="T65"/>
                  <a:gd fmla="*/ 478 w 486" name="T66"/>
                  <a:gd fmla="*/ 303 h 370"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70" w="486">
                    <a:moveTo>
                      <a:pt x="478" y="303"/>
                    </a:moveTo>
                    <a:cubicBezTo>
                      <a:pt x="442" y="232"/>
                      <a:pt x="396" y="160"/>
                      <a:pt x="339" y="93"/>
                    </a:cubicBezTo>
                    <a:cubicBezTo>
                      <a:pt x="295" y="76"/>
                      <a:pt x="247" y="65"/>
                      <a:pt x="200" y="63"/>
                    </a:cubicBezTo>
                    <a:cubicBezTo>
                      <a:pt x="195" y="62"/>
                      <a:pt x="190" y="62"/>
                      <a:pt x="184" y="62"/>
                    </a:cubicBezTo>
                    <a:cubicBezTo>
                      <a:pt x="176" y="62"/>
                      <a:pt x="167" y="62"/>
                      <a:pt x="158" y="63"/>
                    </a:cubicBezTo>
                    <a:cubicBezTo>
                      <a:pt x="151" y="39"/>
                      <a:pt x="151" y="39"/>
                      <a:pt x="151" y="39"/>
                    </a:cubicBezTo>
                    <a:cubicBezTo>
                      <a:pt x="151" y="39"/>
                      <a:pt x="151" y="39"/>
                      <a:pt x="151" y="39"/>
                    </a:cubicBezTo>
                    <a:cubicBezTo>
                      <a:pt x="150" y="33"/>
                      <a:pt x="152" y="29"/>
                      <a:pt x="154" y="24"/>
                    </a:cubicBezTo>
                    <a:cubicBezTo>
                      <a:pt x="155" y="20"/>
                      <a:pt x="156" y="17"/>
                      <a:pt x="155" y="13"/>
                    </a:cubicBezTo>
                    <a:cubicBezTo>
                      <a:pt x="154" y="8"/>
                      <a:pt x="151" y="4"/>
                      <a:pt x="148" y="2"/>
                    </a:cubicBezTo>
                    <a:cubicBezTo>
                      <a:pt x="146" y="0"/>
                      <a:pt x="143" y="0"/>
                      <a:pt x="140" y="0"/>
                    </a:cubicBezTo>
                    <a:cubicBezTo>
                      <a:pt x="138" y="0"/>
                      <a:pt x="135" y="0"/>
                      <a:pt x="133" y="1"/>
                    </a:cubicBezTo>
                    <a:cubicBezTo>
                      <a:pt x="125" y="3"/>
                      <a:pt x="122" y="6"/>
                      <a:pt x="121" y="10"/>
                    </a:cubicBezTo>
                    <a:cubicBezTo>
                      <a:pt x="119" y="14"/>
                      <a:pt x="120" y="19"/>
                      <a:pt x="121" y="23"/>
                    </a:cubicBezTo>
                    <a:cubicBezTo>
                      <a:pt x="122" y="27"/>
                      <a:pt x="125" y="30"/>
                      <a:pt x="128" y="32"/>
                    </a:cubicBezTo>
                    <a:cubicBezTo>
                      <a:pt x="132" y="35"/>
                      <a:pt x="136" y="37"/>
                      <a:pt x="138" y="43"/>
                    </a:cubicBezTo>
                    <a:cubicBezTo>
                      <a:pt x="145" y="64"/>
                      <a:pt x="145" y="64"/>
                      <a:pt x="145" y="64"/>
                    </a:cubicBezTo>
                    <a:cubicBezTo>
                      <a:pt x="90" y="69"/>
                      <a:pt x="40" y="88"/>
                      <a:pt x="0" y="124"/>
                    </a:cubicBezTo>
                    <a:cubicBezTo>
                      <a:pt x="12" y="152"/>
                      <a:pt x="23" y="182"/>
                      <a:pt x="34" y="213"/>
                    </a:cubicBezTo>
                    <a:cubicBezTo>
                      <a:pt x="34" y="212"/>
                      <a:pt x="35" y="212"/>
                      <a:pt x="37" y="210"/>
                    </a:cubicBezTo>
                    <a:cubicBezTo>
                      <a:pt x="40" y="206"/>
                      <a:pt x="45" y="201"/>
                      <a:pt x="52" y="199"/>
                    </a:cubicBezTo>
                    <a:cubicBezTo>
                      <a:pt x="59" y="197"/>
                      <a:pt x="66" y="197"/>
                      <a:pt x="73" y="200"/>
                    </a:cubicBezTo>
                    <a:cubicBezTo>
                      <a:pt x="80" y="203"/>
                      <a:pt x="86" y="210"/>
                      <a:pt x="88" y="220"/>
                    </a:cubicBezTo>
                    <a:cubicBezTo>
                      <a:pt x="91" y="230"/>
                      <a:pt x="89" y="239"/>
                      <a:pt x="85" y="245"/>
                    </a:cubicBezTo>
                    <a:cubicBezTo>
                      <a:pt x="80" y="251"/>
                      <a:pt x="73" y="254"/>
                      <a:pt x="67" y="256"/>
                    </a:cubicBezTo>
                    <a:cubicBezTo>
                      <a:pt x="59" y="258"/>
                      <a:pt x="52" y="255"/>
                      <a:pt x="47" y="253"/>
                    </a:cubicBezTo>
                    <a:cubicBezTo>
                      <a:pt x="47" y="253"/>
                      <a:pt x="46" y="253"/>
                      <a:pt x="46" y="253"/>
                    </a:cubicBezTo>
                    <a:cubicBezTo>
                      <a:pt x="55" y="284"/>
                      <a:pt x="64" y="317"/>
                      <a:pt x="71" y="352"/>
                    </a:cubicBezTo>
                    <a:cubicBezTo>
                      <a:pt x="73" y="360"/>
                      <a:pt x="84" y="365"/>
                      <a:pt x="91" y="362"/>
                    </a:cubicBezTo>
                    <a:cubicBezTo>
                      <a:pt x="210" y="301"/>
                      <a:pt x="311" y="287"/>
                      <a:pt x="413" y="353"/>
                    </a:cubicBezTo>
                    <a:cubicBezTo>
                      <a:pt x="414" y="353"/>
                      <a:pt x="414" y="353"/>
                      <a:pt x="414" y="353"/>
                    </a:cubicBezTo>
                    <a:cubicBezTo>
                      <a:pt x="431" y="363"/>
                      <a:pt x="452" y="370"/>
                      <a:pt x="467" y="356"/>
                    </a:cubicBezTo>
                    <a:cubicBezTo>
                      <a:pt x="482" y="343"/>
                      <a:pt x="486" y="322"/>
                      <a:pt x="478" y="304"/>
                    </a:cubicBezTo>
                    <a:cubicBezTo>
                      <a:pt x="478" y="303"/>
                      <a:pt x="478" y="303"/>
                      <a:pt x="478" y="303"/>
                    </a:cubicBez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ctr"/>
              <a:lstStyle/>
              <a:p>
                <a:pPr algn="ctr"/>
                <a:endParaRPr>
                  <a:cs typeface="+mn-ea"/>
                  <a:sym typeface="+mn-lt"/>
                </a:endParaRPr>
              </a:p>
            </p:txBody>
          </p:sp>
          <p:sp>
            <p:nvSpPr>
              <p:cNvPr id="32" name="任意多边形: 形状 7"/>
              <p:cNvSpPr/>
              <p:nvPr/>
            </p:nvSpPr>
            <p:spPr bwMode="auto">
              <a:xfrm>
                <a:off x="3719" y="601"/>
                <a:ext cx="758" cy="853"/>
              </a:xfrm>
              <a:custGeom>
                <a:gdLst>
                  <a:gd fmla="*/ 273 w 320" name="T0"/>
                  <a:gd fmla="*/ 221 h 360" name="T1"/>
                  <a:gd fmla="*/ 273 w 320" name="T2"/>
                  <a:gd fmla="*/ 221 h 360" name="T3"/>
                  <a:gd fmla="*/ 288 w 320" name="T4"/>
                  <a:gd fmla="*/ 220 h 360" name="T5"/>
                  <a:gd fmla="*/ 300 w 320" name="T6"/>
                  <a:gd fmla="*/ 218 h 360" name="T7"/>
                  <a:gd fmla="*/ 308 w 320" name="T8"/>
                  <a:gd fmla="*/ 209 h 360" name="T9"/>
                  <a:gd fmla="*/ 306 w 320" name="T10"/>
                  <a:gd fmla="*/ 194 h 360" name="T11"/>
                  <a:gd fmla="*/ 294 w 320" name="T12"/>
                  <a:gd fmla="*/ 185 h 360" name="T13"/>
                  <a:gd fmla="*/ 281 w 320" name="T14"/>
                  <a:gd fmla="*/ 188 h 360" name="T15"/>
                  <a:gd fmla="*/ 274 w 320" name="T16"/>
                  <a:gd fmla="*/ 197 h 360" name="T17"/>
                  <a:gd fmla="*/ 266 w 320" name="T18"/>
                  <a:gd fmla="*/ 209 h 360" name="T19"/>
                  <a:gd fmla="*/ 245 w 320" name="T20"/>
                  <a:gd fmla="*/ 222 h 360" name="T21"/>
                  <a:gd fmla="*/ 86 w 320" name="T22"/>
                  <a:gd fmla="*/ 59 h 360" name="T23"/>
                  <a:gd fmla="*/ 86 w 320" name="T24"/>
                  <a:gd fmla="*/ 41 h 360" name="T25"/>
                  <a:gd fmla="*/ 92 w 320" name="T26"/>
                  <a:gd fmla="*/ 29 h 360" name="T27"/>
                  <a:gd fmla="*/ 96 w 320" name="T28"/>
                  <a:gd fmla="*/ 18 h 360" name="T29"/>
                  <a:gd fmla="*/ 93 w 320" name="T30"/>
                  <a:gd fmla="*/ 5 h 360" name="T31"/>
                  <a:gd fmla="*/ 79 w 320" name="T32"/>
                  <a:gd fmla="*/ 0 h 360" name="T33"/>
                  <a:gd fmla="*/ 65 w 320" name="T34"/>
                  <a:gd fmla="*/ 5 h 360" name="T35"/>
                  <a:gd fmla="*/ 61 w 320" name="T36"/>
                  <a:gd fmla="*/ 18 h 360" name="T37"/>
                  <a:gd fmla="*/ 66 w 320" name="T38"/>
                  <a:gd fmla="*/ 29 h 360" name="T39"/>
                  <a:gd fmla="*/ 73 w 320" name="T40"/>
                  <a:gd fmla="*/ 42 h 360" name="T41"/>
                  <a:gd fmla="*/ 73 w 320" name="T42"/>
                  <a:gd fmla="*/ 42 h 360" name="T43"/>
                  <a:gd fmla="*/ 73 w 320" name="T44"/>
                  <a:gd fmla="*/ 55 h 360" name="T45"/>
                  <a:gd fmla="*/ 62 w 320" name="T46"/>
                  <a:gd fmla="*/ 68 h 360" name="T47"/>
                  <a:gd fmla="*/ 62 w 320" name="T48"/>
                  <a:gd fmla="*/ 219 h 360" name="T49"/>
                  <a:gd fmla="*/ 42 w 320" name="T50"/>
                  <a:gd fmla="*/ 219 h 360" name="T51"/>
                  <a:gd fmla="*/ 29 w 320" name="T52"/>
                  <a:gd fmla="*/ 213 h 360" name="T53"/>
                  <a:gd fmla="*/ 19 w 320" name="T54"/>
                  <a:gd fmla="*/ 209 h 360" name="T55"/>
                  <a:gd fmla="*/ 6 w 320" name="T56"/>
                  <a:gd fmla="*/ 213 h 360" name="T57"/>
                  <a:gd fmla="*/ 1 w 320" name="T58"/>
                  <a:gd fmla="*/ 227 h 360" name="T59"/>
                  <a:gd fmla="*/ 6 w 320" name="T60"/>
                  <a:gd fmla="*/ 241 h 360" name="T61"/>
                  <a:gd fmla="*/ 19 w 320" name="T62"/>
                  <a:gd fmla="*/ 245 h 360" name="T63"/>
                  <a:gd fmla="*/ 30 w 320" name="T64"/>
                  <a:gd fmla="*/ 240 h 360" name="T65"/>
                  <a:gd fmla="*/ 42 w 320" name="T66"/>
                  <a:gd fmla="*/ 233 h 360" name="T67"/>
                  <a:gd fmla="*/ 43 w 320" name="T68"/>
                  <a:gd fmla="*/ 233 h 360" name="T69"/>
                  <a:gd fmla="*/ 62 w 320" name="T70"/>
                  <a:gd fmla="*/ 233 h 360" name="T71"/>
                  <a:gd fmla="*/ 62 w 320" name="T72"/>
                  <a:gd fmla="*/ 360 h 360" name="T73"/>
                  <a:gd fmla="*/ 176 w 320" name="T74"/>
                  <a:gd fmla="*/ 324 h 360" name="T75"/>
                  <a:gd fmla="*/ 177 w 320" name="T76"/>
                  <a:gd fmla="*/ 324 h 360" name="T77"/>
                  <a:gd fmla="*/ 170 w 320" name="T78"/>
                  <a:gd fmla="*/ 309 h 360" name="T79"/>
                  <a:gd fmla="*/ 174 w 320" name="T80"/>
                  <a:gd fmla="*/ 289 h 360" name="T81"/>
                  <a:gd fmla="*/ 196 w 320" name="T82"/>
                  <a:gd fmla="*/ 276 h 360" name="T83"/>
                  <a:gd fmla="*/ 220 w 320" name="T84"/>
                  <a:gd fmla="*/ 283 h 360" name="T85"/>
                  <a:gd fmla="*/ 229 w 320" name="T86"/>
                  <a:gd fmla="*/ 303 h 360" name="T87"/>
                  <a:gd fmla="*/ 224 w 320" name="T88"/>
                  <a:gd fmla="*/ 321 h 360" name="T89"/>
                  <a:gd fmla="*/ 221 w 320" name="T90"/>
                  <a:gd fmla="*/ 326 h 360" name="T91"/>
                  <a:gd fmla="*/ 320 w 320" name="T92"/>
                  <a:gd fmla="*/ 351 h 360" name="T93"/>
                  <a:gd fmla="*/ 253 w 320" name="T94"/>
                  <a:gd fmla="*/ 233 h 360" name="T95"/>
                  <a:gd fmla="*/ 273 w 320" name="T96"/>
                  <a:gd fmla="*/ 221 h 360"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60" w="320">
                    <a:moveTo>
                      <a:pt x="273" y="221"/>
                    </a:moveTo>
                    <a:cubicBezTo>
                      <a:pt x="273" y="221"/>
                      <a:pt x="273" y="221"/>
                      <a:pt x="273" y="221"/>
                    </a:cubicBezTo>
                    <a:cubicBezTo>
                      <a:pt x="279" y="218"/>
                      <a:pt x="284" y="220"/>
                      <a:pt x="288" y="220"/>
                    </a:cubicBezTo>
                    <a:cubicBezTo>
                      <a:pt x="292" y="221"/>
                      <a:pt x="296" y="221"/>
                      <a:pt x="300" y="218"/>
                    </a:cubicBezTo>
                    <a:cubicBezTo>
                      <a:pt x="304" y="216"/>
                      <a:pt x="307" y="213"/>
                      <a:pt x="308" y="209"/>
                    </a:cubicBezTo>
                    <a:cubicBezTo>
                      <a:pt x="310" y="205"/>
                      <a:pt x="310" y="200"/>
                      <a:pt x="306" y="194"/>
                    </a:cubicBezTo>
                    <a:cubicBezTo>
                      <a:pt x="302" y="187"/>
                      <a:pt x="298" y="185"/>
                      <a:pt x="294" y="185"/>
                    </a:cubicBezTo>
                    <a:cubicBezTo>
                      <a:pt x="290" y="184"/>
                      <a:pt x="285" y="186"/>
                      <a:pt x="281" y="188"/>
                    </a:cubicBezTo>
                    <a:cubicBezTo>
                      <a:pt x="277" y="190"/>
                      <a:pt x="276" y="194"/>
                      <a:pt x="274" y="197"/>
                    </a:cubicBezTo>
                    <a:cubicBezTo>
                      <a:pt x="272" y="201"/>
                      <a:pt x="271" y="206"/>
                      <a:pt x="266" y="209"/>
                    </a:cubicBezTo>
                    <a:cubicBezTo>
                      <a:pt x="245" y="222"/>
                      <a:pt x="245" y="222"/>
                      <a:pt x="245" y="222"/>
                    </a:cubicBezTo>
                    <a:cubicBezTo>
                      <a:pt x="200" y="158"/>
                      <a:pt x="147" y="104"/>
                      <a:pt x="86" y="59"/>
                    </a:cubicBezTo>
                    <a:cubicBezTo>
                      <a:pt x="86" y="41"/>
                      <a:pt x="86" y="41"/>
                      <a:pt x="86" y="41"/>
                    </a:cubicBezTo>
                    <a:cubicBezTo>
                      <a:pt x="86" y="36"/>
                      <a:pt x="90" y="32"/>
                      <a:pt x="92" y="29"/>
                    </a:cubicBezTo>
                    <a:cubicBezTo>
                      <a:pt x="95" y="25"/>
                      <a:pt x="96" y="22"/>
                      <a:pt x="96" y="18"/>
                    </a:cubicBezTo>
                    <a:cubicBezTo>
                      <a:pt x="96" y="13"/>
                      <a:pt x="95" y="8"/>
                      <a:pt x="93" y="5"/>
                    </a:cubicBezTo>
                    <a:cubicBezTo>
                      <a:pt x="90" y="2"/>
                      <a:pt x="86" y="0"/>
                      <a:pt x="79" y="0"/>
                    </a:cubicBezTo>
                    <a:cubicBezTo>
                      <a:pt x="71" y="0"/>
                      <a:pt x="67" y="2"/>
                      <a:pt x="65" y="5"/>
                    </a:cubicBezTo>
                    <a:cubicBezTo>
                      <a:pt x="62" y="8"/>
                      <a:pt x="61" y="13"/>
                      <a:pt x="61" y="18"/>
                    </a:cubicBezTo>
                    <a:cubicBezTo>
                      <a:pt x="61" y="22"/>
                      <a:pt x="63" y="25"/>
                      <a:pt x="66" y="29"/>
                    </a:cubicBezTo>
                    <a:cubicBezTo>
                      <a:pt x="68" y="32"/>
                      <a:pt x="72" y="36"/>
                      <a:pt x="73" y="42"/>
                    </a:cubicBezTo>
                    <a:cubicBezTo>
                      <a:pt x="73" y="42"/>
                      <a:pt x="73" y="42"/>
                      <a:pt x="73" y="42"/>
                    </a:cubicBezTo>
                    <a:cubicBezTo>
                      <a:pt x="73" y="55"/>
                      <a:pt x="73" y="55"/>
                      <a:pt x="73" y="55"/>
                    </a:cubicBezTo>
                    <a:cubicBezTo>
                      <a:pt x="67" y="56"/>
                      <a:pt x="62" y="62"/>
                      <a:pt x="62" y="68"/>
                    </a:cubicBezTo>
                    <a:cubicBezTo>
                      <a:pt x="62" y="219"/>
                      <a:pt x="62" y="219"/>
                      <a:pt x="62" y="219"/>
                    </a:cubicBezTo>
                    <a:cubicBezTo>
                      <a:pt x="42" y="219"/>
                      <a:pt x="42" y="219"/>
                      <a:pt x="42" y="219"/>
                    </a:cubicBezTo>
                    <a:cubicBezTo>
                      <a:pt x="36" y="219"/>
                      <a:pt x="33" y="216"/>
                      <a:pt x="29" y="213"/>
                    </a:cubicBezTo>
                    <a:cubicBezTo>
                      <a:pt x="26" y="211"/>
                      <a:pt x="23" y="209"/>
                      <a:pt x="19" y="209"/>
                    </a:cubicBezTo>
                    <a:cubicBezTo>
                      <a:pt x="14" y="209"/>
                      <a:pt x="9" y="210"/>
                      <a:pt x="6" y="213"/>
                    </a:cubicBezTo>
                    <a:cubicBezTo>
                      <a:pt x="3" y="216"/>
                      <a:pt x="0" y="219"/>
                      <a:pt x="1" y="227"/>
                    </a:cubicBezTo>
                    <a:cubicBezTo>
                      <a:pt x="1" y="235"/>
                      <a:pt x="3" y="239"/>
                      <a:pt x="6" y="241"/>
                    </a:cubicBezTo>
                    <a:cubicBezTo>
                      <a:pt x="9" y="244"/>
                      <a:pt x="14" y="245"/>
                      <a:pt x="19" y="245"/>
                    </a:cubicBezTo>
                    <a:cubicBezTo>
                      <a:pt x="23" y="245"/>
                      <a:pt x="26" y="243"/>
                      <a:pt x="30" y="240"/>
                    </a:cubicBezTo>
                    <a:cubicBezTo>
                      <a:pt x="33" y="237"/>
                      <a:pt x="37" y="233"/>
                      <a:pt x="42" y="233"/>
                    </a:cubicBezTo>
                    <a:cubicBezTo>
                      <a:pt x="43" y="233"/>
                      <a:pt x="43" y="233"/>
                      <a:pt x="43" y="233"/>
                    </a:cubicBezTo>
                    <a:cubicBezTo>
                      <a:pt x="62" y="233"/>
                      <a:pt x="62" y="233"/>
                      <a:pt x="62" y="233"/>
                    </a:cubicBezTo>
                    <a:cubicBezTo>
                      <a:pt x="62" y="360"/>
                      <a:pt x="62" y="360"/>
                      <a:pt x="62" y="360"/>
                    </a:cubicBezTo>
                    <a:cubicBezTo>
                      <a:pt x="94" y="337"/>
                      <a:pt x="134" y="326"/>
                      <a:pt x="176" y="324"/>
                    </a:cubicBezTo>
                    <a:cubicBezTo>
                      <a:pt x="176" y="324"/>
                      <a:pt x="177" y="324"/>
                      <a:pt x="177" y="324"/>
                    </a:cubicBezTo>
                    <a:cubicBezTo>
                      <a:pt x="174" y="321"/>
                      <a:pt x="171" y="316"/>
                      <a:pt x="170" y="309"/>
                    </a:cubicBezTo>
                    <a:cubicBezTo>
                      <a:pt x="169" y="303"/>
                      <a:pt x="170" y="295"/>
                      <a:pt x="174" y="289"/>
                    </a:cubicBezTo>
                    <a:cubicBezTo>
                      <a:pt x="178" y="282"/>
                      <a:pt x="187" y="277"/>
                      <a:pt x="196" y="276"/>
                    </a:cubicBezTo>
                    <a:cubicBezTo>
                      <a:pt x="206" y="275"/>
                      <a:pt x="215" y="278"/>
                      <a:pt x="220" y="283"/>
                    </a:cubicBezTo>
                    <a:cubicBezTo>
                      <a:pt x="226" y="289"/>
                      <a:pt x="228" y="296"/>
                      <a:pt x="229" y="303"/>
                    </a:cubicBezTo>
                    <a:cubicBezTo>
                      <a:pt x="230" y="311"/>
                      <a:pt x="226" y="317"/>
                      <a:pt x="224" y="321"/>
                    </a:cubicBezTo>
                    <a:cubicBezTo>
                      <a:pt x="222" y="324"/>
                      <a:pt x="222" y="325"/>
                      <a:pt x="221" y="326"/>
                    </a:cubicBezTo>
                    <a:cubicBezTo>
                      <a:pt x="255" y="329"/>
                      <a:pt x="288" y="338"/>
                      <a:pt x="320" y="351"/>
                    </a:cubicBezTo>
                    <a:cubicBezTo>
                      <a:pt x="300" y="308"/>
                      <a:pt x="277" y="269"/>
                      <a:pt x="253" y="233"/>
                    </a:cubicBezTo>
                    <a:lnTo>
                      <a:pt x="273" y="221"/>
                    </a:lnTo>
                    <a:close/>
                  </a:path>
                </a:pathLst>
              </a:custGeom>
              <a:solidFill>
                <a:schemeClr val="accent3"/>
              </a:solidFill>
              <a:ln>
                <a:noFill/>
              </a:ln>
              <a:extLst>
                <a:ext uri="{91240B29-F687-4F45-9708-019B960494DF}">
                  <a14:hiddenLine w="9525">
                    <a:solidFill>
                      <a:srgbClr val="000000"/>
                    </a:solidFill>
                    <a:round/>
                    <a:headEnd/>
                    <a:tailEnd/>
                  </a14:hiddenLine>
                </a:ext>
              </a:extLst>
            </p:spPr>
            <p:txBody>
              <a:bodyPr anchor="ctr"/>
              <a:lstStyle/>
              <a:p>
                <a:pPr algn="ctr"/>
                <a:endParaRPr>
                  <a:cs typeface="+mn-ea"/>
                  <a:sym typeface="+mn-lt"/>
                </a:endParaRPr>
              </a:p>
            </p:txBody>
          </p:sp>
          <p:sp>
            <p:nvSpPr>
              <p:cNvPr id="33" name="任意多边形: 形状 8"/>
              <p:cNvSpPr/>
              <p:nvPr/>
            </p:nvSpPr>
            <p:spPr bwMode="auto">
              <a:xfrm>
                <a:off x="3866" y="1283"/>
                <a:ext cx="878" cy="767"/>
              </a:xfrm>
              <a:custGeom>
                <a:gdLst>
                  <a:gd fmla="*/ 360 w 371" name="T0"/>
                  <a:gd fmla="*/ 175 h 324" name="T1"/>
                  <a:gd fmla="*/ 347 w 371" name="T2"/>
                  <a:gd fmla="*/ 174 h 324" name="T3"/>
                  <a:gd fmla="*/ 338 w 371" name="T4"/>
                  <a:gd fmla="*/ 181 h 324" name="T5"/>
                  <a:gd fmla="*/ 327 w 371" name="T6"/>
                  <a:gd fmla="*/ 190 h 324" name="T7"/>
                  <a:gd fmla="*/ 309 w 371" name="T8"/>
                  <a:gd fmla="*/ 195 h 324" name="T9"/>
                  <a:gd fmla="*/ 273 w 371" name="T10"/>
                  <a:gd fmla="*/ 97 h 324" name="T11"/>
                  <a:gd fmla="*/ 148 w 371" name="T12"/>
                  <a:gd fmla="*/ 61 h 324" name="T13"/>
                  <a:gd fmla="*/ 146 w 371" name="T14"/>
                  <a:gd fmla="*/ 41 h 324" name="T15"/>
                  <a:gd fmla="*/ 146 w 371" name="T16"/>
                  <a:gd fmla="*/ 41 h 324" name="T17"/>
                  <a:gd fmla="*/ 152 w 371" name="T18"/>
                  <a:gd fmla="*/ 27 h 324" name="T19"/>
                  <a:gd fmla="*/ 155 w 371" name="T20"/>
                  <a:gd fmla="*/ 16 h 324" name="T21"/>
                  <a:gd fmla="*/ 150 w 371" name="T22"/>
                  <a:gd fmla="*/ 4 h 324" name="T23"/>
                  <a:gd fmla="*/ 138 w 371" name="T24"/>
                  <a:gd fmla="*/ 0 h 324" name="T25"/>
                  <a:gd fmla="*/ 135 w 371" name="T26"/>
                  <a:gd fmla="*/ 0 h 324" name="T27"/>
                  <a:gd fmla="*/ 122 w 371" name="T28"/>
                  <a:gd fmla="*/ 7 h 324" name="T29"/>
                  <a:gd fmla="*/ 120 w 371" name="T30"/>
                  <a:gd fmla="*/ 20 h 324" name="T31"/>
                  <a:gd fmla="*/ 125 w 371" name="T32"/>
                  <a:gd fmla="*/ 30 h 324" name="T33"/>
                  <a:gd fmla="*/ 133 w 371" name="T34"/>
                  <a:gd fmla="*/ 42 h 324" name="T35"/>
                  <a:gd fmla="*/ 135 w 371" name="T36"/>
                  <a:gd fmla="*/ 60 h 324" name="T37"/>
                  <a:gd fmla="*/ 127 w 371" name="T38"/>
                  <a:gd fmla="*/ 60 h 324" name="T39"/>
                  <a:gd fmla="*/ 0 w 371" name="T40"/>
                  <a:gd fmla="*/ 103 h 324" name="T41"/>
                  <a:gd fmla="*/ 0 w 371" name="T42"/>
                  <a:gd fmla="*/ 175 h 324" name="T43"/>
                  <a:gd fmla="*/ 4 w 371" name="T44"/>
                  <a:gd fmla="*/ 172 h 324" name="T45"/>
                  <a:gd fmla="*/ 22 w 371" name="T46"/>
                  <a:gd fmla="*/ 165 h 324" name="T47"/>
                  <a:gd fmla="*/ 42 w 371" name="T48"/>
                  <a:gd fmla="*/ 172 h 324" name="T49"/>
                  <a:gd fmla="*/ 52 w 371" name="T50"/>
                  <a:gd fmla="*/ 195 h 324" name="T51"/>
                  <a:gd fmla="*/ 42 w 371" name="T52"/>
                  <a:gd fmla="*/ 218 h 324" name="T53"/>
                  <a:gd fmla="*/ 22 w 371" name="T54"/>
                  <a:gd fmla="*/ 224 h 324" name="T55"/>
                  <a:gd fmla="*/ 4 w 371" name="T56"/>
                  <a:gd fmla="*/ 217 h 324" name="T57"/>
                  <a:gd fmla="*/ 0 w 371" name="T58"/>
                  <a:gd fmla="*/ 214 h 324" name="T59"/>
                  <a:gd fmla="*/ 0 w 371" name="T60"/>
                  <a:gd fmla="*/ 309 h 324" name="T61"/>
                  <a:gd fmla="*/ 7 w 371" name="T62"/>
                  <a:gd fmla="*/ 321 h 324" name="T63"/>
                  <a:gd fmla="*/ 21 w 371" name="T64"/>
                  <a:gd fmla="*/ 321 h 324" name="T65"/>
                  <a:gd fmla="*/ 317 w 371" name="T66"/>
                  <a:gd fmla="*/ 316 h 324" name="T67"/>
                  <a:gd fmla="*/ 332 w 371" name="T68"/>
                  <a:gd fmla="*/ 314 h 324" name="T69"/>
                  <a:gd fmla="*/ 337 w 371" name="T70"/>
                  <a:gd fmla="*/ 300 h 324" name="T71"/>
                  <a:gd fmla="*/ 313 w 371" name="T72"/>
                  <a:gd fmla="*/ 208 h 324" name="T73"/>
                  <a:gd fmla="*/ 329 w 371" name="T74"/>
                  <a:gd fmla="*/ 203 h 324" name="T75"/>
                  <a:gd fmla="*/ 330 w 371" name="T76"/>
                  <a:gd fmla="*/ 203 h 324" name="T77"/>
                  <a:gd fmla="*/ 344 w 371" name="T78"/>
                  <a:gd fmla="*/ 207 h 324" name="T79"/>
                  <a:gd fmla="*/ 356 w 371" name="T80"/>
                  <a:gd fmla="*/ 209 h 324" name="T81"/>
                  <a:gd fmla="*/ 367 w 371" name="T82"/>
                  <a:gd fmla="*/ 202 h 324" name="T83"/>
                  <a:gd fmla="*/ 369 w 371" name="T84"/>
                  <a:gd fmla="*/ 187 h 324" name="T85"/>
                  <a:gd fmla="*/ 360 w 371" name="T86"/>
                  <a:gd fmla="*/ 175 h 324"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324" w="371">
                    <a:moveTo>
                      <a:pt x="360" y="175"/>
                    </a:moveTo>
                    <a:cubicBezTo>
                      <a:pt x="357" y="173"/>
                      <a:pt x="352" y="173"/>
                      <a:pt x="347" y="174"/>
                    </a:cubicBezTo>
                    <a:cubicBezTo>
                      <a:pt x="343" y="175"/>
                      <a:pt x="340" y="178"/>
                      <a:pt x="338" y="181"/>
                    </a:cubicBezTo>
                    <a:cubicBezTo>
                      <a:pt x="335" y="184"/>
                      <a:pt x="332" y="189"/>
                      <a:pt x="327" y="190"/>
                    </a:cubicBezTo>
                    <a:cubicBezTo>
                      <a:pt x="309" y="195"/>
                      <a:pt x="309" y="195"/>
                      <a:pt x="309" y="195"/>
                    </a:cubicBezTo>
                    <a:cubicBezTo>
                      <a:pt x="298" y="160"/>
                      <a:pt x="286" y="127"/>
                      <a:pt x="273" y="97"/>
                    </a:cubicBezTo>
                    <a:cubicBezTo>
                      <a:pt x="235" y="77"/>
                      <a:pt x="191" y="64"/>
                      <a:pt x="148" y="61"/>
                    </a:cubicBezTo>
                    <a:cubicBezTo>
                      <a:pt x="146" y="41"/>
                      <a:pt x="146" y="41"/>
                      <a:pt x="146" y="41"/>
                    </a:cubicBezTo>
                    <a:cubicBezTo>
                      <a:pt x="146" y="41"/>
                      <a:pt x="146" y="41"/>
                      <a:pt x="146" y="41"/>
                    </a:cubicBezTo>
                    <a:cubicBezTo>
                      <a:pt x="146" y="35"/>
                      <a:pt x="150" y="31"/>
                      <a:pt x="152" y="27"/>
                    </a:cubicBezTo>
                    <a:cubicBezTo>
                      <a:pt x="154" y="24"/>
                      <a:pt x="156" y="20"/>
                      <a:pt x="155" y="16"/>
                    </a:cubicBezTo>
                    <a:cubicBezTo>
                      <a:pt x="155" y="11"/>
                      <a:pt x="153" y="7"/>
                      <a:pt x="150" y="4"/>
                    </a:cubicBezTo>
                    <a:cubicBezTo>
                      <a:pt x="148" y="1"/>
                      <a:pt x="144" y="0"/>
                      <a:pt x="138" y="0"/>
                    </a:cubicBezTo>
                    <a:cubicBezTo>
                      <a:pt x="137" y="0"/>
                      <a:pt x="136" y="0"/>
                      <a:pt x="135" y="0"/>
                    </a:cubicBezTo>
                    <a:cubicBezTo>
                      <a:pt x="128" y="1"/>
                      <a:pt x="124" y="3"/>
                      <a:pt x="122" y="7"/>
                    </a:cubicBezTo>
                    <a:cubicBezTo>
                      <a:pt x="120" y="10"/>
                      <a:pt x="119" y="15"/>
                      <a:pt x="120" y="20"/>
                    </a:cubicBezTo>
                    <a:cubicBezTo>
                      <a:pt x="120" y="24"/>
                      <a:pt x="123" y="27"/>
                      <a:pt x="125" y="30"/>
                    </a:cubicBezTo>
                    <a:cubicBezTo>
                      <a:pt x="128" y="33"/>
                      <a:pt x="132" y="37"/>
                      <a:pt x="133" y="42"/>
                    </a:cubicBezTo>
                    <a:cubicBezTo>
                      <a:pt x="135" y="60"/>
                      <a:pt x="135" y="60"/>
                      <a:pt x="135" y="60"/>
                    </a:cubicBezTo>
                    <a:cubicBezTo>
                      <a:pt x="132" y="60"/>
                      <a:pt x="130" y="60"/>
                      <a:pt x="127" y="60"/>
                    </a:cubicBezTo>
                    <a:cubicBezTo>
                      <a:pt x="77" y="60"/>
                      <a:pt x="32" y="73"/>
                      <a:pt x="0" y="103"/>
                    </a:cubicBezTo>
                    <a:cubicBezTo>
                      <a:pt x="0" y="175"/>
                      <a:pt x="0" y="175"/>
                      <a:pt x="0" y="175"/>
                    </a:cubicBezTo>
                    <a:cubicBezTo>
                      <a:pt x="1" y="174"/>
                      <a:pt x="2" y="174"/>
                      <a:pt x="4" y="172"/>
                    </a:cubicBezTo>
                    <a:cubicBezTo>
                      <a:pt x="8" y="169"/>
                      <a:pt x="14" y="165"/>
                      <a:pt x="22" y="165"/>
                    </a:cubicBezTo>
                    <a:cubicBezTo>
                      <a:pt x="28" y="165"/>
                      <a:pt x="36" y="167"/>
                      <a:pt x="42" y="172"/>
                    </a:cubicBezTo>
                    <a:cubicBezTo>
                      <a:pt x="48" y="176"/>
                      <a:pt x="52" y="185"/>
                      <a:pt x="52" y="195"/>
                    </a:cubicBezTo>
                    <a:cubicBezTo>
                      <a:pt x="51" y="205"/>
                      <a:pt x="47" y="213"/>
                      <a:pt x="42" y="218"/>
                    </a:cubicBezTo>
                    <a:cubicBezTo>
                      <a:pt x="36" y="223"/>
                      <a:pt x="29" y="224"/>
                      <a:pt x="22" y="224"/>
                    </a:cubicBezTo>
                    <a:cubicBezTo>
                      <a:pt x="14" y="224"/>
                      <a:pt x="8" y="220"/>
                      <a:pt x="4" y="217"/>
                    </a:cubicBezTo>
                    <a:cubicBezTo>
                      <a:pt x="2" y="216"/>
                      <a:pt x="1" y="215"/>
                      <a:pt x="0" y="214"/>
                    </a:cubicBezTo>
                    <a:cubicBezTo>
                      <a:pt x="0" y="309"/>
                      <a:pt x="0" y="309"/>
                      <a:pt x="0" y="309"/>
                    </a:cubicBezTo>
                    <a:cubicBezTo>
                      <a:pt x="0" y="314"/>
                      <a:pt x="3" y="319"/>
                      <a:pt x="7" y="321"/>
                    </a:cubicBezTo>
                    <a:cubicBezTo>
                      <a:pt x="12" y="324"/>
                      <a:pt x="17" y="324"/>
                      <a:pt x="21" y="321"/>
                    </a:cubicBezTo>
                    <a:cubicBezTo>
                      <a:pt x="134" y="253"/>
                      <a:pt x="222" y="264"/>
                      <a:pt x="317" y="316"/>
                    </a:cubicBezTo>
                    <a:cubicBezTo>
                      <a:pt x="322" y="318"/>
                      <a:pt x="328" y="318"/>
                      <a:pt x="332" y="314"/>
                    </a:cubicBezTo>
                    <a:cubicBezTo>
                      <a:pt x="337" y="311"/>
                      <a:pt x="339" y="305"/>
                      <a:pt x="337" y="300"/>
                    </a:cubicBezTo>
                    <a:cubicBezTo>
                      <a:pt x="330" y="268"/>
                      <a:pt x="322" y="237"/>
                      <a:pt x="313" y="208"/>
                    </a:cubicBezTo>
                    <a:cubicBezTo>
                      <a:pt x="329" y="203"/>
                      <a:pt x="329" y="203"/>
                      <a:pt x="329" y="203"/>
                    </a:cubicBezTo>
                    <a:cubicBezTo>
                      <a:pt x="330" y="203"/>
                      <a:pt x="330" y="203"/>
                      <a:pt x="330" y="203"/>
                    </a:cubicBezTo>
                    <a:cubicBezTo>
                      <a:pt x="336" y="202"/>
                      <a:pt x="340" y="205"/>
                      <a:pt x="344" y="207"/>
                    </a:cubicBezTo>
                    <a:cubicBezTo>
                      <a:pt x="348" y="209"/>
                      <a:pt x="352" y="210"/>
                      <a:pt x="356" y="209"/>
                    </a:cubicBezTo>
                    <a:cubicBezTo>
                      <a:pt x="361" y="207"/>
                      <a:pt x="365" y="205"/>
                      <a:pt x="367" y="202"/>
                    </a:cubicBezTo>
                    <a:cubicBezTo>
                      <a:pt x="369" y="199"/>
                      <a:pt x="371" y="194"/>
                      <a:pt x="369" y="187"/>
                    </a:cubicBezTo>
                    <a:cubicBezTo>
                      <a:pt x="367" y="180"/>
                      <a:pt x="364" y="176"/>
                      <a:pt x="360" y="175"/>
                    </a:cubicBezTo>
                    <a:close/>
                  </a:path>
                </a:pathLst>
              </a:custGeom>
              <a:solidFill>
                <a:schemeClr val="accent3"/>
              </a:solidFill>
              <a:ln>
                <a:noFill/>
              </a:ln>
              <a:extLst>
                <a:ext uri="{91240B29-F687-4F45-9708-019B960494DF}">
                  <a14:hiddenLine w="9525">
                    <a:solidFill>
                      <a:srgbClr val="000000"/>
                    </a:solidFill>
                    <a:round/>
                    <a:headEnd/>
                    <a:tailEnd/>
                  </a14:hiddenLine>
                </a:ext>
              </a:extLst>
            </p:spPr>
            <p:txBody>
              <a:bodyPr anchor="ctr"/>
              <a:lstStyle/>
              <a:p>
                <a:pPr algn="ctr"/>
                <a:endParaRPr>
                  <a:cs typeface="+mn-ea"/>
                  <a:sym typeface="+mn-lt"/>
                </a:endParaRPr>
              </a:p>
            </p:txBody>
          </p:sp>
          <p:sp>
            <p:nvSpPr>
              <p:cNvPr id="34" name="任意多边形: 形状 9"/>
              <p:cNvSpPr/>
              <p:nvPr/>
            </p:nvSpPr>
            <p:spPr bwMode="auto">
              <a:xfrm>
                <a:off x="3211" y="732"/>
                <a:ext cx="605" cy="733"/>
              </a:xfrm>
              <a:custGeom>
                <a:gdLst>
                  <a:gd fmla="*/ 242 w 256" name="T0"/>
                  <a:gd fmla="*/ 0 h 310" name="T1"/>
                  <a:gd fmla="*/ 234 w 256" name="T2"/>
                  <a:gd fmla="*/ 3 h 310" name="T3"/>
                  <a:gd fmla="*/ 73 w 256" name="T4"/>
                  <a:gd fmla="*/ 167 h 310" name="T5"/>
                  <a:gd fmla="*/ 52 w 256" name="T6"/>
                  <a:gd fmla="*/ 154 h 310" name="T7"/>
                  <a:gd fmla="*/ 45 w 256" name="T8"/>
                  <a:gd fmla="*/ 142 h 310" name="T9"/>
                  <a:gd fmla="*/ 38 w 256" name="T10"/>
                  <a:gd fmla="*/ 133 h 310" name="T11"/>
                  <a:gd fmla="*/ 25 w 256" name="T12"/>
                  <a:gd fmla="*/ 130 h 310" name="T13"/>
                  <a:gd fmla="*/ 13 w 256" name="T14"/>
                  <a:gd fmla="*/ 139 h 310" name="T15"/>
                  <a:gd fmla="*/ 10 w 256" name="T16"/>
                  <a:gd fmla="*/ 154 h 310" name="T17"/>
                  <a:gd fmla="*/ 19 w 256" name="T18"/>
                  <a:gd fmla="*/ 163 h 310" name="T19"/>
                  <a:gd fmla="*/ 31 w 256" name="T20"/>
                  <a:gd fmla="*/ 165 h 310" name="T21"/>
                  <a:gd fmla="*/ 46 w 256" name="T22"/>
                  <a:gd fmla="*/ 166 h 310" name="T23"/>
                  <a:gd fmla="*/ 46 w 256" name="T24"/>
                  <a:gd fmla="*/ 166 h 310" name="T25"/>
                  <a:gd fmla="*/ 66 w 256" name="T26"/>
                  <a:gd fmla="*/ 178 h 310" name="T27"/>
                  <a:gd fmla="*/ 0 w 256" name="T28"/>
                  <a:gd fmla="*/ 293 h 310" name="T29"/>
                  <a:gd fmla="*/ 100 w 256" name="T30"/>
                  <a:gd fmla="*/ 270 h 310" name="T31"/>
                  <a:gd fmla="*/ 98 w 256" name="T32"/>
                  <a:gd fmla="*/ 266 h 310" name="T33"/>
                  <a:gd fmla="*/ 93 w 256" name="T34"/>
                  <a:gd fmla="*/ 248 h 310" name="T35"/>
                  <a:gd fmla="*/ 102 w 256" name="T36"/>
                  <a:gd fmla="*/ 228 h 310" name="T37"/>
                  <a:gd fmla="*/ 125 w 256" name="T38"/>
                  <a:gd fmla="*/ 221 h 310" name="T39"/>
                  <a:gd fmla="*/ 148 w 256" name="T40"/>
                  <a:gd fmla="*/ 234 h 310" name="T41"/>
                  <a:gd fmla="*/ 151 w 256" name="T42"/>
                  <a:gd fmla="*/ 254 h 310" name="T43"/>
                  <a:gd fmla="*/ 144 w 256" name="T44"/>
                  <a:gd fmla="*/ 270 h 310" name="T45"/>
                  <a:gd fmla="*/ 256 w 256" name="T46"/>
                  <a:gd fmla="*/ 310 h 310" name="T47"/>
                  <a:gd fmla="*/ 256 w 256" name="T48"/>
                  <a:gd fmla="*/ 191 h 310" name="T49"/>
                  <a:gd fmla="*/ 252 w 256" name="T50"/>
                  <a:gd fmla="*/ 194 h 310" name="T51"/>
                  <a:gd fmla="*/ 234 w 256" name="T52"/>
                  <a:gd fmla="*/ 201 h 310" name="T53"/>
                  <a:gd fmla="*/ 214 w 256" name="T54"/>
                  <a:gd fmla="*/ 195 h 310" name="T55"/>
                  <a:gd fmla="*/ 204 w 256" name="T56"/>
                  <a:gd fmla="*/ 172 h 310" name="T57"/>
                  <a:gd fmla="*/ 214 w 256" name="T58"/>
                  <a:gd fmla="*/ 149 h 310" name="T59"/>
                  <a:gd fmla="*/ 234 w 256" name="T60"/>
                  <a:gd fmla="*/ 142 h 310" name="T61"/>
                  <a:gd fmla="*/ 251 w 256" name="T62"/>
                  <a:gd fmla="*/ 149 h 310" name="T63"/>
                  <a:gd fmla="*/ 256 w 256" name="T64"/>
                  <a:gd fmla="*/ 152 h 310" name="T65"/>
                  <a:gd fmla="*/ 256 w 256" name="T66"/>
                  <a:gd fmla="*/ 14 h 310" name="T67"/>
                  <a:gd fmla="*/ 242 w 256" name="T68"/>
                  <a:gd fmla="*/ 0 h 31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10" w="256">
                    <a:moveTo>
                      <a:pt x="242" y="0"/>
                    </a:moveTo>
                    <a:cubicBezTo>
                      <a:pt x="239" y="1"/>
                      <a:pt x="236" y="2"/>
                      <a:pt x="234" y="3"/>
                    </a:cubicBezTo>
                    <a:cubicBezTo>
                      <a:pt x="173" y="49"/>
                      <a:pt x="119" y="103"/>
                      <a:pt x="73" y="167"/>
                    </a:cubicBezTo>
                    <a:cubicBezTo>
                      <a:pt x="52" y="154"/>
                      <a:pt x="52" y="154"/>
                      <a:pt x="52" y="154"/>
                    </a:cubicBezTo>
                    <a:cubicBezTo>
                      <a:pt x="47" y="151"/>
                      <a:pt x="46" y="146"/>
                      <a:pt x="45" y="142"/>
                    </a:cubicBezTo>
                    <a:cubicBezTo>
                      <a:pt x="43" y="139"/>
                      <a:pt x="41" y="135"/>
                      <a:pt x="38" y="133"/>
                    </a:cubicBezTo>
                    <a:cubicBezTo>
                      <a:pt x="34" y="131"/>
                      <a:pt x="29" y="129"/>
                      <a:pt x="25" y="130"/>
                    </a:cubicBezTo>
                    <a:cubicBezTo>
                      <a:pt x="21" y="130"/>
                      <a:pt x="17" y="132"/>
                      <a:pt x="13" y="139"/>
                    </a:cubicBezTo>
                    <a:cubicBezTo>
                      <a:pt x="9" y="145"/>
                      <a:pt x="9" y="150"/>
                      <a:pt x="10" y="154"/>
                    </a:cubicBezTo>
                    <a:cubicBezTo>
                      <a:pt x="12" y="158"/>
                      <a:pt x="15" y="161"/>
                      <a:pt x="19" y="163"/>
                    </a:cubicBezTo>
                    <a:cubicBezTo>
                      <a:pt x="23" y="166"/>
                      <a:pt x="26" y="166"/>
                      <a:pt x="31" y="165"/>
                    </a:cubicBezTo>
                    <a:cubicBezTo>
                      <a:pt x="35" y="165"/>
                      <a:pt x="40" y="163"/>
                      <a:pt x="46" y="166"/>
                    </a:cubicBezTo>
                    <a:cubicBezTo>
                      <a:pt x="46" y="166"/>
                      <a:pt x="46" y="166"/>
                      <a:pt x="46" y="166"/>
                    </a:cubicBezTo>
                    <a:cubicBezTo>
                      <a:pt x="66" y="178"/>
                      <a:pt x="66" y="178"/>
                      <a:pt x="66" y="178"/>
                    </a:cubicBezTo>
                    <a:cubicBezTo>
                      <a:pt x="42" y="213"/>
                      <a:pt x="20" y="251"/>
                      <a:pt x="0" y="293"/>
                    </a:cubicBezTo>
                    <a:cubicBezTo>
                      <a:pt x="32" y="281"/>
                      <a:pt x="66" y="273"/>
                      <a:pt x="100" y="270"/>
                    </a:cubicBezTo>
                    <a:cubicBezTo>
                      <a:pt x="100" y="269"/>
                      <a:pt x="99" y="268"/>
                      <a:pt x="98" y="266"/>
                    </a:cubicBezTo>
                    <a:cubicBezTo>
                      <a:pt x="95" y="262"/>
                      <a:pt x="92" y="256"/>
                      <a:pt x="93" y="248"/>
                    </a:cubicBezTo>
                    <a:cubicBezTo>
                      <a:pt x="94" y="241"/>
                      <a:pt x="96" y="234"/>
                      <a:pt x="102" y="228"/>
                    </a:cubicBezTo>
                    <a:cubicBezTo>
                      <a:pt x="107" y="223"/>
                      <a:pt x="116" y="220"/>
                      <a:pt x="125" y="221"/>
                    </a:cubicBezTo>
                    <a:cubicBezTo>
                      <a:pt x="135" y="222"/>
                      <a:pt x="144" y="227"/>
                      <a:pt x="148" y="234"/>
                    </a:cubicBezTo>
                    <a:cubicBezTo>
                      <a:pt x="152" y="240"/>
                      <a:pt x="152" y="248"/>
                      <a:pt x="151" y="254"/>
                    </a:cubicBezTo>
                    <a:cubicBezTo>
                      <a:pt x="151" y="261"/>
                      <a:pt x="147" y="266"/>
                      <a:pt x="144" y="270"/>
                    </a:cubicBezTo>
                    <a:cubicBezTo>
                      <a:pt x="186" y="273"/>
                      <a:pt x="225" y="286"/>
                      <a:pt x="256" y="310"/>
                    </a:cubicBezTo>
                    <a:cubicBezTo>
                      <a:pt x="256" y="191"/>
                      <a:pt x="256" y="191"/>
                      <a:pt x="256" y="191"/>
                    </a:cubicBezTo>
                    <a:cubicBezTo>
                      <a:pt x="255" y="192"/>
                      <a:pt x="254" y="193"/>
                      <a:pt x="252" y="194"/>
                    </a:cubicBezTo>
                    <a:cubicBezTo>
                      <a:pt x="248" y="197"/>
                      <a:pt x="242" y="201"/>
                      <a:pt x="234" y="201"/>
                    </a:cubicBezTo>
                    <a:cubicBezTo>
                      <a:pt x="227" y="201"/>
                      <a:pt x="220" y="200"/>
                      <a:pt x="214" y="195"/>
                    </a:cubicBezTo>
                    <a:cubicBezTo>
                      <a:pt x="208" y="190"/>
                      <a:pt x="204" y="182"/>
                      <a:pt x="204" y="172"/>
                    </a:cubicBezTo>
                    <a:cubicBezTo>
                      <a:pt x="204" y="162"/>
                      <a:pt x="208" y="153"/>
                      <a:pt x="214" y="149"/>
                    </a:cubicBezTo>
                    <a:cubicBezTo>
                      <a:pt x="220" y="144"/>
                      <a:pt x="227" y="142"/>
                      <a:pt x="234" y="142"/>
                    </a:cubicBezTo>
                    <a:cubicBezTo>
                      <a:pt x="241" y="142"/>
                      <a:pt x="247" y="146"/>
                      <a:pt x="251" y="149"/>
                    </a:cubicBezTo>
                    <a:cubicBezTo>
                      <a:pt x="254" y="151"/>
                      <a:pt x="255" y="152"/>
                      <a:pt x="256" y="152"/>
                    </a:cubicBezTo>
                    <a:cubicBezTo>
                      <a:pt x="256" y="14"/>
                      <a:pt x="256" y="14"/>
                      <a:pt x="256" y="14"/>
                    </a:cubicBezTo>
                    <a:cubicBezTo>
                      <a:pt x="256" y="7"/>
                      <a:pt x="249" y="0"/>
                      <a:pt x="242" y="0"/>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ctr"/>
              <a:lstStyle/>
              <a:p>
                <a:pPr algn="ctr"/>
                <a:endParaRPr>
                  <a:cs typeface="+mn-ea"/>
                  <a:sym typeface="+mn-lt"/>
                </a:endParaRPr>
              </a:p>
            </p:txBody>
          </p:sp>
          <p:sp>
            <p:nvSpPr>
              <p:cNvPr id="35" name="任意多边形: 形状 10"/>
              <p:cNvSpPr/>
              <p:nvPr/>
            </p:nvSpPr>
            <p:spPr bwMode="auto">
              <a:xfrm>
                <a:off x="2927" y="1283"/>
                <a:ext cx="1034" cy="767"/>
              </a:xfrm>
              <a:custGeom>
                <a:gdLst>
                  <a:gd fmla="*/ 432 w 437" name="T0"/>
                  <a:gd fmla="*/ 181 h 324" name="T1"/>
                  <a:gd fmla="*/ 419 w 437" name="T2"/>
                  <a:gd fmla="*/ 177 h 324" name="T3"/>
                  <a:gd fmla="*/ 408 w 437" name="T4"/>
                  <a:gd fmla="*/ 181 h 324" name="T5"/>
                  <a:gd fmla="*/ 395 w 437" name="T6"/>
                  <a:gd fmla="*/ 187 h 324" name="T7"/>
                  <a:gd fmla="*/ 376 w 437" name="T8"/>
                  <a:gd fmla="*/ 187 h 324" name="T9"/>
                  <a:gd fmla="*/ 376 w 437" name="T10"/>
                  <a:gd fmla="*/ 110 h 324" name="T11"/>
                  <a:gd fmla="*/ 245 w 437" name="T12"/>
                  <a:gd fmla="*/ 60 h 324" name="T13"/>
                  <a:gd fmla="*/ 247 w 437" name="T14"/>
                  <a:gd fmla="*/ 42 h 324" name="T15"/>
                  <a:gd fmla="*/ 254 w 437" name="T16"/>
                  <a:gd fmla="*/ 30 h 324" name="T17"/>
                  <a:gd fmla="*/ 260 w 437" name="T18"/>
                  <a:gd fmla="*/ 20 h 324" name="T19"/>
                  <a:gd fmla="*/ 258 w 437" name="T20"/>
                  <a:gd fmla="*/ 7 h 324" name="T21"/>
                  <a:gd fmla="*/ 244 w 437" name="T22"/>
                  <a:gd fmla="*/ 0 h 324" name="T23"/>
                  <a:gd fmla="*/ 242 w 437" name="T24"/>
                  <a:gd fmla="*/ 0 h 324" name="T25"/>
                  <a:gd fmla="*/ 230 w 437" name="T26"/>
                  <a:gd fmla="*/ 4 h 324" name="T27"/>
                  <a:gd fmla="*/ 225 w 437" name="T28"/>
                  <a:gd fmla="*/ 16 h 324" name="T29"/>
                  <a:gd fmla="*/ 228 w 437" name="T30"/>
                  <a:gd fmla="*/ 27 h 324" name="T31"/>
                  <a:gd fmla="*/ 234 w 437" name="T32"/>
                  <a:gd fmla="*/ 41 h 324" name="T33"/>
                  <a:gd fmla="*/ 234 w 437" name="T34"/>
                  <a:gd fmla="*/ 41 h 324" name="T35"/>
                  <a:gd fmla="*/ 231 w 437" name="T36"/>
                  <a:gd fmla="*/ 60 h 324" name="T37"/>
                  <a:gd fmla="*/ 230 w 437" name="T38"/>
                  <a:gd fmla="*/ 60 h 324" name="T39"/>
                  <a:gd fmla="*/ 105 w 437" name="T40"/>
                  <a:gd fmla="*/ 93 h 324" name="T41"/>
                  <a:gd fmla="*/ 67 w 437" name="T42"/>
                  <a:gd fmla="*/ 196 h 324" name="T43"/>
                  <a:gd fmla="*/ 44 w 437" name="T44"/>
                  <a:gd fmla="*/ 190 h 324" name="T45"/>
                  <a:gd fmla="*/ 33 w 437" name="T46"/>
                  <a:gd fmla="*/ 181 h 324" name="T47"/>
                  <a:gd fmla="*/ 24 w 437" name="T48"/>
                  <a:gd fmla="*/ 174 h 324" name="T49"/>
                  <a:gd fmla="*/ 10 w 437" name="T50"/>
                  <a:gd fmla="*/ 175 h 324" name="T51"/>
                  <a:gd fmla="*/ 2 w 437" name="T52"/>
                  <a:gd fmla="*/ 187 h 324" name="T53"/>
                  <a:gd fmla="*/ 3 w 437" name="T54"/>
                  <a:gd fmla="*/ 202 h 324" name="T55"/>
                  <a:gd fmla="*/ 15 w 437" name="T56"/>
                  <a:gd fmla="*/ 209 h 324" name="T57"/>
                  <a:gd fmla="*/ 26 w 437" name="T58"/>
                  <a:gd fmla="*/ 207 h 324" name="T59"/>
                  <a:gd fmla="*/ 41 w 437" name="T60"/>
                  <a:gd fmla="*/ 203 h 324" name="T61"/>
                  <a:gd fmla="*/ 41 w 437" name="T62"/>
                  <a:gd fmla="*/ 203 h 324" name="T63"/>
                  <a:gd fmla="*/ 63 w 437" name="T64"/>
                  <a:gd fmla="*/ 209 h 324" name="T65"/>
                  <a:gd fmla="*/ 38 w 437" name="T66"/>
                  <a:gd fmla="*/ 300 h 324" name="T67"/>
                  <a:gd fmla="*/ 43 w 437" name="T68"/>
                  <a:gd fmla="*/ 314 h 324" name="T69"/>
                  <a:gd fmla="*/ 58 w 437" name="T70"/>
                  <a:gd fmla="*/ 315 h 324" name="T71"/>
                  <a:gd fmla="*/ 355 w 437" name="T72"/>
                  <a:gd fmla="*/ 321 h 324" name="T73"/>
                  <a:gd fmla="*/ 369 w 437" name="T74"/>
                  <a:gd fmla="*/ 321 h 324" name="T75"/>
                  <a:gd fmla="*/ 376 w 437" name="T76"/>
                  <a:gd fmla="*/ 309 h 324" name="T77"/>
                  <a:gd fmla="*/ 376 w 437" name="T78"/>
                  <a:gd fmla="*/ 201 h 324" name="T79"/>
                  <a:gd fmla="*/ 395 w 437" name="T80"/>
                  <a:gd fmla="*/ 201 h 324" name="T81"/>
                  <a:gd fmla="*/ 395 w 437" name="T82"/>
                  <a:gd fmla="*/ 201 h 324" name="T83"/>
                  <a:gd fmla="*/ 408 w 437" name="T84"/>
                  <a:gd fmla="*/ 208 h 324" name="T85"/>
                  <a:gd fmla="*/ 419 w 437" name="T86"/>
                  <a:gd fmla="*/ 213 h 324" name="T87"/>
                  <a:gd fmla="*/ 431 w 437" name="T88"/>
                  <a:gd fmla="*/ 209 h 324" name="T89"/>
                  <a:gd fmla="*/ 437 w 437" name="T90"/>
                  <a:gd fmla="*/ 195 h 324" name="T91"/>
                  <a:gd fmla="*/ 432 w 437" name="T92"/>
                  <a:gd fmla="*/ 181 h 324"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24" w="437">
                    <a:moveTo>
                      <a:pt x="432" y="181"/>
                    </a:moveTo>
                    <a:cubicBezTo>
                      <a:pt x="428" y="178"/>
                      <a:pt x="424" y="177"/>
                      <a:pt x="419" y="177"/>
                    </a:cubicBezTo>
                    <a:cubicBezTo>
                      <a:pt x="415" y="177"/>
                      <a:pt x="411" y="179"/>
                      <a:pt x="408" y="181"/>
                    </a:cubicBezTo>
                    <a:cubicBezTo>
                      <a:pt x="405" y="184"/>
                      <a:pt x="401" y="187"/>
                      <a:pt x="395" y="187"/>
                    </a:cubicBezTo>
                    <a:cubicBezTo>
                      <a:pt x="376" y="187"/>
                      <a:pt x="376" y="187"/>
                      <a:pt x="376" y="187"/>
                    </a:cubicBezTo>
                    <a:cubicBezTo>
                      <a:pt x="376" y="110"/>
                      <a:pt x="376" y="110"/>
                      <a:pt x="376" y="110"/>
                    </a:cubicBezTo>
                    <a:cubicBezTo>
                      <a:pt x="345" y="76"/>
                      <a:pt x="297" y="60"/>
                      <a:pt x="245" y="60"/>
                    </a:cubicBezTo>
                    <a:cubicBezTo>
                      <a:pt x="247" y="42"/>
                      <a:pt x="247" y="42"/>
                      <a:pt x="247" y="42"/>
                    </a:cubicBezTo>
                    <a:cubicBezTo>
                      <a:pt x="248" y="37"/>
                      <a:pt x="252" y="33"/>
                      <a:pt x="254" y="30"/>
                    </a:cubicBezTo>
                    <a:cubicBezTo>
                      <a:pt x="257" y="27"/>
                      <a:pt x="259" y="24"/>
                      <a:pt x="260" y="20"/>
                    </a:cubicBezTo>
                    <a:cubicBezTo>
                      <a:pt x="261" y="15"/>
                      <a:pt x="260" y="10"/>
                      <a:pt x="258" y="7"/>
                    </a:cubicBezTo>
                    <a:cubicBezTo>
                      <a:pt x="255" y="3"/>
                      <a:pt x="252" y="1"/>
                      <a:pt x="244" y="0"/>
                    </a:cubicBezTo>
                    <a:cubicBezTo>
                      <a:pt x="243" y="0"/>
                      <a:pt x="243" y="0"/>
                      <a:pt x="242" y="0"/>
                    </a:cubicBezTo>
                    <a:cubicBezTo>
                      <a:pt x="236" y="0"/>
                      <a:pt x="232" y="1"/>
                      <a:pt x="230" y="4"/>
                    </a:cubicBezTo>
                    <a:cubicBezTo>
                      <a:pt x="227" y="7"/>
                      <a:pt x="225" y="11"/>
                      <a:pt x="225" y="16"/>
                    </a:cubicBezTo>
                    <a:cubicBezTo>
                      <a:pt x="224" y="20"/>
                      <a:pt x="226" y="24"/>
                      <a:pt x="228" y="27"/>
                    </a:cubicBezTo>
                    <a:cubicBezTo>
                      <a:pt x="230" y="31"/>
                      <a:pt x="234" y="35"/>
                      <a:pt x="234" y="41"/>
                    </a:cubicBezTo>
                    <a:cubicBezTo>
                      <a:pt x="234" y="41"/>
                      <a:pt x="234" y="41"/>
                      <a:pt x="234" y="41"/>
                    </a:cubicBezTo>
                    <a:cubicBezTo>
                      <a:pt x="231" y="60"/>
                      <a:pt x="231" y="60"/>
                      <a:pt x="231" y="60"/>
                    </a:cubicBezTo>
                    <a:cubicBezTo>
                      <a:pt x="231" y="60"/>
                      <a:pt x="231" y="60"/>
                      <a:pt x="230" y="60"/>
                    </a:cubicBezTo>
                    <a:cubicBezTo>
                      <a:pt x="188" y="62"/>
                      <a:pt x="144" y="74"/>
                      <a:pt x="105" y="93"/>
                    </a:cubicBezTo>
                    <a:cubicBezTo>
                      <a:pt x="91" y="125"/>
                      <a:pt x="78" y="159"/>
                      <a:pt x="67" y="196"/>
                    </a:cubicBezTo>
                    <a:cubicBezTo>
                      <a:pt x="44" y="190"/>
                      <a:pt x="44" y="190"/>
                      <a:pt x="44" y="190"/>
                    </a:cubicBezTo>
                    <a:cubicBezTo>
                      <a:pt x="38" y="189"/>
                      <a:pt x="36" y="184"/>
                      <a:pt x="33" y="181"/>
                    </a:cubicBezTo>
                    <a:cubicBezTo>
                      <a:pt x="30" y="178"/>
                      <a:pt x="28" y="175"/>
                      <a:pt x="24" y="174"/>
                    </a:cubicBezTo>
                    <a:cubicBezTo>
                      <a:pt x="19" y="173"/>
                      <a:pt x="14" y="173"/>
                      <a:pt x="10" y="175"/>
                    </a:cubicBezTo>
                    <a:cubicBezTo>
                      <a:pt x="7" y="176"/>
                      <a:pt x="3" y="180"/>
                      <a:pt x="2" y="187"/>
                    </a:cubicBezTo>
                    <a:cubicBezTo>
                      <a:pt x="0" y="194"/>
                      <a:pt x="1" y="199"/>
                      <a:pt x="3" y="202"/>
                    </a:cubicBezTo>
                    <a:cubicBezTo>
                      <a:pt x="6" y="205"/>
                      <a:pt x="10" y="207"/>
                      <a:pt x="15" y="209"/>
                    </a:cubicBezTo>
                    <a:cubicBezTo>
                      <a:pt x="19" y="210"/>
                      <a:pt x="22" y="209"/>
                      <a:pt x="26" y="207"/>
                    </a:cubicBezTo>
                    <a:cubicBezTo>
                      <a:pt x="30" y="205"/>
                      <a:pt x="35" y="202"/>
                      <a:pt x="41" y="203"/>
                    </a:cubicBezTo>
                    <a:cubicBezTo>
                      <a:pt x="41" y="203"/>
                      <a:pt x="41" y="203"/>
                      <a:pt x="41" y="203"/>
                    </a:cubicBezTo>
                    <a:cubicBezTo>
                      <a:pt x="63" y="209"/>
                      <a:pt x="63" y="209"/>
                      <a:pt x="63" y="209"/>
                    </a:cubicBezTo>
                    <a:cubicBezTo>
                      <a:pt x="54" y="238"/>
                      <a:pt x="46" y="268"/>
                      <a:pt x="38" y="300"/>
                    </a:cubicBezTo>
                    <a:cubicBezTo>
                      <a:pt x="37" y="305"/>
                      <a:pt x="39" y="311"/>
                      <a:pt x="43" y="314"/>
                    </a:cubicBezTo>
                    <a:cubicBezTo>
                      <a:pt x="48" y="317"/>
                      <a:pt x="54" y="318"/>
                      <a:pt x="58" y="315"/>
                    </a:cubicBezTo>
                    <a:cubicBezTo>
                      <a:pt x="161" y="259"/>
                      <a:pt x="252" y="259"/>
                      <a:pt x="355" y="321"/>
                    </a:cubicBezTo>
                    <a:cubicBezTo>
                      <a:pt x="359" y="324"/>
                      <a:pt x="365" y="324"/>
                      <a:pt x="369" y="321"/>
                    </a:cubicBezTo>
                    <a:cubicBezTo>
                      <a:pt x="373" y="319"/>
                      <a:pt x="376" y="314"/>
                      <a:pt x="376" y="309"/>
                    </a:cubicBezTo>
                    <a:cubicBezTo>
                      <a:pt x="376" y="201"/>
                      <a:pt x="376" y="201"/>
                      <a:pt x="376" y="201"/>
                    </a:cubicBezTo>
                    <a:cubicBezTo>
                      <a:pt x="395" y="201"/>
                      <a:pt x="395" y="201"/>
                      <a:pt x="395" y="201"/>
                    </a:cubicBezTo>
                    <a:cubicBezTo>
                      <a:pt x="395" y="201"/>
                      <a:pt x="395" y="201"/>
                      <a:pt x="395" y="201"/>
                    </a:cubicBezTo>
                    <a:cubicBezTo>
                      <a:pt x="401" y="201"/>
                      <a:pt x="405" y="205"/>
                      <a:pt x="408" y="208"/>
                    </a:cubicBezTo>
                    <a:cubicBezTo>
                      <a:pt x="411" y="211"/>
                      <a:pt x="414" y="213"/>
                      <a:pt x="419" y="213"/>
                    </a:cubicBezTo>
                    <a:cubicBezTo>
                      <a:pt x="424" y="213"/>
                      <a:pt x="428" y="212"/>
                      <a:pt x="431" y="209"/>
                    </a:cubicBezTo>
                    <a:cubicBezTo>
                      <a:pt x="434" y="207"/>
                      <a:pt x="437" y="203"/>
                      <a:pt x="437" y="195"/>
                    </a:cubicBezTo>
                    <a:cubicBezTo>
                      <a:pt x="437" y="187"/>
                      <a:pt x="435" y="184"/>
                      <a:pt x="432" y="181"/>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ctr"/>
              <a:lstStyle/>
              <a:p>
                <a:pPr algn="ctr"/>
                <a:endParaRPr>
                  <a:cs typeface="+mn-ea"/>
                  <a:sym typeface="+mn-lt"/>
                </a:endParaRPr>
              </a:p>
            </p:txBody>
          </p:sp>
          <p:sp>
            <p:nvSpPr>
              <p:cNvPr id="36" name="任意多边形: 形状 11"/>
              <p:cNvSpPr/>
              <p:nvPr/>
            </p:nvSpPr>
            <p:spPr bwMode="auto">
              <a:xfrm>
                <a:off x="3757" y="2100"/>
                <a:ext cx="168" cy="563"/>
              </a:xfrm>
              <a:custGeom>
                <a:gdLst>
                  <a:gd fmla="*/ 0 w 71" name="T0"/>
                  <a:gd fmla="*/ 238 h 238" name="T1"/>
                  <a:gd fmla="*/ 18 w 71" name="T2"/>
                  <a:gd fmla="*/ 238 h 238" name="T3"/>
                  <a:gd fmla="*/ 18 w 71" name="T4"/>
                  <a:gd fmla="*/ 233 h 238" name="T5"/>
                  <a:gd fmla="*/ 13 w 71" name="T6"/>
                  <a:gd fmla="*/ 226 h 238" name="T7"/>
                  <a:gd fmla="*/ 6 w 71" name="T8"/>
                  <a:gd fmla="*/ 208 h 238" name="T9"/>
                  <a:gd fmla="*/ 12 w 71" name="T10"/>
                  <a:gd fmla="*/ 188 h 238" name="T11"/>
                  <a:gd fmla="*/ 35 w 71" name="T12"/>
                  <a:gd fmla="*/ 178 h 238" name="T13"/>
                  <a:gd fmla="*/ 59 w 71" name="T14"/>
                  <a:gd fmla="*/ 188 h 238" name="T15"/>
                  <a:gd fmla="*/ 65 w 71" name="T16"/>
                  <a:gd fmla="*/ 208 h 238" name="T17"/>
                  <a:gd fmla="*/ 59 w 71" name="T18"/>
                  <a:gd fmla="*/ 225 h 238" name="T19"/>
                  <a:gd fmla="*/ 55 w 71" name="T20"/>
                  <a:gd fmla="*/ 231 h 238" name="T21"/>
                  <a:gd fmla="*/ 55 w 71" name="T22"/>
                  <a:gd fmla="*/ 238 h 238" name="T23"/>
                  <a:gd fmla="*/ 71 w 71" name="T24"/>
                  <a:gd fmla="*/ 238 h 238" name="T25"/>
                  <a:gd fmla="*/ 71 w 71" name="T26"/>
                  <a:gd fmla="*/ 0 h 238" name="T27"/>
                  <a:gd fmla="*/ 0 w 71" name="T28"/>
                  <a:gd fmla="*/ 0 h 238" name="T29"/>
                  <a:gd fmla="*/ 0 w 71" name="T30"/>
                  <a:gd fmla="*/ 238 h 23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38" w="71">
                    <a:moveTo>
                      <a:pt x="0" y="238"/>
                    </a:moveTo>
                    <a:cubicBezTo>
                      <a:pt x="18" y="238"/>
                      <a:pt x="18" y="238"/>
                      <a:pt x="18" y="238"/>
                    </a:cubicBezTo>
                    <a:cubicBezTo>
                      <a:pt x="18" y="233"/>
                      <a:pt x="18" y="233"/>
                      <a:pt x="18" y="233"/>
                    </a:cubicBezTo>
                    <a:cubicBezTo>
                      <a:pt x="18" y="231"/>
                      <a:pt x="17" y="231"/>
                      <a:pt x="13" y="226"/>
                    </a:cubicBezTo>
                    <a:cubicBezTo>
                      <a:pt x="10" y="222"/>
                      <a:pt x="6" y="216"/>
                      <a:pt x="6" y="208"/>
                    </a:cubicBezTo>
                    <a:cubicBezTo>
                      <a:pt x="6" y="201"/>
                      <a:pt x="8" y="194"/>
                      <a:pt x="12" y="188"/>
                    </a:cubicBezTo>
                    <a:cubicBezTo>
                      <a:pt x="17" y="182"/>
                      <a:pt x="26" y="178"/>
                      <a:pt x="35" y="178"/>
                    </a:cubicBezTo>
                    <a:cubicBezTo>
                      <a:pt x="45" y="178"/>
                      <a:pt x="54" y="182"/>
                      <a:pt x="59" y="188"/>
                    </a:cubicBezTo>
                    <a:cubicBezTo>
                      <a:pt x="64" y="194"/>
                      <a:pt x="65" y="201"/>
                      <a:pt x="65" y="208"/>
                    </a:cubicBezTo>
                    <a:cubicBezTo>
                      <a:pt x="65" y="216"/>
                      <a:pt x="61" y="222"/>
                      <a:pt x="59" y="225"/>
                    </a:cubicBezTo>
                    <a:cubicBezTo>
                      <a:pt x="55" y="230"/>
                      <a:pt x="55" y="230"/>
                      <a:pt x="55" y="231"/>
                    </a:cubicBezTo>
                    <a:cubicBezTo>
                      <a:pt x="55" y="238"/>
                      <a:pt x="55" y="238"/>
                      <a:pt x="55" y="238"/>
                    </a:cubicBezTo>
                    <a:cubicBezTo>
                      <a:pt x="71" y="238"/>
                      <a:pt x="71" y="238"/>
                      <a:pt x="71" y="238"/>
                    </a:cubicBezTo>
                    <a:cubicBezTo>
                      <a:pt x="71" y="0"/>
                      <a:pt x="71" y="0"/>
                      <a:pt x="71" y="0"/>
                    </a:cubicBezTo>
                    <a:cubicBezTo>
                      <a:pt x="0" y="0"/>
                      <a:pt x="0" y="0"/>
                      <a:pt x="0" y="0"/>
                    </a:cubicBezTo>
                    <a:lnTo>
                      <a:pt x="0" y="238"/>
                    </a:lnTo>
                    <a:close/>
                  </a:path>
                </a:pathLst>
              </a:custGeom>
              <a:solidFill>
                <a:schemeClr val="tx1">
                  <a:lumMod val="50000"/>
                  <a:lumOff val="50000"/>
                </a:schemeClr>
              </a:solidFill>
              <a:ln>
                <a:noFill/>
              </a:ln>
              <a:extLst>
                <a:ext uri="{91240B29-F687-4F45-9708-019B960494DF}">
                  <a14:hiddenLine w="9525">
                    <a:solidFill>
                      <a:srgbClr val="000000"/>
                    </a:solidFill>
                    <a:round/>
                    <a:headEnd/>
                    <a:tailEnd/>
                  </a14:hiddenLine>
                </a:ext>
              </a:extLst>
            </p:spPr>
            <p:txBody>
              <a:bodyPr anchor="ctr"/>
              <a:lstStyle/>
              <a:p>
                <a:pPr algn="ctr"/>
                <a:endParaRPr>
                  <a:cs typeface="+mn-ea"/>
                  <a:sym typeface="+mn-lt"/>
                </a:endParaRPr>
              </a:p>
            </p:txBody>
          </p:sp>
          <p:sp>
            <p:nvSpPr>
              <p:cNvPr id="37" name="任意多边形: 形状 12"/>
              <p:cNvSpPr/>
              <p:nvPr/>
            </p:nvSpPr>
            <p:spPr bwMode="auto">
              <a:xfrm>
                <a:off x="3757" y="2549"/>
                <a:ext cx="168" cy="642"/>
              </a:xfrm>
              <a:custGeom>
                <a:gdLst>
                  <a:gd fmla="*/ 71 w 71" name="T0"/>
                  <a:gd fmla="*/ 72 h 271" name="T1"/>
                  <a:gd fmla="*/ 43 w 71" name="T2"/>
                  <a:gd fmla="*/ 72 h 271" name="T3"/>
                  <a:gd fmla="*/ 43 w 71" name="T4"/>
                  <a:gd fmla="*/ 41 h 271" name="T5"/>
                  <a:gd fmla="*/ 49 w 71" name="T6"/>
                  <a:gd fmla="*/ 29 h 271" name="T7"/>
                  <a:gd fmla="*/ 53 w 71" name="T8"/>
                  <a:gd fmla="*/ 18 h 271" name="T9"/>
                  <a:gd fmla="*/ 50 w 71" name="T10"/>
                  <a:gd fmla="*/ 5 h 271" name="T11"/>
                  <a:gd fmla="*/ 36 w 71" name="T12"/>
                  <a:gd fmla="*/ 0 h 271" name="T13"/>
                  <a:gd fmla="*/ 21 w 71" name="T14"/>
                  <a:gd fmla="*/ 5 h 271" name="T15"/>
                  <a:gd fmla="*/ 18 w 71" name="T16"/>
                  <a:gd fmla="*/ 18 h 271" name="T17"/>
                  <a:gd fmla="*/ 22 w 71" name="T18"/>
                  <a:gd fmla="*/ 29 h 271" name="T19"/>
                  <a:gd fmla="*/ 30 w 71" name="T20"/>
                  <a:gd fmla="*/ 42 h 271" name="T21"/>
                  <a:gd fmla="*/ 30 w 71" name="T22"/>
                  <a:gd fmla="*/ 42 h 271" name="T23"/>
                  <a:gd fmla="*/ 30 w 71" name="T24"/>
                  <a:gd fmla="*/ 72 h 271" name="T25"/>
                  <a:gd fmla="*/ 0 w 71" name="T26"/>
                  <a:gd fmla="*/ 72 h 271" name="T27"/>
                  <a:gd fmla="*/ 0 w 71" name="T28"/>
                  <a:gd fmla="*/ 271 h 271" name="T29"/>
                  <a:gd fmla="*/ 71 w 71" name="T30"/>
                  <a:gd fmla="*/ 257 h 271" name="T31"/>
                  <a:gd fmla="*/ 71 w 71" name="T32"/>
                  <a:gd fmla="*/ 72 h 27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71" w="71">
                    <a:moveTo>
                      <a:pt x="71" y="72"/>
                    </a:moveTo>
                    <a:cubicBezTo>
                      <a:pt x="43" y="72"/>
                      <a:pt x="43" y="72"/>
                      <a:pt x="43" y="72"/>
                    </a:cubicBezTo>
                    <a:cubicBezTo>
                      <a:pt x="43" y="41"/>
                      <a:pt x="43" y="41"/>
                      <a:pt x="43" y="41"/>
                    </a:cubicBezTo>
                    <a:cubicBezTo>
                      <a:pt x="43" y="36"/>
                      <a:pt x="47" y="32"/>
                      <a:pt x="49" y="29"/>
                    </a:cubicBezTo>
                    <a:cubicBezTo>
                      <a:pt x="52" y="25"/>
                      <a:pt x="53" y="22"/>
                      <a:pt x="53" y="18"/>
                    </a:cubicBezTo>
                    <a:cubicBezTo>
                      <a:pt x="53" y="13"/>
                      <a:pt x="52" y="8"/>
                      <a:pt x="50" y="5"/>
                    </a:cubicBezTo>
                    <a:cubicBezTo>
                      <a:pt x="47" y="2"/>
                      <a:pt x="43" y="0"/>
                      <a:pt x="36" y="0"/>
                    </a:cubicBezTo>
                    <a:cubicBezTo>
                      <a:pt x="28" y="0"/>
                      <a:pt x="24" y="2"/>
                      <a:pt x="21" y="5"/>
                    </a:cubicBezTo>
                    <a:cubicBezTo>
                      <a:pt x="19" y="8"/>
                      <a:pt x="18" y="13"/>
                      <a:pt x="18" y="18"/>
                    </a:cubicBezTo>
                    <a:cubicBezTo>
                      <a:pt x="18" y="22"/>
                      <a:pt x="20" y="25"/>
                      <a:pt x="22" y="29"/>
                    </a:cubicBezTo>
                    <a:cubicBezTo>
                      <a:pt x="25" y="32"/>
                      <a:pt x="29" y="36"/>
                      <a:pt x="30" y="42"/>
                    </a:cubicBezTo>
                    <a:cubicBezTo>
                      <a:pt x="30" y="42"/>
                      <a:pt x="30" y="42"/>
                      <a:pt x="30" y="42"/>
                    </a:cubicBezTo>
                    <a:cubicBezTo>
                      <a:pt x="30" y="72"/>
                      <a:pt x="30" y="72"/>
                      <a:pt x="30" y="72"/>
                    </a:cubicBezTo>
                    <a:cubicBezTo>
                      <a:pt x="0" y="72"/>
                      <a:pt x="0" y="72"/>
                      <a:pt x="0" y="72"/>
                    </a:cubicBezTo>
                    <a:cubicBezTo>
                      <a:pt x="0" y="271"/>
                      <a:pt x="0" y="271"/>
                      <a:pt x="0" y="271"/>
                    </a:cubicBezTo>
                    <a:cubicBezTo>
                      <a:pt x="71" y="257"/>
                      <a:pt x="71" y="257"/>
                      <a:pt x="71" y="257"/>
                    </a:cubicBezTo>
                    <a:lnTo>
                      <a:pt x="71" y="72"/>
                    </a:lnTo>
                    <a:close/>
                  </a:path>
                </a:pathLst>
              </a:custGeom>
              <a:solidFill>
                <a:schemeClr val="tx1">
                  <a:lumMod val="50000"/>
                  <a:lumOff val="50000"/>
                </a:schemeClr>
              </a:solidFill>
              <a:ln>
                <a:noFill/>
              </a:ln>
              <a:extLst>
                <a:ext uri="{91240B29-F687-4F45-9708-019B960494DF}">
                  <a14:hiddenLine w="9525">
                    <a:solidFill>
                      <a:srgbClr val="000000"/>
                    </a:solidFill>
                    <a:round/>
                    <a:headEnd/>
                    <a:tailEnd/>
                  </a14:hiddenLine>
                </a:ext>
              </a:extLst>
            </p:spPr>
            <p:txBody>
              <a:bodyPr anchor="ctr"/>
              <a:lstStyle/>
              <a:p>
                <a:pPr algn="ctr"/>
                <a:endParaRPr>
                  <a:cs typeface="+mn-ea"/>
                  <a:sym typeface="+mn-lt"/>
                </a:endParaRPr>
              </a:p>
            </p:txBody>
          </p:sp>
          <p:sp>
            <p:nvSpPr>
              <p:cNvPr id="38" name="任意多边形: 形状 13"/>
              <p:cNvSpPr/>
              <p:nvPr/>
            </p:nvSpPr>
            <p:spPr bwMode="auto">
              <a:xfrm>
                <a:off x="3842" y="3676"/>
                <a:ext cx="112" cy="163"/>
              </a:xfrm>
              <a:custGeom>
                <a:gdLst>
                  <a:gd fmla="*/ 35 w 47" name="T0"/>
                  <a:gd fmla="*/ 34 h 69" name="T1"/>
                  <a:gd fmla="*/ 24 w 47" name="T2"/>
                  <a:gd fmla="*/ 25 h 69" name="T3"/>
                  <a:gd fmla="*/ 23 w 47" name="T4"/>
                  <a:gd fmla="*/ 25 h 69" name="T5"/>
                  <a:gd fmla="*/ 13 w 47" name="T6"/>
                  <a:gd fmla="*/ 0 h 69" name="T7"/>
                  <a:gd fmla="*/ 0 w 47" name="T8"/>
                  <a:gd fmla="*/ 5 h 69" name="T9"/>
                  <a:gd fmla="*/ 11 w 47" name="T10"/>
                  <a:gd fmla="*/ 31 h 69" name="T11"/>
                  <a:gd fmla="*/ 11 w 47" name="T12"/>
                  <a:gd fmla="*/ 45 h 69" name="T13"/>
                  <a:gd fmla="*/ 11 w 47" name="T14"/>
                  <a:gd fmla="*/ 56 h 69" name="T15"/>
                  <a:gd fmla="*/ 20 w 47" name="T16"/>
                  <a:gd fmla="*/ 67 h 69" name="T17"/>
                  <a:gd fmla="*/ 35 w 47" name="T18"/>
                  <a:gd fmla="*/ 66 h 69" name="T19"/>
                  <a:gd fmla="*/ 46 w 47" name="T20"/>
                  <a:gd fmla="*/ 55 h 69" name="T21"/>
                  <a:gd fmla="*/ 44 w 47" name="T22"/>
                  <a:gd fmla="*/ 42 h 69" name="T23"/>
                  <a:gd fmla="*/ 35 w 47" name="T24"/>
                  <a:gd fmla="*/ 34 h 6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9" w="47">
                    <a:moveTo>
                      <a:pt x="35" y="34"/>
                    </a:moveTo>
                    <a:cubicBezTo>
                      <a:pt x="32" y="32"/>
                      <a:pt x="26" y="30"/>
                      <a:pt x="24" y="25"/>
                    </a:cubicBezTo>
                    <a:cubicBezTo>
                      <a:pt x="24" y="25"/>
                      <a:pt x="24" y="25"/>
                      <a:pt x="23" y="25"/>
                    </a:cubicBezTo>
                    <a:cubicBezTo>
                      <a:pt x="13" y="0"/>
                      <a:pt x="13" y="0"/>
                      <a:pt x="13" y="0"/>
                    </a:cubicBezTo>
                    <a:cubicBezTo>
                      <a:pt x="0" y="5"/>
                      <a:pt x="0" y="5"/>
                      <a:pt x="0" y="5"/>
                    </a:cubicBezTo>
                    <a:cubicBezTo>
                      <a:pt x="11" y="31"/>
                      <a:pt x="11" y="31"/>
                      <a:pt x="11" y="31"/>
                    </a:cubicBezTo>
                    <a:cubicBezTo>
                      <a:pt x="14" y="36"/>
                      <a:pt x="12" y="41"/>
                      <a:pt x="11" y="45"/>
                    </a:cubicBezTo>
                    <a:cubicBezTo>
                      <a:pt x="10" y="49"/>
                      <a:pt x="10" y="52"/>
                      <a:pt x="11" y="56"/>
                    </a:cubicBezTo>
                    <a:cubicBezTo>
                      <a:pt x="13" y="61"/>
                      <a:pt x="16" y="65"/>
                      <a:pt x="20" y="67"/>
                    </a:cubicBezTo>
                    <a:cubicBezTo>
                      <a:pt x="24" y="69"/>
                      <a:pt x="28" y="69"/>
                      <a:pt x="35" y="66"/>
                    </a:cubicBezTo>
                    <a:cubicBezTo>
                      <a:pt x="42" y="63"/>
                      <a:pt x="45" y="59"/>
                      <a:pt x="46" y="55"/>
                    </a:cubicBezTo>
                    <a:cubicBezTo>
                      <a:pt x="47" y="51"/>
                      <a:pt x="46" y="47"/>
                      <a:pt x="44" y="42"/>
                    </a:cubicBezTo>
                    <a:cubicBezTo>
                      <a:pt x="42" y="38"/>
                      <a:pt x="39" y="36"/>
                      <a:pt x="35" y="34"/>
                    </a:cubicBezTo>
                    <a:close/>
                  </a:path>
                </a:pathLst>
              </a:custGeom>
              <a:solidFill>
                <a:schemeClr val="tx1">
                  <a:lumMod val="50000"/>
                  <a:lumOff val="50000"/>
                </a:schemeClr>
              </a:solidFill>
              <a:ln>
                <a:noFill/>
              </a:ln>
              <a:extLst>
                <a:ext uri="{91240B29-F687-4F45-9708-019B960494DF}">
                  <a14:hiddenLine w="9525">
                    <a:solidFill>
                      <a:srgbClr val="000000"/>
                    </a:solidFill>
                    <a:round/>
                    <a:headEnd/>
                    <a:tailEnd/>
                  </a14:hiddenLine>
                </a:ext>
              </a:extLst>
            </p:spPr>
            <p:txBody>
              <a:bodyPr anchor="ctr"/>
              <a:lstStyle/>
              <a:p>
                <a:pPr algn="ctr"/>
                <a:endParaRPr>
                  <a:cs typeface="+mn-ea"/>
                  <a:sym typeface="+mn-lt"/>
                </a:endParaRPr>
              </a:p>
            </p:txBody>
          </p:sp>
          <p:sp>
            <p:nvSpPr>
              <p:cNvPr id="39" name="任意多边形: 形状 14"/>
              <p:cNvSpPr/>
              <p:nvPr/>
            </p:nvSpPr>
            <p:spPr bwMode="auto">
              <a:xfrm>
                <a:off x="3790" y="3479"/>
                <a:ext cx="795" cy="569"/>
              </a:xfrm>
              <a:custGeom>
                <a:gdLst>
                  <a:gd fmla="*/ 300 w 336" name="T0"/>
                  <a:gd fmla="*/ 0 h 240" name="T1"/>
                  <a:gd fmla="*/ 274 w 336" name="T2"/>
                  <a:gd fmla="*/ 11 h 240" name="T3"/>
                  <a:gd fmla="*/ 264 w 336" name="T4"/>
                  <a:gd fmla="*/ 38 h 240" name="T5"/>
                  <a:gd fmla="*/ 231 w 336" name="T6"/>
                  <a:gd fmla="*/ 143 h 240" name="T7"/>
                  <a:gd fmla="*/ 164 w 336" name="T8"/>
                  <a:gd fmla="*/ 165 h 240" name="T9"/>
                  <a:gd fmla="*/ 70 w 336" name="T10"/>
                  <a:gd fmla="*/ 95 h 240" name="T11"/>
                  <a:gd fmla="*/ 54 w 336" name="T12"/>
                  <a:gd fmla="*/ 99 h 240" name="T13"/>
                  <a:gd fmla="*/ 56 w 336" name="T14"/>
                  <a:gd fmla="*/ 102 h 240" name="T15"/>
                  <a:gd fmla="*/ 63 w 336" name="T16"/>
                  <a:gd fmla="*/ 107 h 240" name="T17"/>
                  <a:gd fmla="*/ 77 w 336" name="T18"/>
                  <a:gd fmla="*/ 120 h 240" name="T19"/>
                  <a:gd fmla="*/ 79 w 336" name="T20"/>
                  <a:gd fmla="*/ 141 h 240" name="T21"/>
                  <a:gd fmla="*/ 62 w 336" name="T22"/>
                  <a:gd fmla="*/ 159 h 240" name="T23"/>
                  <a:gd fmla="*/ 37 w 336" name="T24"/>
                  <a:gd fmla="*/ 160 h 240" name="T25"/>
                  <a:gd fmla="*/ 23 w 336" name="T26"/>
                  <a:gd fmla="*/ 144 h 240" name="T27"/>
                  <a:gd fmla="*/ 22 w 336" name="T28"/>
                  <a:gd fmla="*/ 125 h 240" name="T29"/>
                  <a:gd fmla="*/ 23 w 336" name="T30"/>
                  <a:gd fmla="*/ 118 h 240" name="T31"/>
                  <a:gd fmla="*/ 18 w 336" name="T32"/>
                  <a:gd fmla="*/ 108 h 240" name="T33"/>
                  <a:gd fmla="*/ 0 w 336" name="T34"/>
                  <a:gd fmla="*/ 112 h 240" name="T35"/>
                  <a:gd fmla="*/ 156 w 336" name="T36"/>
                  <a:gd fmla="*/ 235 h 240" name="T37"/>
                  <a:gd fmla="*/ 281 w 336" name="T38"/>
                  <a:gd fmla="*/ 193 h 240" name="T39"/>
                  <a:gd fmla="*/ 335 w 336" name="T40"/>
                  <a:gd fmla="*/ 38 h 240" name="T41"/>
                  <a:gd fmla="*/ 326 w 336" name="T42"/>
                  <a:gd fmla="*/ 11 h 240" name="T43"/>
                  <a:gd fmla="*/ 300 w 336" name="T44"/>
                  <a:gd fmla="*/ 0 h 240"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40" w="336">
                    <a:moveTo>
                      <a:pt x="300" y="0"/>
                    </a:moveTo>
                    <a:cubicBezTo>
                      <a:pt x="290" y="0"/>
                      <a:pt x="280" y="4"/>
                      <a:pt x="274" y="11"/>
                    </a:cubicBezTo>
                    <a:cubicBezTo>
                      <a:pt x="267" y="18"/>
                      <a:pt x="264" y="28"/>
                      <a:pt x="264" y="38"/>
                    </a:cubicBezTo>
                    <a:cubicBezTo>
                      <a:pt x="264" y="93"/>
                      <a:pt x="249" y="125"/>
                      <a:pt x="231" y="143"/>
                    </a:cubicBezTo>
                    <a:cubicBezTo>
                      <a:pt x="213" y="161"/>
                      <a:pt x="190" y="167"/>
                      <a:pt x="164" y="165"/>
                    </a:cubicBezTo>
                    <a:cubicBezTo>
                      <a:pt x="128" y="161"/>
                      <a:pt x="89" y="136"/>
                      <a:pt x="70" y="95"/>
                    </a:cubicBezTo>
                    <a:cubicBezTo>
                      <a:pt x="54" y="99"/>
                      <a:pt x="54" y="99"/>
                      <a:pt x="54" y="99"/>
                    </a:cubicBezTo>
                    <a:cubicBezTo>
                      <a:pt x="56" y="102"/>
                      <a:pt x="56" y="102"/>
                      <a:pt x="56" y="102"/>
                    </a:cubicBezTo>
                    <a:cubicBezTo>
                      <a:pt x="56" y="104"/>
                      <a:pt x="58" y="104"/>
                      <a:pt x="63" y="107"/>
                    </a:cubicBezTo>
                    <a:cubicBezTo>
                      <a:pt x="67" y="109"/>
                      <a:pt x="74" y="113"/>
                      <a:pt x="77" y="120"/>
                    </a:cubicBezTo>
                    <a:cubicBezTo>
                      <a:pt x="79" y="127"/>
                      <a:pt x="81" y="134"/>
                      <a:pt x="79" y="141"/>
                    </a:cubicBezTo>
                    <a:cubicBezTo>
                      <a:pt x="77" y="148"/>
                      <a:pt x="71" y="155"/>
                      <a:pt x="62" y="159"/>
                    </a:cubicBezTo>
                    <a:cubicBezTo>
                      <a:pt x="53" y="164"/>
                      <a:pt x="43" y="163"/>
                      <a:pt x="37" y="160"/>
                    </a:cubicBezTo>
                    <a:cubicBezTo>
                      <a:pt x="30" y="156"/>
                      <a:pt x="25" y="150"/>
                      <a:pt x="23" y="144"/>
                    </a:cubicBezTo>
                    <a:cubicBezTo>
                      <a:pt x="20" y="137"/>
                      <a:pt x="21" y="130"/>
                      <a:pt x="22" y="125"/>
                    </a:cubicBezTo>
                    <a:cubicBezTo>
                      <a:pt x="23" y="120"/>
                      <a:pt x="23" y="119"/>
                      <a:pt x="23" y="118"/>
                    </a:cubicBezTo>
                    <a:cubicBezTo>
                      <a:pt x="18" y="108"/>
                      <a:pt x="18" y="108"/>
                      <a:pt x="18" y="108"/>
                    </a:cubicBezTo>
                    <a:cubicBezTo>
                      <a:pt x="0" y="112"/>
                      <a:pt x="0" y="112"/>
                      <a:pt x="0" y="112"/>
                    </a:cubicBezTo>
                    <a:cubicBezTo>
                      <a:pt x="27" y="182"/>
                      <a:pt x="90" y="228"/>
                      <a:pt x="156" y="235"/>
                    </a:cubicBezTo>
                    <a:cubicBezTo>
                      <a:pt x="200" y="240"/>
                      <a:pt x="247" y="227"/>
                      <a:pt x="281" y="193"/>
                    </a:cubicBezTo>
                    <a:cubicBezTo>
                      <a:pt x="315" y="159"/>
                      <a:pt x="335" y="106"/>
                      <a:pt x="335" y="38"/>
                    </a:cubicBezTo>
                    <a:cubicBezTo>
                      <a:pt x="336" y="28"/>
                      <a:pt x="332" y="18"/>
                      <a:pt x="326" y="11"/>
                    </a:cubicBezTo>
                    <a:cubicBezTo>
                      <a:pt x="319" y="4"/>
                      <a:pt x="309" y="0"/>
                      <a:pt x="300" y="0"/>
                    </a:cubicBezTo>
                    <a:close/>
                  </a:path>
                </a:pathLst>
              </a:custGeom>
              <a:solidFill>
                <a:schemeClr val="tx1">
                  <a:lumMod val="50000"/>
                  <a:lumOff val="50000"/>
                </a:schemeClr>
              </a:solidFill>
              <a:ln>
                <a:noFill/>
              </a:ln>
              <a:extLst>
                <a:ext uri="{91240B29-F687-4F45-9708-019B960494DF}">
                  <a14:hiddenLine w="9525">
                    <a:solidFill>
                      <a:srgbClr val="000000"/>
                    </a:solidFill>
                    <a:round/>
                    <a:headEnd/>
                    <a:tailEnd/>
                  </a14:hiddenLine>
                </a:ext>
              </a:extLst>
            </p:spPr>
            <p:txBody>
              <a:bodyPr anchor="ctr"/>
              <a:lstStyle/>
              <a:p>
                <a:pPr algn="ctr"/>
                <a:endParaRPr>
                  <a:cs typeface="+mn-ea"/>
                  <a:sym typeface="+mn-lt"/>
                </a:endParaRPr>
              </a:p>
            </p:txBody>
          </p:sp>
          <p:sp>
            <p:nvSpPr>
              <p:cNvPr id="40" name="任意多边形: 形状 15"/>
              <p:cNvSpPr/>
              <p:nvPr/>
            </p:nvSpPr>
            <p:spPr bwMode="auto">
              <a:xfrm>
                <a:off x="3241" y="3027"/>
                <a:ext cx="864" cy="710"/>
              </a:xfrm>
              <a:custGeom>
                <a:gdLst>
                  <a:gd fmla="*/ 300 w 365" name="T0"/>
                  <a:gd fmla="*/ 158 h 300" name="T1"/>
                  <a:gd fmla="*/ 345 w 365" name="T2"/>
                  <a:gd fmla="*/ 147 h 300" name="T3"/>
                  <a:gd fmla="*/ 361 w 365" name="T4"/>
                  <a:gd fmla="*/ 110 h 300" name="T5"/>
                  <a:gd fmla="*/ 343 w 365" name="T6"/>
                  <a:gd fmla="*/ 88 h 300" name="T7"/>
                  <a:gd fmla="*/ 293 w 365" name="T8"/>
                  <a:gd fmla="*/ 100 h 300" name="T9"/>
                  <a:gd fmla="*/ 286 w 365" name="T10"/>
                  <a:gd fmla="*/ 96 h 300" name="T11"/>
                  <a:gd fmla="*/ 290 w 365" name="T12"/>
                  <a:gd fmla="*/ 89 h 300" name="T13"/>
                  <a:gd fmla="*/ 317 w 365" name="T14"/>
                  <a:gd fmla="*/ 80 h 300" name="T15"/>
                  <a:gd fmla="*/ 334 w 365" name="T16"/>
                  <a:gd fmla="*/ 75 h 300" name="T17"/>
                  <a:gd fmla="*/ 353 w 365" name="T18"/>
                  <a:gd fmla="*/ 39 h 300" name="T19"/>
                  <a:gd fmla="*/ 316 w 365" name="T20"/>
                  <a:gd fmla="*/ 19 h 300" name="T21"/>
                  <a:gd fmla="*/ 209 w 365" name="T22"/>
                  <a:gd fmla="*/ 45 h 300" name="T23"/>
                  <a:gd fmla="*/ 201 w 365" name="T24"/>
                  <a:gd fmla="*/ 41 h 300" name="T25"/>
                  <a:gd fmla="*/ 206 w 365" name="T26"/>
                  <a:gd fmla="*/ 34 h 300" name="T27"/>
                  <a:gd fmla="*/ 218 w 365" name="T28"/>
                  <a:gd fmla="*/ 30 h 300" name="T29"/>
                  <a:gd fmla="*/ 218 w 365" name="T30"/>
                  <a:gd fmla="*/ 0 h 300" name="T31"/>
                  <a:gd fmla="*/ 199 w 365" name="T32"/>
                  <a:gd fmla="*/ 0 h 300" name="T33"/>
                  <a:gd fmla="*/ 143 w 365" name="T34"/>
                  <a:gd fmla="*/ 4 h 300" name="T35"/>
                  <a:gd fmla="*/ 68 w 365" name="T36"/>
                  <a:gd fmla="*/ 99 h 300" name="T37"/>
                  <a:gd fmla="*/ 48 w 365" name="T38"/>
                  <a:gd fmla="*/ 114 h 300" name="T39"/>
                  <a:gd fmla="*/ 0 w 365" name="T40"/>
                  <a:gd fmla="*/ 133 h 300" name="T41"/>
                  <a:gd fmla="*/ 41 w 365" name="T42"/>
                  <a:gd fmla="*/ 297 h 300" name="T43"/>
                  <a:gd fmla="*/ 113 w 365" name="T44"/>
                  <a:gd fmla="*/ 282 h 300" name="T45"/>
                  <a:gd fmla="*/ 267 w 365" name="T46"/>
                  <a:gd fmla="*/ 283 h 300" name="T47"/>
                  <a:gd fmla="*/ 267 w 365" name="T48"/>
                  <a:gd fmla="*/ 283 h 300" name="T49"/>
                  <a:gd fmla="*/ 323 w 365" name="T50"/>
                  <a:gd fmla="*/ 268 h 300" name="T51"/>
                  <a:gd fmla="*/ 339 w 365" name="T52"/>
                  <a:gd fmla="*/ 256 h 300" name="T53"/>
                  <a:gd fmla="*/ 341 w 365" name="T54"/>
                  <a:gd fmla="*/ 237 h 300" name="T55"/>
                  <a:gd fmla="*/ 335 w 365" name="T56"/>
                  <a:gd fmla="*/ 226 h 300" name="T57"/>
                  <a:gd fmla="*/ 293 w 365" name="T58"/>
                  <a:gd fmla="*/ 235 h 300" name="T59"/>
                  <a:gd fmla="*/ 286 w 365" name="T60"/>
                  <a:gd fmla="*/ 230 h 300" name="T61"/>
                  <a:gd fmla="*/ 291 w 365" name="T62"/>
                  <a:gd fmla="*/ 223 h 300" name="T63"/>
                  <a:gd fmla="*/ 339 w 365" name="T64"/>
                  <a:gd fmla="*/ 212 h 300" name="T65"/>
                  <a:gd fmla="*/ 357 w 365" name="T66"/>
                  <a:gd fmla="*/ 199 h 300" name="T67"/>
                  <a:gd fmla="*/ 361 w 365" name="T68"/>
                  <a:gd fmla="*/ 177 h 300" name="T69"/>
                  <a:gd fmla="*/ 347 w 365" name="T70"/>
                  <a:gd fmla="*/ 159 h 300" name="T71"/>
                  <a:gd fmla="*/ 344 w 365" name="T72"/>
                  <a:gd fmla="*/ 160 h 300" name="T73"/>
                  <a:gd fmla="*/ 303 w 365" name="T74"/>
                  <a:gd fmla="*/ 169 h 300" name="T75"/>
                  <a:gd fmla="*/ 296 w 365" name="T76"/>
                  <a:gd fmla="*/ 165 h 300" name="T77"/>
                  <a:gd fmla="*/ 300 w 365" name="T78"/>
                  <a:gd fmla="*/ 158 h 300"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300" w="365">
                    <a:moveTo>
                      <a:pt x="300" y="158"/>
                    </a:moveTo>
                    <a:cubicBezTo>
                      <a:pt x="345" y="147"/>
                      <a:pt x="345" y="147"/>
                      <a:pt x="345" y="147"/>
                    </a:cubicBezTo>
                    <a:cubicBezTo>
                      <a:pt x="359" y="144"/>
                      <a:pt x="365" y="124"/>
                      <a:pt x="361" y="110"/>
                    </a:cubicBezTo>
                    <a:cubicBezTo>
                      <a:pt x="359" y="101"/>
                      <a:pt x="352" y="93"/>
                      <a:pt x="343" y="88"/>
                    </a:cubicBezTo>
                    <a:cubicBezTo>
                      <a:pt x="293" y="100"/>
                      <a:pt x="293" y="100"/>
                      <a:pt x="293" y="100"/>
                    </a:cubicBezTo>
                    <a:cubicBezTo>
                      <a:pt x="290" y="101"/>
                      <a:pt x="287" y="99"/>
                      <a:pt x="286" y="96"/>
                    </a:cubicBezTo>
                    <a:cubicBezTo>
                      <a:pt x="285" y="93"/>
                      <a:pt x="287" y="89"/>
                      <a:pt x="290" y="89"/>
                    </a:cubicBezTo>
                    <a:cubicBezTo>
                      <a:pt x="317" y="80"/>
                      <a:pt x="317" y="80"/>
                      <a:pt x="317" y="80"/>
                    </a:cubicBezTo>
                    <a:cubicBezTo>
                      <a:pt x="334" y="75"/>
                      <a:pt x="334" y="75"/>
                      <a:pt x="334" y="75"/>
                    </a:cubicBezTo>
                    <a:cubicBezTo>
                      <a:pt x="354" y="69"/>
                      <a:pt x="356" y="51"/>
                      <a:pt x="353" y="39"/>
                    </a:cubicBezTo>
                    <a:cubicBezTo>
                      <a:pt x="350" y="25"/>
                      <a:pt x="338" y="13"/>
                      <a:pt x="316" y="19"/>
                    </a:cubicBezTo>
                    <a:cubicBezTo>
                      <a:pt x="237" y="39"/>
                      <a:pt x="288" y="23"/>
                      <a:pt x="209" y="45"/>
                    </a:cubicBezTo>
                    <a:cubicBezTo>
                      <a:pt x="206" y="46"/>
                      <a:pt x="202" y="44"/>
                      <a:pt x="201" y="41"/>
                    </a:cubicBezTo>
                    <a:cubicBezTo>
                      <a:pt x="201" y="38"/>
                      <a:pt x="203" y="35"/>
                      <a:pt x="206" y="34"/>
                    </a:cubicBezTo>
                    <a:cubicBezTo>
                      <a:pt x="218" y="30"/>
                      <a:pt x="218" y="30"/>
                      <a:pt x="218" y="30"/>
                    </a:cubicBezTo>
                    <a:cubicBezTo>
                      <a:pt x="218" y="0"/>
                      <a:pt x="218" y="0"/>
                      <a:pt x="218" y="0"/>
                    </a:cubicBezTo>
                    <a:cubicBezTo>
                      <a:pt x="212" y="0"/>
                      <a:pt x="206" y="0"/>
                      <a:pt x="199" y="0"/>
                    </a:cubicBezTo>
                    <a:cubicBezTo>
                      <a:pt x="173" y="0"/>
                      <a:pt x="148" y="2"/>
                      <a:pt x="143" y="4"/>
                    </a:cubicBezTo>
                    <a:cubicBezTo>
                      <a:pt x="115" y="17"/>
                      <a:pt x="119" y="32"/>
                      <a:pt x="68" y="99"/>
                    </a:cubicBezTo>
                    <a:cubicBezTo>
                      <a:pt x="48" y="114"/>
                      <a:pt x="48" y="114"/>
                      <a:pt x="48" y="114"/>
                    </a:cubicBezTo>
                    <a:cubicBezTo>
                      <a:pt x="0" y="133"/>
                      <a:pt x="0" y="133"/>
                      <a:pt x="0" y="133"/>
                    </a:cubicBezTo>
                    <a:cubicBezTo>
                      <a:pt x="41" y="297"/>
                      <a:pt x="41" y="297"/>
                      <a:pt x="41" y="297"/>
                    </a:cubicBezTo>
                    <a:cubicBezTo>
                      <a:pt x="113" y="282"/>
                      <a:pt x="113" y="282"/>
                      <a:pt x="113" y="282"/>
                    </a:cubicBezTo>
                    <a:cubicBezTo>
                      <a:pt x="176" y="296"/>
                      <a:pt x="203" y="300"/>
                      <a:pt x="267" y="283"/>
                    </a:cubicBezTo>
                    <a:cubicBezTo>
                      <a:pt x="267" y="283"/>
                      <a:pt x="267" y="283"/>
                      <a:pt x="267" y="283"/>
                    </a:cubicBezTo>
                    <a:cubicBezTo>
                      <a:pt x="323" y="268"/>
                      <a:pt x="323" y="268"/>
                      <a:pt x="323" y="268"/>
                    </a:cubicBezTo>
                    <a:cubicBezTo>
                      <a:pt x="330" y="266"/>
                      <a:pt x="335" y="262"/>
                      <a:pt x="339" y="256"/>
                    </a:cubicBezTo>
                    <a:cubicBezTo>
                      <a:pt x="342" y="250"/>
                      <a:pt x="343" y="243"/>
                      <a:pt x="341" y="237"/>
                    </a:cubicBezTo>
                    <a:cubicBezTo>
                      <a:pt x="340" y="233"/>
                      <a:pt x="338" y="229"/>
                      <a:pt x="335" y="226"/>
                    </a:cubicBezTo>
                    <a:cubicBezTo>
                      <a:pt x="293" y="235"/>
                      <a:pt x="293" y="235"/>
                      <a:pt x="293" y="235"/>
                    </a:cubicBezTo>
                    <a:cubicBezTo>
                      <a:pt x="290" y="236"/>
                      <a:pt x="287" y="233"/>
                      <a:pt x="286" y="230"/>
                    </a:cubicBezTo>
                    <a:cubicBezTo>
                      <a:pt x="285" y="227"/>
                      <a:pt x="288" y="224"/>
                      <a:pt x="291" y="223"/>
                    </a:cubicBezTo>
                    <a:cubicBezTo>
                      <a:pt x="307" y="220"/>
                      <a:pt x="322" y="216"/>
                      <a:pt x="339" y="212"/>
                    </a:cubicBezTo>
                    <a:cubicBezTo>
                      <a:pt x="346" y="210"/>
                      <a:pt x="353" y="206"/>
                      <a:pt x="357" y="199"/>
                    </a:cubicBezTo>
                    <a:cubicBezTo>
                      <a:pt x="361" y="193"/>
                      <a:pt x="363" y="185"/>
                      <a:pt x="361" y="177"/>
                    </a:cubicBezTo>
                    <a:cubicBezTo>
                      <a:pt x="359" y="169"/>
                      <a:pt x="354" y="162"/>
                      <a:pt x="347" y="159"/>
                    </a:cubicBezTo>
                    <a:cubicBezTo>
                      <a:pt x="346" y="159"/>
                      <a:pt x="345" y="159"/>
                      <a:pt x="344" y="160"/>
                    </a:cubicBezTo>
                    <a:cubicBezTo>
                      <a:pt x="303" y="169"/>
                      <a:pt x="303" y="169"/>
                      <a:pt x="303" y="169"/>
                    </a:cubicBezTo>
                    <a:cubicBezTo>
                      <a:pt x="300" y="170"/>
                      <a:pt x="296" y="168"/>
                      <a:pt x="296" y="165"/>
                    </a:cubicBezTo>
                    <a:cubicBezTo>
                      <a:pt x="295" y="162"/>
                      <a:pt x="297" y="158"/>
                      <a:pt x="300" y="158"/>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ctr"/>
              <a:lstStyle/>
              <a:p>
                <a:pPr algn="ctr"/>
                <a:endParaRPr>
                  <a:cs typeface="+mn-ea"/>
                  <a:sym typeface="+mn-lt"/>
                </a:endParaRPr>
              </a:p>
            </p:txBody>
          </p:sp>
          <p:sp>
            <p:nvSpPr>
              <p:cNvPr id="41" name="任意多边形: 形状 16"/>
              <p:cNvSpPr/>
              <p:nvPr/>
            </p:nvSpPr>
            <p:spPr bwMode="auto">
              <a:xfrm>
                <a:off x="2898" y="3283"/>
                <a:ext cx="445" cy="717"/>
              </a:xfrm>
              <a:custGeom>
                <a:gdLst>
                  <a:gd fmla="*/ 125 w 188" name="T0"/>
                  <a:gd fmla="*/ 15 h 303" name="T1"/>
                  <a:gd fmla="*/ 111 w 188" name="T2"/>
                  <a:gd fmla="*/ 1 h 303" name="T3"/>
                  <a:gd fmla="*/ 101 w 188" name="T4"/>
                  <a:gd fmla="*/ 1 h 303" name="T5"/>
                  <a:gd fmla="*/ 17 w 188" name="T6"/>
                  <a:gd fmla="*/ 24 h 303" name="T7"/>
                  <a:gd fmla="*/ 3 w 188" name="T8"/>
                  <a:gd fmla="*/ 49 h 303" name="T9"/>
                  <a:gd fmla="*/ 64 w 188" name="T10"/>
                  <a:gd fmla="*/ 287 h 303" name="T11"/>
                  <a:gd fmla="*/ 89 w 188" name="T12"/>
                  <a:gd fmla="*/ 300 h 303" name="T13"/>
                  <a:gd fmla="*/ 171 w 188" name="T14"/>
                  <a:gd fmla="*/ 273 h 303" name="T15"/>
                  <a:gd fmla="*/ 185 w 188" name="T16"/>
                  <a:gd fmla="*/ 247 h 303" name="T17"/>
                  <a:gd fmla="*/ 125 w 188" name="T18"/>
                  <a:gd fmla="*/ 15 h 303" name="T19"/>
                  <a:gd fmla="*/ 158 w 188" name="T20"/>
                  <a:gd fmla="*/ 240 h 303" name="T21"/>
                  <a:gd fmla="*/ 120 w 188" name="T22"/>
                  <a:gd fmla="*/ 265 h 303" name="T23"/>
                  <a:gd fmla="*/ 94 w 188" name="T24"/>
                  <a:gd fmla="*/ 227 h 303" name="T25"/>
                  <a:gd fmla="*/ 133 w 188" name="T26"/>
                  <a:gd fmla="*/ 202 h 303" name="T27"/>
                  <a:gd fmla="*/ 158 w 188" name="T28"/>
                  <a:gd fmla="*/ 240 h 30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03" w="188">
                    <a:moveTo>
                      <a:pt x="125" y="15"/>
                    </a:moveTo>
                    <a:cubicBezTo>
                      <a:pt x="123" y="8"/>
                      <a:pt x="118" y="3"/>
                      <a:pt x="111" y="1"/>
                    </a:cubicBezTo>
                    <a:cubicBezTo>
                      <a:pt x="108" y="0"/>
                      <a:pt x="104" y="0"/>
                      <a:pt x="101" y="1"/>
                    </a:cubicBezTo>
                    <a:cubicBezTo>
                      <a:pt x="17" y="24"/>
                      <a:pt x="17" y="24"/>
                      <a:pt x="17" y="24"/>
                    </a:cubicBezTo>
                    <a:cubicBezTo>
                      <a:pt x="7" y="27"/>
                      <a:pt x="0" y="39"/>
                      <a:pt x="3" y="49"/>
                    </a:cubicBezTo>
                    <a:cubicBezTo>
                      <a:pt x="64" y="287"/>
                      <a:pt x="64" y="287"/>
                      <a:pt x="64" y="287"/>
                    </a:cubicBezTo>
                    <a:cubicBezTo>
                      <a:pt x="67" y="297"/>
                      <a:pt x="79" y="303"/>
                      <a:pt x="89" y="300"/>
                    </a:cubicBezTo>
                    <a:cubicBezTo>
                      <a:pt x="171" y="273"/>
                      <a:pt x="171" y="273"/>
                      <a:pt x="171" y="273"/>
                    </a:cubicBezTo>
                    <a:cubicBezTo>
                      <a:pt x="181" y="269"/>
                      <a:pt x="188" y="257"/>
                      <a:pt x="185" y="247"/>
                    </a:cubicBezTo>
                    <a:lnTo>
                      <a:pt x="125" y="15"/>
                    </a:lnTo>
                    <a:close/>
                    <a:moveTo>
                      <a:pt x="158" y="240"/>
                    </a:moveTo>
                    <a:cubicBezTo>
                      <a:pt x="154" y="258"/>
                      <a:pt x="137" y="269"/>
                      <a:pt x="120" y="265"/>
                    </a:cubicBezTo>
                    <a:cubicBezTo>
                      <a:pt x="102" y="262"/>
                      <a:pt x="91" y="245"/>
                      <a:pt x="94" y="227"/>
                    </a:cubicBezTo>
                    <a:cubicBezTo>
                      <a:pt x="98" y="210"/>
                      <a:pt x="115" y="198"/>
                      <a:pt x="133" y="202"/>
                    </a:cubicBezTo>
                    <a:cubicBezTo>
                      <a:pt x="150" y="205"/>
                      <a:pt x="161" y="222"/>
                      <a:pt x="158" y="240"/>
                    </a:cubicBezTo>
                    <a:close/>
                  </a:path>
                </a:pathLst>
              </a:custGeom>
              <a:solidFill>
                <a:schemeClr val="tx1">
                  <a:lumMod val="50000"/>
                  <a:lumOff val="50000"/>
                </a:schemeClr>
              </a:solidFill>
              <a:ln>
                <a:noFill/>
              </a:ln>
              <a:extLst>
                <a:ext uri="{91240B29-F687-4F45-9708-019B960494DF}">
                  <a14:hiddenLine w="9525">
                    <a:solidFill>
                      <a:srgbClr val="000000"/>
                    </a:solidFill>
                    <a:round/>
                    <a:headEnd/>
                    <a:tailEnd/>
                  </a14:hiddenLine>
                </a:ext>
              </a:extLst>
            </p:spPr>
            <p:txBody>
              <a:bodyPr anchor="ctr"/>
              <a:lstStyle/>
              <a:p>
                <a:pPr algn="ctr"/>
                <a:endParaRPr>
                  <a:cs typeface="+mn-ea"/>
                  <a:sym typeface="+mn-lt"/>
                </a:endParaRPr>
              </a:p>
            </p:txBody>
          </p:sp>
        </p:grpSp>
        <p:sp>
          <p:nvSpPr>
            <p:cNvPr id="14" name="任意多边形: 形状 40"/>
            <p:cNvSpPr/>
            <p:nvPr/>
          </p:nvSpPr>
          <p:spPr>
            <a:xfrm flipH="1" flipV="1">
              <a:off x="6715233" y="3683580"/>
              <a:ext cx="3515258" cy="2187952"/>
            </a:xfrm>
            <a:custGeom>
              <a:gdLst>
                <a:gd fmla="*/ 1754659 w 1754659" name="connsiteX0"/>
                <a:gd fmla="*/ 506627 h 506627" name="connsiteY0"/>
                <a:gd fmla="*/ 1346886 w 1754659" name="connsiteX1"/>
                <a:gd fmla="*/ 0 h 506627" name="connsiteY1"/>
                <a:gd fmla="*/ 0 w 1754659" name="connsiteX2"/>
                <a:gd fmla="*/ 0 h 506627" name="connsiteY2"/>
              </a:gdLst>
              <a:cxnLst>
                <a:cxn ang="0">
                  <a:pos x="connsiteX0" y="connsiteY0"/>
                </a:cxn>
                <a:cxn ang="0">
                  <a:pos x="connsiteX1" y="connsiteY1"/>
                </a:cxn>
                <a:cxn ang="0">
                  <a:pos x="connsiteX2" y="connsiteY2"/>
                </a:cxn>
              </a:cxnLst>
              <a:rect b="b" l="l" r="r" t="t"/>
              <a:pathLst>
                <a:path h="506627" w="1754658">
                  <a:moveTo>
                    <a:pt x="1754659" y="506627"/>
                  </a:moveTo>
                  <a:lnTo>
                    <a:pt x="1346886" y="0"/>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15" name="组合 14"/>
            <p:cNvGrpSpPr/>
            <p:nvPr/>
          </p:nvGrpSpPr>
          <p:grpSpPr>
            <a:xfrm>
              <a:off x="1356611" y="5068652"/>
              <a:ext cx="2578029" cy="832132"/>
              <a:chOff x="251866" y="1988839"/>
              <a:chExt cx="3288629" cy="832132"/>
            </a:xfrm>
          </p:grpSpPr>
          <p:sp>
            <p:nvSpPr>
              <p:cNvPr id="25" name="文本框 42"/>
              <p:cNvSpPr txBox="1"/>
              <p:nvPr/>
            </p:nvSpPr>
            <p:spPr>
              <a:xfrm>
                <a:off x="251866" y="2343340"/>
                <a:ext cx="3288629" cy="477631"/>
              </a:xfrm>
              <a:prstGeom prst="rect">
                <a:avLst/>
              </a:prstGeom>
              <a:noFill/>
            </p:spPr>
            <p:txBody>
              <a:bodyPr anchor="ctr" bIns="0" lIns="0" rIns="0" tIns="0" wrap="square">
                <a:noAutofit/>
              </a:bodyPr>
              <a:lstStyle/>
              <a:p>
                <a:pPr algn="r" defTabSz="914378">
                  <a:lnSpc>
                    <a:spcPct val="120000"/>
                  </a:lnSpc>
                  <a:spcBef>
                    <a:spcPct val="0"/>
                  </a:spcBef>
                  <a:defRPr/>
                </a:pPr>
                <a:r>
                  <a:rPr altLang="en-US" lang="zh-CN" sz="1400">
                    <a:cs typeface="+mn-ea"/>
                    <a:sym typeface="+mn-lt"/>
                  </a:rPr>
                  <a:t>点击此处更换文本编辑文字，点击此处更换文本编辑文字</a:t>
                </a:r>
              </a:p>
            </p:txBody>
          </p:sp>
          <p:sp>
            <p:nvSpPr>
              <p:cNvPr id="26" name="矩形 25"/>
              <p:cNvSpPr/>
              <p:nvPr/>
            </p:nvSpPr>
            <p:spPr>
              <a:xfrm>
                <a:off x="251866" y="1988839"/>
                <a:ext cx="3288629" cy="306375"/>
              </a:xfrm>
              <a:prstGeom prst="rect">
                <a:avLst/>
              </a:prstGeom>
            </p:spPr>
            <p:txBody>
              <a:bodyPr anchor="ctr" bIns="0" lIns="0" rIns="0" tIns="0" wrap="none">
                <a:normAutofit/>
              </a:bodyPr>
              <a:lstStyle/>
              <a:p>
                <a:pPr algn="r" defTabSz="914378" lvl="0">
                  <a:spcBef>
                    <a:spcPct val="0"/>
                  </a:spcBef>
                  <a:defRPr/>
                </a:pPr>
                <a:r>
                  <a:rPr altLang="en-US" b="1" lang="zh-CN" sz="2000">
                    <a:solidFill>
                      <a:srgbClr val="2980B9"/>
                    </a:solidFill>
                    <a:cs typeface="+mn-ea"/>
                    <a:sym typeface="+mn-lt"/>
                  </a:rPr>
                  <a:t>标题文本预设</a:t>
                </a:r>
              </a:p>
            </p:txBody>
          </p:sp>
        </p:grpSp>
        <p:grpSp>
          <p:nvGrpSpPr>
            <p:cNvPr id="16" name="组合 15"/>
            <p:cNvGrpSpPr/>
            <p:nvPr/>
          </p:nvGrpSpPr>
          <p:grpSpPr>
            <a:xfrm>
              <a:off x="1403770" y="3077938"/>
              <a:ext cx="2578029" cy="832132"/>
              <a:chOff x="251866" y="1988839"/>
              <a:chExt cx="3288629" cy="832132"/>
            </a:xfrm>
          </p:grpSpPr>
          <p:sp>
            <p:nvSpPr>
              <p:cNvPr id="23" name="文本框 48"/>
              <p:cNvSpPr txBox="1"/>
              <p:nvPr/>
            </p:nvSpPr>
            <p:spPr>
              <a:xfrm>
                <a:off x="251866" y="2343340"/>
                <a:ext cx="3288629" cy="477631"/>
              </a:xfrm>
              <a:prstGeom prst="rect">
                <a:avLst/>
              </a:prstGeom>
              <a:noFill/>
            </p:spPr>
            <p:txBody>
              <a:bodyPr anchor="ctr" bIns="0" lIns="0" rIns="0" tIns="0" wrap="square">
                <a:noAutofit/>
              </a:bodyPr>
              <a:lstStyle/>
              <a:p>
                <a:pPr algn="r" defTabSz="914378">
                  <a:lnSpc>
                    <a:spcPct val="120000"/>
                  </a:lnSpc>
                  <a:spcBef>
                    <a:spcPct val="0"/>
                  </a:spcBef>
                  <a:defRPr/>
                </a:pPr>
                <a:r>
                  <a:rPr altLang="en-US" lang="zh-CN" sz="1400">
                    <a:cs typeface="+mn-ea"/>
                    <a:sym typeface="+mn-lt"/>
                  </a:rPr>
                  <a:t>点击此处更换文本编辑文字，点击此处更换文本编辑文字</a:t>
                </a:r>
              </a:p>
            </p:txBody>
          </p:sp>
          <p:sp>
            <p:nvSpPr>
              <p:cNvPr id="24" name="矩形 23"/>
              <p:cNvSpPr/>
              <p:nvPr/>
            </p:nvSpPr>
            <p:spPr>
              <a:xfrm>
                <a:off x="251866" y="1988839"/>
                <a:ext cx="3288629" cy="306375"/>
              </a:xfrm>
              <a:prstGeom prst="rect">
                <a:avLst/>
              </a:prstGeom>
            </p:spPr>
            <p:txBody>
              <a:bodyPr anchor="ctr" bIns="0" lIns="0" rIns="0" tIns="0" wrap="none">
                <a:normAutofit/>
              </a:bodyPr>
              <a:lstStyle/>
              <a:p>
                <a:pPr algn="r" defTabSz="914378" lvl="0">
                  <a:spcBef>
                    <a:spcPct val="0"/>
                  </a:spcBef>
                  <a:defRPr/>
                </a:pPr>
                <a:r>
                  <a:rPr altLang="en-US" b="1" lang="zh-CN" sz="2000">
                    <a:solidFill>
                      <a:srgbClr val="1F608B"/>
                    </a:solidFill>
                    <a:cs typeface="+mn-ea"/>
                    <a:sym typeface="+mn-lt"/>
                  </a:rPr>
                  <a:t>标题文本预设</a:t>
                </a:r>
              </a:p>
            </p:txBody>
          </p:sp>
        </p:grpSp>
        <p:grpSp>
          <p:nvGrpSpPr>
            <p:cNvPr id="17" name="组合 16"/>
            <p:cNvGrpSpPr/>
            <p:nvPr/>
          </p:nvGrpSpPr>
          <p:grpSpPr>
            <a:xfrm>
              <a:off x="8257360" y="3036075"/>
              <a:ext cx="2578029" cy="832132"/>
              <a:chOff x="251866" y="1988839"/>
              <a:chExt cx="3288629" cy="832132"/>
            </a:xfrm>
          </p:grpSpPr>
          <p:sp>
            <p:nvSpPr>
              <p:cNvPr id="21" name="文本框 51"/>
              <p:cNvSpPr txBox="1"/>
              <p:nvPr/>
            </p:nvSpPr>
            <p:spPr>
              <a:xfrm>
                <a:off x="251866" y="2343340"/>
                <a:ext cx="3288629" cy="477631"/>
              </a:xfrm>
              <a:prstGeom prst="rect">
                <a:avLst/>
              </a:prstGeom>
              <a:noFill/>
            </p:spPr>
            <p:txBody>
              <a:bodyPr anchor="ctr" bIns="0" lIns="0" rIns="0" tIns="0" wrap="square">
                <a:noAutofit/>
              </a:bodyPr>
              <a:lstStyle/>
              <a:p>
                <a:pPr defTabSz="914378">
                  <a:lnSpc>
                    <a:spcPct val="120000"/>
                  </a:lnSpc>
                  <a:spcBef>
                    <a:spcPct val="0"/>
                  </a:spcBef>
                  <a:defRPr/>
                </a:pPr>
                <a:r>
                  <a:rPr altLang="en-US" lang="zh-CN" sz="1400">
                    <a:cs typeface="+mn-ea"/>
                    <a:sym typeface="+mn-lt"/>
                  </a:rPr>
                  <a:t>点击此处更换文本编辑文字，点击此处更换文本编辑文字</a:t>
                </a:r>
              </a:p>
            </p:txBody>
          </p:sp>
          <p:sp>
            <p:nvSpPr>
              <p:cNvPr id="22" name="矩形 21"/>
              <p:cNvSpPr/>
              <p:nvPr/>
            </p:nvSpPr>
            <p:spPr>
              <a:xfrm>
                <a:off x="251866" y="1988839"/>
                <a:ext cx="3288629" cy="306375"/>
              </a:xfrm>
              <a:prstGeom prst="rect">
                <a:avLst/>
              </a:prstGeom>
            </p:spPr>
            <p:txBody>
              <a:bodyPr anchor="ctr" bIns="0" lIns="0" rIns="0" tIns="0" wrap="none">
                <a:normAutofit/>
              </a:bodyPr>
              <a:lstStyle/>
              <a:p>
                <a:pPr defTabSz="914378" lvl="0">
                  <a:spcBef>
                    <a:spcPct val="0"/>
                  </a:spcBef>
                  <a:defRPr/>
                </a:pPr>
                <a:r>
                  <a:rPr altLang="en-US" b="1" lang="zh-CN" sz="2000">
                    <a:solidFill>
                      <a:srgbClr val="8FADC3"/>
                    </a:solidFill>
                    <a:cs typeface="+mn-ea"/>
                    <a:sym typeface="+mn-lt"/>
                  </a:rPr>
                  <a:t>标题文本预设</a:t>
                </a:r>
              </a:p>
            </p:txBody>
          </p:sp>
        </p:grpSp>
        <p:grpSp>
          <p:nvGrpSpPr>
            <p:cNvPr id="18" name="组合 17"/>
            <p:cNvGrpSpPr/>
            <p:nvPr/>
          </p:nvGrpSpPr>
          <p:grpSpPr>
            <a:xfrm>
              <a:off x="8257360" y="5087635"/>
              <a:ext cx="2578029" cy="832132"/>
              <a:chOff x="251866" y="1988839"/>
              <a:chExt cx="3288629" cy="832132"/>
            </a:xfrm>
          </p:grpSpPr>
          <p:sp>
            <p:nvSpPr>
              <p:cNvPr id="19" name="文本框 54"/>
              <p:cNvSpPr txBox="1"/>
              <p:nvPr/>
            </p:nvSpPr>
            <p:spPr>
              <a:xfrm>
                <a:off x="251866" y="2343340"/>
                <a:ext cx="3288629" cy="477631"/>
              </a:xfrm>
              <a:prstGeom prst="rect">
                <a:avLst/>
              </a:prstGeom>
              <a:noFill/>
            </p:spPr>
            <p:txBody>
              <a:bodyPr anchor="ctr" bIns="0" lIns="0" rIns="0" tIns="0" wrap="square">
                <a:noAutofit/>
              </a:bodyPr>
              <a:lstStyle/>
              <a:p>
                <a:pPr defTabSz="914378">
                  <a:lnSpc>
                    <a:spcPct val="120000"/>
                  </a:lnSpc>
                  <a:spcBef>
                    <a:spcPct val="0"/>
                  </a:spcBef>
                  <a:defRPr/>
                </a:pPr>
                <a:r>
                  <a:rPr altLang="en-US" lang="zh-CN" sz="1400">
                    <a:cs typeface="+mn-ea"/>
                    <a:sym typeface="+mn-lt"/>
                  </a:rPr>
                  <a:t>点击此处更换文本编辑文字，点击此处更换文本编辑文字</a:t>
                </a:r>
              </a:p>
            </p:txBody>
          </p:sp>
          <p:sp>
            <p:nvSpPr>
              <p:cNvPr id="20" name="矩形 19"/>
              <p:cNvSpPr/>
              <p:nvPr/>
            </p:nvSpPr>
            <p:spPr>
              <a:xfrm>
                <a:off x="251866" y="1988839"/>
                <a:ext cx="3288629" cy="306375"/>
              </a:xfrm>
              <a:prstGeom prst="rect">
                <a:avLst/>
              </a:prstGeom>
            </p:spPr>
            <p:txBody>
              <a:bodyPr anchor="ctr" bIns="0" lIns="0" rIns="0" tIns="0" wrap="none">
                <a:normAutofit/>
              </a:bodyPr>
              <a:lstStyle/>
              <a:p>
                <a:pPr defTabSz="914378" lvl="0">
                  <a:spcBef>
                    <a:spcPct val="0"/>
                  </a:spcBef>
                  <a:defRPr/>
                </a:pPr>
                <a:r>
                  <a:rPr altLang="en-US" b="1" lang="zh-CN" sz="2000">
                    <a:solidFill>
                      <a:srgbClr val="4098D4"/>
                    </a:solidFill>
                    <a:cs typeface="+mn-ea"/>
                    <a:sym typeface="+mn-lt"/>
                  </a:rPr>
                  <a:t>标题文本预设</a:t>
                </a:r>
              </a:p>
            </p:txBody>
          </p:sp>
        </p:grpSp>
      </p:grpSp>
    </p:spTree>
    <p:extLst>
      <p:ext uri="{BB962C8B-B14F-4D97-AF65-F5344CB8AC3E}">
        <p14:creationId val="3691421570"/>
      </p:ext>
    </p:extLst>
  </p:cSld>
  <p:clrMapOvr>
    <a:masterClrMapping/>
  </p:clrMapOvr>
  <mc:AlternateContent>
    <mc:Choice Requires="p14">
      <p:transition advTm="2000" p14:dur="1600" spd="slow">
        <p:blinds dir="vert"/>
      </p:transition>
    </mc:Choice>
    <mc:Fallback>
      <p:transition advTm="2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1" presetSubtype="1">
                                  <p:stCondLst>
                                    <p:cond delay="0"/>
                                  </p:stCondLst>
                                  <p:childTnLst>
                                    <p:set>
                                      <p:cBhvr>
                                        <p:cTn dur="1" fill="hold" id="6">
                                          <p:stCondLst>
                                            <p:cond delay="0"/>
                                          </p:stCondLst>
                                        </p:cTn>
                                        <p:tgtEl>
                                          <p:spTgt spid="5"/>
                                        </p:tgtEl>
                                        <p:attrNameLst>
                                          <p:attrName>style.visibility</p:attrName>
                                        </p:attrNameLst>
                                      </p:cBhvr>
                                      <p:to>
                                        <p:strVal val="visible"/>
                                      </p:to>
                                    </p:set>
                                    <p:animEffect filter="wheel(1)" transition="in">
                                      <p:cBhvr>
                                        <p:cTn dur="2000" id="7"/>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b="-6000" t="-6000"/>
          </a:stretch>
        </a:blipFill>
        <a:effectLst/>
      </p:bgPr>
    </p:bg>
    <p:spTree>
      <p:nvGrpSpPr>
        <p:cNvPr id="1" name=""/>
        <p:cNvGrpSpPr/>
        <p:nvPr/>
      </p:nvGrpSpPr>
      <p:grpSpPr>
        <a:xfrm>
          <a:off x="0" y="0"/>
          <a:ext cx="0" cy="0"/>
        </a:xfrm>
      </p:grpSpPr>
      <p:sp>
        <p:nvSpPr>
          <p:cNvPr id="2" name="矩形 1"/>
          <p:cNvSpPr/>
          <p:nvPr/>
        </p:nvSpPr>
        <p:spPr>
          <a:xfrm>
            <a:off x="0"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3" name="组合 32"/>
          <p:cNvGrpSpPr/>
          <p:nvPr/>
        </p:nvGrpSpPr>
        <p:grpSpPr>
          <a:xfrm>
            <a:off x="0" y="325120"/>
            <a:ext cx="3586480" cy="589280"/>
            <a:chOff x="0" y="416560"/>
            <a:chExt cx="3586480" cy="589280"/>
          </a:xfrm>
        </p:grpSpPr>
        <p:sp>
          <p:nvSpPr>
            <p:cNvPr id="34" name="五边形 33"/>
            <p:cNvSpPr/>
            <p:nvPr/>
          </p:nvSpPr>
          <p:spPr>
            <a:xfrm>
              <a:off x="0" y="416560"/>
              <a:ext cx="2997200" cy="5892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pc="600" sz="2400">
                  <a:cs typeface="+mn-ea"/>
                  <a:sym typeface="+mn-lt"/>
                </a:rPr>
                <a:t>项目介绍</a:t>
              </a:r>
            </a:p>
          </p:txBody>
        </p:sp>
        <p:sp>
          <p:nvSpPr>
            <p:cNvPr id="35" name="燕尾形 34"/>
            <p:cNvSpPr/>
            <p:nvPr/>
          </p:nvSpPr>
          <p:spPr>
            <a:xfrm>
              <a:off x="2997200" y="416560"/>
              <a:ext cx="589280" cy="5892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grpSp>
      <p:grpSp>
        <p:nvGrpSpPr>
          <p:cNvPr id="36" name="6b564a0d-3b08-4179-9c66-37c34f9873af">
            <a:extLst>
              <a:ext uri="{FF2B5EF4-FFF2-40B4-BE49-F238E27FC236}">
                <a16:creationId xmlns:a16="http://schemas.microsoft.com/office/drawing/2014/main" id="{DC3142E5-6247-4D32-9E59-1957F9F7E58E}"/>
              </a:ext>
            </a:extLst>
          </p:cNvPr>
          <p:cNvGrpSpPr>
            <a:grpSpLocks noChangeAspect="1"/>
          </p:cNvGrpSpPr>
          <p:nvPr/>
        </p:nvGrpSpPr>
        <p:grpSpPr>
          <a:xfrm>
            <a:off x="976477" y="1829527"/>
            <a:ext cx="10121876" cy="3694180"/>
            <a:chOff x="976478" y="1555207"/>
            <a:chExt cx="10121876" cy="3694180"/>
          </a:xfrm>
        </p:grpSpPr>
        <p:grpSp>
          <p:nvGrpSpPr>
            <p:cNvPr id="37" name="组合 36"/>
            <p:cNvGrpSpPr>
              <a:grpSpLocks noChangeAspect="1"/>
            </p:cNvGrpSpPr>
            <p:nvPr/>
          </p:nvGrpSpPr>
          <p:grpSpPr>
            <a:xfrm>
              <a:off x="976478" y="1555207"/>
              <a:ext cx="3762673" cy="3694180"/>
              <a:chOff x="3575720" y="954596"/>
              <a:chExt cx="5040560" cy="4948808"/>
            </a:xfrm>
          </p:grpSpPr>
          <p:sp useBgFill="1">
            <p:nvSpPr>
              <p:cNvPr id="56" name="矩形 55"/>
              <p:cNvSpPr/>
              <p:nvPr/>
            </p:nvSpPr>
            <p:spPr>
              <a:xfrm>
                <a:off x="3575720" y="954596"/>
                <a:ext cx="2448272" cy="2404492"/>
              </a:xfrm>
              <a:prstGeom prst="rect">
                <a:avLst/>
              </a:prstGeom>
              <a:ln algn="ctr" cap="flat" cmpd="sng" w="12700">
                <a:noFill/>
                <a:prstDash val="solid"/>
                <a:miter lim="800000"/>
              </a:ln>
              <a:effectLst/>
              <a:extLst>
                <a:ext uri="{91240B29-F687-4F45-9708-019B960494DF}">
                  <a14:hiddenLine algn="ctr" cap="flat" cmpd="sng" w="1270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useBgFill="1">
            <p:nvSpPr>
              <p:cNvPr id="57" name="矩形 56"/>
              <p:cNvSpPr/>
              <p:nvPr/>
            </p:nvSpPr>
            <p:spPr>
              <a:xfrm>
                <a:off x="6168008" y="954596"/>
                <a:ext cx="2448272" cy="2404492"/>
              </a:xfrm>
              <a:prstGeom prst="rect">
                <a:avLst/>
              </a:prstGeom>
              <a:ln algn="ctr" cap="flat" cmpd="sng" w="12700">
                <a:noFill/>
                <a:prstDash val="solid"/>
                <a:miter lim="800000"/>
              </a:ln>
              <a:effectLst/>
              <a:extLst>
                <a:ext uri="{91240B29-F687-4F45-9708-019B960494DF}">
                  <a14:hiddenLine algn="ctr" cap="flat" cmpd="sng" w="1270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useBgFill="1">
            <p:nvSpPr>
              <p:cNvPr id="58" name="矩形 57"/>
              <p:cNvSpPr/>
              <p:nvPr/>
            </p:nvSpPr>
            <p:spPr>
              <a:xfrm>
                <a:off x="3575720" y="3498912"/>
                <a:ext cx="2448272" cy="2404492"/>
              </a:xfrm>
              <a:prstGeom prst="rect">
                <a:avLst/>
              </a:prstGeom>
              <a:ln algn="ctr" cap="flat" cmpd="sng" w="12700">
                <a:noFill/>
                <a:prstDash val="solid"/>
                <a:miter lim="800000"/>
              </a:ln>
              <a:effectLst/>
              <a:extLst>
                <a:ext uri="{91240B29-F687-4F45-9708-019B960494DF}">
                  <a14:hiddenLine algn="ctr" cap="flat" cmpd="sng" w="1270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useBgFill="1">
            <p:nvSpPr>
              <p:cNvPr id="59" name="矩形 58"/>
              <p:cNvSpPr/>
              <p:nvPr/>
            </p:nvSpPr>
            <p:spPr>
              <a:xfrm>
                <a:off x="6168008" y="3498912"/>
                <a:ext cx="2448272" cy="2404492"/>
              </a:xfrm>
              <a:prstGeom prst="rect">
                <a:avLst/>
              </a:prstGeom>
              <a:ln algn="ctr" cap="flat" cmpd="sng" w="12700">
                <a:noFill/>
                <a:prstDash val="solid"/>
                <a:miter lim="800000"/>
              </a:ln>
              <a:effectLst/>
              <a:extLst>
                <a:ext uri="{91240B29-F687-4F45-9708-019B960494DF}">
                  <a14:hiddenLine algn="ctr" cap="flat" cmpd="sng" w="1270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0" name="矩形 59"/>
              <p:cNvSpPr/>
              <p:nvPr/>
            </p:nvSpPr>
            <p:spPr>
              <a:xfrm>
                <a:off x="5011416" y="2366446"/>
                <a:ext cx="2169168" cy="2149095"/>
              </a:xfrm>
              <a:prstGeom prst="rect">
                <a:avLst/>
              </a:prstGeom>
              <a:solidFill>
                <a:schemeClr val="accent1">
                  <a:alpha val="89000"/>
                </a:schemeClr>
              </a:solidFill>
              <a:ln w="101600">
                <a:noFill/>
              </a:ln>
            </p:spPr>
            <p:style>
              <a:lnRef idx="2">
                <a:scrgbClr b="0" g="0" r="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wrap="none">
                <a:normAutofit/>
              </a:bodyPr>
              <a:lstStyle/>
              <a:p>
                <a:pPr algn="ctr"/>
                <a:r>
                  <a:rPr altLang="en-US" lang="zh-CN">
                    <a:cs typeface="+mn-ea"/>
                    <a:sym typeface="+mn-lt"/>
                  </a:rPr>
                  <a:t>标题文本预设</a:t>
                </a:r>
              </a:p>
            </p:txBody>
          </p:sp>
        </p:grpSp>
        <p:grpSp>
          <p:nvGrpSpPr>
            <p:cNvPr id="38" name="组合 37"/>
            <p:cNvGrpSpPr/>
            <p:nvPr/>
          </p:nvGrpSpPr>
          <p:grpSpPr>
            <a:xfrm>
              <a:off x="6023992" y="2175272"/>
              <a:ext cx="5074362" cy="2935443"/>
              <a:chOff x="875420" y="2499308"/>
              <a:chExt cx="5074362" cy="2935443"/>
            </a:xfrm>
          </p:grpSpPr>
          <p:grpSp>
            <p:nvGrpSpPr>
              <p:cNvPr id="39" name="组合 38"/>
              <p:cNvGrpSpPr/>
              <p:nvPr/>
            </p:nvGrpSpPr>
            <p:grpSpPr>
              <a:xfrm>
                <a:off x="875420" y="2499308"/>
                <a:ext cx="2515334" cy="1400270"/>
                <a:chOff x="875420" y="2499308"/>
                <a:chExt cx="2515334" cy="1400270"/>
              </a:xfrm>
            </p:grpSpPr>
            <p:sp>
              <p:nvSpPr>
                <p:cNvPr id="53" name="任意多边形: 形状 48"/>
                <p:cNvSpPr/>
                <p:nvPr/>
              </p:nvSpPr>
              <p:spPr>
                <a:xfrm>
                  <a:off x="875420" y="2617148"/>
                  <a:ext cx="218144" cy="218145"/>
                </a:xfrm>
                <a:custGeom>
                  <a:cxnLst>
                    <a:cxn ang="0">
                      <a:pos x="wd2" y="hd2"/>
                    </a:cxn>
                    <a:cxn ang="5400000">
                      <a:pos x="wd2" y="hd2"/>
                    </a:cxn>
                    <a:cxn ang="10800000">
                      <a:pos x="wd2" y="hd2"/>
                    </a:cxn>
                    <a:cxn ang="16200000">
                      <a:pos x="wd2" y="hd2"/>
                    </a:cxn>
                  </a:cxnLst>
                  <a:rect b="b" l="0" r="r" t="0"/>
                  <a:pathLst>
                    <a:path extrusionOk="0" h="21600" w="2160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0"/>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solidFill>
                  <a:schemeClr val="accent1"/>
                </a:solidFill>
                <a:ln cap="flat" w="12700">
                  <a:noFill/>
                  <a:miter lim="400000"/>
                </a:ln>
                <a:effectLst/>
              </p:spPr>
              <p:txBody>
                <a:bodyPr anchor="ctr"/>
                <a:lstStyle/>
                <a:p>
                  <a:pPr algn="ctr"/>
                  <a:endParaRPr>
                    <a:cs typeface="+mn-ea"/>
                    <a:sym typeface="+mn-lt"/>
                  </a:endParaRPr>
                </a:p>
              </p:txBody>
            </p:sp>
            <p:sp>
              <p:nvSpPr>
                <p:cNvPr id="54" name="文本框 49"/>
                <p:cNvSpPr txBox="1"/>
                <p:nvPr/>
              </p:nvSpPr>
              <p:spPr>
                <a:xfrm>
                  <a:off x="1371496" y="2918845"/>
                  <a:ext cx="2019258" cy="980733"/>
                </a:xfrm>
                <a:prstGeom prst="rect">
                  <a:avLst/>
                </a:prstGeom>
                <a:noFill/>
              </p:spPr>
              <p:txBody>
                <a:bodyPr bIns="0" lIns="0" rIns="0" tIns="0" wrap="square">
                  <a:noAutofit/>
                </a:bodyPr>
                <a:lstStyle/>
                <a:p>
                  <a:pPr defTabSz="914378">
                    <a:lnSpc>
                      <a:spcPct val="120000"/>
                    </a:lnSpc>
                    <a:spcBef>
                      <a:spcPct val="0"/>
                    </a:spcBef>
                    <a:defRPr/>
                  </a:pPr>
                  <a:r>
                    <a:rPr altLang="en-US" lang="zh-CN" sz="1400">
                      <a:cs typeface="+mn-ea"/>
                      <a:sym typeface="+mn-lt"/>
                    </a:rPr>
                    <a:t>点击此处更换文本编辑文字，点击此处更换文本编辑文字</a:t>
                  </a:r>
                </a:p>
              </p:txBody>
            </p:sp>
            <p:sp>
              <p:nvSpPr>
                <p:cNvPr id="55" name="矩形 54"/>
                <p:cNvSpPr/>
                <p:nvPr/>
              </p:nvSpPr>
              <p:spPr>
                <a:xfrm>
                  <a:off x="1351176" y="2499308"/>
                  <a:ext cx="1697631" cy="307777"/>
                </a:xfrm>
                <a:prstGeom prst="rect">
                  <a:avLst/>
                </a:prstGeom>
              </p:spPr>
              <p:txBody>
                <a:bodyPr bIns="0" lIns="0" rIns="0" tIns="0" wrap="none">
                  <a:normAutofit/>
                </a:bodyPr>
                <a:lstStyle/>
                <a:p>
                  <a:r>
                    <a:rPr altLang="en-US" b="1" lang="zh-CN" sz="2000">
                      <a:cs typeface="+mn-ea"/>
                      <a:sym typeface="+mn-lt"/>
                    </a:rPr>
                    <a:t>标题文本预设</a:t>
                  </a:r>
                </a:p>
              </p:txBody>
            </p:sp>
          </p:grpSp>
          <p:grpSp>
            <p:nvGrpSpPr>
              <p:cNvPr id="40" name="组合 39"/>
              <p:cNvGrpSpPr/>
              <p:nvPr/>
            </p:nvGrpSpPr>
            <p:grpSpPr>
              <a:xfrm>
                <a:off x="3365004" y="2499308"/>
                <a:ext cx="2584778" cy="1400270"/>
                <a:chOff x="3365004" y="2499308"/>
                <a:chExt cx="2584778" cy="1400270"/>
              </a:xfrm>
            </p:grpSpPr>
            <p:sp>
              <p:nvSpPr>
                <p:cNvPr id="49" name="文本框 44"/>
                <p:cNvSpPr txBox="1"/>
                <p:nvPr/>
              </p:nvSpPr>
              <p:spPr>
                <a:xfrm>
                  <a:off x="3930524" y="2918845"/>
                  <a:ext cx="2019258" cy="980733"/>
                </a:xfrm>
                <a:prstGeom prst="rect">
                  <a:avLst/>
                </a:prstGeom>
                <a:noFill/>
              </p:spPr>
              <p:txBody>
                <a:bodyPr bIns="0" lIns="0" rIns="0" tIns="0" wrap="square">
                  <a:noAutofit/>
                </a:bodyPr>
                <a:lstStyle/>
                <a:p>
                  <a:pPr defTabSz="914378">
                    <a:lnSpc>
                      <a:spcPct val="120000"/>
                    </a:lnSpc>
                    <a:spcBef>
                      <a:spcPct val="0"/>
                    </a:spcBef>
                    <a:defRPr/>
                  </a:pPr>
                  <a:r>
                    <a:rPr altLang="en-US" lang="zh-CN" sz="1400">
                      <a:cs typeface="+mn-ea"/>
                      <a:sym typeface="+mn-lt"/>
                    </a:rPr>
                    <a:t>点击此处更换文本编辑文字，点击此处更换文本编辑文字</a:t>
                  </a:r>
                </a:p>
              </p:txBody>
            </p:sp>
            <p:grpSp>
              <p:nvGrpSpPr>
                <p:cNvPr id="50" name="组合 49"/>
                <p:cNvGrpSpPr/>
                <p:nvPr/>
              </p:nvGrpSpPr>
              <p:grpSpPr>
                <a:xfrm>
                  <a:off x="3365004" y="2499308"/>
                  <a:ext cx="2242831" cy="329376"/>
                  <a:chOff x="3365004" y="2499308"/>
                  <a:chExt cx="2242831" cy="329376"/>
                </a:xfrm>
              </p:grpSpPr>
              <p:sp>
                <p:nvSpPr>
                  <p:cNvPr id="51" name="任意多边形: 形状 46"/>
                  <p:cNvSpPr/>
                  <p:nvPr/>
                </p:nvSpPr>
                <p:spPr>
                  <a:xfrm>
                    <a:off x="3365004" y="2623756"/>
                    <a:ext cx="269643" cy="204928"/>
                  </a:xfrm>
                  <a:custGeom>
                    <a:cxnLst>
                      <a:cxn ang="0">
                        <a:pos x="wd2" y="hd2"/>
                      </a:cxn>
                      <a:cxn ang="5400000">
                        <a:pos x="wd2" y="hd2"/>
                      </a:cxn>
                      <a:cxn ang="10800000">
                        <a:pos x="wd2" y="hd2"/>
                      </a:cxn>
                      <a:cxn ang="16200000">
                        <a:pos x="wd2" y="hd2"/>
                      </a:cxn>
                    </a:cxnLst>
                    <a:rect b="b" l="0" r="r" t="0"/>
                    <a:pathLst>
                      <a:path extrusionOk="0" h="21471" w="21254">
                        <a:moveTo>
                          <a:pt x="18030" y="19454"/>
                        </a:moveTo>
                        <a:cubicBezTo>
                          <a:pt x="17963" y="19996"/>
                          <a:pt x="19394" y="20889"/>
                          <a:pt x="19531" y="19301"/>
                        </a:cubicBezTo>
                        <a:cubicBezTo>
                          <a:pt x="20145" y="12136"/>
                          <a:pt x="19088" y="10075"/>
                          <a:pt x="19088" y="10075"/>
                        </a:cubicBezTo>
                        <a:lnTo>
                          <a:pt x="17606" y="11177"/>
                        </a:lnTo>
                        <a:cubicBezTo>
                          <a:pt x="17606" y="11177"/>
                          <a:pt x="18863" y="12767"/>
                          <a:pt x="18030" y="19454"/>
                        </a:cubicBezTo>
                        <a:close/>
                        <a:moveTo>
                          <a:pt x="20733" y="6972"/>
                        </a:moveTo>
                        <a:lnTo>
                          <a:pt x="11887" y="388"/>
                        </a:lnTo>
                        <a:cubicBezTo>
                          <a:pt x="11194" y="-129"/>
                          <a:pt x="10060" y="-129"/>
                          <a:pt x="9367" y="388"/>
                        </a:cubicBezTo>
                        <a:lnTo>
                          <a:pt x="519" y="6972"/>
                        </a:lnTo>
                        <a:cubicBezTo>
                          <a:pt x="-173" y="7489"/>
                          <a:pt x="-173" y="8333"/>
                          <a:pt x="519" y="8848"/>
                        </a:cubicBezTo>
                        <a:lnTo>
                          <a:pt x="9367" y="15434"/>
                        </a:lnTo>
                        <a:cubicBezTo>
                          <a:pt x="10060" y="15950"/>
                          <a:pt x="11194" y="15950"/>
                          <a:pt x="11887" y="15434"/>
                        </a:cubicBezTo>
                        <a:lnTo>
                          <a:pt x="17606" y="11177"/>
                        </a:lnTo>
                        <a:lnTo>
                          <a:pt x="11405" y="9246"/>
                        </a:lnTo>
                        <a:cubicBezTo>
                          <a:pt x="11166" y="9325"/>
                          <a:pt x="10902" y="9369"/>
                          <a:pt x="10627" y="9369"/>
                        </a:cubicBezTo>
                        <a:cubicBezTo>
                          <a:pt x="9510" y="9369"/>
                          <a:pt x="8604" y="8653"/>
                          <a:pt x="8604" y="7770"/>
                        </a:cubicBezTo>
                        <a:cubicBezTo>
                          <a:pt x="8604" y="6886"/>
                          <a:pt x="9510" y="6170"/>
                          <a:pt x="10627" y="6170"/>
                        </a:cubicBezTo>
                        <a:cubicBezTo>
                          <a:pt x="11495" y="6170"/>
                          <a:pt x="12232" y="6603"/>
                          <a:pt x="12520" y="7209"/>
                        </a:cubicBezTo>
                        <a:lnTo>
                          <a:pt x="19088" y="10075"/>
                        </a:lnTo>
                        <a:lnTo>
                          <a:pt x="20733" y="8848"/>
                        </a:lnTo>
                        <a:cubicBezTo>
                          <a:pt x="21427" y="8333"/>
                          <a:pt x="21427" y="7489"/>
                          <a:pt x="20733" y="6972"/>
                        </a:cubicBezTo>
                        <a:close/>
                        <a:moveTo>
                          <a:pt x="3508" y="13898"/>
                        </a:moveTo>
                        <a:cubicBezTo>
                          <a:pt x="4002" y="16554"/>
                          <a:pt x="4628" y="17714"/>
                          <a:pt x="6720" y="18930"/>
                        </a:cubicBezTo>
                        <a:cubicBezTo>
                          <a:pt x="8812" y="20144"/>
                          <a:pt x="9807" y="21471"/>
                          <a:pt x="10627" y="21471"/>
                        </a:cubicBezTo>
                        <a:cubicBezTo>
                          <a:pt x="11447" y="21471"/>
                          <a:pt x="12378" y="20309"/>
                          <a:pt x="14470" y="19093"/>
                        </a:cubicBezTo>
                        <a:cubicBezTo>
                          <a:pt x="16562" y="17877"/>
                          <a:pt x="16004" y="17508"/>
                          <a:pt x="16497" y="14853"/>
                        </a:cubicBezTo>
                        <a:lnTo>
                          <a:pt x="10627" y="18646"/>
                        </a:lnTo>
                        <a:cubicBezTo>
                          <a:pt x="10627" y="18646"/>
                          <a:pt x="3508" y="13898"/>
                          <a:pt x="3508" y="13898"/>
                        </a:cubicBezTo>
                        <a:close/>
                      </a:path>
                    </a:pathLst>
                  </a:custGeom>
                  <a:solidFill>
                    <a:schemeClr val="accent2"/>
                  </a:solidFill>
                  <a:ln cap="flat" w="12700">
                    <a:noFill/>
                    <a:miter lim="400000"/>
                  </a:ln>
                  <a:effectLst/>
                </p:spPr>
                <p:txBody>
                  <a:bodyPr anchor="ctr"/>
                  <a:lstStyle/>
                  <a:p>
                    <a:pPr algn="ctr"/>
                    <a:endParaRPr>
                      <a:cs typeface="+mn-ea"/>
                      <a:sym typeface="+mn-lt"/>
                    </a:endParaRPr>
                  </a:p>
                </p:txBody>
              </p:sp>
              <p:sp>
                <p:nvSpPr>
                  <p:cNvPr id="52" name="矩形 51"/>
                  <p:cNvSpPr/>
                  <p:nvPr/>
                </p:nvSpPr>
                <p:spPr>
                  <a:xfrm>
                    <a:off x="3910204" y="2499308"/>
                    <a:ext cx="1697631" cy="307777"/>
                  </a:xfrm>
                  <a:prstGeom prst="rect">
                    <a:avLst/>
                  </a:prstGeom>
                </p:spPr>
                <p:txBody>
                  <a:bodyPr bIns="0" lIns="0" rIns="0" tIns="0" wrap="none">
                    <a:normAutofit/>
                  </a:bodyPr>
                  <a:lstStyle/>
                  <a:p>
                    <a:r>
                      <a:rPr altLang="en-US" b="1" lang="zh-CN" sz="2000">
                        <a:cs typeface="+mn-ea"/>
                        <a:sym typeface="+mn-lt"/>
                      </a:rPr>
                      <a:t>标题文本预设</a:t>
                    </a:r>
                  </a:p>
                </p:txBody>
              </p:sp>
            </p:grpSp>
          </p:grpSp>
          <p:grpSp>
            <p:nvGrpSpPr>
              <p:cNvPr id="41" name="组合 40"/>
              <p:cNvGrpSpPr/>
              <p:nvPr/>
            </p:nvGrpSpPr>
            <p:grpSpPr>
              <a:xfrm>
                <a:off x="875420" y="4034481"/>
                <a:ext cx="2515334" cy="1400270"/>
                <a:chOff x="875420" y="4034481"/>
                <a:chExt cx="2515334" cy="1400270"/>
              </a:xfrm>
            </p:grpSpPr>
            <p:sp>
              <p:nvSpPr>
                <p:cNvPr id="46" name="任意多边形: 形状 41"/>
                <p:cNvSpPr/>
                <p:nvPr/>
              </p:nvSpPr>
              <p:spPr>
                <a:xfrm>
                  <a:off x="875420" y="4147203"/>
                  <a:ext cx="218144" cy="201362"/>
                </a:xfrm>
                <a:custGeom>
                  <a:cxnLst>
                    <a:cxn ang="0">
                      <a:pos x="wd2" y="hd2"/>
                    </a:cxn>
                    <a:cxn ang="5400000">
                      <a:pos x="wd2" y="hd2"/>
                    </a:cxn>
                    <a:cxn ang="10800000">
                      <a:pos x="wd2" y="hd2"/>
                    </a:cxn>
                    <a:cxn ang="16200000">
                      <a:pos x="wd2" y="hd2"/>
                    </a:cxn>
                  </a:cxnLst>
                  <a:rect b="b" l="0" r="r" t="0"/>
                  <a:pathLst>
                    <a:path extrusionOk="0" h="21600" w="21600">
                      <a:moveTo>
                        <a:pt x="19938" y="6750"/>
                      </a:moveTo>
                      <a:cubicBezTo>
                        <a:pt x="19938" y="7481"/>
                        <a:pt x="19530" y="8241"/>
                        <a:pt x="18712" y="9028"/>
                      </a:cubicBezTo>
                      <a:cubicBezTo>
                        <a:pt x="17894" y="9816"/>
                        <a:pt x="16875" y="10345"/>
                        <a:pt x="15655" y="10618"/>
                      </a:cubicBezTo>
                      <a:cubicBezTo>
                        <a:pt x="16295" y="9099"/>
                        <a:pt x="16616" y="7359"/>
                        <a:pt x="16616" y="5400"/>
                      </a:cubicBezTo>
                      <a:lnTo>
                        <a:pt x="19938" y="5400"/>
                      </a:lnTo>
                      <a:cubicBezTo>
                        <a:pt x="19938" y="5400"/>
                        <a:pt x="19938" y="6750"/>
                        <a:pt x="19938" y="6750"/>
                      </a:cubicBezTo>
                      <a:close/>
                      <a:moveTo>
                        <a:pt x="2889" y="9028"/>
                      </a:moveTo>
                      <a:cubicBezTo>
                        <a:pt x="2070" y="8241"/>
                        <a:pt x="1662" y="7481"/>
                        <a:pt x="1662" y="6750"/>
                      </a:cubicBezTo>
                      <a:lnTo>
                        <a:pt x="1662" y="5400"/>
                      </a:lnTo>
                      <a:lnTo>
                        <a:pt x="4984" y="5400"/>
                      </a:lnTo>
                      <a:cubicBezTo>
                        <a:pt x="4984" y="7359"/>
                        <a:pt x="5305" y="9098"/>
                        <a:pt x="5945" y="10617"/>
                      </a:cubicBezTo>
                      <a:cubicBezTo>
                        <a:pt x="4725" y="10345"/>
                        <a:pt x="3706" y="9815"/>
                        <a:pt x="2889" y="9028"/>
                      </a:cubicBezTo>
                      <a:cubicBezTo>
                        <a:pt x="2889" y="9028"/>
                        <a:pt x="2889" y="9028"/>
                        <a:pt x="2889" y="9028"/>
                      </a:cubicBezTo>
                      <a:close/>
                      <a:moveTo>
                        <a:pt x="21237" y="3993"/>
                      </a:moveTo>
                      <a:cubicBezTo>
                        <a:pt x="20994" y="3731"/>
                        <a:pt x="20700" y="3600"/>
                        <a:pt x="20354" y="3600"/>
                      </a:cubicBezTo>
                      <a:lnTo>
                        <a:pt x="16616" y="3600"/>
                      </a:lnTo>
                      <a:lnTo>
                        <a:pt x="16616" y="2250"/>
                      </a:lnTo>
                      <a:cubicBezTo>
                        <a:pt x="16616" y="1631"/>
                        <a:pt x="16413" y="1102"/>
                        <a:pt x="16006" y="661"/>
                      </a:cubicBezTo>
                      <a:cubicBezTo>
                        <a:pt x="15599" y="220"/>
                        <a:pt x="15109" y="0"/>
                        <a:pt x="14538" y="0"/>
                      </a:cubicBezTo>
                      <a:lnTo>
                        <a:pt x="7062" y="0"/>
                      </a:lnTo>
                      <a:cubicBezTo>
                        <a:pt x="6491" y="0"/>
                        <a:pt x="6001" y="220"/>
                        <a:pt x="5595" y="661"/>
                      </a:cubicBezTo>
                      <a:cubicBezTo>
                        <a:pt x="5188" y="1102"/>
                        <a:pt x="4984" y="1631"/>
                        <a:pt x="4984" y="2250"/>
                      </a:cubicBezTo>
                      <a:lnTo>
                        <a:pt x="4984" y="3600"/>
                      </a:lnTo>
                      <a:lnTo>
                        <a:pt x="1246" y="3600"/>
                      </a:lnTo>
                      <a:cubicBezTo>
                        <a:pt x="900" y="3600"/>
                        <a:pt x="606" y="3731"/>
                        <a:pt x="363" y="3993"/>
                      </a:cubicBezTo>
                      <a:cubicBezTo>
                        <a:pt x="121" y="4256"/>
                        <a:pt x="0" y="4575"/>
                        <a:pt x="0" y="4950"/>
                      </a:cubicBezTo>
                      <a:lnTo>
                        <a:pt x="0" y="6750"/>
                      </a:lnTo>
                      <a:cubicBezTo>
                        <a:pt x="0" y="7416"/>
                        <a:pt x="180" y="8086"/>
                        <a:pt x="538" y="8761"/>
                      </a:cubicBezTo>
                      <a:cubicBezTo>
                        <a:pt x="898" y="9436"/>
                        <a:pt x="1382" y="10045"/>
                        <a:pt x="1992" y="10589"/>
                      </a:cubicBezTo>
                      <a:cubicBezTo>
                        <a:pt x="2602" y="11132"/>
                        <a:pt x="3351" y="11590"/>
                        <a:pt x="4238" y="11960"/>
                      </a:cubicBezTo>
                      <a:cubicBezTo>
                        <a:pt x="5125" y="12331"/>
                        <a:pt x="6058" y="12539"/>
                        <a:pt x="7036" y="12585"/>
                      </a:cubicBezTo>
                      <a:cubicBezTo>
                        <a:pt x="7399" y="13092"/>
                        <a:pt x="7810" y="13538"/>
                        <a:pt x="8269" y="13922"/>
                      </a:cubicBezTo>
                      <a:cubicBezTo>
                        <a:pt x="8598" y="14241"/>
                        <a:pt x="8824" y="14580"/>
                        <a:pt x="8950" y="14941"/>
                      </a:cubicBezTo>
                      <a:cubicBezTo>
                        <a:pt x="9076" y="15303"/>
                        <a:pt x="9139" y="15722"/>
                        <a:pt x="9139" y="16200"/>
                      </a:cubicBezTo>
                      <a:cubicBezTo>
                        <a:pt x="9139" y="16706"/>
                        <a:pt x="9006" y="17132"/>
                        <a:pt x="8743" y="17480"/>
                      </a:cubicBezTo>
                      <a:cubicBezTo>
                        <a:pt x="8479" y="17827"/>
                        <a:pt x="8057" y="18000"/>
                        <a:pt x="7477" y="18000"/>
                      </a:cubicBezTo>
                      <a:cubicBezTo>
                        <a:pt x="6828" y="18000"/>
                        <a:pt x="6250" y="18213"/>
                        <a:pt x="5744" y="18640"/>
                      </a:cubicBezTo>
                      <a:cubicBezTo>
                        <a:pt x="5238" y="19067"/>
                        <a:pt x="4984" y="19603"/>
                        <a:pt x="4984" y="20250"/>
                      </a:cubicBezTo>
                      <a:lnTo>
                        <a:pt x="4984" y="21150"/>
                      </a:lnTo>
                      <a:cubicBezTo>
                        <a:pt x="4984" y="21281"/>
                        <a:pt x="5023" y="21389"/>
                        <a:pt x="5101" y="21474"/>
                      </a:cubicBezTo>
                      <a:cubicBezTo>
                        <a:pt x="5180" y="21558"/>
                        <a:pt x="5278" y="21600"/>
                        <a:pt x="5400" y="21600"/>
                      </a:cubicBezTo>
                      <a:lnTo>
                        <a:pt x="16200" y="21600"/>
                      </a:lnTo>
                      <a:cubicBezTo>
                        <a:pt x="16322" y="21600"/>
                        <a:pt x="16421" y="21558"/>
                        <a:pt x="16499" y="21474"/>
                      </a:cubicBezTo>
                      <a:cubicBezTo>
                        <a:pt x="16577" y="21389"/>
                        <a:pt x="16616" y="21281"/>
                        <a:pt x="16616" y="21150"/>
                      </a:cubicBezTo>
                      <a:lnTo>
                        <a:pt x="16616" y="20250"/>
                      </a:lnTo>
                      <a:cubicBezTo>
                        <a:pt x="16616" y="19603"/>
                        <a:pt x="16362" y="19067"/>
                        <a:pt x="15856" y="18640"/>
                      </a:cubicBezTo>
                      <a:cubicBezTo>
                        <a:pt x="15349" y="18213"/>
                        <a:pt x="14772" y="18000"/>
                        <a:pt x="14123" y="18000"/>
                      </a:cubicBezTo>
                      <a:cubicBezTo>
                        <a:pt x="13543" y="18000"/>
                        <a:pt x="13121" y="17827"/>
                        <a:pt x="12857" y="17480"/>
                      </a:cubicBezTo>
                      <a:cubicBezTo>
                        <a:pt x="12594" y="17132"/>
                        <a:pt x="12462" y="16706"/>
                        <a:pt x="12462" y="16200"/>
                      </a:cubicBezTo>
                      <a:cubicBezTo>
                        <a:pt x="12462" y="15722"/>
                        <a:pt x="12524" y="15303"/>
                        <a:pt x="12650" y="14941"/>
                      </a:cubicBezTo>
                      <a:cubicBezTo>
                        <a:pt x="12776" y="14580"/>
                        <a:pt x="13003" y="14241"/>
                        <a:pt x="13331" y="13922"/>
                      </a:cubicBezTo>
                      <a:cubicBezTo>
                        <a:pt x="13790" y="13537"/>
                        <a:pt x="14201" y="13092"/>
                        <a:pt x="14564" y="12585"/>
                      </a:cubicBezTo>
                      <a:cubicBezTo>
                        <a:pt x="15543" y="12539"/>
                        <a:pt x="16475" y="12331"/>
                        <a:pt x="17362" y="11960"/>
                      </a:cubicBezTo>
                      <a:cubicBezTo>
                        <a:pt x="18249" y="11590"/>
                        <a:pt x="18998" y="11132"/>
                        <a:pt x="19608" y="10589"/>
                      </a:cubicBezTo>
                      <a:cubicBezTo>
                        <a:pt x="20218" y="10045"/>
                        <a:pt x="20702" y="9436"/>
                        <a:pt x="21062" y="8761"/>
                      </a:cubicBezTo>
                      <a:cubicBezTo>
                        <a:pt x="21420" y="8086"/>
                        <a:pt x="21600" y="7416"/>
                        <a:pt x="21600" y="6750"/>
                      </a:cubicBezTo>
                      <a:lnTo>
                        <a:pt x="21600" y="4950"/>
                      </a:lnTo>
                      <a:cubicBezTo>
                        <a:pt x="21600" y="4575"/>
                        <a:pt x="21479" y="4256"/>
                        <a:pt x="21237" y="3993"/>
                      </a:cubicBezTo>
                      <a:cubicBezTo>
                        <a:pt x="21237" y="3993"/>
                        <a:pt x="21237" y="3993"/>
                        <a:pt x="21237" y="3993"/>
                      </a:cubicBezTo>
                      <a:close/>
                    </a:path>
                  </a:pathLst>
                </a:custGeom>
                <a:solidFill>
                  <a:schemeClr val="accent4"/>
                </a:solidFill>
                <a:ln cap="flat" w="12700">
                  <a:noFill/>
                  <a:miter lim="400000"/>
                </a:ln>
                <a:effectLst/>
              </p:spPr>
              <p:txBody>
                <a:bodyPr anchor="ctr"/>
                <a:lstStyle/>
                <a:p>
                  <a:pPr algn="ctr"/>
                  <a:endParaRPr>
                    <a:cs typeface="+mn-ea"/>
                    <a:sym typeface="+mn-lt"/>
                  </a:endParaRPr>
                </a:p>
              </p:txBody>
            </p:sp>
            <p:sp>
              <p:nvSpPr>
                <p:cNvPr id="47" name="文本框 42"/>
                <p:cNvSpPr txBox="1"/>
                <p:nvPr/>
              </p:nvSpPr>
              <p:spPr>
                <a:xfrm>
                  <a:off x="1371496" y="4454018"/>
                  <a:ext cx="2019258" cy="980733"/>
                </a:xfrm>
                <a:prstGeom prst="rect">
                  <a:avLst/>
                </a:prstGeom>
                <a:noFill/>
              </p:spPr>
              <p:txBody>
                <a:bodyPr bIns="0" lIns="0" rIns="0" tIns="0" wrap="square">
                  <a:noAutofit/>
                </a:bodyPr>
                <a:lstStyle/>
                <a:p>
                  <a:pPr defTabSz="914378">
                    <a:lnSpc>
                      <a:spcPct val="120000"/>
                    </a:lnSpc>
                    <a:spcBef>
                      <a:spcPct val="0"/>
                    </a:spcBef>
                    <a:defRPr/>
                  </a:pPr>
                  <a:r>
                    <a:rPr altLang="en-US" lang="zh-CN" sz="1400">
                      <a:cs typeface="+mn-ea"/>
                      <a:sym typeface="+mn-lt"/>
                    </a:rPr>
                    <a:t>点击此处更换文本编辑文字，点击此处更换文本编辑文字</a:t>
                  </a:r>
                </a:p>
              </p:txBody>
            </p:sp>
            <p:sp>
              <p:nvSpPr>
                <p:cNvPr id="48" name="矩形 47"/>
                <p:cNvSpPr/>
                <p:nvPr/>
              </p:nvSpPr>
              <p:spPr>
                <a:xfrm>
                  <a:off x="1351176" y="4034481"/>
                  <a:ext cx="1697631" cy="307777"/>
                </a:xfrm>
                <a:prstGeom prst="rect">
                  <a:avLst/>
                </a:prstGeom>
              </p:spPr>
              <p:txBody>
                <a:bodyPr bIns="0" lIns="0" rIns="0" tIns="0" wrap="none">
                  <a:normAutofit/>
                </a:bodyPr>
                <a:lstStyle/>
                <a:p>
                  <a:r>
                    <a:rPr altLang="en-US" b="1" lang="zh-CN" sz="2000">
                      <a:cs typeface="+mn-ea"/>
                      <a:sym typeface="+mn-lt"/>
                    </a:rPr>
                    <a:t>标题文本预设</a:t>
                  </a:r>
                </a:p>
              </p:txBody>
            </p:sp>
          </p:grpSp>
          <p:grpSp>
            <p:nvGrpSpPr>
              <p:cNvPr id="42" name="组合 41"/>
              <p:cNvGrpSpPr/>
              <p:nvPr/>
            </p:nvGrpSpPr>
            <p:grpSpPr>
              <a:xfrm>
                <a:off x="3390754" y="4034481"/>
                <a:ext cx="2559028" cy="1400270"/>
                <a:chOff x="3390754" y="4034481"/>
                <a:chExt cx="2559028" cy="1400270"/>
              </a:xfrm>
            </p:grpSpPr>
            <p:sp>
              <p:nvSpPr>
                <p:cNvPr id="43" name="任意多边形: 形状 38"/>
                <p:cNvSpPr/>
                <p:nvPr/>
              </p:nvSpPr>
              <p:spPr>
                <a:xfrm>
                  <a:off x="3390754" y="4134268"/>
                  <a:ext cx="218144" cy="227232"/>
                </a:xfrm>
                <a:custGeom>
                  <a:cxnLst>
                    <a:cxn ang="0">
                      <a:pos x="wd2" y="hd2"/>
                    </a:cxn>
                    <a:cxn ang="5400000">
                      <a:pos x="wd2" y="hd2"/>
                    </a:cxn>
                    <a:cxn ang="10800000">
                      <a:pos x="wd2" y="hd2"/>
                    </a:cxn>
                    <a:cxn ang="16200000">
                      <a:pos x="wd2" y="hd2"/>
                    </a:cxn>
                  </a:cxnLst>
                  <a:rect b="b" l="0" r="r" t="0"/>
                  <a:pathLst>
                    <a:path extrusionOk="0" h="21387" w="20630">
                      <a:moveTo>
                        <a:pt x="15651" y="10439"/>
                      </a:moveTo>
                      <a:cubicBezTo>
                        <a:pt x="14876" y="10985"/>
                        <a:pt x="13809" y="10794"/>
                        <a:pt x="13267" y="10015"/>
                      </a:cubicBezTo>
                      <a:cubicBezTo>
                        <a:pt x="12724" y="9235"/>
                        <a:pt x="12913" y="8160"/>
                        <a:pt x="13688" y="7614"/>
                      </a:cubicBezTo>
                      <a:cubicBezTo>
                        <a:pt x="14302" y="7180"/>
                        <a:pt x="15100" y="7212"/>
                        <a:pt x="15674" y="7633"/>
                      </a:cubicBezTo>
                      <a:cubicBezTo>
                        <a:pt x="15386" y="7808"/>
                        <a:pt x="15187" y="7909"/>
                        <a:pt x="15149" y="7927"/>
                      </a:cubicBezTo>
                      <a:cubicBezTo>
                        <a:pt x="14829" y="8080"/>
                        <a:pt x="14692" y="8465"/>
                        <a:pt x="14842" y="8787"/>
                      </a:cubicBezTo>
                      <a:cubicBezTo>
                        <a:pt x="14952" y="9021"/>
                        <a:pt x="15183" y="9159"/>
                        <a:pt x="15425" y="9159"/>
                      </a:cubicBezTo>
                      <a:cubicBezTo>
                        <a:pt x="15515" y="9159"/>
                        <a:pt x="15608" y="9138"/>
                        <a:pt x="15698" y="9096"/>
                      </a:cubicBezTo>
                      <a:cubicBezTo>
                        <a:pt x="15903" y="8999"/>
                        <a:pt x="16125" y="8881"/>
                        <a:pt x="16356" y="8743"/>
                      </a:cubicBezTo>
                      <a:cubicBezTo>
                        <a:pt x="16460" y="9377"/>
                        <a:pt x="16209" y="10045"/>
                        <a:pt x="15651" y="10439"/>
                      </a:cubicBezTo>
                      <a:close/>
                      <a:moveTo>
                        <a:pt x="20298" y="434"/>
                      </a:moveTo>
                      <a:cubicBezTo>
                        <a:pt x="20181" y="97"/>
                        <a:pt x="19814" y="-81"/>
                        <a:pt x="19481" y="36"/>
                      </a:cubicBezTo>
                      <a:cubicBezTo>
                        <a:pt x="19146" y="153"/>
                        <a:pt x="18970" y="523"/>
                        <a:pt x="19086" y="859"/>
                      </a:cubicBezTo>
                      <a:cubicBezTo>
                        <a:pt x="20075" y="3715"/>
                        <a:pt x="18112" y="5846"/>
                        <a:pt x="16617" y="6988"/>
                      </a:cubicBezTo>
                      <a:lnTo>
                        <a:pt x="16012" y="6118"/>
                      </a:lnTo>
                      <a:cubicBezTo>
                        <a:pt x="15810" y="5827"/>
                        <a:pt x="15355" y="5583"/>
                        <a:pt x="15003" y="5578"/>
                      </a:cubicBezTo>
                      <a:lnTo>
                        <a:pt x="11612" y="5594"/>
                      </a:lnTo>
                      <a:cubicBezTo>
                        <a:pt x="11260" y="5588"/>
                        <a:pt x="10735" y="5751"/>
                        <a:pt x="10445" y="5955"/>
                      </a:cubicBezTo>
                      <a:lnTo>
                        <a:pt x="457" y="13000"/>
                      </a:lnTo>
                      <a:cubicBezTo>
                        <a:pt x="-27" y="13341"/>
                        <a:pt x="-145" y="14013"/>
                        <a:pt x="194" y="14500"/>
                      </a:cubicBezTo>
                      <a:lnTo>
                        <a:pt x="4734" y="21032"/>
                      </a:lnTo>
                      <a:cubicBezTo>
                        <a:pt x="5073" y="21519"/>
                        <a:pt x="5618" y="21461"/>
                        <a:pt x="6101" y="21120"/>
                      </a:cubicBezTo>
                      <a:lnTo>
                        <a:pt x="16090" y="14075"/>
                      </a:lnTo>
                      <a:cubicBezTo>
                        <a:pt x="16378" y="13870"/>
                        <a:pt x="16709" y="13429"/>
                        <a:pt x="16826" y="13093"/>
                      </a:cubicBezTo>
                      <a:lnTo>
                        <a:pt x="17888" y="9729"/>
                      </a:lnTo>
                      <a:cubicBezTo>
                        <a:pt x="18003" y="9393"/>
                        <a:pt x="17932" y="8880"/>
                        <a:pt x="17730" y="8589"/>
                      </a:cubicBezTo>
                      <a:lnTo>
                        <a:pt x="17361" y="8058"/>
                      </a:lnTo>
                      <a:cubicBezTo>
                        <a:pt x="19371" y="6513"/>
                        <a:pt x="21455" y="3778"/>
                        <a:pt x="20298" y="434"/>
                      </a:cubicBezTo>
                      <a:close/>
                    </a:path>
                  </a:pathLst>
                </a:custGeom>
                <a:solidFill>
                  <a:schemeClr val="accent3"/>
                </a:solidFill>
                <a:ln cap="flat" w="12700">
                  <a:noFill/>
                  <a:miter lim="400000"/>
                </a:ln>
                <a:effectLst/>
              </p:spPr>
              <p:txBody>
                <a:bodyPr anchor="ctr"/>
                <a:lstStyle/>
                <a:p>
                  <a:pPr algn="ctr"/>
                  <a:endParaRPr>
                    <a:cs typeface="+mn-ea"/>
                    <a:sym typeface="+mn-lt"/>
                  </a:endParaRPr>
                </a:p>
              </p:txBody>
            </p:sp>
            <p:sp>
              <p:nvSpPr>
                <p:cNvPr id="44" name="文本框 39"/>
                <p:cNvSpPr txBox="1"/>
                <p:nvPr/>
              </p:nvSpPr>
              <p:spPr>
                <a:xfrm>
                  <a:off x="3930524" y="4454018"/>
                  <a:ext cx="2019258" cy="980733"/>
                </a:xfrm>
                <a:prstGeom prst="rect">
                  <a:avLst/>
                </a:prstGeom>
                <a:noFill/>
              </p:spPr>
              <p:txBody>
                <a:bodyPr bIns="0" lIns="0" rIns="0" tIns="0" wrap="square">
                  <a:noAutofit/>
                </a:bodyPr>
                <a:lstStyle/>
                <a:p>
                  <a:pPr defTabSz="914378">
                    <a:lnSpc>
                      <a:spcPct val="120000"/>
                    </a:lnSpc>
                    <a:spcBef>
                      <a:spcPct val="0"/>
                    </a:spcBef>
                    <a:defRPr/>
                  </a:pPr>
                  <a:r>
                    <a:rPr altLang="en-US" lang="zh-CN" sz="1400">
                      <a:cs typeface="+mn-ea"/>
                      <a:sym typeface="+mn-lt"/>
                    </a:rPr>
                    <a:t>点击此处更换文本编辑文字，点击此处更换文本编辑文字</a:t>
                  </a:r>
                </a:p>
              </p:txBody>
            </p:sp>
            <p:sp>
              <p:nvSpPr>
                <p:cNvPr id="45" name="矩形 44"/>
                <p:cNvSpPr/>
                <p:nvPr/>
              </p:nvSpPr>
              <p:spPr>
                <a:xfrm>
                  <a:off x="3910204" y="4034481"/>
                  <a:ext cx="1697631" cy="307777"/>
                </a:xfrm>
                <a:prstGeom prst="rect">
                  <a:avLst/>
                </a:prstGeom>
              </p:spPr>
              <p:txBody>
                <a:bodyPr bIns="0" lIns="0" rIns="0" tIns="0" wrap="none">
                  <a:normAutofit/>
                </a:bodyPr>
                <a:lstStyle/>
                <a:p>
                  <a:r>
                    <a:rPr altLang="en-US" b="1" lang="zh-CN" sz="2000">
                      <a:cs typeface="+mn-ea"/>
                      <a:sym typeface="+mn-lt"/>
                    </a:rPr>
                    <a:t>标题文本预设</a:t>
                  </a:r>
                </a:p>
              </p:txBody>
            </p:sp>
          </p:grpSp>
        </p:grpSp>
      </p:grpSp>
    </p:spTree>
    <p:extLst>
      <p:ext uri="{BB962C8B-B14F-4D97-AF65-F5344CB8AC3E}">
        <p14:creationId val="664468018"/>
      </p:ext>
    </p:extLst>
  </p:cSld>
  <p:clrMapOvr>
    <a:masterClrMapping/>
  </p:clrMapOvr>
  <mc:AlternateContent>
    <mc:Choice Requires="p14">
      <p:transition advTm="2000" p14:dur="1600" spd="slow">
        <p:blinds dir="vert"/>
      </p:transition>
    </mc:Choice>
    <mc:Fallback>
      <p:transition advTm="2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6" presetSubtype="21">
                                  <p:stCondLst>
                                    <p:cond delay="0"/>
                                  </p:stCondLst>
                                  <p:childTnLst>
                                    <p:set>
                                      <p:cBhvr>
                                        <p:cTn dur="1" fill="hold" id="6">
                                          <p:stCondLst>
                                            <p:cond delay="0"/>
                                          </p:stCondLst>
                                        </p:cTn>
                                        <p:tgtEl>
                                          <p:spTgt spid="36"/>
                                        </p:tgtEl>
                                        <p:attrNameLst>
                                          <p:attrName>style.visibility</p:attrName>
                                        </p:attrNameLst>
                                      </p:cBhvr>
                                      <p:to>
                                        <p:strVal val="visible"/>
                                      </p:to>
                                    </p:set>
                                    <p:animEffect filter="barn(inVertical)" transition="in">
                                      <p:cBhvr>
                                        <p:cTn dur="500" id="7"/>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0" y="325120"/>
            <a:ext cx="3586480" cy="589280"/>
            <a:chOff x="0" y="416560"/>
            <a:chExt cx="3586480" cy="589280"/>
          </a:xfrm>
        </p:grpSpPr>
        <p:sp>
          <p:nvSpPr>
            <p:cNvPr id="9" name="五边形 8"/>
            <p:cNvSpPr/>
            <p:nvPr/>
          </p:nvSpPr>
          <p:spPr>
            <a:xfrm>
              <a:off x="0" y="416560"/>
              <a:ext cx="2997200" cy="5892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pc="600" sz="2400">
                  <a:cs typeface="+mn-ea"/>
                  <a:sym typeface="+mn-lt"/>
                </a:rPr>
                <a:t>项目介绍</a:t>
              </a:r>
            </a:p>
          </p:txBody>
        </p:sp>
        <p:sp>
          <p:nvSpPr>
            <p:cNvPr id="10" name="燕尾形 9"/>
            <p:cNvSpPr/>
            <p:nvPr/>
          </p:nvSpPr>
          <p:spPr>
            <a:xfrm>
              <a:off x="2997200" y="416560"/>
              <a:ext cx="589280" cy="5892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grpSp>
      <p:grpSp>
        <p:nvGrpSpPr>
          <p:cNvPr id="5" name="88216c01-8cbc-4591-9b0f-de391bfde3cb">
            <a:extLst>
              <a:ext uri="{FF2B5EF4-FFF2-40B4-BE49-F238E27FC236}">
                <a16:creationId xmlns:a16="http://schemas.microsoft.com/office/drawing/2014/main" id="{5A1CD7A8-E342-42C3-90BA-2B1F827231B9}"/>
              </a:ext>
            </a:extLst>
          </p:cNvPr>
          <p:cNvGrpSpPr>
            <a:grpSpLocks noChangeAspect="1"/>
          </p:cNvGrpSpPr>
          <p:nvPr/>
        </p:nvGrpSpPr>
        <p:grpSpPr>
          <a:xfrm>
            <a:off x="767407" y="1412776"/>
            <a:ext cx="10132385" cy="4535610"/>
            <a:chOff x="767408" y="1412776"/>
            <a:chExt cx="10132383" cy="4535609"/>
          </a:xfrm>
        </p:grpSpPr>
        <p:grpSp>
          <p:nvGrpSpPr>
            <p:cNvPr id="6" name="组合 5"/>
            <p:cNvGrpSpPr/>
            <p:nvPr/>
          </p:nvGrpSpPr>
          <p:grpSpPr>
            <a:xfrm>
              <a:off x="767408" y="1412776"/>
              <a:ext cx="5030958" cy="4535609"/>
              <a:chOff x="6581" y="980439"/>
              <a:chExt cx="6264582" cy="5647772"/>
            </a:xfrm>
          </p:grpSpPr>
          <p:sp>
            <p:nvSpPr>
              <p:cNvPr id="14" name="弧形 13">
                <a:extLst>
                  <a:ext uri="{FF2B5EF4-FFF2-40B4-BE49-F238E27FC236}">
                    <a16:creationId xmlns:a16="http://schemas.microsoft.com/office/drawing/2014/main" id="{C1C1B0CA-E6B4-449D-9574-6BE27B760B68}"/>
                  </a:ext>
                </a:extLst>
              </p:cNvPr>
              <p:cNvSpPr/>
              <p:nvPr/>
            </p:nvSpPr>
            <p:spPr>
              <a:xfrm>
                <a:off x="1092572" y="2066431"/>
                <a:ext cx="3475787" cy="3475788"/>
              </a:xfrm>
              <a:prstGeom prst="arc">
                <a:avLst>
                  <a:gd fmla="val 21244691" name="adj1"/>
                  <a:gd fmla="val 15268458" name="adj2"/>
                </a:avLst>
              </a:prstGeom>
              <a:ln cap="rnd" w="73025">
                <a:solidFill>
                  <a:schemeClr val="accent1">
                    <a:shade val="50000"/>
                    <a:alpha val="20000"/>
                  </a:schemeClr>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cs typeface="+mn-ea"/>
                  <a:sym typeface="+mn-lt"/>
                </a:endParaRPr>
              </a:p>
            </p:txBody>
          </p:sp>
          <p:sp>
            <p:nvSpPr>
              <p:cNvPr id="15" name="椭圆 14">
                <a:extLst>
                  <a:ext uri="{FF2B5EF4-FFF2-40B4-BE49-F238E27FC236}">
                    <a16:creationId xmlns:a16="http://schemas.microsoft.com/office/drawing/2014/main" id="{A1BD150C-D4B0-475E-89F9-EE8941D6D1DC}"/>
                  </a:ext>
                </a:extLst>
              </p:cNvPr>
              <p:cNvSpPr/>
              <p:nvPr/>
            </p:nvSpPr>
            <p:spPr>
              <a:xfrm>
                <a:off x="1796375" y="2770233"/>
                <a:ext cx="2068186" cy="2068186"/>
              </a:xfrm>
              <a:prstGeom prst="ellipse">
                <a:avLst/>
              </a:prstGeom>
              <a:blipFill>
                <a:blip r:embed="rId4"/>
                <a:stretch>
                  <a:fillRect/>
                </a:stretch>
              </a:blipFill>
              <a:ln algn="ctr" cap="flat" cmpd="sng" w="635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6" name="弧形 15">
                <a:extLst>
                  <a:ext uri="{FF2B5EF4-FFF2-40B4-BE49-F238E27FC236}">
                    <a16:creationId xmlns:a16="http://schemas.microsoft.com/office/drawing/2014/main" id="{CE5547E1-5978-41BD-8319-B1412A1DE094}"/>
                  </a:ext>
                </a:extLst>
              </p:cNvPr>
              <p:cNvSpPr/>
              <p:nvPr/>
            </p:nvSpPr>
            <p:spPr>
              <a:xfrm>
                <a:off x="632483" y="1606343"/>
                <a:ext cx="4395965" cy="4395964"/>
              </a:xfrm>
              <a:prstGeom prst="arc">
                <a:avLst>
                  <a:gd fmla="val 11926710" name="adj1"/>
                  <a:gd fmla="val 1730256" name="adj2"/>
                </a:avLst>
              </a:prstGeom>
              <a:ln cap="rnd" w="73025">
                <a:solidFill>
                  <a:schemeClr val="accent1">
                    <a:shade val="50000"/>
                    <a:alpha val="20000"/>
                  </a:schemeClr>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cs typeface="+mn-ea"/>
                  <a:sym typeface="+mn-lt"/>
                </a:endParaRPr>
              </a:p>
            </p:txBody>
          </p:sp>
          <p:sp>
            <p:nvSpPr>
              <p:cNvPr id="17" name="椭圆 16">
                <a:extLst>
                  <a:ext uri="{FF2B5EF4-FFF2-40B4-BE49-F238E27FC236}">
                    <a16:creationId xmlns:a16="http://schemas.microsoft.com/office/drawing/2014/main" id="{3D78D615-6649-4C8E-99F1-429E782EE725}"/>
                  </a:ext>
                </a:extLst>
              </p:cNvPr>
              <p:cNvSpPr/>
              <p:nvPr/>
            </p:nvSpPr>
            <p:spPr>
              <a:xfrm>
                <a:off x="4036201" y="1987192"/>
                <a:ext cx="695337" cy="695337"/>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18" name="任意多边形: 形状 36">
                <a:extLst>
                  <a:ext uri="{FF2B5EF4-FFF2-40B4-BE49-F238E27FC236}">
                    <a16:creationId xmlns:a16="http://schemas.microsoft.com/office/drawing/2014/main" id="{FB02BE8B-A1A9-4C44-9AF0-CF6AC7FC2C8B}"/>
                  </a:ext>
                </a:extLst>
              </p:cNvPr>
              <p:cNvSpPr/>
              <p:nvPr/>
            </p:nvSpPr>
            <p:spPr bwMode="auto">
              <a:xfrm>
                <a:off x="4256136" y="2201638"/>
                <a:ext cx="255466" cy="255466"/>
              </a:xfrm>
              <a:custGeom>
                <a:gdLst>
                  <a:gd fmla="*/ 221853 w 338138" name="connsiteX0"/>
                  <a:gd fmla="*/ 169862 h 338138" name="connsiteY0"/>
                  <a:gd fmla="*/ 243284 w 338138" name="connsiteX1"/>
                  <a:gd fmla="*/ 169862 h 338138" name="connsiteY1"/>
                  <a:gd fmla="*/ 254000 w 338138" name="connsiteX2"/>
                  <a:gd fmla="*/ 180379 h 338138" name="connsiteY2"/>
                  <a:gd fmla="*/ 254000 w 338138" name="connsiteX3"/>
                  <a:gd fmla="*/ 243483 h 338138" name="connsiteY3"/>
                  <a:gd fmla="*/ 243284 w 338138" name="connsiteX4"/>
                  <a:gd fmla="*/ 254000 h 338138" name="connsiteY4"/>
                  <a:gd fmla="*/ 221853 w 338138" name="connsiteX5"/>
                  <a:gd fmla="*/ 254000 h 338138" name="connsiteY5"/>
                  <a:gd fmla="*/ 211137 w 338138" name="connsiteX6"/>
                  <a:gd fmla="*/ 243483 h 338138" name="connsiteY6"/>
                  <a:gd fmla="*/ 211137 w 338138" name="connsiteX7"/>
                  <a:gd fmla="*/ 180379 h 338138" name="connsiteY7"/>
                  <a:gd fmla="*/ 221853 w 338138" name="connsiteX8"/>
                  <a:gd fmla="*/ 169862 h 338138" name="connsiteY8"/>
                  <a:gd fmla="*/ 94853 w 338138" name="connsiteX9"/>
                  <a:gd fmla="*/ 127000 h 338138" name="connsiteY9"/>
                  <a:gd fmla="*/ 116284 w 338138" name="connsiteX10"/>
                  <a:gd fmla="*/ 127000 h 338138" name="connsiteY10"/>
                  <a:gd fmla="*/ 127000 w 338138" name="connsiteX11"/>
                  <a:gd fmla="*/ 137583 h 338138" name="connsiteY11"/>
                  <a:gd fmla="*/ 127000 w 338138" name="connsiteX12"/>
                  <a:gd fmla="*/ 243417 h 338138" name="connsiteY12"/>
                  <a:gd fmla="*/ 116284 w 338138" name="connsiteX13"/>
                  <a:gd fmla="*/ 254000 h 338138" name="connsiteY13"/>
                  <a:gd fmla="*/ 94853 w 338138" name="connsiteX14"/>
                  <a:gd fmla="*/ 254000 h 338138" name="connsiteY14"/>
                  <a:gd fmla="*/ 84137 w 338138" name="connsiteX15"/>
                  <a:gd fmla="*/ 243417 h 338138" name="connsiteY15"/>
                  <a:gd fmla="*/ 84137 w 338138" name="connsiteX16"/>
                  <a:gd fmla="*/ 137583 h 338138" name="connsiteY16"/>
                  <a:gd fmla="*/ 94853 w 338138" name="connsiteX17"/>
                  <a:gd fmla="*/ 127000 h 338138" name="connsiteY17"/>
                  <a:gd fmla="*/ 285353 w 338138" name="connsiteX18"/>
                  <a:gd fmla="*/ 85725 h 338138" name="connsiteY18"/>
                  <a:gd fmla="*/ 306784 w 338138" name="connsiteX19"/>
                  <a:gd fmla="*/ 85725 h 338138" name="connsiteY19"/>
                  <a:gd fmla="*/ 317500 w 338138" name="connsiteX20"/>
                  <a:gd fmla="*/ 96242 h 338138" name="connsiteY20"/>
                  <a:gd fmla="*/ 317500 w 338138" name="connsiteX21"/>
                  <a:gd fmla="*/ 243483 h 338138" name="connsiteY21"/>
                  <a:gd fmla="*/ 306784 w 338138" name="connsiteX22"/>
                  <a:gd fmla="*/ 254000 h 338138" name="connsiteY22"/>
                  <a:gd fmla="*/ 285353 w 338138" name="connsiteX23"/>
                  <a:gd fmla="*/ 254000 h 338138" name="connsiteY23"/>
                  <a:gd fmla="*/ 274637 w 338138" name="connsiteX24"/>
                  <a:gd fmla="*/ 243483 h 338138" name="connsiteY24"/>
                  <a:gd fmla="*/ 274637 w 338138" name="connsiteX25"/>
                  <a:gd fmla="*/ 96242 h 338138" name="connsiteY25"/>
                  <a:gd fmla="*/ 285353 w 338138" name="connsiteX26"/>
                  <a:gd fmla="*/ 85725 h 338138" name="connsiteY26"/>
                  <a:gd fmla="*/ 158353 w 338138" name="connsiteX27"/>
                  <a:gd fmla="*/ 42862 h 338138" name="connsiteY27"/>
                  <a:gd fmla="*/ 179784 w 338138" name="connsiteX28"/>
                  <a:gd fmla="*/ 42862 h 338138" name="connsiteY28"/>
                  <a:gd fmla="*/ 190500 w 338138" name="connsiteX29"/>
                  <a:gd fmla="*/ 53419 h 338138" name="connsiteY29"/>
                  <a:gd fmla="*/ 190500 w 338138" name="connsiteX30"/>
                  <a:gd fmla="*/ 243443 h 338138" name="connsiteY30"/>
                  <a:gd fmla="*/ 179784 w 338138" name="connsiteX31"/>
                  <a:gd fmla="*/ 254000 h 338138" name="connsiteY31"/>
                  <a:gd fmla="*/ 158353 w 338138" name="connsiteX32"/>
                  <a:gd fmla="*/ 254000 h 338138" name="connsiteY32"/>
                  <a:gd fmla="*/ 147637 w 338138" name="connsiteX33"/>
                  <a:gd fmla="*/ 243443 h 338138" name="connsiteY33"/>
                  <a:gd fmla="*/ 147637 w 338138" name="connsiteX34"/>
                  <a:gd fmla="*/ 53419 h 338138" name="connsiteY34"/>
                  <a:gd fmla="*/ 158353 w 338138" name="connsiteX35"/>
                  <a:gd fmla="*/ 42862 h 338138" name="connsiteY35"/>
                  <a:gd fmla="*/ 0 w 338138" name="connsiteX36"/>
                  <a:gd fmla="*/ 0 h 338138" name="connsiteY36"/>
                  <a:gd fmla="*/ 42267 w 338138" name="connsiteX37"/>
                  <a:gd fmla="*/ 0 h 338138" name="connsiteY37"/>
                  <a:gd fmla="*/ 42267 w 338138" name="connsiteX38"/>
                  <a:gd fmla="*/ 295871 h 338138" name="connsiteY38"/>
                  <a:gd fmla="*/ 338138 w 338138" name="connsiteX39"/>
                  <a:gd fmla="*/ 295871 h 338138" name="connsiteY39"/>
                  <a:gd fmla="*/ 338138 w 338138" name="connsiteX40"/>
                  <a:gd fmla="*/ 338138 h 338138" name="connsiteY40"/>
                  <a:gd fmla="*/ 21133 w 338138" name="connsiteX41"/>
                  <a:gd fmla="*/ 338138 h 338138" name="connsiteY41"/>
                  <a:gd fmla="*/ 0 w 338138" name="connsiteX42"/>
                  <a:gd fmla="*/ 317005 h 338138" name="connsiteY42"/>
                  <a:gd fmla="*/ 0 w 338138" name="connsiteX43"/>
                  <a:gd fmla="*/ 0 h 338138" name="connsiteY4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b="b" l="l" r="r" t="t"/>
                <a:pathLst>
                  <a:path h="338138" w="338138">
                    <a:moveTo>
                      <a:pt x="221853" y="169862"/>
                    </a:moveTo>
                    <a:cubicBezTo>
                      <a:pt x="221853" y="169862"/>
                      <a:pt x="221853" y="169862"/>
                      <a:pt x="243284" y="169862"/>
                    </a:cubicBezTo>
                    <a:cubicBezTo>
                      <a:pt x="248642" y="169862"/>
                      <a:pt x="254000" y="175121"/>
                      <a:pt x="254000" y="180379"/>
                    </a:cubicBezTo>
                    <a:cubicBezTo>
                      <a:pt x="254000" y="180379"/>
                      <a:pt x="254000" y="180379"/>
                      <a:pt x="254000" y="243483"/>
                    </a:cubicBezTo>
                    <a:cubicBezTo>
                      <a:pt x="254000" y="248742"/>
                      <a:pt x="248642" y="254000"/>
                      <a:pt x="243284" y="254000"/>
                    </a:cubicBezTo>
                    <a:cubicBezTo>
                      <a:pt x="243284" y="254000"/>
                      <a:pt x="243284" y="254000"/>
                      <a:pt x="221853" y="254000"/>
                    </a:cubicBezTo>
                    <a:cubicBezTo>
                      <a:pt x="216495" y="254000"/>
                      <a:pt x="211137" y="248742"/>
                      <a:pt x="211137" y="243483"/>
                    </a:cubicBezTo>
                    <a:cubicBezTo>
                      <a:pt x="211137" y="243483"/>
                      <a:pt x="211137" y="243483"/>
                      <a:pt x="211137" y="180379"/>
                    </a:cubicBezTo>
                    <a:cubicBezTo>
                      <a:pt x="211137" y="175121"/>
                      <a:pt x="216495" y="169862"/>
                      <a:pt x="221853" y="169862"/>
                    </a:cubicBezTo>
                    <a:close/>
                    <a:moveTo>
                      <a:pt x="94853" y="127000"/>
                    </a:moveTo>
                    <a:cubicBezTo>
                      <a:pt x="94853" y="127000"/>
                      <a:pt x="94853" y="127000"/>
                      <a:pt x="116284" y="127000"/>
                    </a:cubicBezTo>
                    <a:cubicBezTo>
                      <a:pt x="121642" y="127000"/>
                      <a:pt x="127000" y="132292"/>
                      <a:pt x="127000" y="137583"/>
                    </a:cubicBezTo>
                    <a:cubicBezTo>
                      <a:pt x="127000" y="137583"/>
                      <a:pt x="127000" y="137583"/>
                      <a:pt x="127000" y="243417"/>
                    </a:cubicBezTo>
                    <a:cubicBezTo>
                      <a:pt x="127000" y="248708"/>
                      <a:pt x="121642" y="254000"/>
                      <a:pt x="116284" y="254000"/>
                    </a:cubicBezTo>
                    <a:cubicBezTo>
                      <a:pt x="116284" y="254000"/>
                      <a:pt x="116284" y="254000"/>
                      <a:pt x="94853" y="254000"/>
                    </a:cubicBezTo>
                    <a:cubicBezTo>
                      <a:pt x="89495" y="254000"/>
                      <a:pt x="84137" y="248708"/>
                      <a:pt x="84137" y="243417"/>
                    </a:cubicBezTo>
                    <a:cubicBezTo>
                      <a:pt x="84137" y="243417"/>
                      <a:pt x="84137" y="243417"/>
                      <a:pt x="84137" y="137583"/>
                    </a:cubicBezTo>
                    <a:cubicBezTo>
                      <a:pt x="84137" y="132292"/>
                      <a:pt x="89495" y="127000"/>
                      <a:pt x="94853" y="127000"/>
                    </a:cubicBezTo>
                    <a:close/>
                    <a:moveTo>
                      <a:pt x="285353" y="85725"/>
                    </a:moveTo>
                    <a:cubicBezTo>
                      <a:pt x="285353" y="85725"/>
                      <a:pt x="285353" y="85725"/>
                      <a:pt x="306784" y="85725"/>
                    </a:cubicBezTo>
                    <a:cubicBezTo>
                      <a:pt x="312142" y="85725"/>
                      <a:pt x="317500" y="90984"/>
                      <a:pt x="317500" y="96242"/>
                    </a:cubicBezTo>
                    <a:cubicBezTo>
                      <a:pt x="317500" y="96242"/>
                      <a:pt x="317500" y="96242"/>
                      <a:pt x="317500" y="243483"/>
                    </a:cubicBezTo>
                    <a:cubicBezTo>
                      <a:pt x="317500" y="248742"/>
                      <a:pt x="312142" y="254000"/>
                      <a:pt x="306784" y="254000"/>
                    </a:cubicBezTo>
                    <a:cubicBezTo>
                      <a:pt x="306784" y="254000"/>
                      <a:pt x="306784" y="254000"/>
                      <a:pt x="285353" y="254000"/>
                    </a:cubicBezTo>
                    <a:cubicBezTo>
                      <a:pt x="279995" y="254000"/>
                      <a:pt x="274637" y="248742"/>
                      <a:pt x="274637" y="243483"/>
                    </a:cubicBezTo>
                    <a:cubicBezTo>
                      <a:pt x="274637" y="243483"/>
                      <a:pt x="274637" y="243483"/>
                      <a:pt x="274637" y="96242"/>
                    </a:cubicBezTo>
                    <a:cubicBezTo>
                      <a:pt x="274637" y="90984"/>
                      <a:pt x="279995" y="85725"/>
                      <a:pt x="285353" y="85725"/>
                    </a:cubicBezTo>
                    <a:close/>
                    <a:moveTo>
                      <a:pt x="158353" y="42862"/>
                    </a:moveTo>
                    <a:cubicBezTo>
                      <a:pt x="158353" y="42862"/>
                      <a:pt x="158353" y="42862"/>
                      <a:pt x="179784" y="42862"/>
                    </a:cubicBezTo>
                    <a:cubicBezTo>
                      <a:pt x="185142" y="42862"/>
                      <a:pt x="190500" y="48140"/>
                      <a:pt x="190500" y="53419"/>
                    </a:cubicBezTo>
                    <a:cubicBezTo>
                      <a:pt x="190500" y="53419"/>
                      <a:pt x="190500" y="53419"/>
                      <a:pt x="190500" y="243443"/>
                    </a:cubicBezTo>
                    <a:cubicBezTo>
                      <a:pt x="190500" y="248722"/>
                      <a:pt x="185142" y="254000"/>
                      <a:pt x="179784" y="254000"/>
                    </a:cubicBezTo>
                    <a:cubicBezTo>
                      <a:pt x="179784" y="254000"/>
                      <a:pt x="179784" y="254000"/>
                      <a:pt x="158353" y="254000"/>
                    </a:cubicBezTo>
                    <a:cubicBezTo>
                      <a:pt x="152995" y="254000"/>
                      <a:pt x="147637" y="248722"/>
                      <a:pt x="147637" y="243443"/>
                    </a:cubicBezTo>
                    <a:cubicBezTo>
                      <a:pt x="147637" y="243443"/>
                      <a:pt x="147637" y="243443"/>
                      <a:pt x="147637" y="53419"/>
                    </a:cubicBezTo>
                    <a:cubicBezTo>
                      <a:pt x="147637" y="48140"/>
                      <a:pt x="152995" y="42862"/>
                      <a:pt x="158353" y="42862"/>
                    </a:cubicBezTo>
                    <a:close/>
                    <a:moveTo>
                      <a:pt x="0" y="0"/>
                    </a:moveTo>
                    <a:cubicBezTo>
                      <a:pt x="0" y="0"/>
                      <a:pt x="0" y="0"/>
                      <a:pt x="42267" y="0"/>
                    </a:cubicBezTo>
                    <a:cubicBezTo>
                      <a:pt x="42267" y="0"/>
                      <a:pt x="42267" y="0"/>
                      <a:pt x="42267" y="295871"/>
                    </a:cubicBezTo>
                    <a:lnTo>
                      <a:pt x="338138" y="295871"/>
                    </a:lnTo>
                    <a:cubicBezTo>
                      <a:pt x="338138" y="295871"/>
                      <a:pt x="338138" y="295871"/>
                      <a:pt x="338138" y="338138"/>
                    </a:cubicBezTo>
                    <a:cubicBezTo>
                      <a:pt x="338138" y="338138"/>
                      <a:pt x="338138" y="338138"/>
                      <a:pt x="21133" y="338138"/>
                    </a:cubicBezTo>
                    <a:cubicBezTo>
                      <a:pt x="9246" y="338138"/>
                      <a:pt x="0" y="328892"/>
                      <a:pt x="0" y="317005"/>
                    </a:cubicBezTo>
                    <a:cubicBezTo>
                      <a:pt x="0" y="317005"/>
                      <a:pt x="0" y="317005"/>
                      <a:pt x="0" y="0"/>
                    </a:cubicBezTo>
                    <a:close/>
                  </a:path>
                </a:pathLst>
              </a:custGeom>
              <a:solidFill>
                <a:srgbClr val="FFFFFF"/>
              </a:solidFill>
              <a:ln>
                <a:noFill/>
              </a:ln>
            </p:spPr>
            <p:txBody>
              <a:bodyPr anchor="ctr"/>
              <a:lstStyle/>
              <a:p>
                <a:pPr algn="ctr"/>
                <a:endParaRPr>
                  <a:cs typeface="+mn-ea"/>
                  <a:sym typeface="+mn-lt"/>
                </a:endParaRPr>
              </a:p>
            </p:txBody>
          </p:sp>
          <p:sp>
            <p:nvSpPr>
              <p:cNvPr id="19" name="椭圆 18">
                <a:extLst>
                  <a:ext uri="{FF2B5EF4-FFF2-40B4-BE49-F238E27FC236}">
                    <a16:creationId xmlns:a16="http://schemas.microsoft.com/office/drawing/2014/main" id="{3D78D615-6649-4C8E-99F1-429E782EE725}"/>
                  </a:ext>
                </a:extLst>
              </p:cNvPr>
              <p:cNvSpPr/>
              <p:nvPr/>
            </p:nvSpPr>
            <p:spPr>
              <a:xfrm>
                <a:off x="1131146" y="4589431"/>
                <a:ext cx="695337" cy="695337"/>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20" name="任意多边形: 形状 38">
                <a:extLst>
                  <a:ext uri="{FF2B5EF4-FFF2-40B4-BE49-F238E27FC236}">
                    <a16:creationId xmlns:a16="http://schemas.microsoft.com/office/drawing/2014/main" id="{FB02BE8B-A1A9-4C44-9AF0-CF6AC7FC2C8B}"/>
                  </a:ext>
                </a:extLst>
              </p:cNvPr>
              <p:cNvSpPr/>
              <p:nvPr/>
            </p:nvSpPr>
            <p:spPr bwMode="auto">
              <a:xfrm>
                <a:off x="1351081" y="4803877"/>
                <a:ext cx="255466" cy="255466"/>
              </a:xfrm>
              <a:custGeom>
                <a:gdLst>
                  <a:gd fmla="*/ 221853 w 338138" name="connsiteX0"/>
                  <a:gd fmla="*/ 169862 h 338138" name="connsiteY0"/>
                  <a:gd fmla="*/ 243284 w 338138" name="connsiteX1"/>
                  <a:gd fmla="*/ 169862 h 338138" name="connsiteY1"/>
                  <a:gd fmla="*/ 254000 w 338138" name="connsiteX2"/>
                  <a:gd fmla="*/ 180379 h 338138" name="connsiteY2"/>
                  <a:gd fmla="*/ 254000 w 338138" name="connsiteX3"/>
                  <a:gd fmla="*/ 243483 h 338138" name="connsiteY3"/>
                  <a:gd fmla="*/ 243284 w 338138" name="connsiteX4"/>
                  <a:gd fmla="*/ 254000 h 338138" name="connsiteY4"/>
                  <a:gd fmla="*/ 221853 w 338138" name="connsiteX5"/>
                  <a:gd fmla="*/ 254000 h 338138" name="connsiteY5"/>
                  <a:gd fmla="*/ 211137 w 338138" name="connsiteX6"/>
                  <a:gd fmla="*/ 243483 h 338138" name="connsiteY6"/>
                  <a:gd fmla="*/ 211137 w 338138" name="connsiteX7"/>
                  <a:gd fmla="*/ 180379 h 338138" name="connsiteY7"/>
                  <a:gd fmla="*/ 221853 w 338138" name="connsiteX8"/>
                  <a:gd fmla="*/ 169862 h 338138" name="connsiteY8"/>
                  <a:gd fmla="*/ 94853 w 338138" name="connsiteX9"/>
                  <a:gd fmla="*/ 127000 h 338138" name="connsiteY9"/>
                  <a:gd fmla="*/ 116284 w 338138" name="connsiteX10"/>
                  <a:gd fmla="*/ 127000 h 338138" name="connsiteY10"/>
                  <a:gd fmla="*/ 127000 w 338138" name="connsiteX11"/>
                  <a:gd fmla="*/ 137583 h 338138" name="connsiteY11"/>
                  <a:gd fmla="*/ 127000 w 338138" name="connsiteX12"/>
                  <a:gd fmla="*/ 243417 h 338138" name="connsiteY12"/>
                  <a:gd fmla="*/ 116284 w 338138" name="connsiteX13"/>
                  <a:gd fmla="*/ 254000 h 338138" name="connsiteY13"/>
                  <a:gd fmla="*/ 94853 w 338138" name="connsiteX14"/>
                  <a:gd fmla="*/ 254000 h 338138" name="connsiteY14"/>
                  <a:gd fmla="*/ 84137 w 338138" name="connsiteX15"/>
                  <a:gd fmla="*/ 243417 h 338138" name="connsiteY15"/>
                  <a:gd fmla="*/ 84137 w 338138" name="connsiteX16"/>
                  <a:gd fmla="*/ 137583 h 338138" name="connsiteY16"/>
                  <a:gd fmla="*/ 94853 w 338138" name="connsiteX17"/>
                  <a:gd fmla="*/ 127000 h 338138" name="connsiteY17"/>
                  <a:gd fmla="*/ 285353 w 338138" name="connsiteX18"/>
                  <a:gd fmla="*/ 85725 h 338138" name="connsiteY18"/>
                  <a:gd fmla="*/ 306784 w 338138" name="connsiteX19"/>
                  <a:gd fmla="*/ 85725 h 338138" name="connsiteY19"/>
                  <a:gd fmla="*/ 317500 w 338138" name="connsiteX20"/>
                  <a:gd fmla="*/ 96242 h 338138" name="connsiteY20"/>
                  <a:gd fmla="*/ 317500 w 338138" name="connsiteX21"/>
                  <a:gd fmla="*/ 243483 h 338138" name="connsiteY21"/>
                  <a:gd fmla="*/ 306784 w 338138" name="connsiteX22"/>
                  <a:gd fmla="*/ 254000 h 338138" name="connsiteY22"/>
                  <a:gd fmla="*/ 285353 w 338138" name="connsiteX23"/>
                  <a:gd fmla="*/ 254000 h 338138" name="connsiteY23"/>
                  <a:gd fmla="*/ 274637 w 338138" name="connsiteX24"/>
                  <a:gd fmla="*/ 243483 h 338138" name="connsiteY24"/>
                  <a:gd fmla="*/ 274637 w 338138" name="connsiteX25"/>
                  <a:gd fmla="*/ 96242 h 338138" name="connsiteY25"/>
                  <a:gd fmla="*/ 285353 w 338138" name="connsiteX26"/>
                  <a:gd fmla="*/ 85725 h 338138" name="connsiteY26"/>
                  <a:gd fmla="*/ 158353 w 338138" name="connsiteX27"/>
                  <a:gd fmla="*/ 42862 h 338138" name="connsiteY27"/>
                  <a:gd fmla="*/ 179784 w 338138" name="connsiteX28"/>
                  <a:gd fmla="*/ 42862 h 338138" name="connsiteY28"/>
                  <a:gd fmla="*/ 190500 w 338138" name="connsiteX29"/>
                  <a:gd fmla="*/ 53419 h 338138" name="connsiteY29"/>
                  <a:gd fmla="*/ 190500 w 338138" name="connsiteX30"/>
                  <a:gd fmla="*/ 243443 h 338138" name="connsiteY30"/>
                  <a:gd fmla="*/ 179784 w 338138" name="connsiteX31"/>
                  <a:gd fmla="*/ 254000 h 338138" name="connsiteY31"/>
                  <a:gd fmla="*/ 158353 w 338138" name="connsiteX32"/>
                  <a:gd fmla="*/ 254000 h 338138" name="connsiteY32"/>
                  <a:gd fmla="*/ 147637 w 338138" name="connsiteX33"/>
                  <a:gd fmla="*/ 243443 h 338138" name="connsiteY33"/>
                  <a:gd fmla="*/ 147637 w 338138" name="connsiteX34"/>
                  <a:gd fmla="*/ 53419 h 338138" name="connsiteY34"/>
                  <a:gd fmla="*/ 158353 w 338138" name="connsiteX35"/>
                  <a:gd fmla="*/ 42862 h 338138" name="connsiteY35"/>
                  <a:gd fmla="*/ 0 w 338138" name="connsiteX36"/>
                  <a:gd fmla="*/ 0 h 338138" name="connsiteY36"/>
                  <a:gd fmla="*/ 42267 w 338138" name="connsiteX37"/>
                  <a:gd fmla="*/ 0 h 338138" name="connsiteY37"/>
                  <a:gd fmla="*/ 42267 w 338138" name="connsiteX38"/>
                  <a:gd fmla="*/ 295871 h 338138" name="connsiteY38"/>
                  <a:gd fmla="*/ 338138 w 338138" name="connsiteX39"/>
                  <a:gd fmla="*/ 295871 h 338138" name="connsiteY39"/>
                  <a:gd fmla="*/ 338138 w 338138" name="connsiteX40"/>
                  <a:gd fmla="*/ 338138 h 338138" name="connsiteY40"/>
                  <a:gd fmla="*/ 21133 w 338138" name="connsiteX41"/>
                  <a:gd fmla="*/ 338138 h 338138" name="connsiteY41"/>
                  <a:gd fmla="*/ 0 w 338138" name="connsiteX42"/>
                  <a:gd fmla="*/ 317005 h 338138" name="connsiteY42"/>
                  <a:gd fmla="*/ 0 w 338138" name="connsiteX43"/>
                  <a:gd fmla="*/ 0 h 338138" name="connsiteY4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b="b" l="l" r="r" t="t"/>
                <a:pathLst>
                  <a:path h="338138" w="338138">
                    <a:moveTo>
                      <a:pt x="221853" y="169862"/>
                    </a:moveTo>
                    <a:cubicBezTo>
                      <a:pt x="221853" y="169862"/>
                      <a:pt x="221853" y="169862"/>
                      <a:pt x="243284" y="169862"/>
                    </a:cubicBezTo>
                    <a:cubicBezTo>
                      <a:pt x="248642" y="169862"/>
                      <a:pt x="254000" y="175121"/>
                      <a:pt x="254000" y="180379"/>
                    </a:cubicBezTo>
                    <a:cubicBezTo>
                      <a:pt x="254000" y="180379"/>
                      <a:pt x="254000" y="180379"/>
                      <a:pt x="254000" y="243483"/>
                    </a:cubicBezTo>
                    <a:cubicBezTo>
                      <a:pt x="254000" y="248742"/>
                      <a:pt x="248642" y="254000"/>
                      <a:pt x="243284" y="254000"/>
                    </a:cubicBezTo>
                    <a:cubicBezTo>
                      <a:pt x="243284" y="254000"/>
                      <a:pt x="243284" y="254000"/>
                      <a:pt x="221853" y="254000"/>
                    </a:cubicBezTo>
                    <a:cubicBezTo>
                      <a:pt x="216495" y="254000"/>
                      <a:pt x="211137" y="248742"/>
                      <a:pt x="211137" y="243483"/>
                    </a:cubicBezTo>
                    <a:cubicBezTo>
                      <a:pt x="211137" y="243483"/>
                      <a:pt x="211137" y="243483"/>
                      <a:pt x="211137" y="180379"/>
                    </a:cubicBezTo>
                    <a:cubicBezTo>
                      <a:pt x="211137" y="175121"/>
                      <a:pt x="216495" y="169862"/>
                      <a:pt x="221853" y="169862"/>
                    </a:cubicBezTo>
                    <a:close/>
                    <a:moveTo>
                      <a:pt x="94853" y="127000"/>
                    </a:moveTo>
                    <a:cubicBezTo>
                      <a:pt x="94853" y="127000"/>
                      <a:pt x="94853" y="127000"/>
                      <a:pt x="116284" y="127000"/>
                    </a:cubicBezTo>
                    <a:cubicBezTo>
                      <a:pt x="121642" y="127000"/>
                      <a:pt x="127000" y="132292"/>
                      <a:pt x="127000" y="137583"/>
                    </a:cubicBezTo>
                    <a:cubicBezTo>
                      <a:pt x="127000" y="137583"/>
                      <a:pt x="127000" y="137583"/>
                      <a:pt x="127000" y="243417"/>
                    </a:cubicBezTo>
                    <a:cubicBezTo>
                      <a:pt x="127000" y="248708"/>
                      <a:pt x="121642" y="254000"/>
                      <a:pt x="116284" y="254000"/>
                    </a:cubicBezTo>
                    <a:cubicBezTo>
                      <a:pt x="116284" y="254000"/>
                      <a:pt x="116284" y="254000"/>
                      <a:pt x="94853" y="254000"/>
                    </a:cubicBezTo>
                    <a:cubicBezTo>
                      <a:pt x="89495" y="254000"/>
                      <a:pt x="84137" y="248708"/>
                      <a:pt x="84137" y="243417"/>
                    </a:cubicBezTo>
                    <a:cubicBezTo>
                      <a:pt x="84137" y="243417"/>
                      <a:pt x="84137" y="243417"/>
                      <a:pt x="84137" y="137583"/>
                    </a:cubicBezTo>
                    <a:cubicBezTo>
                      <a:pt x="84137" y="132292"/>
                      <a:pt x="89495" y="127000"/>
                      <a:pt x="94853" y="127000"/>
                    </a:cubicBezTo>
                    <a:close/>
                    <a:moveTo>
                      <a:pt x="285353" y="85725"/>
                    </a:moveTo>
                    <a:cubicBezTo>
                      <a:pt x="285353" y="85725"/>
                      <a:pt x="285353" y="85725"/>
                      <a:pt x="306784" y="85725"/>
                    </a:cubicBezTo>
                    <a:cubicBezTo>
                      <a:pt x="312142" y="85725"/>
                      <a:pt x="317500" y="90984"/>
                      <a:pt x="317500" y="96242"/>
                    </a:cubicBezTo>
                    <a:cubicBezTo>
                      <a:pt x="317500" y="96242"/>
                      <a:pt x="317500" y="96242"/>
                      <a:pt x="317500" y="243483"/>
                    </a:cubicBezTo>
                    <a:cubicBezTo>
                      <a:pt x="317500" y="248742"/>
                      <a:pt x="312142" y="254000"/>
                      <a:pt x="306784" y="254000"/>
                    </a:cubicBezTo>
                    <a:cubicBezTo>
                      <a:pt x="306784" y="254000"/>
                      <a:pt x="306784" y="254000"/>
                      <a:pt x="285353" y="254000"/>
                    </a:cubicBezTo>
                    <a:cubicBezTo>
                      <a:pt x="279995" y="254000"/>
                      <a:pt x="274637" y="248742"/>
                      <a:pt x="274637" y="243483"/>
                    </a:cubicBezTo>
                    <a:cubicBezTo>
                      <a:pt x="274637" y="243483"/>
                      <a:pt x="274637" y="243483"/>
                      <a:pt x="274637" y="96242"/>
                    </a:cubicBezTo>
                    <a:cubicBezTo>
                      <a:pt x="274637" y="90984"/>
                      <a:pt x="279995" y="85725"/>
                      <a:pt x="285353" y="85725"/>
                    </a:cubicBezTo>
                    <a:close/>
                    <a:moveTo>
                      <a:pt x="158353" y="42862"/>
                    </a:moveTo>
                    <a:cubicBezTo>
                      <a:pt x="158353" y="42862"/>
                      <a:pt x="158353" y="42862"/>
                      <a:pt x="179784" y="42862"/>
                    </a:cubicBezTo>
                    <a:cubicBezTo>
                      <a:pt x="185142" y="42862"/>
                      <a:pt x="190500" y="48140"/>
                      <a:pt x="190500" y="53419"/>
                    </a:cubicBezTo>
                    <a:cubicBezTo>
                      <a:pt x="190500" y="53419"/>
                      <a:pt x="190500" y="53419"/>
                      <a:pt x="190500" y="243443"/>
                    </a:cubicBezTo>
                    <a:cubicBezTo>
                      <a:pt x="190500" y="248722"/>
                      <a:pt x="185142" y="254000"/>
                      <a:pt x="179784" y="254000"/>
                    </a:cubicBezTo>
                    <a:cubicBezTo>
                      <a:pt x="179784" y="254000"/>
                      <a:pt x="179784" y="254000"/>
                      <a:pt x="158353" y="254000"/>
                    </a:cubicBezTo>
                    <a:cubicBezTo>
                      <a:pt x="152995" y="254000"/>
                      <a:pt x="147637" y="248722"/>
                      <a:pt x="147637" y="243443"/>
                    </a:cubicBezTo>
                    <a:cubicBezTo>
                      <a:pt x="147637" y="243443"/>
                      <a:pt x="147637" y="243443"/>
                      <a:pt x="147637" y="53419"/>
                    </a:cubicBezTo>
                    <a:cubicBezTo>
                      <a:pt x="147637" y="48140"/>
                      <a:pt x="152995" y="42862"/>
                      <a:pt x="158353" y="42862"/>
                    </a:cubicBezTo>
                    <a:close/>
                    <a:moveTo>
                      <a:pt x="0" y="0"/>
                    </a:moveTo>
                    <a:cubicBezTo>
                      <a:pt x="0" y="0"/>
                      <a:pt x="0" y="0"/>
                      <a:pt x="42267" y="0"/>
                    </a:cubicBezTo>
                    <a:cubicBezTo>
                      <a:pt x="42267" y="0"/>
                      <a:pt x="42267" y="0"/>
                      <a:pt x="42267" y="295871"/>
                    </a:cubicBezTo>
                    <a:lnTo>
                      <a:pt x="338138" y="295871"/>
                    </a:lnTo>
                    <a:cubicBezTo>
                      <a:pt x="338138" y="295871"/>
                      <a:pt x="338138" y="295871"/>
                      <a:pt x="338138" y="338138"/>
                    </a:cubicBezTo>
                    <a:cubicBezTo>
                      <a:pt x="338138" y="338138"/>
                      <a:pt x="338138" y="338138"/>
                      <a:pt x="21133" y="338138"/>
                    </a:cubicBezTo>
                    <a:cubicBezTo>
                      <a:pt x="9246" y="338138"/>
                      <a:pt x="0" y="328892"/>
                      <a:pt x="0" y="317005"/>
                    </a:cubicBezTo>
                    <a:cubicBezTo>
                      <a:pt x="0" y="317005"/>
                      <a:pt x="0" y="317005"/>
                      <a:pt x="0" y="0"/>
                    </a:cubicBezTo>
                    <a:close/>
                  </a:path>
                </a:pathLst>
              </a:custGeom>
              <a:solidFill>
                <a:srgbClr val="FFFFFF"/>
              </a:solidFill>
              <a:ln>
                <a:noFill/>
              </a:ln>
            </p:spPr>
            <p:txBody>
              <a:bodyPr anchor="ctr"/>
              <a:lstStyle/>
              <a:p>
                <a:pPr algn="ctr"/>
                <a:endParaRPr>
                  <a:cs typeface="+mn-ea"/>
                  <a:sym typeface="+mn-lt"/>
                </a:endParaRPr>
              </a:p>
            </p:txBody>
          </p:sp>
          <p:sp>
            <p:nvSpPr>
              <p:cNvPr id="21" name="弧形 20">
                <a:extLst>
                  <a:ext uri="{FF2B5EF4-FFF2-40B4-BE49-F238E27FC236}">
                    <a16:creationId xmlns:a16="http://schemas.microsoft.com/office/drawing/2014/main" id="{CE5547E1-5978-41BD-8319-B1412A1DE094}"/>
                  </a:ext>
                </a:extLst>
              </p:cNvPr>
              <p:cNvSpPr/>
              <p:nvPr/>
            </p:nvSpPr>
            <p:spPr>
              <a:xfrm rot="5400000">
                <a:off x="6580" y="980440"/>
                <a:ext cx="5647772" cy="5647770"/>
              </a:xfrm>
              <a:prstGeom prst="arc">
                <a:avLst>
                  <a:gd fmla="val 11926710" name="adj1"/>
                  <a:gd fmla="val 1730256" name="adj2"/>
                </a:avLst>
              </a:prstGeom>
              <a:ln cap="rnd" w="73025">
                <a:solidFill>
                  <a:schemeClr val="accent1">
                    <a:shade val="50000"/>
                    <a:alpha val="20000"/>
                  </a:schemeClr>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cs typeface="+mn-ea"/>
                  <a:sym typeface="+mn-lt"/>
                </a:endParaRPr>
              </a:p>
            </p:txBody>
          </p:sp>
          <p:sp>
            <p:nvSpPr>
              <p:cNvPr id="22" name="椭圆 21">
                <a:extLst>
                  <a:ext uri="{FF2B5EF4-FFF2-40B4-BE49-F238E27FC236}">
                    <a16:creationId xmlns:a16="http://schemas.microsoft.com/office/drawing/2014/main" id="{3D78D615-6649-4C8E-99F1-429E782EE725}"/>
                  </a:ext>
                </a:extLst>
              </p:cNvPr>
              <p:cNvSpPr/>
              <p:nvPr/>
            </p:nvSpPr>
            <p:spPr>
              <a:xfrm>
                <a:off x="5324247" y="3456656"/>
                <a:ext cx="695337" cy="69533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23" name="任意多边形: 形状 41">
                <a:extLst>
                  <a:ext uri="{FF2B5EF4-FFF2-40B4-BE49-F238E27FC236}">
                    <a16:creationId xmlns:a16="http://schemas.microsoft.com/office/drawing/2014/main" id="{FB02BE8B-A1A9-4C44-9AF0-CF6AC7FC2C8B}"/>
                  </a:ext>
                </a:extLst>
              </p:cNvPr>
              <p:cNvSpPr/>
              <p:nvPr/>
            </p:nvSpPr>
            <p:spPr bwMode="auto">
              <a:xfrm>
                <a:off x="5544182" y="3671102"/>
                <a:ext cx="255466" cy="255466"/>
              </a:xfrm>
              <a:custGeom>
                <a:gdLst>
                  <a:gd fmla="*/ 221853 w 338138" name="connsiteX0"/>
                  <a:gd fmla="*/ 169862 h 338138" name="connsiteY0"/>
                  <a:gd fmla="*/ 243284 w 338138" name="connsiteX1"/>
                  <a:gd fmla="*/ 169862 h 338138" name="connsiteY1"/>
                  <a:gd fmla="*/ 254000 w 338138" name="connsiteX2"/>
                  <a:gd fmla="*/ 180379 h 338138" name="connsiteY2"/>
                  <a:gd fmla="*/ 254000 w 338138" name="connsiteX3"/>
                  <a:gd fmla="*/ 243483 h 338138" name="connsiteY3"/>
                  <a:gd fmla="*/ 243284 w 338138" name="connsiteX4"/>
                  <a:gd fmla="*/ 254000 h 338138" name="connsiteY4"/>
                  <a:gd fmla="*/ 221853 w 338138" name="connsiteX5"/>
                  <a:gd fmla="*/ 254000 h 338138" name="connsiteY5"/>
                  <a:gd fmla="*/ 211137 w 338138" name="connsiteX6"/>
                  <a:gd fmla="*/ 243483 h 338138" name="connsiteY6"/>
                  <a:gd fmla="*/ 211137 w 338138" name="connsiteX7"/>
                  <a:gd fmla="*/ 180379 h 338138" name="connsiteY7"/>
                  <a:gd fmla="*/ 221853 w 338138" name="connsiteX8"/>
                  <a:gd fmla="*/ 169862 h 338138" name="connsiteY8"/>
                  <a:gd fmla="*/ 94853 w 338138" name="connsiteX9"/>
                  <a:gd fmla="*/ 127000 h 338138" name="connsiteY9"/>
                  <a:gd fmla="*/ 116284 w 338138" name="connsiteX10"/>
                  <a:gd fmla="*/ 127000 h 338138" name="connsiteY10"/>
                  <a:gd fmla="*/ 127000 w 338138" name="connsiteX11"/>
                  <a:gd fmla="*/ 137583 h 338138" name="connsiteY11"/>
                  <a:gd fmla="*/ 127000 w 338138" name="connsiteX12"/>
                  <a:gd fmla="*/ 243417 h 338138" name="connsiteY12"/>
                  <a:gd fmla="*/ 116284 w 338138" name="connsiteX13"/>
                  <a:gd fmla="*/ 254000 h 338138" name="connsiteY13"/>
                  <a:gd fmla="*/ 94853 w 338138" name="connsiteX14"/>
                  <a:gd fmla="*/ 254000 h 338138" name="connsiteY14"/>
                  <a:gd fmla="*/ 84137 w 338138" name="connsiteX15"/>
                  <a:gd fmla="*/ 243417 h 338138" name="connsiteY15"/>
                  <a:gd fmla="*/ 84137 w 338138" name="connsiteX16"/>
                  <a:gd fmla="*/ 137583 h 338138" name="connsiteY16"/>
                  <a:gd fmla="*/ 94853 w 338138" name="connsiteX17"/>
                  <a:gd fmla="*/ 127000 h 338138" name="connsiteY17"/>
                  <a:gd fmla="*/ 285353 w 338138" name="connsiteX18"/>
                  <a:gd fmla="*/ 85725 h 338138" name="connsiteY18"/>
                  <a:gd fmla="*/ 306784 w 338138" name="connsiteX19"/>
                  <a:gd fmla="*/ 85725 h 338138" name="connsiteY19"/>
                  <a:gd fmla="*/ 317500 w 338138" name="connsiteX20"/>
                  <a:gd fmla="*/ 96242 h 338138" name="connsiteY20"/>
                  <a:gd fmla="*/ 317500 w 338138" name="connsiteX21"/>
                  <a:gd fmla="*/ 243483 h 338138" name="connsiteY21"/>
                  <a:gd fmla="*/ 306784 w 338138" name="connsiteX22"/>
                  <a:gd fmla="*/ 254000 h 338138" name="connsiteY22"/>
                  <a:gd fmla="*/ 285353 w 338138" name="connsiteX23"/>
                  <a:gd fmla="*/ 254000 h 338138" name="connsiteY23"/>
                  <a:gd fmla="*/ 274637 w 338138" name="connsiteX24"/>
                  <a:gd fmla="*/ 243483 h 338138" name="connsiteY24"/>
                  <a:gd fmla="*/ 274637 w 338138" name="connsiteX25"/>
                  <a:gd fmla="*/ 96242 h 338138" name="connsiteY25"/>
                  <a:gd fmla="*/ 285353 w 338138" name="connsiteX26"/>
                  <a:gd fmla="*/ 85725 h 338138" name="connsiteY26"/>
                  <a:gd fmla="*/ 158353 w 338138" name="connsiteX27"/>
                  <a:gd fmla="*/ 42862 h 338138" name="connsiteY27"/>
                  <a:gd fmla="*/ 179784 w 338138" name="connsiteX28"/>
                  <a:gd fmla="*/ 42862 h 338138" name="connsiteY28"/>
                  <a:gd fmla="*/ 190500 w 338138" name="connsiteX29"/>
                  <a:gd fmla="*/ 53419 h 338138" name="connsiteY29"/>
                  <a:gd fmla="*/ 190500 w 338138" name="connsiteX30"/>
                  <a:gd fmla="*/ 243443 h 338138" name="connsiteY30"/>
                  <a:gd fmla="*/ 179784 w 338138" name="connsiteX31"/>
                  <a:gd fmla="*/ 254000 h 338138" name="connsiteY31"/>
                  <a:gd fmla="*/ 158353 w 338138" name="connsiteX32"/>
                  <a:gd fmla="*/ 254000 h 338138" name="connsiteY32"/>
                  <a:gd fmla="*/ 147637 w 338138" name="connsiteX33"/>
                  <a:gd fmla="*/ 243443 h 338138" name="connsiteY33"/>
                  <a:gd fmla="*/ 147637 w 338138" name="connsiteX34"/>
                  <a:gd fmla="*/ 53419 h 338138" name="connsiteY34"/>
                  <a:gd fmla="*/ 158353 w 338138" name="connsiteX35"/>
                  <a:gd fmla="*/ 42862 h 338138" name="connsiteY35"/>
                  <a:gd fmla="*/ 0 w 338138" name="connsiteX36"/>
                  <a:gd fmla="*/ 0 h 338138" name="connsiteY36"/>
                  <a:gd fmla="*/ 42267 w 338138" name="connsiteX37"/>
                  <a:gd fmla="*/ 0 h 338138" name="connsiteY37"/>
                  <a:gd fmla="*/ 42267 w 338138" name="connsiteX38"/>
                  <a:gd fmla="*/ 295871 h 338138" name="connsiteY38"/>
                  <a:gd fmla="*/ 338138 w 338138" name="connsiteX39"/>
                  <a:gd fmla="*/ 295871 h 338138" name="connsiteY39"/>
                  <a:gd fmla="*/ 338138 w 338138" name="connsiteX40"/>
                  <a:gd fmla="*/ 338138 h 338138" name="connsiteY40"/>
                  <a:gd fmla="*/ 21133 w 338138" name="connsiteX41"/>
                  <a:gd fmla="*/ 338138 h 338138" name="connsiteY41"/>
                  <a:gd fmla="*/ 0 w 338138" name="connsiteX42"/>
                  <a:gd fmla="*/ 317005 h 338138" name="connsiteY42"/>
                  <a:gd fmla="*/ 0 w 338138" name="connsiteX43"/>
                  <a:gd fmla="*/ 0 h 338138" name="connsiteY4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b="b" l="l" r="r" t="t"/>
                <a:pathLst>
                  <a:path h="338138" w="338138">
                    <a:moveTo>
                      <a:pt x="221853" y="169862"/>
                    </a:moveTo>
                    <a:cubicBezTo>
                      <a:pt x="221853" y="169862"/>
                      <a:pt x="221853" y="169862"/>
                      <a:pt x="243284" y="169862"/>
                    </a:cubicBezTo>
                    <a:cubicBezTo>
                      <a:pt x="248642" y="169862"/>
                      <a:pt x="254000" y="175121"/>
                      <a:pt x="254000" y="180379"/>
                    </a:cubicBezTo>
                    <a:cubicBezTo>
                      <a:pt x="254000" y="180379"/>
                      <a:pt x="254000" y="180379"/>
                      <a:pt x="254000" y="243483"/>
                    </a:cubicBezTo>
                    <a:cubicBezTo>
                      <a:pt x="254000" y="248742"/>
                      <a:pt x="248642" y="254000"/>
                      <a:pt x="243284" y="254000"/>
                    </a:cubicBezTo>
                    <a:cubicBezTo>
                      <a:pt x="243284" y="254000"/>
                      <a:pt x="243284" y="254000"/>
                      <a:pt x="221853" y="254000"/>
                    </a:cubicBezTo>
                    <a:cubicBezTo>
                      <a:pt x="216495" y="254000"/>
                      <a:pt x="211137" y="248742"/>
                      <a:pt x="211137" y="243483"/>
                    </a:cubicBezTo>
                    <a:cubicBezTo>
                      <a:pt x="211137" y="243483"/>
                      <a:pt x="211137" y="243483"/>
                      <a:pt x="211137" y="180379"/>
                    </a:cubicBezTo>
                    <a:cubicBezTo>
                      <a:pt x="211137" y="175121"/>
                      <a:pt x="216495" y="169862"/>
                      <a:pt x="221853" y="169862"/>
                    </a:cubicBezTo>
                    <a:close/>
                    <a:moveTo>
                      <a:pt x="94853" y="127000"/>
                    </a:moveTo>
                    <a:cubicBezTo>
                      <a:pt x="94853" y="127000"/>
                      <a:pt x="94853" y="127000"/>
                      <a:pt x="116284" y="127000"/>
                    </a:cubicBezTo>
                    <a:cubicBezTo>
                      <a:pt x="121642" y="127000"/>
                      <a:pt x="127000" y="132292"/>
                      <a:pt x="127000" y="137583"/>
                    </a:cubicBezTo>
                    <a:cubicBezTo>
                      <a:pt x="127000" y="137583"/>
                      <a:pt x="127000" y="137583"/>
                      <a:pt x="127000" y="243417"/>
                    </a:cubicBezTo>
                    <a:cubicBezTo>
                      <a:pt x="127000" y="248708"/>
                      <a:pt x="121642" y="254000"/>
                      <a:pt x="116284" y="254000"/>
                    </a:cubicBezTo>
                    <a:cubicBezTo>
                      <a:pt x="116284" y="254000"/>
                      <a:pt x="116284" y="254000"/>
                      <a:pt x="94853" y="254000"/>
                    </a:cubicBezTo>
                    <a:cubicBezTo>
                      <a:pt x="89495" y="254000"/>
                      <a:pt x="84137" y="248708"/>
                      <a:pt x="84137" y="243417"/>
                    </a:cubicBezTo>
                    <a:cubicBezTo>
                      <a:pt x="84137" y="243417"/>
                      <a:pt x="84137" y="243417"/>
                      <a:pt x="84137" y="137583"/>
                    </a:cubicBezTo>
                    <a:cubicBezTo>
                      <a:pt x="84137" y="132292"/>
                      <a:pt x="89495" y="127000"/>
                      <a:pt x="94853" y="127000"/>
                    </a:cubicBezTo>
                    <a:close/>
                    <a:moveTo>
                      <a:pt x="285353" y="85725"/>
                    </a:moveTo>
                    <a:cubicBezTo>
                      <a:pt x="285353" y="85725"/>
                      <a:pt x="285353" y="85725"/>
                      <a:pt x="306784" y="85725"/>
                    </a:cubicBezTo>
                    <a:cubicBezTo>
                      <a:pt x="312142" y="85725"/>
                      <a:pt x="317500" y="90984"/>
                      <a:pt x="317500" y="96242"/>
                    </a:cubicBezTo>
                    <a:cubicBezTo>
                      <a:pt x="317500" y="96242"/>
                      <a:pt x="317500" y="96242"/>
                      <a:pt x="317500" y="243483"/>
                    </a:cubicBezTo>
                    <a:cubicBezTo>
                      <a:pt x="317500" y="248742"/>
                      <a:pt x="312142" y="254000"/>
                      <a:pt x="306784" y="254000"/>
                    </a:cubicBezTo>
                    <a:cubicBezTo>
                      <a:pt x="306784" y="254000"/>
                      <a:pt x="306784" y="254000"/>
                      <a:pt x="285353" y="254000"/>
                    </a:cubicBezTo>
                    <a:cubicBezTo>
                      <a:pt x="279995" y="254000"/>
                      <a:pt x="274637" y="248742"/>
                      <a:pt x="274637" y="243483"/>
                    </a:cubicBezTo>
                    <a:cubicBezTo>
                      <a:pt x="274637" y="243483"/>
                      <a:pt x="274637" y="243483"/>
                      <a:pt x="274637" y="96242"/>
                    </a:cubicBezTo>
                    <a:cubicBezTo>
                      <a:pt x="274637" y="90984"/>
                      <a:pt x="279995" y="85725"/>
                      <a:pt x="285353" y="85725"/>
                    </a:cubicBezTo>
                    <a:close/>
                    <a:moveTo>
                      <a:pt x="158353" y="42862"/>
                    </a:moveTo>
                    <a:cubicBezTo>
                      <a:pt x="158353" y="42862"/>
                      <a:pt x="158353" y="42862"/>
                      <a:pt x="179784" y="42862"/>
                    </a:cubicBezTo>
                    <a:cubicBezTo>
                      <a:pt x="185142" y="42862"/>
                      <a:pt x="190500" y="48140"/>
                      <a:pt x="190500" y="53419"/>
                    </a:cubicBezTo>
                    <a:cubicBezTo>
                      <a:pt x="190500" y="53419"/>
                      <a:pt x="190500" y="53419"/>
                      <a:pt x="190500" y="243443"/>
                    </a:cubicBezTo>
                    <a:cubicBezTo>
                      <a:pt x="190500" y="248722"/>
                      <a:pt x="185142" y="254000"/>
                      <a:pt x="179784" y="254000"/>
                    </a:cubicBezTo>
                    <a:cubicBezTo>
                      <a:pt x="179784" y="254000"/>
                      <a:pt x="179784" y="254000"/>
                      <a:pt x="158353" y="254000"/>
                    </a:cubicBezTo>
                    <a:cubicBezTo>
                      <a:pt x="152995" y="254000"/>
                      <a:pt x="147637" y="248722"/>
                      <a:pt x="147637" y="243443"/>
                    </a:cubicBezTo>
                    <a:cubicBezTo>
                      <a:pt x="147637" y="243443"/>
                      <a:pt x="147637" y="243443"/>
                      <a:pt x="147637" y="53419"/>
                    </a:cubicBezTo>
                    <a:cubicBezTo>
                      <a:pt x="147637" y="48140"/>
                      <a:pt x="152995" y="42862"/>
                      <a:pt x="158353" y="42862"/>
                    </a:cubicBezTo>
                    <a:close/>
                    <a:moveTo>
                      <a:pt x="0" y="0"/>
                    </a:moveTo>
                    <a:cubicBezTo>
                      <a:pt x="0" y="0"/>
                      <a:pt x="0" y="0"/>
                      <a:pt x="42267" y="0"/>
                    </a:cubicBezTo>
                    <a:cubicBezTo>
                      <a:pt x="42267" y="0"/>
                      <a:pt x="42267" y="0"/>
                      <a:pt x="42267" y="295871"/>
                    </a:cubicBezTo>
                    <a:lnTo>
                      <a:pt x="338138" y="295871"/>
                    </a:lnTo>
                    <a:cubicBezTo>
                      <a:pt x="338138" y="295871"/>
                      <a:pt x="338138" y="295871"/>
                      <a:pt x="338138" y="338138"/>
                    </a:cubicBezTo>
                    <a:cubicBezTo>
                      <a:pt x="338138" y="338138"/>
                      <a:pt x="338138" y="338138"/>
                      <a:pt x="21133" y="338138"/>
                    </a:cubicBezTo>
                    <a:cubicBezTo>
                      <a:pt x="9246" y="338138"/>
                      <a:pt x="0" y="328892"/>
                      <a:pt x="0" y="317005"/>
                    </a:cubicBezTo>
                    <a:cubicBezTo>
                      <a:pt x="0" y="317005"/>
                      <a:pt x="0" y="317005"/>
                      <a:pt x="0" y="0"/>
                    </a:cubicBezTo>
                    <a:close/>
                  </a:path>
                </a:pathLst>
              </a:custGeom>
              <a:solidFill>
                <a:srgbClr val="FFFFFF"/>
              </a:solidFill>
              <a:ln>
                <a:noFill/>
              </a:ln>
            </p:spPr>
            <p:txBody>
              <a:bodyPr anchor="ctr"/>
              <a:lstStyle/>
              <a:p>
                <a:pPr algn="ctr"/>
                <a:endParaRPr>
                  <a:cs typeface="+mn-ea"/>
                  <a:sym typeface="+mn-lt"/>
                </a:endParaRPr>
              </a:p>
            </p:txBody>
          </p:sp>
          <p:sp>
            <p:nvSpPr>
              <p:cNvPr id="24" name="文本框 42">
                <a:extLst>
                  <a:ext uri="{FF2B5EF4-FFF2-40B4-BE49-F238E27FC236}">
                    <a16:creationId xmlns:a16="http://schemas.microsoft.com/office/drawing/2014/main" id="{379D36D8-6DED-458D-B6E1-675AB281FB00}"/>
                  </a:ext>
                </a:extLst>
              </p:cNvPr>
              <p:cNvSpPr txBox="1"/>
              <p:nvPr/>
            </p:nvSpPr>
            <p:spPr>
              <a:xfrm>
                <a:off x="5072667" y="4151993"/>
                <a:ext cx="1198496" cy="458793"/>
              </a:xfrm>
              <a:prstGeom prst="rect">
                <a:avLst/>
              </a:prstGeom>
              <a:solidFill>
                <a:schemeClr val="bg1"/>
              </a:solidFill>
            </p:spPr>
            <p:txBody>
              <a:bodyPr anchor="ctr" anchorCtr="0" bIns="72000" lIns="72000" rIns="72000" tIns="72000" wrap="none">
                <a:normAutofit fontScale="77500" lnSpcReduction="20000"/>
              </a:bodyPr>
              <a:lstStyle/>
              <a:p>
                <a:pPr algn="ctr" indent="0" marL="0">
                  <a:lnSpc>
                    <a:spcPct val="120000"/>
                  </a:lnSpc>
                  <a:buNone/>
                </a:pPr>
                <a:r>
                  <a:rPr altLang="en-US" b="1" lang="zh-CN" sz="1800">
                    <a:cs typeface="+mn-ea"/>
                    <a:sym typeface="+mn-lt"/>
                  </a:rPr>
                  <a:t>关键词</a:t>
                </a:r>
              </a:p>
            </p:txBody>
          </p:sp>
          <p:sp>
            <p:nvSpPr>
              <p:cNvPr id="25" name="文本框 43">
                <a:extLst>
                  <a:ext uri="{FF2B5EF4-FFF2-40B4-BE49-F238E27FC236}">
                    <a16:creationId xmlns:a16="http://schemas.microsoft.com/office/drawing/2014/main" id="{379D36D8-6DED-458D-B6E1-675AB281FB00}"/>
                  </a:ext>
                </a:extLst>
              </p:cNvPr>
              <p:cNvSpPr txBox="1"/>
              <p:nvPr/>
            </p:nvSpPr>
            <p:spPr>
              <a:xfrm>
                <a:off x="3784621" y="2674365"/>
                <a:ext cx="1198496" cy="458793"/>
              </a:xfrm>
              <a:prstGeom prst="rect">
                <a:avLst/>
              </a:prstGeom>
              <a:solidFill>
                <a:schemeClr val="bg1"/>
              </a:solidFill>
            </p:spPr>
            <p:txBody>
              <a:bodyPr anchor="ctr" anchorCtr="0" bIns="72000" lIns="72000" rIns="72000" tIns="72000" wrap="none">
                <a:normAutofit fontScale="77500" lnSpcReduction="20000"/>
              </a:bodyPr>
              <a:lstStyle/>
              <a:p>
                <a:pPr algn="ctr" indent="0" marL="0">
                  <a:lnSpc>
                    <a:spcPct val="120000"/>
                  </a:lnSpc>
                  <a:buNone/>
                </a:pPr>
                <a:r>
                  <a:rPr altLang="en-US" b="1" lang="zh-CN" sz="1800">
                    <a:cs typeface="+mn-ea"/>
                    <a:sym typeface="+mn-lt"/>
                  </a:rPr>
                  <a:t>关键词</a:t>
                </a:r>
              </a:p>
            </p:txBody>
          </p:sp>
          <p:sp>
            <p:nvSpPr>
              <p:cNvPr id="26" name="文本框 44">
                <a:extLst>
                  <a:ext uri="{FF2B5EF4-FFF2-40B4-BE49-F238E27FC236}">
                    <a16:creationId xmlns:a16="http://schemas.microsoft.com/office/drawing/2014/main" id="{379D36D8-6DED-458D-B6E1-675AB281FB00}"/>
                  </a:ext>
                </a:extLst>
              </p:cNvPr>
              <p:cNvSpPr txBox="1"/>
              <p:nvPr/>
            </p:nvSpPr>
            <p:spPr>
              <a:xfrm>
                <a:off x="879566" y="5284768"/>
                <a:ext cx="1198496" cy="458793"/>
              </a:xfrm>
              <a:prstGeom prst="rect">
                <a:avLst/>
              </a:prstGeom>
              <a:solidFill>
                <a:schemeClr val="bg1"/>
              </a:solidFill>
            </p:spPr>
            <p:txBody>
              <a:bodyPr anchor="ctr" anchorCtr="0" bIns="72000" lIns="72000" rIns="72000" tIns="72000" wrap="none">
                <a:normAutofit fontScale="77500" lnSpcReduction="20000"/>
              </a:bodyPr>
              <a:lstStyle/>
              <a:p>
                <a:pPr algn="ctr" indent="0" marL="0">
                  <a:lnSpc>
                    <a:spcPct val="120000"/>
                  </a:lnSpc>
                  <a:buNone/>
                </a:pPr>
                <a:r>
                  <a:rPr altLang="en-US" b="1" lang="zh-CN" sz="1800">
                    <a:cs typeface="+mn-ea"/>
                    <a:sym typeface="+mn-lt"/>
                  </a:rPr>
                  <a:t>关键词</a:t>
                </a:r>
              </a:p>
            </p:txBody>
          </p:sp>
        </p:grpSp>
        <p:grpSp>
          <p:nvGrpSpPr>
            <p:cNvPr id="7" name="组合 6"/>
            <p:cNvGrpSpPr/>
            <p:nvPr/>
          </p:nvGrpSpPr>
          <p:grpSpPr>
            <a:xfrm>
              <a:off x="6664817" y="2993907"/>
              <a:ext cx="4234974" cy="1664028"/>
              <a:chOff x="1660885" y="1815039"/>
              <a:chExt cx="2945875" cy="1664028"/>
            </a:xfrm>
          </p:grpSpPr>
          <p:sp>
            <p:nvSpPr>
              <p:cNvPr id="8" name="文本框 16"/>
              <p:cNvSpPr txBox="1"/>
              <p:nvPr/>
            </p:nvSpPr>
            <p:spPr>
              <a:xfrm>
                <a:off x="1660885" y="1815039"/>
                <a:ext cx="2945875" cy="784845"/>
              </a:xfrm>
              <a:prstGeom prst="rect">
                <a:avLst/>
              </a:prstGeom>
              <a:noFill/>
            </p:spPr>
            <p:txBody>
              <a:bodyPr wrap="square">
                <a:normAutofit/>
              </a:bodyPr>
              <a:lstStyle/>
              <a:p>
                <a:pPr defTabSz="914378">
                  <a:lnSpc>
                    <a:spcPct val="120000"/>
                  </a:lnSpc>
                  <a:spcBef>
                    <a:spcPct val="0"/>
                  </a:spcBef>
                  <a:defRPr/>
                </a:pPr>
                <a:r>
                  <a:rPr altLang="en-US" lang="zh-CN" sz="2400">
                    <a:cs typeface="+mn-ea"/>
                    <a:sym typeface="+mn-lt"/>
                  </a:rPr>
                  <a:t>点击输入文字内容</a:t>
                </a:r>
              </a:p>
            </p:txBody>
          </p:sp>
          <p:sp>
            <p:nvSpPr>
              <p:cNvPr id="13" name="文本框 18"/>
              <p:cNvSpPr txBox="1"/>
              <p:nvPr/>
            </p:nvSpPr>
            <p:spPr>
              <a:xfrm>
                <a:off x="1660885" y="2648070"/>
                <a:ext cx="2664494" cy="830997"/>
              </a:xfrm>
              <a:prstGeom prst="rect">
                <a:avLst/>
              </a:prstGeom>
              <a:noFill/>
            </p:spPr>
            <p:txBody>
              <a:bodyPr wrap="square">
                <a:normAutofit/>
              </a:bodyPr>
              <a:lstStyle/>
              <a:p>
                <a:pPr defTabSz="914378">
                  <a:lnSpc>
                    <a:spcPct val="120000"/>
                  </a:lnSpc>
                  <a:spcBef>
                    <a:spcPct val="0"/>
                  </a:spcBef>
                  <a:defRPr/>
                </a:pPr>
                <a:r>
                  <a:rPr altLang="en-US" lang="zh-CN" sz="1400">
                    <a:cs typeface="+mn-ea"/>
                    <a:sym typeface="+mn-lt"/>
                  </a:rPr>
                  <a:t>点击此处更换文本编辑文字，点击此处更换文本编辑文字</a:t>
                </a:r>
              </a:p>
            </p:txBody>
          </p:sp>
        </p:grpSp>
      </p:grpSp>
    </p:spTree>
    <p:extLst>
      <p:ext uri="{BB962C8B-B14F-4D97-AF65-F5344CB8AC3E}">
        <p14:creationId val="1275592113"/>
      </p:ext>
    </p:extLst>
  </p:cSld>
  <p:clrMapOvr>
    <a:masterClrMapping/>
  </p:clrMapOvr>
  <mc:AlternateContent>
    <mc:Choice Requires="p14">
      <p:transition advTm="2000" p14:dur="1600" spd="slow">
        <p:blinds dir="vert"/>
      </p:transition>
    </mc:Choice>
    <mc:Fallback>
      <p:transition advTm="2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9">
            <a:lum/>
          </a:blip>
          <a:tile algn="tl" flip="xy" sx="100000" sy="100000" tx="-11430000" ty="323850"/>
        </a:blipFill>
        <a:effectLst/>
      </p:bgPr>
    </p:bg>
    <p:spTree>
      <p:nvGrpSpPr>
        <p:cNvPr id="1" name=""/>
        <p:cNvGrpSpPr/>
        <p:nvPr/>
      </p:nvGrpSpPr>
      <p:grpSpPr>
        <a:xfrm>
          <a:off x="0" y="0"/>
          <a:ext cx="0" cy="0"/>
        </a:xfrm>
      </p:grpSpPr>
      <p:sp>
        <p:nvSpPr>
          <p:cNvPr id="88" name="MH_Number"/>
          <p:cNvSpPr/>
          <p:nvPr>
            <p:custDataLst>
              <p:tags r:id="rId4"/>
            </p:custDataLst>
          </p:nvPr>
        </p:nvSpPr>
        <p:spPr>
          <a:xfrm>
            <a:off x="5027135" y="2307181"/>
            <a:ext cx="1129618" cy="1129618"/>
          </a:xfrm>
          <a:prstGeom prst="ellipse">
            <a:avLst/>
          </a:prstGeom>
          <a:solidFill>
            <a:schemeClr val="accent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prstTxWarp prst="textNoShape">
              <a:avLst/>
            </a:prstTxWarp>
            <a:noAutofit/>
          </a:bodyPr>
          <a:lstStyle/>
          <a:p>
            <a:pPr algn="ctr"/>
            <a:r>
              <a:rPr altLang="zh-CN" b="1" lang="en-US" sz="4800">
                <a:solidFill>
                  <a:srgbClr val="FFFFFF"/>
                </a:solidFill>
                <a:cs typeface="+mn-ea"/>
                <a:sym typeface="+mn-lt"/>
              </a:rPr>
              <a:t>2</a:t>
            </a:r>
          </a:p>
        </p:txBody>
      </p:sp>
      <p:sp>
        <p:nvSpPr>
          <p:cNvPr id="23" name="PA_MH_Title"/>
          <p:cNvSpPr txBox="1"/>
          <p:nvPr>
            <p:custDataLst>
              <p:tags r:id="rId5"/>
            </p:custDataLst>
          </p:nvPr>
        </p:nvSpPr>
        <p:spPr>
          <a:xfrm>
            <a:off x="6577668" y="2077501"/>
            <a:ext cx="4116459" cy="1286728"/>
          </a:xfrm>
          <a:prstGeom prst="rect">
            <a:avLst/>
          </a:prstGeom>
          <a:noFill/>
        </p:spPr>
        <p:txBody>
          <a:bodyPr anchor="ctr" anchorCtr="0" bIns="0" lIns="0" rIns="0" rtlCol="0" tIns="0" wrap="square">
            <a:normAutofit/>
          </a:bodyPr>
          <a:lstStyle/>
          <a:p>
            <a:pPr algn="just">
              <a:lnSpc>
                <a:spcPct val="130000"/>
              </a:lnSpc>
            </a:pPr>
            <a:r>
              <a:rPr altLang="en-US" lang="zh-CN" smtClean="0" spc="600" sz="3200">
                <a:cs typeface="+mn-ea"/>
                <a:sym typeface="+mn-lt"/>
              </a:rPr>
              <a:t>发展前景</a:t>
            </a:r>
          </a:p>
        </p:txBody>
      </p:sp>
      <p:sp>
        <p:nvSpPr>
          <p:cNvPr id="16" name="MH_Others_1"/>
          <p:cNvSpPr txBox="1"/>
          <p:nvPr>
            <p:custDataLst>
              <p:tags r:id="rId6"/>
            </p:custDataLst>
          </p:nvPr>
        </p:nvSpPr>
        <p:spPr>
          <a:xfrm>
            <a:off x="4307842" y="1464491"/>
            <a:ext cx="883953" cy="1026952"/>
          </a:xfrm>
          <a:prstGeom prst="rect">
            <a:avLst/>
          </a:prstGeom>
          <a:noFill/>
        </p:spPr>
        <p:txBody>
          <a:bodyPr anchor="ctr" anchorCtr="0" bIns="0" lIns="0" rIns="0" rtlCol="0" tIns="0" wrap="square">
            <a:noAutofit/>
          </a:bodyPr>
          <a:lstStyle/>
          <a:p>
            <a:pPr algn="ctr">
              <a:lnSpc>
                <a:spcPct val="130000"/>
              </a:lnSpc>
            </a:pPr>
            <a:r>
              <a:rPr altLang="en-US" lang="zh-CN" spc="200" sz="5400">
                <a:solidFill>
                  <a:schemeClr val="accent1"/>
                </a:solidFill>
                <a:effectLst>
                  <a:innerShdw blurRad="63500" dir="13500000" dist="50800">
                    <a:prstClr val="black">
                      <a:alpha val="50000"/>
                    </a:prstClr>
                  </a:innerShdw>
                </a:effectLst>
                <a:cs typeface="+mn-ea"/>
                <a:sym typeface="+mn-lt"/>
              </a:rPr>
              <a:t>第</a:t>
            </a:r>
          </a:p>
        </p:txBody>
      </p:sp>
      <p:sp>
        <p:nvSpPr>
          <p:cNvPr id="17" name="MH_Others_2"/>
          <p:cNvSpPr txBox="1"/>
          <p:nvPr>
            <p:custDataLst>
              <p:tags r:id="rId7"/>
            </p:custDataLst>
          </p:nvPr>
        </p:nvSpPr>
        <p:spPr>
          <a:xfrm>
            <a:off x="5809975" y="3306169"/>
            <a:ext cx="631466" cy="756378"/>
          </a:xfrm>
          <a:prstGeom prst="rect">
            <a:avLst/>
          </a:prstGeom>
          <a:noFill/>
        </p:spPr>
        <p:txBody>
          <a:bodyPr anchor="ctr" anchorCtr="0" bIns="0" lIns="0" rIns="0" rtlCol="0" tIns="0" wrap="square">
            <a:normAutofit/>
          </a:bodyPr>
          <a:lstStyle/>
          <a:p>
            <a:pPr algn="ctr">
              <a:lnSpc>
                <a:spcPct val="130000"/>
              </a:lnSpc>
            </a:pPr>
            <a:r>
              <a:rPr altLang="en-US" lang="zh-CN" spc="200" sz="3200">
                <a:solidFill>
                  <a:schemeClr val="accent1"/>
                </a:solidFill>
                <a:effectLst>
                  <a:innerShdw blurRad="63500" dir="13500000" dist="50800">
                    <a:prstClr val="black">
                      <a:alpha val="50000"/>
                    </a:prstClr>
                  </a:innerShdw>
                </a:effectLst>
                <a:cs typeface="+mn-ea"/>
                <a:sym typeface="+mn-lt"/>
              </a:rPr>
              <a:t>章</a:t>
            </a:r>
          </a:p>
        </p:txBody>
      </p:sp>
      <p:sp>
        <p:nvSpPr>
          <p:cNvPr id="6" name="MH_Title"/>
          <p:cNvSpPr txBox="1">
            <a:spLocks noChangeArrowheads="1"/>
          </p:cNvSpPr>
          <p:nvPr>
            <p:custDataLst>
              <p:tags r:id="rId8"/>
            </p:custDataLst>
          </p:nvPr>
        </p:nvSpPr>
        <p:spPr bwMode="auto">
          <a:xfrm>
            <a:off x="6577668" y="3306169"/>
            <a:ext cx="4223535" cy="15352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lIns="0" rIns="0" tIns="0" wrap="square">
            <a:normAutofit/>
          </a:bodyPr>
          <a:lstStyle>
            <a:defPPr>
              <a:defRPr lang="zh-CN"/>
            </a:defPPr>
            <a:lvl1pPr>
              <a:defRPr>
                <a:latin charset="-122" panose="02010600040101010101" pitchFamily="2" typeface="华文细黑"/>
                <a:ea charset="-122" panose="02010600040101010101" pitchFamily="2" typeface="华文细黑"/>
              </a:defRPr>
            </a:lvl1pPr>
            <a:lvl2pPr indent="-285750" marL="742950">
              <a:defRPr>
                <a:latin charset="0" panose="020b0606020202030204" pitchFamily="34" typeface="Arial Narrow"/>
                <a:ea charset="-122" panose="02010600030101010101" pitchFamily="2" typeface="宋体"/>
              </a:defRPr>
            </a:lvl2pPr>
            <a:lvl3pPr indent="-228600" marL="1143000">
              <a:defRPr>
                <a:latin charset="0" panose="020b0606020202030204" pitchFamily="34" typeface="Arial Narrow"/>
                <a:ea charset="-122" panose="02010600030101010101" pitchFamily="2" typeface="宋体"/>
              </a:defRPr>
            </a:lvl3pPr>
            <a:lvl4pPr indent="-228600" marL="1600200">
              <a:defRPr>
                <a:latin charset="0" panose="020b0606020202030204" pitchFamily="34" typeface="Arial Narrow"/>
                <a:ea charset="-122" panose="02010600030101010101" pitchFamily="2" typeface="宋体"/>
              </a:defRPr>
            </a:lvl4pPr>
            <a:lvl5pPr indent="-228600" marL="2057400">
              <a:defRPr>
                <a:latin charset="0" panose="020b0606020202030204" pitchFamily="34" typeface="Arial Narrow"/>
                <a:ea charset="-122" panose="02010600030101010101" pitchFamily="2" typeface="宋体"/>
              </a:defRPr>
            </a:lvl5pPr>
            <a:lvl6pPr eaLnBrk="0" fontAlgn="base" hangingPunct="0" indent="-228600" marL="2514600">
              <a:spcBef>
                <a:spcPct val="0"/>
              </a:spcBef>
              <a:spcAft>
                <a:spcPct val="0"/>
              </a:spcAft>
              <a:defRPr>
                <a:latin charset="0" panose="020b0606020202030204" pitchFamily="34" typeface="Arial Narrow"/>
                <a:ea charset="-122" panose="02010600030101010101" pitchFamily="2" typeface="宋体"/>
              </a:defRPr>
            </a:lvl6pPr>
            <a:lvl7pPr eaLnBrk="0" fontAlgn="base" hangingPunct="0" indent="-228600" marL="2971800">
              <a:spcBef>
                <a:spcPct val="0"/>
              </a:spcBef>
              <a:spcAft>
                <a:spcPct val="0"/>
              </a:spcAft>
              <a:defRPr>
                <a:latin charset="0" panose="020b0606020202030204" pitchFamily="34" typeface="Arial Narrow"/>
                <a:ea charset="-122" panose="02010600030101010101" pitchFamily="2" typeface="宋体"/>
              </a:defRPr>
            </a:lvl7pPr>
            <a:lvl8pPr eaLnBrk="0" fontAlgn="base" hangingPunct="0" indent="-228600" marL="3429000">
              <a:spcBef>
                <a:spcPct val="0"/>
              </a:spcBef>
              <a:spcAft>
                <a:spcPct val="0"/>
              </a:spcAft>
              <a:defRPr>
                <a:latin charset="0" panose="020b0606020202030204" pitchFamily="34" typeface="Arial Narrow"/>
                <a:ea charset="-122" panose="02010600030101010101" pitchFamily="2" typeface="宋体"/>
              </a:defRPr>
            </a:lvl8pPr>
            <a:lvl9pPr eaLnBrk="0" fontAlgn="base" hangingPunct="0" indent="-228600" marL="3886200">
              <a:spcBef>
                <a:spcPct val="0"/>
              </a:spcBef>
              <a:spcAft>
                <a:spcPct val="0"/>
              </a:spcAft>
              <a:defRPr>
                <a:latin charset="0" panose="020b0606020202030204" pitchFamily="34" typeface="Arial Narrow"/>
                <a:ea charset="-122" panose="02010600030101010101" pitchFamily="2" typeface="宋体"/>
              </a:defRPr>
            </a:lvl9pPr>
          </a:lstStyle>
          <a:p>
            <a:pPr>
              <a:lnSpc>
                <a:spcPct val="150000"/>
              </a:lnSpc>
            </a:pPr>
            <a:r>
              <a:rPr altLang="en-US" lang="zh-CN" smtClean="0" sz="1600">
                <a:latin typeface="+mn-lt"/>
                <a:ea typeface="+mn-ea"/>
                <a:cs typeface="+mn-ea"/>
                <a:sym typeface="+mn-lt"/>
              </a:rPr>
              <a:t>点击此处更换文本编辑文字，点击此处更换文本编辑文字 ，点击此处更换文本编辑文字，点击此处更换文本点击此处更换文本点击此处更换文本点击此处更换文本</a:t>
            </a:r>
          </a:p>
        </p:txBody>
      </p:sp>
    </p:spTree>
    <p:custDataLst>
      <p:tags r:id="rId10"/>
    </p:custDataLst>
    <p:extLst>
      <p:ext uri="{BB962C8B-B14F-4D97-AF65-F5344CB8AC3E}">
        <p14:creationId val="4169626024"/>
      </p:ext>
    </p:extLst>
  </p:cSld>
  <p:clrMapOvr>
    <a:masterClrMapping/>
  </p:clrMapOvr>
  <p:transition advTm="2000" spd="slow">
    <p:wheel spokes="1"/>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6"/>
                                        </p:tgtEl>
                                        <p:attrNameLst>
                                          <p:attrName>style.visibility</p:attrName>
                                        </p:attrNameLst>
                                      </p:cBhvr>
                                      <p:to>
                                        <p:strVal val="visible"/>
                                      </p:to>
                                    </p:set>
                                    <p:animEffect filter="fade" transition="in">
                                      <p:cBhvr>
                                        <p:cTn dur="500" id="7"/>
                                        <p:tgtEl>
                                          <p:spTgt spid="16"/>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88"/>
                                        </p:tgtEl>
                                        <p:attrNameLst>
                                          <p:attrName>style.visibility</p:attrName>
                                        </p:attrNameLst>
                                      </p:cBhvr>
                                      <p:to>
                                        <p:strVal val="visible"/>
                                      </p:to>
                                    </p:set>
                                    <p:animEffect filter="fade" transition="in">
                                      <p:cBhvr>
                                        <p:cTn dur="500" id="10"/>
                                        <p:tgtEl>
                                          <p:spTgt spid="88"/>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17"/>
                                        </p:tgtEl>
                                        <p:attrNameLst>
                                          <p:attrName>style.visibility</p:attrName>
                                        </p:attrNameLst>
                                      </p:cBhvr>
                                      <p:to>
                                        <p:strVal val="visible"/>
                                      </p:to>
                                    </p:set>
                                    <p:animEffect filter="fade" transition="in">
                                      <p:cBhvr>
                                        <p:cTn dur="500" id="13"/>
                                        <p:tgtEl>
                                          <p:spTgt spid="17"/>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56" presetSubtype="0">
                                  <p:stCondLst>
                                    <p:cond delay="0"/>
                                  </p:stCondLst>
                                  <p:iterate type="lt">
                                    <p:tmPct val="10000"/>
                                  </p:iterate>
                                  <p:childTnLst>
                                    <p:set>
                                      <p:cBhvr>
                                        <p:cTn dur="1" fill="hold" id="17">
                                          <p:stCondLst>
                                            <p:cond delay="0"/>
                                          </p:stCondLst>
                                        </p:cTn>
                                        <p:tgtEl>
                                          <p:spTgt spid="23"/>
                                        </p:tgtEl>
                                        <p:attrNameLst>
                                          <p:attrName>style.visibility</p:attrName>
                                        </p:attrNameLst>
                                      </p:cBhvr>
                                      <p:to>
                                        <p:strVal val="visible"/>
                                      </p:to>
                                    </p:set>
                                    <p:anim by="(-#ppt_w*2)" calcmode="lin" valueType="num">
                                      <p:cBhvr rctx="PPT">
                                        <p:cTn autoRev="1" dur="500" fill="hold" id="18">
                                          <p:stCondLst>
                                            <p:cond delay="0"/>
                                          </p:stCondLst>
                                        </p:cTn>
                                        <p:tgtEl>
                                          <p:spTgt spid="23"/>
                                        </p:tgtEl>
                                        <p:attrNameLst>
                                          <p:attrName>ppt_w</p:attrName>
                                        </p:attrNameLst>
                                      </p:cBhvr>
                                    </p:anim>
                                    <p:anim by="(#ppt_w*0.50)" calcmode="lin" valueType="num">
                                      <p:cBhvr>
                                        <p:cTn autoRev="1" decel="50000" dur="500" fill="hold" id="19">
                                          <p:stCondLst>
                                            <p:cond delay="0"/>
                                          </p:stCondLst>
                                        </p:cTn>
                                        <p:tgtEl>
                                          <p:spTgt spid="23"/>
                                        </p:tgtEl>
                                        <p:attrNameLst>
                                          <p:attrName>ppt_x</p:attrName>
                                        </p:attrNameLst>
                                      </p:cBhvr>
                                    </p:anim>
                                    <p:anim calcmode="lin" from="(-#ppt_h/2)" to="(#ppt_y)" valueType="num">
                                      <p:cBhvr>
                                        <p:cTn dur="1000" fill="hold" id="20">
                                          <p:stCondLst>
                                            <p:cond delay="0"/>
                                          </p:stCondLst>
                                        </p:cTn>
                                        <p:tgtEl>
                                          <p:spTgt spid="23"/>
                                        </p:tgtEl>
                                        <p:attrNameLst>
                                          <p:attrName>ppt_y</p:attrName>
                                        </p:attrNameLst>
                                      </p:cBhvr>
                                    </p:anim>
                                    <p:animRot by="21600000">
                                      <p:cBhvr>
                                        <p:cTn dur="1000" fill="hold" id="21">
                                          <p:stCondLst>
                                            <p:cond delay="0"/>
                                          </p:stCondLst>
                                        </p:cTn>
                                        <p:tgtEl>
                                          <p:spTgt spid="23"/>
                                        </p:tgtEl>
                                        <p:attrNameLst>
                                          <p:attrName>r</p:attrName>
                                        </p:attrNameLst>
                                      </p:cBhvr>
                                    </p:animRo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42" presetSubtype="0">
                                  <p:stCondLst>
                                    <p:cond delay="0"/>
                                  </p:stCondLst>
                                  <p:childTnLst>
                                    <p:set>
                                      <p:cBhvr>
                                        <p:cTn dur="1" fill="hold" id="25">
                                          <p:stCondLst>
                                            <p:cond delay="0"/>
                                          </p:stCondLst>
                                        </p:cTn>
                                        <p:tgtEl>
                                          <p:spTgt spid="6"/>
                                        </p:tgtEl>
                                        <p:attrNameLst>
                                          <p:attrName>style.visibility</p:attrName>
                                        </p:attrNameLst>
                                      </p:cBhvr>
                                      <p:to>
                                        <p:strVal val="visible"/>
                                      </p:to>
                                    </p:set>
                                    <p:animEffect filter="fade" transition="in">
                                      <p:cBhvr>
                                        <p:cTn dur="1000" id="26"/>
                                        <p:tgtEl>
                                          <p:spTgt spid="6"/>
                                        </p:tgtEl>
                                      </p:cBhvr>
                                    </p:animEffect>
                                    <p:anim calcmode="lin" valueType="num">
                                      <p:cBhvr>
                                        <p:cTn dur="1000" fill="hold" id="27"/>
                                        <p:tgtEl>
                                          <p:spTgt spid="6"/>
                                        </p:tgtEl>
                                        <p:attrNameLst>
                                          <p:attrName>ppt_x</p:attrName>
                                        </p:attrNameLst>
                                      </p:cBhvr>
                                      <p:tavLst>
                                        <p:tav tm="0">
                                          <p:val>
                                            <p:strVal val="#ppt_x"/>
                                          </p:val>
                                        </p:tav>
                                        <p:tav tm="100000">
                                          <p:val>
                                            <p:strVal val="#ppt_x"/>
                                          </p:val>
                                        </p:tav>
                                      </p:tavLst>
                                    </p:anim>
                                    <p:anim calcmode="lin" valueType="num">
                                      <p:cBhvr>
                                        <p:cTn dur="1000" fill="hold" id="28"/>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8"/>
      <p:bldP grpId="0" spid="23"/>
      <p:bldP grpId="0" spid="16"/>
      <p:bldP grpId="0" spid="17"/>
      <p:bldP grpId="0" spid="6"/>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0" y="325120"/>
            <a:ext cx="3586480" cy="589280"/>
            <a:chOff x="0" y="416560"/>
            <a:chExt cx="3586480" cy="589280"/>
          </a:xfrm>
        </p:grpSpPr>
        <p:sp>
          <p:nvSpPr>
            <p:cNvPr id="9" name="五边形 8"/>
            <p:cNvSpPr/>
            <p:nvPr/>
          </p:nvSpPr>
          <p:spPr>
            <a:xfrm>
              <a:off x="0" y="416560"/>
              <a:ext cx="2997200" cy="5892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pc="600" sz="2400">
                  <a:cs typeface="+mn-ea"/>
                  <a:sym typeface="+mn-lt"/>
                </a:rPr>
                <a:t>发展前景</a:t>
              </a:r>
            </a:p>
          </p:txBody>
        </p:sp>
        <p:sp>
          <p:nvSpPr>
            <p:cNvPr id="10" name="燕尾形 9"/>
            <p:cNvSpPr/>
            <p:nvPr/>
          </p:nvSpPr>
          <p:spPr>
            <a:xfrm>
              <a:off x="2997200" y="416560"/>
              <a:ext cx="589280" cy="5892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grpSp>
      <p:grpSp>
        <p:nvGrpSpPr>
          <p:cNvPr id="5" name="3f211933-deb8-46ce-a5d4-7b2905eb9377">
            <a:extLst>
              <a:ext uri="{FF2B5EF4-FFF2-40B4-BE49-F238E27FC236}">
                <a16:creationId xmlns:a16="http://schemas.microsoft.com/office/drawing/2014/main" id="{78B5EE8E-509B-40DB-ABFC-B48591635878}"/>
              </a:ext>
            </a:extLst>
          </p:cNvPr>
          <p:cNvGrpSpPr>
            <a:grpSpLocks noChangeAspect="1"/>
          </p:cNvGrpSpPr>
          <p:nvPr/>
        </p:nvGrpSpPr>
        <p:grpSpPr>
          <a:xfrm>
            <a:off x="662295" y="1484783"/>
            <a:ext cx="10806833" cy="4639073"/>
            <a:chOff x="662295" y="1484783"/>
            <a:chExt cx="10806833" cy="4639073"/>
          </a:xfrm>
        </p:grpSpPr>
        <p:sp>
          <p:nvSpPr>
            <p:cNvPr id="6" name="箭头: 五边形 20"/>
            <p:cNvSpPr/>
            <p:nvPr/>
          </p:nvSpPr>
          <p:spPr>
            <a:xfrm flipH="1">
              <a:off x="6388368" y="1485554"/>
              <a:ext cx="5080760" cy="2377514"/>
            </a:xfrm>
            <a:prstGeom prst="homePlate">
              <a:avLst/>
            </a:prstGeom>
            <a:blipFill dpi="0" rotWithShape="1">
              <a:blip r:embed="rId4"/>
              <a:stretch>
                <a:fillRect/>
              </a:stretch>
            </a:blipFill>
            <a:ln algn="ctr" cap="flat" cmpd="sng" w="12700">
              <a:noFill/>
              <a:prstDash val="solid"/>
              <a:miter lim="800000"/>
            </a:ln>
            <a:effectLst/>
            <a:extLst>
              <a:ext uri="{91240B29-F687-4F45-9708-019B960494DF}">
                <a14:hiddenLine algn="ctr" cap="flat" cmpd="sng" w="1270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任意多边形: 形状 21"/>
            <p:cNvSpPr/>
            <p:nvPr/>
          </p:nvSpPr>
          <p:spPr>
            <a:xfrm flipH="1">
              <a:off x="6388368" y="1484784"/>
              <a:ext cx="1789886" cy="2378284"/>
            </a:xfrm>
            <a:custGeom>
              <a:gdLst>
                <a:gd fmla="*/ 0 w 21600" name="connsiteX0"/>
                <a:gd fmla="*/ 7 h 21607" name="connsiteY0"/>
                <a:gd fmla="*/ 11937 w 21600" name="connsiteX1"/>
                <a:gd fmla="*/ 21607 h 21607" name="connsiteY1"/>
                <a:gd fmla="*/ 21600 w 21600" name="connsiteX2"/>
                <a:gd fmla="*/ 10558 h 21607" name="connsiteY2"/>
                <a:gd fmla="*/ 11937 w 21600" name="connsiteX3"/>
                <a:gd fmla="*/ 0 h 21607" name="connsiteY3"/>
                <a:gd fmla="*/ 0 w 21600" name="connsiteX4"/>
                <a:gd fmla="*/ 7 h 2160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extrusionOk="0" h="21607" w="21600">
                  <a:moveTo>
                    <a:pt x="0" y="7"/>
                  </a:moveTo>
                  <a:lnTo>
                    <a:pt x="11937" y="21607"/>
                  </a:lnTo>
                  <a:lnTo>
                    <a:pt x="21600" y="10558"/>
                  </a:lnTo>
                  <a:lnTo>
                    <a:pt x="11937" y="0"/>
                  </a:lnTo>
                  <a:lnTo>
                    <a:pt x="0" y="7"/>
                  </a:lnTo>
                  <a:close/>
                </a:path>
              </a:pathLst>
            </a:custGeom>
            <a:solidFill>
              <a:schemeClr val="accent1">
                <a:alpha val="70000"/>
              </a:schemeClr>
            </a:solidFill>
            <a:ln cap="flat" w="25400">
              <a:noFill/>
              <a:miter lim="400000"/>
            </a:ln>
            <a:effectLst/>
          </p:spPr>
          <p:txBody>
            <a:bodyPr anchor="ctr"/>
            <a:lstStyle/>
            <a:p>
              <a:pPr algn="ctr"/>
              <a:endParaRPr>
                <a:cs typeface="+mn-ea"/>
                <a:sym typeface="+mn-lt"/>
              </a:endParaRPr>
            </a:p>
          </p:txBody>
        </p:sp>
        <p:sp>
          <p:nvSpPr>
            <p:cNvPr id="8" name="任意多边形: 形状 22"/>
            <p:cNvSpPr/>
            <p:nvPr/>
          </p:nvSpPr>
          <p:spPr>
            <a:xfrm rot="10800000">
              <a:off x="6380710" y="1484783"/>
              <a:ext cx="1793540" cy="2382289"/>
            </a:xfrm>
            <a:custGeom>
              <a:gdLst>
                <a:gd fmla="*/ 0 w 21563" name="connsiteX0"/>
                <a:gd fmla="*/ 29 h 21521" name="connsiteY0"/>
                <a:gd fmla="*/ 11774 w 21563" name="connsiteX1"/>
                <a:gd fmla="*/ 21521 h 21521" name="connsiteY1"/>
                <a:gd fmla="*/ 21563 w 21563" name="connsiteX2"/>
                <a:gd fmla="*/ 11094 h 21521" name="connsiteY2"/>
                <a:gd fmla="*/ 11798 w 21563" name="connsiteX3"/>
                <a:gd fmla="*/ 0 h 21521" name="connsiteY3"/>
                <a:gd fmla="*/ 0 w 21563" name="connsiteX4"/>
                <a:gd fmla="*/ 29 h 2152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extrusionOk="0" h="21521" w="21563">
                  <a:moveTo>
                    <a:pt x="0" y="29"/>
                  </a:moveTo>
                  <a:lnTo>
                    <a:pt x="11774" y="21521"/>
                  </a:lnTo>
                  <a:lnTo>
                    <a:pt x="21563" y="11094"/>
                  </a:lnTo>
                  <a:lnTo>
                    <a:pt x="11798" y="0"/>
                  </a:lnTo>
                  <a:lnTo>
                    <a:pt x="0" y="29"/>
                  </a:lnTo>
                  <a:close/>
                </a:path>
              </a:pathLst>
            </a:custGeom>
            <a:solidFill>
              <a:schemeClr val="tx1">
                <a:alpha val="70000"/>
              </a:schemeClr>
            </a:solidFill>
            <a:ln cap="flat" w="25400">
              <a:noFill/>
              <a:miter lim="400000"/>
            </a:ln>
            <a:effectLst/>
          </p:spPr>
          <p:txBody>
            <a:bodyPr anchor="ctr"/>
            <a:lstStyle/>
            <a:p>
              <a:pPr algn="ctr"/>
              <a:endParaRPr>
                <a:cs typeface="+mn-ea"/>
                <a:sym typeface="+mn-lt"/>
              </a:endParaRPr>
            </a:p>
          </p:txBody>
        </p:sp>
        <p:sp>
          <p:nvSpPr>
            <p:cNvPr id="12" name="矩形 11"/>
            <p:cNvSpPr/>
            <p:nvPr/>
          </p:nvSpPr>
          <p:spPr>
            <a:xfrm flipH="1">
              <a:off x="6663504" y="2241828"/>
              <a:ext cx="929935" cy="864195"/>
            </a:xfrm>
            <a:prstGeom prst="rect">
              <a:avLst/>
            </a:prstGeom>
            <a:ln w="12700">
              <a:miter lim="400000"/>
            </a:ln>
            <a:extLst>
              <a:ext uri="{C572A759-6A51-4108-AA02-DFA0A04FC94B}">
                <ma14:wrappingTextBoxFlag xmlns:a16="http://schemas.microsoft.com/office/drawing/2014/main" xmlns:lc="http://schemas.openxmlformats.org/drawingml/2006/lockedCanvas" xmlns:ma14="http://schemas.microsoft.com/office/mac/drawingml/2011/main" val="1"/>
              </a:ext>
            </a:extLst>
          </p:spPr>
          <p:txBody>
            <a:bodyPr anchor="ctr" bIns="25400" lIns="25400" rIns="25400" tIns="25400" wrap="none">
              <a:normAutofit/>
            </a:bodyPr>
            <a:lstStyle/>
            <a:p>
              <a:pPr algn="ctr" lvl="0">
                <a:defRPr b="0" sz="1800">
                  <a:solidFill>
                    <a:srgbClr val="000000"/>
                  </a:solidFill>
                </a:defRPr>
              </a:pPr>
              <a:r>
                <a:rPr altLang="en-US" lang="zh-CN" sz="1600">
                  <a:solidFill>
                    <a:schemeClr val="bg1">
                      <a:lumMod val="100000"/>
                    </a:schemeClr>
                  </a:solidFill>
                  <a:cs typeface="+mn-ea"/>
                  <a:sym typeface="+mn-lt"/>
                </a:rPr>
                <a:t>关键词</a:t>
              </a:r>
            </a:p>
          </p:txBody>
        </p:sp>
        <p:grpSp>
          <p:nvGrpSpPr>
            <p:cNvPr id="13" name="组合 12">
              <a:extLst>
                <a:ext uri="{FF2B5EF4-FFF2-40B4-BE49-F238E27FC236}">
                  <a16:creationId xmlns:a16="http://schemas.microsoft.com/office/drawing/2014/main" id="{A64420F2-0724-458F-B80A-BE34D837376F}"/>
                </a:ext>
              </a:extLst>
            </p:cNvPr>
            <p:cNvGrpSpPr/>
            <p:nvPr/>
          </p:nvGrpSpPr>
          <p:grpSpPr>
            <a:xfrm>
              <a:off x="7277479" y="4497722"/>
              <a:ext cx="4058398" cy="1626134"/>
              <a:chOff x="726782" y="2589840"/>
              <a:chExt cx="2455459" cy="3329389"/>
            </a:xfrm>
          </p:grpSpPr>
          <p:sp>
            <p:nvSpPr>
              <p:cNvPr id="36" name="矩形 35">
                <a:extLst>
                  <a:ext uri="{FF2B5EF4-FFF2-40B4-BE49-F238E27FC236}">
                    <a16:creationId xmlns:a16="http://schemas.microsoft.com/office/drawing/2014/main" id="{B3029659-4B31-4190-9F15-390D9417E3D6}"/>
                  </a:ext>
                </a:extLst>
              </p:cNvPr>
              <p:cNvSpPr/>
              <p:nvPr/>
            </p:nvSpPr>
            <p:spPr>
              <a:xfrm>
                <a:off x="726782" y="2589840"/>
                <a:ext cx="2455459" cy="669535"/>
              </a:xfrm>
              <a:prstGeom prst="rect">
                <a:avLst/>
              </a:prstGeom>
              <a:noFill/>
              <a:ln>
                <a:noFill/>
              </a:ln>
            </p:spPr>
            <p:txBody>
              <a:bodyPr anchor="ctr" wrap="none">
                <a:noAutofit/>
              </a:bodyPr>
              <a:lstStyle/>
              <a:p>
                <a:pPr fontAlgn="base" lvl="0">
                  <a:lnSpc>
                    <a:spcPct val="110000"/>
                  </a:lnSpc>
                  <a:spcBef>
                    <a:spcPct val="0"/>
                  </a:spcBef>
                  <a:spcAft>
                    <a:spcPct val="0"/>
                  </a:spcAft>
                  <a:tabLst>
                    <a:tab pos="228594"/>
                  </a:tabLst>
                  <a:defRPr/>
                </a:pPr>
                <a:r>
                  <a:rPr altLang="en-US" b="1" lang="zh-CN" sz="2000">
                    <a:cs typeface="+mn-ea"/>
                    <a:sym typeface="+mn-lt"/>
                  </a:rPr>
                  <a:t>标题文本预设</a:t>
                </a:r>
              </a:p>
            </p:txBody>
          </p:sp>
          <p:sp>
            <p:nvSpPr>
              <p:cNvPr id="37" name="矩形: 剪去顶角 26">
                <a:extLst>
                  <a:ext uri="{FF2B5EF4-FFF2-40B4-BE49-F238E27FC236}">
                    <a16:creationId xmlns:a16="http://schemas.microsoft.com/office/drawing/2014/main" id="{69924278-BD3B-4ED9-AA7A-161884701DC2}"/>
                  </a:ext>
                </a:extLst>
              </p:cNvPr>
              <p:cNvSpPr/>
              <p:nvPr/>
            </p:nvSpPr>
            <p:spPr>
              <a:xfrm>
                <a:off x="726782" y="3394915"/>
                <a:ext cx="2455459" cy="2524314"/>
              </a:xfrm>
              <a:prstGeom prst="snip2SameRect">
                <a:avLst>
                  <a:gd fmla="val 0" name="adj1"/>
                  <a:gd fmla="val 0" name="adj2"/>
                </a:avLst>
              </a:prstGeom>
              <a:ln>
                <a:noFill/>
              </a:ln>
            </p:spPr>
            <p:txBody>
              <a:bodyPr anchor="t" wrap="square">
                <a:normAutofit/>
              </a:bodyPr>
              <a:lstStyle/>
              <a:p>
                <a:pPr defTabSz="914378">
                  <a:lnSpc>
                    <a:spcPct val="120000"/>
                  </a:lnSpc>
                  <a:spcBef>
                    <a:spcPct val="0"/>
                  </a:spcBef>
                  <a:defRPr/>
                </a:pPr>
                <a:r>
                  <a:rPr altLang="en-US" lang="zh-CN" sz="1400">
                    <a:cs typeface="+mn-ea"/>
                    <a:sym typeface="+mn-lt"/>
                  </a:rPr>
                  <a:t>点击此处更换文本编辑文字，点击此处更换文本编辑文字</a:t>
                </a:r>
              </a:p>
            </p:txBody>
          </p:sp>
        </p:grpSp>
        <p:sp>
          <p:nvSpPr>
            <p:cNvPr id="14" name="文本框 28">
              <a:extLst>
                <a:ext uri="{FF2B5EF4-FFF2-40B4-BE49-F238E27FC236}">
                  <a16:creationId xmlns:a16="http://schemas.microsoft.com/office/drawing/2014/main" id="{F9874DA1-529B-4C8B-A6AB-EBF71F2530ED}"/>
                </a:ext>
              </a:extLst>
            </p:cNvPr>
            <p:cNvSpPr txBox="1"/>
            <p:nvPr/>
          </p:nvSpPr>
          <p:spPr>
            <a:xfrm>
              <a:off x="697730" y="2132856"/>
              <a:ext cx="954107" cy="923330"/>
            </a:xfrm>
            <a:prstGeom prst="rect">
              <a:avLst/>
            </a:prstGeom>
            <a:noFill/>
          </p:spPr>
          <p:txBody>
            <a:bodyPr wrap="none">
              <a:normAutofit/>
            </a:bodyPr>
            <a:lstStyle/>
            <a:p>
              <a:r>
                <a:rPr altLang="zh-CN" b="1" lang="en-US" sz="5400">
                  <a:solidFill>
                    <a:schemeClr val="accent1"/>
                  </a:solidFill>
                  <a:cs typeface="+mn-ea"/>
                  <a:sym typeface="+mn-lt"/>
                </a:rPr>
                <a:t>01</a:t>
              </a:r>
            </a:p>
          </p:txBody>
        </p:sp>
        <p:sp>
          <p:nvSpPr>
            <p:cNvPr id="15" name="矩形 14">
              <a:extLst>
                <a:ext uri="{FF2B5EF4-FFF2-40B4-BE49-F238E27FC236}">
                  <a16:creationId xmlns:a16="http://schemas.microsoft.com/office/drawing/2014/main" id="{C24F54ED-3263-4F37-B0B8-F9DC3BDAA3FC}"/>
                </a:ext>
              </a:extLst>
            </p:cNvPr>
            <p:cNvSpPr/>
            <p:nvPr/>
          </p:nvSpPr>
          <p:spPr>
            <a:xfrm>
              <a:off x="700578" y="3050774"/>
              <a:ext cx="1485047" cy="378226"/>
            </a:xfrm>
            <a:prstGeom prst="rect">
              <a:avLst/>
            </a:prstGeom>
          </p:spPr>
          <p:txBody>
            <a:bodyPr bIns="0" lIns="144000" rIns="144000" tIns="0" wrap="none">
              <a:noAutofit/>
            </a:bodyPr>
            <a:lstStyle/>
            <a:p>
              <a:pPr>
                <a:lnSpc>
                  <a:spcPct val="110000"/>
                </a:lnSpc>
              </a:pPr>
              <a:r>
                <a:rPr altLang="en-US" lang="zh-CN" sz="2000">
                  <a:solidFill>
                    <a:schemeClr val="accent1"/>
                  </a:solidFill>
                  <a:cs typeface="+mn-ea"/>
                  <a:sym typeface="+mn-lt"/>
                </a:rPr>
                <a:t>标题文本预设</a:t>
              </a:r>
            </a:p>
          </p:txBody>
        </p:sp>
        <p:grpSp>
          <p:nvGrpSpPr>
            <p:cNvPr id="16" name="组合 15">
              <a:extLst>
                <a:ext uri="{FF2B5EF4-FFF2-40B4-BE49-F238E27FC236}">
                  <a16:creationId xmlns:a16="http://schemas.microsoft.com/office/drawing/2014/main" id="{11821820-FD15-487C-A169-42E460263DC7}"/>
                </a:ext>
              </a:extLst>
            </p:cNvPr>
            <p:cNvGrpSpPr/>
            <p:nvPr/>
          </p:nvGrpSpPr>
          <p:grpSpPr>
            <a:xfrm>
              <a:off x="821584" y="3677287"/>
              <a:ext cx="371561" cy="371561"/>
              <a:chOff x="1631504" y="4324694"/>
              <a:chExt cx="432048" cy="432048"/>
            </a:xfrm>
          </p:grpSpPr>
          <p:sp>
            <p:nvSpPr>
              <p:cNvPr id="34" name="矩形: 圆角 33">
                <a:extLst>
                  <a:ext uri="{FF2B5EF4-FFF2-40B4-BE49-F238E27FC236}">
                    <a16:creationId xmlns:a16="http://schemas.microsoft.com/office/drawing/2014/main" id="{957FFE9E-ACD4-49D5-9E7C-6D6F5F5E7423}"/>
                  </a:ext>
                </a:extLst>
              </p:cNvPr>
              <p:cNvSpPr/>
              <p:nvPr/>
            </p:nvSpPr>
            <p:spPr>
              <a:xfrm>
                <a:off x="1631504" y="4324694"/>
                <a:ext cx="432048" cy="432048"/>
              </a:xfrm>
              <a:prstGeom prst="roundRect">
                <a:avLst>
                  <a:gd fmla="val 14132"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5" name="任意多边形: 形状 34">
                <a:extLst>
                  <a:ext uri="{FF2B5EF4-FFF2-40B4-BE49-F238E27FC236}">
                    <a16:creationId xmlns:a16="http://schemas.microsoft.com/office/drawing/2014/main" id="{EE8C4704-0588-4063-AD8A-4059DCF2E552}"/>
                  </a:ext>
                </a:extLst>
              </p:cNvPr>
              <p:cNvSpPr/>
              <p:nvPr/>
            </p:nvSpPr>
            <p:spPr bwMode="auto">
              <a:xfrm>
                <a:off x="1730527" y="4423717"/>
                <a:ext cx="234003" cy="234003"/>
              </a:xfrm>
              <a:custGeom>
                <a:gdLst>
                  <a:gd fmla="*/ 221853 w 338138" name="connsiteX0"/>
                  <a:gd fmla="*/ 169862 h 338138" name="connsiteY0"/>
                  <a:gd fmla="*/ 243284 w 338138" name="connsiteX1"/>
                  <a:gd fmla="*/ 169862 h 338138" name="connsiteY1"/>
                  <a:gd fmla="*/ 254000 w 338138" name="connsiteX2"/>
                  <a:gd fmla="*/ 180379 h 338138" name="connsiteY2"/>
                  <a:gd fmla="*/ 254000 w 338138" name="connsiteX3"/>
                  <a:gd fmla="*/ 243483 h 338138" name="connsiteY3"/>
                  <a:gd fmla="*/ 243284 w 338138" name="connsiteX4"/>
                  <a:gd fmla="*/ 254000 h 338138" name="connsiteY4"/>
                  <a:gd fmla="*/ 221853 w 338138" name="connsiteX5"/>
                  <a:gd fmla="*/ 254000 h 338138" name="connsiteY5"/>
                  <a:gd fmla="*/ 211137 w 338138" name="connsiteX6"/>
                  <a:gd fmla="*/ 243483 h 338138" name="connsiteY6"/>
                  <a:gd fmla="*/ 211137 w 338138" name="connsiteX7"/>
                  <a:gd fmla="*/ 180379 h 338138" name="connsiteY7"/>
                  <a:gd fmla="*/ 221853 w 338138" name="connsiteX8"/>
                  <a:gd fmla="*/ 169862 h 338138" name="connsiteY8"/>
                  <a:gd fmla="*/ 94853 w 338138" name="connsiteX9"/>
                  <a:gd fmla="*/ 127000 h 338138" name="connsiteY9"/>
                  <a:gd fmla="*/ 116284 w 338138" name="connsiteX10"/>
                  <a:gd fmla="*/ 127000 h 338138" name="connsiteY10"/>
                  <a:gd fmla="*/ 127000 w 338138" name="connsiteX11"/>
                  <a:gd fmla="*/ 137583 h 338138" name="connsiteY11"/>
                  <a:gd fmla="*/ 127000 w 338138" name="connsiteX12"/>
                  <a:gd fmla="*/ 243417 h 338138" name="connsiteY12"/>
                  <a:gd fmla="*/ 116284 w 338138" name="connsiteX13"/>
                  <a:gd fmla="*/ 254000 h 338138" name="connsiteY13"/>
                  <a:gd fmla="*/ 94853 w 338138" name="connsiteX14"/>
                  <a:gd fmla="*/ 254000 h 338138" name="connsiteY14"/>
                  <a:gd fmla="*/ 84137 w 338138" name="connsiteX15"/>
                  <a:gd fmla="*/ 243417 h 338138" name="connsiteY15"/>
                  <a:gd fmla="*/ 84137 w 338138" name="connsiteX16"/>
                  <a:gd fmla="*/ 137583 h 338138" name="connsiteY16"/>
                  <a:gd fmla="*/ 94853 w 338138" name="connsiteX17"/>
                  <a:gd fmla="*/ 127000 h 338138" name="connsiteY17"/>
                  <a:gd fmla="*/ 285353 w 338138" name="connsiteX18"/>
                  <a:gd fmla="*/ 85725 h 338138" name="connsiteY18"/>
                  <a:gd fmla="*/ 306784 w 338138" name="connsiteX19"/>
                  <a:gd fmla="*/ 85725 h 338138" name="connsiteY19"/>
                  <a:gd fmla="*/ 317500 w 338138" name="connsiteX20"/>
                  <a:gd fmla="*/ 96242 h 338138" name="connsiteY20"/>
                  <a:gd fmla="*/ 317500 w 338138" name="connsiteX21"/>
                  <a:gd fmla="*/ 243483 h 338138" name="connsiteY21"/>
                  <a:gd fmla="*/ 306784 w 338138" name="connsiteX22"/>
                  <a:gd fmla="*/ 254000 h 338138" name="connsiteY22"/>
                  <a:gd fmla="*/ 285353 w 338138" name="connsiteX23"/>
                  <a:gd fmla="*/ 254000 h 338138" name="connsiteY23"/>
                  <a:gd fmla="*/ 274637 w 338138" name="connsiteX24"/>
                  <a:gd fmla="*/ 243483 h 338138" name="connsiteY24"/>
                  <a:gd fmla="*/ 274637 w 338138" name="connsiteX25"/>
                  <a:gd fmla="*/ 96242 h 338138" name="connsiteY25"/>
                  <a:gd fmla="*/ 285353 w 338138" name="connsiteX26"/>
                  <a:gd fmla="*/ 85725 h 338138" name="connsiteY26"/>
                  <a:gd fmla="*/ 158353 w 338138" name="connsiteX27"/>
                  <a:gd fmla="*/ 42862 h 338138" name="connsiteY27"/>
                  <a:gd fmla="*/ 179784 w 338138" name="connsiteX28"/>
                  <a:gd fmla="*/ 42862 h 338138" name="connsiteY28"/>
                  <a:gd fmla="*/ 190500 w 338138" name="connsiteX29"/>
                  <a:gd fmla="*/ 53419 h 338138" name="connsiteY29"/>
                  <a:gd fmla="*/ 190500 w 338138" name="connsiteX30"/>
                  <a:gd fmla="*/ 243443 h 338138" name="connsiteY30"/>
                  <a:gd fmla="*/ 179784 w 338138" name="connsiteX31"/>
                  <a:gd fmla="*/ 254000 h 338138" name="connsiteY31"/>
                  <a:gd fmla="*/ 158353 w 338138" name="connsiteX32"/>
                  <a:gd fmla="*/ 254000 h 338138" name="connsiteY32"/>
                  <a:gd fmla="*/ 147637 w 338138" name="connsiteX33"/>
                  <a:gd fmla="*/ 243443 h 338138" name="connsiteY33"/>
                  <a:gd fmla="*/ 147637 w 338138" name="connsiteX34"/>
                  <a:gd fmla="*/ 53419 h 338138" name="connsiteY34"/>
                  <a:gd fmla="*/ 158353 w 338138" name="connsiteX35"/>
                  <a:gd fmla="*/ 42862 h 338138" name="connsiteY35"/>
                  <a:gd fmla="*/ 0 w 338138" name="connsiteX36"/>
                  <a:gd fmla="*/ 0 h 338138" name="connsiteY36"/>
                  <a:gd fmla="*/ 42267 w 338138" name="connsiteX37"/>
                  <a:gd fmla="*/ 0 h 338138" name="connsiteY37"/>
                  <a:gd fmla="*/ 42267 w 338138" name="connsiteX38"/>
                  <a:gd fmla="*/ 295871 h 338138" name="connsiteY38"/>
                  <a:gd fmla="*/ 338138 w 338138" name="connsiteX39"/>
                  <a:gd fmla="*/ 295871 h 338138" name="connsiteY39"/>
                  <a:gd fmla="*/ 338138 w 338138" name="connsiteX40"/>
                  <a:gd fmla="*/ 338138 h 338138" name="connsiteY40"/>
                  <a:gd fmla="*/ 21133 w 338138" name="connsiteX41"/>
                  <a:gd fmla="*/ 338138 h 338138" name="connsiteY41"/>
                  <a:gd fmla="*/ 0 w 338138" name="connsiteX42"/>
                  <a:gd fmla="*/ 317005 h 338138" name="connsiteY42"/>
                  <a:gd fmla="*/ 0 w 338138" name="connsiteX43"/>
                  <a:gd fmla="*/ 0 h 338138" name="connsiteY4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b="b" l="l" r="r" t="t"/>
                <a:pathLst>
                  <a:path h="338138" w="338138">
                    <a:moveTo>
                      <a:pt x="221853" y="169862"/>
                    </a:moveTo>
                    <a:cubicBezTo>
                      <a:pt x="221853" y="169862"/>
                      <a:pt x="221853" y="169862"/>
                      <a:pt x="243284" y="169862"/>
                    </a:cubicBezTo>
                    <a:cubicBezTo>
                      <a:pt x="248642" y="169862"/>
                      <a:pt x="254000" y="175121"/>
                      <a:pt x="254000" y="180379"/>
                    </a:cubicBezTo>
                    <a:cubicBezTo>
                      <a:pt x="254000" y="180379"/>
                      <a:pt x="254000" y="180379"/>
                      <a:pt x="254000" y="243483"/>
                    </a:cubicBezTo>
                    <a:cubicBezTo>
                      <a:pt x="254000" y="248742"/>
                      <a:pt x="248642" y="254000"/>
                      <a:pt x="243284" y="254000"/>
                    </a:cubicBezTo>
                    <a:cubicBezTo>
                      <a:pt x="243284" y="254000"/>
                      <a:pt x="243284" y="254000"/>
                      <a:pt x="221853" y="254000"/>
                    </a:cubicBezTo>
                    <a:cubicBezTo>
                      <a:pt x="216495" y="254000"/>
                      <a:pt x="211137" y="248742"/>
                      <a:pt x="211137" y="243483"/>
                    </a:cubicBezTo>
                    <a:cubicBezTo>
                      <a:pt x="211137" y="243483"/>
                      <a:pt x="211137" y="243483"/>
                      <a:pt x="211137" y="180379"/>
                    </a:cubicBezTo>
                    <a:cubicBezTo>
                      <a:pt x="211137" y="175121"/>
                      <a:pt x="216495" y="169862"/>
                      <a:pt x="221853" y="169862"/>
                    </a:cubicBezTo>
                    <a:close/>
                    <a:moveTo>
                      <a:pt x="94853" y="127000"/>
                    </a:moveTo>
                    <a:cubicBezTo>
                      <a:pt x="94853" y="127000"/>
                      <a:pt x="94853" y="127000"/>
                      <a:pt x="116284" y="127000"/>
                    </a:cubicBezTo>
                    <a:cubicBezTo>
                      <a:pt x="121642" y="127000"/>
                      <a:pt x="127000" y="132292"/>
                      <a:pt x="127000" y="137583"/>
                    </a:cubicBezTo>
                    <a:cubicBezTo>
                      <a:pt x="127000" y="137583"/>
                      <a:pt x="127000" y="137583"/>
                      <a:pt x="127000" y="243417"/>
                    </a:cubicBezTo>
                    <a:cubicBezTo>
                      <a:pt x="127000" y="248708"/>
                      <a:pt x="121642" y="254000"/>
                      <a:pt x="116284" y="254000"/>
                    </a:cubicBezTo>
                    <a:cubicBezTo>
                      <a:pt x="116284" y="254000"/>
                      <a:pt x="116284" y="254000"/>
                      <a:pt x="94853" y="254000"/>
                    </a:cubicBezTo>
                    <a:cubicBezTo>
                      <a:pt x="89495" y="254000"/>
                      <a:pt x="84137" y="248708"/>
                      <a:pt x="84137" y="243417"/>
                    </a:cubicBezTo>
                    <a:cubicBezTo>
                      <a:pt x="84137" y="243417"/>
                      <a:pt x="84137" y="243417"/>
                      <a:pt x="84137" y="137583"/>
                    </a:cubicBezTo>
                    <a:cubicBezTo>
                      <a:pt x="84137" y="132292"/>
                      <a:pt x="89495" y="127000"/>
                      <a:pt x="94853" y="127000"/>
                    </a:cubicBezTo>
                    <a:close/>
                    <a:moveTo>
                      <a:pt x="285353" y="85725"/>
                    </a:moveTo>
                    <a:cubicBezTo>
                      <a:pt x="285353" y="85725"/>
                      <a:pt x="285353" y="85725"/>
                      <a:pt x="306784" y="85725"/>
                    </a:cubicBezTo>
                    <a:cubicBezTo>
                      <a:pt x="312142" y="85725"/>
                      <a:pt x="317500" y="90984"/>
                      <a:pt x="317500" y="96242"/>
                    </a:cubicBezTo>
                    <a:cubicBezTo>
                      <a:pt x="317500" y="96242"/>
                      <a:pt x="317500" y="96242"/>
                      <a:pt x="317500" y="243483"/>
                    </a:cubicBezTo>
                    <a:cubicBezTo>
                      <a:pt x="317500" y="248742"/>
                      <a:pt x="312142" y="254000"/>
                      <a:pt x="306784" y="254000"/>
                    </a:cubicBezTo>
                    <a:cubicBezTo>
                      <a:pt x="306784" y="254000"/>
                      <a:pt x="306784" y="254000"/>
                      <a:pt x="285353" y="254000"/>
                    </a:cubicBezTo>
                    <a:cubicBezTo>
                      <a:pt x="279995" y="254000"/>
                      <a:pt x="274637" y="248742"/>
                      <a:pt x="274637" y="243483"/>
                    </a:cubicBezTo>
                    <a:cubicBezTo>
                      <a:pt x="274637" y="243483"/>
                      <a:pt x="274637" y="243483"/>
                      <a:pt x="274637" y="96242"/>
                    </a:cubicBezTo>
                    <a:cubicBezTo>
                      <a:pt x="274637" y="90984"/>
                      <a:pt x="279995" y="85725"/>
                      <a:pt x="285353" y="85725"/>
                    </a:cubicBezTo>
                    <a:close/>
                    <a:moveTo>
                      <a:pt x="158353" y="42862"/>
                    </a:moveTo>
                    <a:cubicBezTo>
                      <a:pt x="158353" y="42862"/>
                      <a:pt x="158353" y="42862"/>
                      <a:pt x="179784" y="42862"/>
                    </a:cubicBezTo>
                    <a:cubicBezTo>
                      <a:pt x="185142" y="42862"/>
                      <a:pt x="190500" y="48140"/>
                      <a:pt x="190500" y="53419"/>
                    </a:cubicBezTo>
                    <a:cubicBezTo>
                      <a:pt x="190500" y="53419"/>
                      <a:pt x="190500" y="53419"/>
                      <a:pt x="190500" y="243443"/>
                    </a:cubicBezTo>
                    <a:cubicBezTo>
                      <a:pt x="190500" y="248722"/>
                      <a:pt x="185142" y="254000"/>
                      <a:pt x="179784" y="254000"/>
                    </a:cubicBezTo>
                    <a:cubicBezTo>
                      <a:pt x="179784" y="254000"/>
                      <a:pt x="179784" y="254000"/>
                      <a:pt x="158353" y="254000"/>
                    </a:cubicBezTo>
                    <a:cubicBezTo>
                      <a:pt x="152995" y="254000"/>
                      <a:pt x="147637" y="248722"/>
                      <a:pt x="147637" y="243443"/>
                    </a:cubicBezTo>
                    <a:cubicBezTo>
                      <a:pt x="147637" y="243443"/>
                      <a:pt x="147637" y="243443"/>
                      <a:pt x="147637" y="53419"/>
                    </a:cubicBezTo>
                    <a:cubicBezTo>
                      <a:pt x="147637" y="48140"/>
                      <a:pt x="152995" y="42862"/>
                      <a:pt x="158353" y="42862"/>
                    </a:cubicBezTo>
                    <a:close/>
                    <a:moveTo>
                      <a:pt x="0" y="0"/>
                    </a:moveTo>
                    <a:cubicBezTo>
                      <a:pt x="0" y="0"/>
                      <a:pt x="0" y="0"/>
                      <a:pt x="42267" y="0"/>
                    </a:cubicBezTo>
                    <a:cubicBezTo>
                      <a:pt x="42267" y="0"/>
                      <a:pt x="42267" y="0"/>
                      <a:pt x="42267" y="295871"/>
                    </a:cubicBezTo>
                    <a:lnTo>
                      <a:pt x="338138" y="295871"/>
                    </a:lnTo>
                    <a:cubicBezTo>
                      <a:pt x="338138" y="295871"/>
                      <a:pt x="338138" y="295871"/>
                      <a:pt x="338138" y="338138"/>
                    </a:cubicBezTo>
                    <a:cubicBezTo>
                      <a:pt x="338138" y="338138"/>
                      <a:pt x="338138" y="338138"/>
                      <a:pt x="21133" y="338138"/>
                    </a:cubicBezTo>
                    <a:cubicBezTo>
                      <a:pt x="9246" y="338138"/>
                      <a:pt x="0" y="328892"/>
                      <a:pt x="0" y="317005"/>
                    </a:cubicBezTo>
                    <a:cubicBezTo>
                      <a:pt x="0" y="317005"/>
                      <a:pt x="0" y="317005"/>
                      <a:pt x="0" y="0"/>
                    </a:cubicBezTo>
                    <a:close/>
                  </a:path>
                </a:pathLst>
              </a:custGeom>
              <a:solidFill>
                <a:srgbClr val="FFFFFF"/>
              </a:solidFill>
              <a:ln>
                <a:noFill/>
              </a:ln>
            </p:spPr>
            <p:txBody>
              <a:bodyPr anchor="ctr"/>
              <a:lstStyle/>
              <a:p>
                <a:pPr algn="ctr"/>
                <a:endParaRPr>
                  <a:cs typeface="+mn-ea"/>
                  <a:sym typeface="+mn-lt"/>
                </a:endParaRPr>
              </a:p>
            </p:txBody>
          </p:sp>
        </p:grpSp>
        <p:sp>
          <p:nvSpPr>
            <p:cNvPr id="17" name="文本框 35">
              <a:extLst>
                <a:ext uri="{FF2B5EF4-FFF2-40B4-BE49-F238E27FC236}">
                  <a16:creationId xmlns:a16="http://schemas.microsoft.com/office/drawing/2014/main" id="{F1344574-4FD2-4B72-A9E5-805554BB4A7E}"/>
                </a:ext>
              </a:extLst>
            </p:cNvPr>
            <p:cNvSpPr txBox="1"/>
            <p:nvPr/>
          </p:nvSpPr>
          <p:spPr>
            <a:xfrm>
              <a:off x="2457310" y="2132856"/>
              <a:ext cx="954107" cy="923330"/>
            </a:xfrm>
            <a:prstGeom prst="rect">
              <a:avLst/>
            </a:prstGeom>
            <a:noFill/>
          </p:spPr>
          <p:txBody>
            <a:bodyPr wrap="none">
              <a:normAutofit/>
            </a:bodyPr>
            <a:lstStyle/>
            <a:p>
              <a:r>
                <a:rPr altLang="zh-CN" b="1" lang="en-US" sz="5400">
                  <a:solidFill>
                    <a:schemeClr val="bg1">
                      <a:lumMod val="50000"/>
                    </a:schemeClr>
                  </a:solidFill>
                  <a:cs typeface="+mn-ea"/>
                  <a:sym typeface="+mn-lt"/>
                </a:rPr>
                <a:t>02</a:t>
              </a:r>
            </a:p>
          </p:txBody>
        </p:sp>
        <p:sp>
          <p:nvSpPr>
            <p:cNvPr id="18" name="矩形 17">
              <a:extLst>
                <a:ext uri="{FF2B5EF4-FFF2-40B4-BE49-F238E27FC236}">
                  <a16:creationId xmlns:a16="http://schemas.microsoft.com/office/drawing/2014/main" id="{4D644E47-FCD5-44E1-80F1-1E098551EF08}"/>
                </a:ext>
              </a:extLst>
            </p:cNvPr>
            <p:cNvSpPr/>
            <p:nvPr/>
          </p:nvSpPr>
          <p:spPr>
            <a:xfrm>
              <a:off x="2428474" y="3050774"/>
              <a:ext cx="1485046" cy="378226"/>
            </a:xfrm>
            <a:prstGeom prst="rect">
              <a:avLst/>
            </a:prstGeom>
          </p:spPr>
          <p:txBody>
            <a:bodyPr bIns="0" lIns="144000" rIns="144000" tIns="0" wrap="none">
              <a:noAutofit/>
            </a:bodyPr>
            <a:lstStyle/>
            <a:p>
              <a:pPr>
                <a:lnSpc>
                  <a:spcPct val="110000"/>
                </a:lnSpc>
              </a:pPr>
              <a:r>
                <a:rPr altLang="en-US" lang="zh-CN" sz="2000">
                  <a:cs typeface="+mn-ea"/>
                  <a:sym typeface="+mn-lt"/>
                </a:rPr>
                <a:t>标题文本预设</a:t>
              </a:r>
            </a:p>
          </p:txBody>
        </p:sp>
        <p:grpSp>
          <p:nvGrpSpPr>
            <p:cNvPr id="19" name="组合 18"/>
            <p:cNvGrpSpPr/>
            <p:nvPr/>
          </p:nvGrpSpPr>
          <p:grpSpPr>
            <a:xfrm>
              <a:off x="2581164" y="3677287"/>
              <a:ext cx="371561" cy="371561"/>
              <a:chOff x="2581164" y="3432222"/>
              <a:chExt cx="371561" cy="371561"/>
            </a:xfrm>
          </p:grpSpPr>
          <p:sp>
            <p:nvSpPr>
              <p:cNvPr id="32" name="矩形: 圆角 40">
                <a:extLst>
                  <a:ext uri="{FF2B5EF4-FFF2-40B4-BE49-F238E27FC236}">
                    <a16:creationId xmlns:a16="http://schemas.microsoft.com/office/drawing/2014/main" id="{FC01D513-F13C-4D3E-8383-E186C9BD6610}"/>
                  </a:ext>
                </a:extLst>
              </p:cNvPr>
              <p:cNvSpPr/>
              <p:nvPr/>
            </p:nvSpPr>
            <p:spPr>
              <a:xfrm>
                <a:off x="2581164" y="3432222"/>
                <a:ext cx="371561" cy="371561"/>
              </a:xfrm>
              <a:prstGeom prst="roundRect">
                <a:avLst>
                  <a:gd fmla="val 14132"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3" name="任意多边形: 形状 41">
                <a:extLst>
                  <a:ext uri="{FF2B5EF4-FFF2-40B4-BE49-F238E27FC236}">
                    <a16:creationId xmlns:a16="http://schemas.microsoft.com/office/drawing/2014/main" id="{B188FC26-A530-458D-A167-B9C5104245A6}"/>
                  </a:ext>
                </a:extLst>
              </p:cNvPr>
              <p:cNvSpPr/>
              <p:nvPr/>
            </p:nvSpPr>
            <p:spPr bwMode="auto">
              <a:xfrm>
                <a:off x="2666324" y="3522041"/>
                <a:ext cx="201242" cy="191923"/>
              </a:xfrm>
              <a:custGeom>
                <a:gdLst>
                  <a:gd fmla="*/ 315778 w 607639" name="connsiteX0"/>
                  <a:gd fmla="*/ 173080 h 579502" name="connsiteY0"/>
                  <a:gd fmla="*/ 315778 w 607639" name="connsiteX1"/>
                  <a:gd fmla="*/ 266058 h 579502" name="connsiteY1"/>
                  <a:gd fmla="*/ 303493 w 607639" name="connsiteX2"/>
                  <a:gd fmla="*/ 278325 h 579502" name="connsiteY2"/>
                  <a:gd fmla="*/ 210375 w 607639" name="connsiteX3"/>
                  <a:gd fmla="*/ 278325 h 579502" name="connsiteY3"/>
                  <a:gd fmla="*/ 303493 w 607639" name="connsiteX4"/>
                  <a:gd fmla="*/ 359925 h 579502" name="connsiteY4"/>
                  <a:gd fmla="*/ 397500 w 607639" name="connsiteX5"/>
                  <a:gd fmla="*/ 266058 h 579502" name="connsiteY5"/>
                  <a:gd fmla="*/ 315778 w 607639" name="connsiteX6"/>
                  <a:gd fmla="*/ 173080 h 579502" name="connsiteY6"/>
                  <a:gd fmla="*/ 249814 w 607639" name="connsiteX7"/>
                  <a:gd fmla="*/ 160816 h 579502" name="connsiteY7"/>
                  <a:gd fmla="*/ 198110 w 607639" name="connsiteX8"/>
                  <a:gd fmla="*/ 212449 h 579502" name="connsiteY8"/>
                  <a:gd fmla="*/ 249814 w 607639" name="connsiteX9"/>
                  <a:gd fmla="*/ 212449 h 579502" name="connsiteY9"/>
                  <a:gd fmla="*/ 303493 w 607639" name="connsiteX10"/>
                  <a:gd fmla="*/ 147835 h 579502" name="connsiteY10"/>
                  <a:gd fmla="*/ 421981 w 607639" name="connsiteX11"/>
                  <a:gd fmla="*/ 266058 h 579502" name="connsiteY11"/>
                  <a:gd fmla="*/ 303493 w 607639" name="connsiteX12"/>
                  <a:gd fmla="*/ 384370 h 579502" name="connsiteY12"/>
                  <a:gd fmla="*/ 185093 w 607639" name="connsiteX13"/>
                  <a:gd fmla="*/ 266058 h 579502" name="connsiteY13"/>
                  <a:gd fmla="*/ 197289 w 607639" name="connsiteX14"/>
                  <a:gd fmla="*/ 253880 h 579502" name="connsiteY14"/>
                  <a:gd fmla="*/ 291297 w 607639" name="connsiteX15"/>
                  <a:gd fmla="*/ 253880 h 579502" name="connsiteY15"/>
                  <a:gd fmla="*/ 291297 w 607639" name="connsiteX16"/>
                  <a:gd fmla="*/ 160013 h 579502" name="connsiteY16"/>
                  <a:gd fmla="*/ 303493 w 607639" name="connsiteX17"/>
                  <a:gd fmla="*/ 147835 h 579502" name="connsiteY17"/>
                  <a:gd fmla="*/ 262095 w 607639" name="connsiteX18"/>
                  <a:gd fmla="*/ 135133 h 579502" name="connsiteY18"/>
                  <a:gd fmla="*/ 274287 w 607639" name="connsiteX19"/>
                  <a:gd fmla="*/ 147397 h 579502" name="connsiteY19"/>
                  <a:gd fmla="*/ 274287 w 607639" name="connsiteX20"/>
                  <a:gd fmla="*/ 224713 h 579502" name="connsiteY20"/>
                  <a:gd fmla="*/ 262095 w 607639" name="connsiteX21"/>
                  <a:gd fmla="*/ 236888 h 579502" name="connsiteY21"/>
                  <a:gd fmla="*/ 184672 w 607639" name="connsiteX22"/>
                  <a:gd fmla="*/ 236888 h 579502" name="connsiteY22"/>
                  <a:gd fmla="*/ 172391 w 607639" name="connsiteX23"/>
                  <a:gd fmla="*/ 224713 h 579502" name="connsiteY23"/>
                  <a:gd fmla="*/ 262095 w 607639" name="connsiteX24"/>
                  <a:gd fmla="*/ 135133 h 579502" name="connsiteY24"/>
                  <a:gd fmla="*/ 58120 w 607639" name="connsiteX25"/>
                  <a:gd fmla="*/ 108514 h 579502" name="connsiteY25"/>
                  <a:gd fmla="*/ 58120 w 607639" name="connsiteX26"/>
                  <a:gd fmla="*/ 413970 h 579502" name="connsiteY26"/>
                  <a:gd fmla="*/ 549430 w 607639" name="connsiteX27"/>
                  <a:gd fmla="*/ 413970 h 579502" name="connsiteY27"/>
                  <a:gd fmla="*/ 549430 w 607639" name="connsiteX28"/>
                  <a:gd fmla="*/ 108514 h 579502" name="connsiteY28"/>
                  <a:gd fmla="*/ 27236 w 607639" name="connsiteX29"/>
                  <a:gd fmla="*/ 56079 h 579502" name="connsiteY29"/>
                  <a:gd fmla="*/ 27236 w 607639" name="connsiteX30"/>
                  <a:gd fmla="*/ 81319 h 579502" name="connsiteY30"/>
                  <a:gd fmla="*/ 580403 w 607639" name="connsiteX31"/>
                  <a:gd fmla="*/ 81319 h 579502" name="connsiteY31"/>
                  <a:gd fmla="*/ 580403 w 607639" name="connsiteX32"/>
                  <a:gd fmla="*/ 56079 h 579502" name="connsiteY32"/>
                  <a:gd fmla="*/ 303775 w 607639" name="connsiteX33"/>
                  <a:gd fmla="*/ 0 h 579502" name="connsiteY33"/>
                  <a:gd fmla="*/ 317393 w 607639" name="connsiteX34"/>
                  <a:gd fmla="*/ 13597 h 579502" name="connsiteY34"/>
                  <a:gd fmla="*/ 317393 w 607639" name="connsiteX35"/>
                  <a:gd fmla="*/ 28884 h 579502" name="connsiteY35"/>
                  <a:gd fmla="*/ 580403 w 607639" name="connsiteX36"/>
                  <a:gd fmla="*/ 28884 h 579502" name="connsiteY36"/>
                  <a:gd fmla="*/ 607639 w 607639" name="connsiteX37"/>
                  <a:gd fmla="*/ 56079 h 579502" name="connsiteY37"/>
                  <a:gd fmla="*/ 607639 w 607639" name="connsiteX38"/>
                  <a:gd fmla="*/ 81319 h 579502" name="connsiteY38"/>
                  <a:gd fmla="*/ 580403 w 607639" name="connsiteX39"/>
                  <a:gd fmla="*/ 108514 h 579502" name="connsiteY39"/>
                  <a:gd fmla="*/ 576665 w 607639" name="connsiteX40"/>
                  <a:gd fmla="*/ 108514 h 579502" name="connsiteY40"/>
                  <a:gd fmla="*/ 576665 w 607639" name="connsiteX41"/>
                  <a:gd fmla="*/ 413970 h 579502" name="connsiteY41"/>
                  <a:gd fmla="*/ 549430 w 607639" name="connsiteX42"/>
                  <a:gd fmla="*/ 441165 h 579502" name="connsiteY42"/>
                  <a:gd fmla="*/ 317393 w 607639" name="connsiteX43"/>
                  <a:gd fmla="*/ 441165 h 579502" name="connsiteY43"/>
                  <a:gd fmla="*/ 317393 w 607639" name="connsiteX44"/>
                  <a:gd fmla="*/ 481069 h 579502" name="connsiteY44"/>
                  <a:gd fmla="*/ 418236 w 607639" name="connsiteX45"/>
                  <a:gd fmla="*/ 554923 h 579502" name="connsiteY45"/>
                  <a:gd fmla="*/ 421173 w 607639" name="connsiteX46"/>
                  <a:gd fmla="*/ 573942 h 579502" name="connsiteY46"/>
                  <a:gd fmla="*/ 410225 w 607639" name="connsiteX47"/>
                  <a:gd fmla="*/ 579452 h 579502" name="connsiteY47"/>
                  <a:gd fmla="*/ 402215 w 607639" name="connsiteX48"/>
                  <a:gd fmla="*/ 576874 h 579502" name="connsiteY48"/>
                  <a:gd fmla="*/ 317393 w 607639" name="connsiteX49"/>
                  <a:gd fmla="*/ 514752 h 579502" name="connsiteY49"/>
                  <a:gd fmla="*/ 317393 w 607639" name="connsiteX50"/>
                  <a:gd fmla="*/ 565854 h 579502" name="connsiteY50"/>
                  <a:gd fmla="*/ 303775 w 607639" name="connsiteX51"/>
                  <a:gd fmla="*/ 579452 h 579502" name="connsiteY51"/>
                  <a:gd fmla="*/ 290157 w 607639" name="connsiteX52"/>
                  <a:gd fmla="*/ 565854 h 579502" name="connsiteY52"/>
                  <a:gd fmla="*/ 290157 w 607639" name="connsiteX53"/>
                  <a:gd fmla="*/ 514752 h 579502" name="connsiteY53"/>
                  <a:gd fmla="*/ 205424 w 607639" name="connsiteX54"/>
                  <a:gd fmla="*/ 576874 h 579502" name="connsiteY54"/>
                  <a:gd fmla="*/ 186377 w 607639" name="connsiteX55"/>
                  <a:gd fmla="*/ 573942 h 579502" name="connsiteY55"/>
                  <a:gd fmla="*/ 189314 w 607639" name="connsiteX56"/>
                  <a:gd fmla="*/ 554923 h 579502" name="connsiteY56"/>
                  <a:gd fmla="*/ 290157 w 607639" name="connsiteX57"/>
                  <a:gd fmla="*/ 481069 h 579502" name="connsiteY57"/>
                  <a:gd fmla="*/ 290157 w 607639" name="connsiteX58"/>
                  <a:gd fmla="*/ 441165 h 579502" name="connsiteY58"/>
                  <a:gd fmla="*/ 58120 w 607639" name="connsiteX59"/>
                  <a:gd fmla="*/ 441165 h 579502" name="connsiteY59"/>
                  <a:gd fmla="*/ 30885 w 607639" name="connsiteX60"/>
                  <a:gd fmla="*/ 413970 h 579502" name="connsiteY60"/>
                  <a:gd fmla="*/ 30885 w 607639" name="connsiteX61"/>
                  <a:gd fmla="*/ 108514 h 579502" name="connsiteY61"/>
                  <a:gd fmla="*/ 27236 w 607639" name="connsiteX62"/>
                  <a:gd fmla="*/ 108514 h 579502" name="connsiteY62"/>
                  <a:gd fmla="*/ 0 w 607639" name="connsiteX63"/>
                  <a:gd fmla="*/ 81319 h 579502" name="connsiteY63"/>
                  <a:gd fmla="*/ 0 w 607639" name="connsiteX64"/>
                  <a:gd fmla="*/ 56079 h 579502" name="connsiteY64"/>
                  <a:gd fmla="*/ 27236 w 607639" name="connsiteX65"/>
                  <a:gd fmla="*/ 28884 h 579502" name="connsiteY65"/>
                  <a:gd fmla="*/ 290157 w 607639" name="connsiteX66"/>
                  <a:gd fmla="*/ 28884 h 579502" name="connsiteY66"/>
                  <a:gd fmla="*/ 290157 w 607639" name="connsiteX67"/>
                  <a:gd fmla="*/ 13597 h 579502" name="connsiteY67"/>
                  <a:gd fmla="*/ 303775 w 607639" name="connsiteX68"/>
                  <a:gd fmla="*/ 0 h 579502" name="connsiteY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b="b" l="l" r="r" t="t"/>
                <a:pathLst>
                  <a:path h="579502" w="607639">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p:spPr>
            <p:txBody>
              <a:bodyPr anchor="ctr"/>
              <a:lstStyle/>
              <a:p>
                <a:pPr algn="ctr"/>
                <a:endParaRPr>
                  <a:cs typeface="+mn-ea"/>
                  <a:sym typeface="+mn-lt"/>
                </a:endParaRPr>
              </a:p>
            </p:txBody>
          </p:sp>
        </p:grpSp>
        <p:sp>
          <p:nvSpPr>
            <p:cNvPr id="20" name="文本框 42">
              <a:extLst>
                <a:ext uri="{FF2B5EF4-FFF2-40B4-BE49-F238E27FC236}">
                  <a16:creationId xmlns:a16="http://schemas.microsoft.com/office/drawing/2014/main" id="{DE35F038-A899-4CA1-A14D-515560021B1B}"/>
                </a:ext>
              </a:extLst>
            </p:cNvPr>
            <p:cNvSpPr txBox="1"/>
            <p:nvPr/>
          </p:nvSpPr>
          <p:spPr>
            <a:xfrm>
              <a:off x="4216890" y="2132856"/>
              <a:ext cx="954107" cy="923330"/>
            </a:xfrm>
            <a:prstGeom prst="rect">
              <a:avLst/>
            </a:prstGeom>
            <a:noFill/>
          </p:spPr>
          <p:txBody>
            <a:bodyPr wrap="none">
              <a:normAutofit/>
            </a:bodyPr>
            <a:lstStyle/>
            <a:p>
              <a:r>
                <a:rPr altLang="zh-CN" b="1" lang="en-US" sz="5400">
                  <a:solidFill>
                    <a:schemeClr val="bg1">
                      <a:lumMod val="50000"/>
                    </a:schemeClr>
                  </a:solidFill>
                  <a:cs typeface="+mn-ea"/>
                  <a:sym typeface="+mn-lt"/>
                </a:rPr>
                <a:t>03</a:t>
              </a:r>
            </a:p>
          </p:txBody>
        </p:sp>
        <p:grpSp>
          <p:nvGrpSpPr>
            <p:cNvPr id="21" name="组合 20"/>
            <p:cNvGrpSpPr/>
            <p:nvPr/>
          </p:nvGrpSpPr>
          <p:grpSpPr>
            <a:xfrm>
              <a:off x="662295" y="2256710"/>
              <a:ext cx="3519160" cy="1783398"/>
              <a:chOff x="697730" y="2365682"/>
              <a:chExt cx="3519160" cy="2972490"/>
            </a:xfrm>
          </p:grpSpPr>
          <p:cxnSp>
            <p:nvCxnSpPr>
              <p:cNvPr id="29" name="直接连接符 28">
                <a:extLst>
                  <a:ext uri="{FF2B5EF4-FFF2-40B4-BE49-F238E27FC236}">
                    <a16:creationId xmlns:a16="http://schemas.microsoft.com/office/drawing/2014/main" id="{99421390-5589-4C5B-A595-CFD0A3305176}"/>
                  </a:ext>
                </a:extLst>
              </p:cNvPr>
              <p:cNvCxnSpPr/>
              <p:nvPr/>
            </p:nvCxnSpPr>
            <p:spPr>
              <a:xfrm flipH="1">
                <a:off x="697730" y="2365682"/>
                <a:ext cx="0" cy="2972490"/>
              </a:xfrm>
              <a:prstGeom prst="line">
                <a:avLst/>
              </a:prstGeom>
              <a:ln cap="rnd">
                <a:solidFill>
                  <a:schemeClr val="tx1">
                    <a:lumMod val="20000"/>
                    <a:lumOff val="80000"/>
                  </a:schemeClr>
                </a:solidFill>
                <a:round/>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DACC06CB-C292-491D-B39D-C05B0BE0F706}"/>
                  </a:ext>
                </a:extLst>
              </p:cNvPr>
              <p:cNvCxnSpPr/>
              <p:nvPr/>
            </p:nvCxnSpPr>
            <p:spPr>
              <a:xfrm flipH="1">
                <a:off x="2457310" y="2365682"/>
                <a:ext cx="0" cy="2972490"/>
              </a:xfrm>
              <a:prstGeom prst="line">
                <a:avLst/>
              </a:prstGeom>
              <a:ln cap="rnd">
                <a:solidFill>
                  <a:schemeClr val="tx1">
                    <a:lumMod val="20000"/>
                    <a:lumOff val="80000"/>
                  </a:schemeClr>
                </a:solidFill>
                <a:round/>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BAF55A00-5AFA-4935-823D-377278FC76AC}"/>
                  </a:ext>
                </a:extLst>
              </p:cNvPr>
              <p:cNvCxnSpPr/>
              <p:nvPr/>
            </p:nvCxnSpPr>
            <p:spPr>
              <a:xfrm flipH="1">
                <a:off x="4216890" y="2365682"/>
                <a:ext cx="0" cy="2972490"/>
              </a:xfrm>
              <a:prstGeom prst="line">
                <a:avLst/>
              </a:prstGeom>
              <a:ln cap="rnd">
                <a:solidFill>
                  <a:schemeClr val="tx1">
                    <a:lumMod val="20000"/>
                    <a:lumOff val="80000"/>
                  </a:schemeClr>
                </a:solidFill>
                <a:round/>
              </a:ln>
            </p:spPr>
            <p:style>
              <a:lnRef idx="1">
                <a:schemeClr val="accent1"/>
              </a:lnRef>
              <a:fillRef idx="0">
                <a:schemeClr val="accent1"/>
              </a:fillRef>
              <a:effectRef idx="0">
                <a:schemeClr val="accent1"/>
              </a:effectRef>
              <a:fontRef idx="minor">
                <a:schemeClr val="tx1"/>
              </a:fontRef>
            </p:style>
          </p:cxnSp>
        </p:grpSp>
        <p:sp>
          <p:nvSpPr>
            <p:cNvPr id="22" name="矩形 21">
              <a:extLst>
                <a:ext uri="{FF2B5EF4-FFF2-40B4-BE49-F238E27FC236}">
                  <a16:creationId xmlns:a16="http://schemas.microsoft.com/office/drawing/2014/main" id="{59E60D7F-F943-4C2E-938C-136CC1AB1945}"/>
                </a:ext>
              </a:extLst>
            </p:cNvPr>
            <p:cNvSpPr/>
            <p:nvPr/>
          </p:nvSpPr>
          <p:spPr>
            <a:xfrm>
              <a:off x="4188054" y="3050774"/>
              <a:ext cx="1485046" cy="378226"/>
            </a:xfrm>
            <a:prstGeom prst="rect">
              <a:avLst/>
            </a:prstGeom>
          </p:spPr>
          <p:txBody>
            <a:bodyPr bIns="0" lIns="144000" rIns="144000" tIns="0" wrap="none">
              <a:noAutofit/>
            </a:bodyPr>
            <a:lstStyle/>
            <a:p>
              <a:pPr>
                <a:lnSpc>
                  <a:spcPct val="110000"/>
                </a:lnSpc>
              </a:pPr>
              <a:r>
                <a:rPr altLang="en-US" lang="zh-CN" sz="2000">
                  <a:cs typeface="+mn-ea"/>
                  <a:sym typeface="+mn-lt"/>
                </a:rPr>
                <a:t>标题文本预设</a:t>
              </a:r>
            </a:p>
          </p:txBody>
        </p:sp>
        <p:grpSp>
          <p:nvGrpSpPr>
            <p:cNvPr id="23" name="组合 22"/>
            <p:cNvGrpSpPr/>
            <p:nvPr/>
          </p:nvGrpSpPr>
          <p:grpSpPr>
            <a:xfrm>
              <a:off x="4340743" y="3677287"/>
              <a:ext cx="371561" cy="371561"/>
              <a:chOff x="4340743" y="3432222"/>
              <a:chExt cx="371561" cy="371561"/>
            </a:xfrm>
          </p:grpSpPr>
          <p:sp>
            <p:nvSpPr>
              <p:cNvPr id="27" name="矩形: 圆角 47">
                <a:extLst>
                  <a:ext uri="{FF2B5EF4-FFF2-40B4-BE49-F238E27FC236}">
                    <a16:creationId xmlns:a16="http://schemas.microsoft.com/office/drawing/2014/main" id="{C2A96C81-A005-452D-B081-674AFF5C3995}"/>
                  </a:ext>
                </a:extLst>
              </p:cNvPr>
              <p:cNvSpPr/>
              <p:nvPr/>
            </p:nvSpPr>
            <p:spPr>
              <a:xfrm>
                <a:off x="4340743" y="3432222"/>
                <a:ext cx="371561" cy="371561"/>
              </a:xfrm>
              <a:prstGeom prst="roundRect">
                <a:avLst>
                  <a:gd fmla="val 14132"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8" name="任意多边形: 形状 48">
                <a:extLst>
                  <a:ext uri="{FF2B5EF4-FFF2-40B4-BE49-F238E27FC236}">
                    <a16:creationId xmlns:a16="http://schemas.microsoft.com/office/drawing/2014/main" id="{77728189-0298-4751-8B52-A92CB5647527}"/>
                  </a:ext>
                </a:extLst>
              </p:cNvPr>
              <p:cNvSpPr/>
              <p:nvPr/>
            </p:nvSpPr>
            <p:spPr bwMode="auto">
              <a:xfrm>
                <a:off x="4469387" y="3517382"/>
                <a:ext cx="114274" cy="201242"/>
              </a:xfrm>
              <a:custGeom>
                <a:gdLst>
                  <a:gd fmla="*/ 36 w 123" name="T0"/>
                  <a:gd fmla="*/ 18 h 217" name="T1"/>
                  <a:gd fmla="*/ 56 w 123" name="T2"/>
                  <a:gd fmla="*/ 18 h 217" name="T3"/>
                  <a:gd fmla="*/ 56 w 123" name="T4"/>
                  <a:gd fmla="*/ 33 h 217" name="T5"/>
                  <a:gd fmla="*/ 36 w 123" name="T6"/>
                  <a:gd fmla="*/ 33 h 217" name="T7"/>
                  <a:gd fmla="*/ 36 w 123" name="T8"/>
                  <a:gd fmla="*/ 18 h 217" name="T9"/>
                  <a:gd fmla="*/ 66 w 123" name="T10"/>
                  <a:gd fmla="*/ 33 h 217" name="T11"/>
                  <a:gd fmla="*/ 86 w 123" name="T12"/>
                  <a:gd fmla="*/ 33 h 217" name="T13"/>
                  <a:gd fmla="*/ 86 w 123" name="T14"/>
                  <a:gd fmla="*/ 18 h 217" name="T15"/>
                  <a:gd fmla="*/ 66 w 123" name="T16"/>
                  <a:gd fmla="*/ 18 h 217" name="T17"/>
                  <a:gd fmla="*/ 66 w 123" name="T18"/>
                  <a:gd fmla="*/ 33 h 217" name="T19"/>
                  <a:gd fmla="*/ 103 w 123" name="T20"/>
                  <a:gd fmla="*/ 62 h 217" name="T21"/>
                  <a:gd fmla="*/ 123 w 123" name="T22"/>
                  <a:gd fmla="*/ 62 h 217" name="T23"/>
                  <a:gd fmla="*/ 123 w 123" name="T24"/>
                  <a:gd fmla="*/ 149 h 217" name="T25"/>
                  <a:gd fmla="*/ 123 w 123" name="T26"/>
                  <a:gd fmla="*/ 149 h 217" name="T27"/>
                  <a:gd fmla="*/ 123 w 123" name="T28"/>
                  <a:gd fmla="*/ 154 h 217" name="T29"/>
                  <a:gd fmla="*/ 62 w 123" name="T30"/>
                  <a:gd fmla="*/ 217 h 217" name="T31"/>
                  <a:gd fmla="*/ 0 w 123" name="T32"/>
                  <a:gd fmla="*/ 154 h 217" name="T33"/>
                  <a:gd fmla="*/ 0 w 123" name="T34"/>
                  <a:gd fmla="*/ 149 h 217" name="T35"/>
                  <a:gd fmla="*/ 0 w 123" name="T36"/>
                  <a:gd fmla="*/ 149 h 217" name="T37"/>
                  <a:gd fmla="*/ 0 w 123" name="T38"/>
                  <a:gd fmla="*/ 62 h 217" name="T39"/>
                  <a:gd fmla="*/ 20 w 123" name="T40"/>
                  <a:gd fmla="*/ 62 h 217" name="T41"/>
                  <a:gd fmla="*/ 20 w 123" name="T42"/>
                  <a:gd fmla="*/ 0 h 217" name="T43"/>
                  <a:gd fmla="*/ 103 w 123" name="T44"/>
                  <a:gd fmla="*/ 0 h 217" name="T45"/>
                  <a:gd fmla="*/ 103 w 123" name="T46"/>
                  <a:gd fmla="*/ 62 h 217" name="T47"/>
                  <a:gd fmla="*/ 30 w 123" name="T48"/>
                  <a:gd fmla="*/ 62 h 217" name="T49"/>
                  <a:gd fmla="*/ 93 w 123" name="T50"/>
                  <a:gd fmla="*/ 62 h 217" name="T51"/>
                  <a:gd fmla="*/ 93 w 123" name="T52"/>
                  <a:gd fmla="*/ 10 h 217" name="T53"/>
                  <a:gd fmla="*/ 30 w 123" name="T54"/>
                  <a:gd fmla="*/ 10 h 217" name="T55"/>
                  <a:gd fmla="*/ 30 w 123" name="T56"/>
                  <a:gd fmla="*/ 62 h 217" name="T57"/>
                  <a:gd fmla="*/ 76 w 123" name="T58"/>
                  <a:gd fmla="*/ 137 h 217" name="T59"/>
                  <a:gd fmla="*/ 98 w 123" name="T60"/>
                  <a:gd fmla="*/ 115 h 217" name="T61"/>
                  <a:gd fmla="*/ 98 w 123" name="T62"/>
                  <a:gd fmla="*/ 109 h 217" name="T63"/>
                  <a:gd fmla="*/ 91 w 123" name="T64"/>
                  <a:gd fmla="*/ 102 h 217" name="T65"/>
                  <a:gd fmla="*/ 85 w 123" name="T66"/>
                  <a:gd fmla="*/ 102 h 217" name="T67"/>
                  <a:gd fmla="*/ 63 w 123" name="T68"/>
                  <a:gd fmla="*/ 124 h 217" name="T69"/>
                  <a:gd fmla="*/ 42 w 123" name="T70"/>
                  <a:gd fmla="*/ 102 h 217" name="T71"/>
                  <a:gd fmla="*/ 36 w 123" name="T72"/>
                  <a:gd fmla="*/ 102 h 217" name="T73"/>
                  <a:gd fmla="*/ 29 w 123" name="T74"/>
                  <a:gd fmla="*/ 109 h 217" name="T75"/>
                  <a:gd fmla="*/ 29 w 123" name="T76"/>
                  <a:gd fmla="*/ 115 h 217" name="T77"/>
                  <a:gd fmla="*/ 50 w 123" name="T78"/>
                  <a:gd fmla="*/ 137 h 217" name="T79"/>
                  <a:gd fmla="*/ 29 w 123" name="T80"/>
                  <a:gd fmla="*/ 158 h 217" name="T81"/>
                  <a:gd fmla="*/ 29 w 123" name="T82"/>
                  <a:gd fmla="*/ 164 h 217" name="T83"/>
                  <a:gd fmla="*/ 36 w 123" name="T84"/>
                  <a:gd fmla="*/ 171 h 217" name="T85"/>
                  <a:gd fmla="*/ 42 w 123" name="T86"/>
                  <a:gd fmla="*/ 171 h 217" name="T87"/>
                  <a:gd fmla="*/ 63 w 123" name="T88"/>
                  <a:gd fmla="*/ 150 h 217" name="T89"/>
                  <a:gd fmla="*/ 85 w 123" name="T90"/>
                  <a:gd fmla="*/ 171 h 217" name="T91"/>
                  <a:gd fmla="*/ 91 w 123" name="T92"/>
                  <a:gd fmla="*/ 171 h 217" name="T93"/>
                  <a:gd fmla="*/ 98 w 123" name="T94"/>
                  <a:gd fmla="*/ 164 h 217" name="T95"/>
                  <a:gd fmla="*/ 98 w 123" name="T96"/>
                  <a:gd fmla="*/ 158 h 217" name="T97"/>
                  <a:gd fmla="*/ 76 w 123" name="T98"/>
                  <a:gd fmla="*/ 137 h 217"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216" w="123">
                    <a:moveTo>
                      <a:pt x="36" y="18"/>
                    </a:moveTo>
                    <a:lnTo>
                      <a:pt x="56" y="18"/>
                    </a:lnTo>
                    <a:lnTo>
                      <a:pt x="56" y="33"/>
                    </a:lnTo>
                    <a:lnTo>
                      <a:pt x="36" y="33"/>
                    </a:lnTo>
                    <a:lnTo>
                      <a:pt x="36" y="18"/>
                    </a:lnTo>
                    <a:close/>
                    <a:moveTo>
                      <a:pt x="66" y="33"/>
                    </a:moveTo>
                    <a:lnTo>
                      <a:pt x="86" y="33"/>
                    </a:lnTo>
                    <a:lnTo>
                      <a:pt x="86" y="18"/>
                    </a:lnTo>
                    <a:lnTo>
                      <a:pt x="66" y="18"/>
                    </a:lnTo>
                    <a:lnTo>
                      <a:pt x="66" y="33"/>
                    </a:lnTo>
                    <a:close/>
                    <a:moveTo>
                      <a:pt x="103" y="62"/>
                    </a:moveTo>
                    <a:lnTo>
                      <a:pt x="123" y="62"/>
                    </a:lnTo>
                    <a:lnTo>
                      <a:pt x="123" y="149"/>
                    </a:lnTo>
                    <a:lnTo>
                      <a:pt x="123" y="149"/>
                    </a:lnTo>
                    <a:cubicBezTo>
                      <a:pt x="123" y="151"/>
                      <a:pt x="123" y="152"/>
                      <a:pt x="123" y="154"/>
                    </a:cubicBezTo>
                    <a:cubicBezTo>
                      <a:pt x="123" y="194"/>
                      <a:pt x="96" y="217"/>
                      <a:pt x="62" y="217"/>
                    </a:cubicBezTo>
                    <a:cubicBezTo>
                      <a:pt x="28" y="217"/>
                      <a:pt x="0" y="194"/>
                      <a:pt x="0" y="154"/>
                    </a:cubicBezTo>
                    <a:cubicBezTo>
                      <a:pt x="0" y="152"/>
                      <a:pt x="0" y="151"/>
                      <a:pt x="0" y="149"/>
                    </a:cubicBezTo>
                    <a:lnTo>
                      <a:pt x="0" y="149"/>
                    </a:lnTo>
                    <a:lnTo>
                      <a:pt x="0" y="62"/>
                    </a:lnTo>
                    <a:lnTo>
                      <a:pt x="20" y="62"/>
                    </a:lnTo>
                    <a:lnTo>
                      <a:pt x="20" y="0"/>
                    </a:lnTo>
                    <a:lnTo>
                      <a:pt x="103" y="0"/>
                    </a:lnTo>
                    <a:lnTo>
                      <a:pt x="103" y="62"/>
                    </a:lnTo>
                    <a:close/>
                    <a:moveTo>
                      <a:pt x="30" y="62"/>
                    </a:moveTo>
                    <a:lnTo>
                      <a:pt x="93" y="62"/>
                    </a:lnTo>
                    <a:lnTo>
                      <a:pt x="93" y="10"/>
                    </a:lnTo>
                    <a:lnTo>
                      <a:pt x="30" y="10"/>
                    </a:lnTo>
                    <a:lnTo>
                      <a:pt x="30" y="62"/>
                    </a:lnTo>
                    <a:close/>
                    <a:moveTo>
                      <a:pt x="76" y="137"/>
                    </a:moveTo>
                    <a:lnTo>
                      <a:pt x="98" y="115"/>
                    </a:lnTo>
                    <a:cubicBezTo>
                      <a:pt x="100" y="113"/>
                      <a:pt x="100" y="111"/>
                      <a:pt x="98" y="109"/>
                    </a:cubicBezTo>
                    <a:lnTo>
                      <a:pt x="91" y="102"/>
                    </a:lnTo>
                    <a:cubicBezTo>
                      <a:pt x="89" y="100"/>
                      <a:pt x="87" y="100"/>
                      <a:pt x="85" y="102"/>
                    </a:cubicBezTo>
                    <a:lnTo>
                      <a:pt x="63" y="124"/>
                    </a:lnTo>
                    <a:lnTo>
                      <a:pt x="42" y="102"/>
                    </a:lnTo>
                    <a:cubicBezTo>
                      <a:pt x="40" y="100"/>
                      <a:pt x="38" y="100"/>
                      <a:pt x="36" y="102"/>
                    </a:cubicBezTo>
                    <a:lnTo>
                      <a:pt x="29" y="109"/>
                    </a:lnTo>
                    <a:cubicBezTo>
                      <a:pt x="27" y="111"/>
                      <a:pt x="27" y="113"/>
                      <a:pt x="29" y="115"/>
                    </a:cubicBezTo>
                    <a:lnTo>
                      <a:pt x="50" y="137"/>
                    </a:lnTo>
                    <a:lnTo>
                      <a:pt x="29" y="158"/>
                    </a:lnTo>
                    <a:cubicBezTo>
                      <a:pt x="27" y="160"/>
                      <a:pt x="27" y="162"/>
                      <a:pt x="29" y="164"/>
                    </a:cubicBezTo>
                    <a:lnTo>
                      <a:pt x="36" y="171"/>
                    </a:lnTo>
                    <a:cubicBezTo>
                      <a:pt x="38" y="173"/>
                      <a:pt x="40" y="173"/>
                      <a:pt x="42" y="171"/>
                    </a:cubicBezTo>
                    <a:lnTo>
                      <a:pt x="63" y="150"/>
                    </a:lnTo>
                    <a:lnTo>
                      <a:pt x="85" y="171"/>
                    </a:lnTo>
                    <a:cubicBezTo>
                      <a:pt x="87" y="173"/>
                      <a:pt x="89" y="173"/>
                      <a:pt x="91" y="171"/>
                    </a:cubicBezTo>
                    <a:lnTo>
                      <a:pt x="98" y="164"/>
                    </a:lnTo>
                    <a:cubicBezTo>
                      <a:pt x="100" y="162"/>
                      <a:pt x="100" y="160"/>
                      <a:pt x="98" y="158"/>
                    </a:cubicBezTo>
                    <a:lnTo>
                      <a:pt x="76" y="137"/>
                    </a:lnTo>
                    <a:close/>
                  </a:path>
                </a:pathLst>
              </a:custGeom>
              <a:solidFill>
                <a:schemeClr val="bg1"/>
              </a:solidFill>
              <a:ln>
                <a:noFill/>
              </a:ln>
            </p:spPr>
            <p:txBody>
              <a:bodyPr anchor="ctr"/>
              <a:lstStyle/>
              <a:p>
                <a:pPr algn="ctr"/>
                <a:endParaRPr>
                  <a:cs typeface="+mn-ea"/>
                  <a:sym typeface="+mn-lt"/>
                </a:endParaRPr>
              </a:p>
            </p:txBody>
          </p:sp>
        </p:grpSp>
        <p:sp>
          <p:nvSpPr>
            <p:cNvPr id="24" name="矩形 23">
              <a:extLst>
                <a:ext uri="{FF2B5EF4-FFF2-40B4-BE49-F238E27FC236}">
                  <a16:creationId xmlns:a16="http://schemas.microsoft.com/office/drawing/2014/main" id="{C24F54ED-3263-4F37-B0B8-F9DC3BDAA3FC}"/>
                </a:ext>
              </a:extLst>
            </p:cNvPr>
            <p:cNvSpPr/>
            <p:nvPr/>
          </p:nvSpPr>
          <p:spPr>
            <a:xfrm>
              <a:off x="700578" y="4228173"/>
              <a:ext cx="1485047" cy="211750"/>
            </a:xfrm>
            <a:prstGeom prst="rect">
              <a:avLst/>
            </a:prstGeom>
          </p:spPr>
          <p:txBody>
            <a:bodyPr bIns="0" lIns="144000" rIns="144000" tIns="0" wrap="none">
              <a:normAutofit fontScale="92500" lnSpcReduction="20000"/>
            </a:bodyPr>
            <a:lstStyle/>
            <a:p>
              <a:pPr>
                <a:lnSpc>
                  <a:spcPct val="110000"/>
                </a:lnSpc>
              </a:pPr>
              <a:r>
                <a:rPr altLang="en-US" lang="zh-CN" sz="1600">
                  <a:cs typeface="+mn-ea"/>
                  <a:sym typeface="+mn-lt"/>
                </a:rPr>
                <a:t>关键词</a:t>
              </a:r>
            </a:p>
          </p:txBody>
        </p:sp>
        <p:sp>
          <p:nvSpPr>
            <p:cNvPr id="25" name="矩形 24">
              <a:extLst>
                <a:ext uri="{FF2B5EF4-FFF2-40B4-BE49-F238E27FC236}">
                  <a16:creationId xmlns:a16="http://schemas.microsoft.com/office/drawing/2014/main" id="{4D644E47-FCD5-44E1-80F1-1E098551EF08}"/>
                </a:ext>
              </a:extLst>
            </p:cNvPr>
            <p:cNvSpPr/>
            <p:nvPr/>
          </p:nvSpPr>
          <p:spPr>
            <a:xfrm>
              <a:off x="2428474" y="4228173"/>
              <a:ext cx="1485046" cy="211750"/>
            </a:xfrm>
            <a:prstGeom prst="rect">
              <a:avLst/>
            </a:prstGeom>
          </p:spPr>
          <p:txBody>
            <a:bodyPr bIns="0" lIns="144000" rIns="144000" tIns="0" wrap="none">
              <a:normAutofit fontScale="92500" lnSpcReduction="20000"/>
            </a:bodyPr>
            <a:lstStyle/>
            <a:p>
              <a:pPr>
                <a:lnSpc>
                  <a:spcPct val="110000"/>
                </a:lnSpc>
              </a:pPr>
              <a:r>
                <a:rPr altLang="en-US" lang="zh-CN" sz="1600">
                  <a:cs typeface="+mn-ea"/>
                  <a:sym typeface="+mn-lt"/>
                </a:rPr>
                <a:t>关键词</a:t>
              </a:r>
            </a:p>
          </p:txBody>
        </p:sp>
        <p:sp>
          <p:nvSpPr>
            <p:cNvPr id="26" name="矩形 25">
              <a:extLst>
                <a:ext uri="{FF2B5EF4-FFF2-40B4-BE49-F238E27FC236}">
                  <a16:creationId xmlns:a16="http://schemas.microsoft.com/office/drawing/2014/main" id="{59E60D7F-F943-4C2E-938C-136CC1AB1945}"/>
                </a:ext>
              </a:extLst>
            </p:cNvPr>
            <p:cNvSpPr/>
            <p:nvPr/>
          </p:nvSpPr>
          <p:spPr>
            <a:xfrm>
              <a:off x="4188054" y="4228173"/>
              <a:ext cx="1485046" cy="211750"/>
            </a:xfrm>
            <a:prstGeom prst="rect">
              <a:avLst/>
            </a:prstGeom>
          </p:spPr>
          <p:txBody>
            <a:bodyPr bIns="0" lIns="144000" rIns="144000" tIns="0" wrap="none">
              <a:normAutofit fontScale="92500" lnSpcReduction="20000"/>
            </a:bodyPr>
            <a:lstStyle/>
            <a:p>
              <a:pPr>
                <a:lnSpc>
                  <a:spcPct val="110000"/>
                </a:lnSpc>
              </a:pPr>
              <a:r>
                <a:rPr altLang="en-US" lang="zh-CN" sz="1600">
                  <a:cs typeface="+mn-ea"/>
                  <a:sym typeface="+mn-lt"/>
                </a:rPr>
                <a:t>关键词</a:t>
              </a:r>
            </a:p>
          </p:txBody>
        </p:sp>
      </p:grpSp>
    </p:spTree>
    <p:extLst>
      <p:ext uri="{BB962C8B-B14F-4D97-AF65-F5344CB8AC3E}">
        <p14:creationId val="7255868"/>
      </p:ext>
    </p:extLst>
  </p:cSld>
  <p:clrMapOvr>
    <a:masterClrMapping/>
  </p:clrMapOvr>
  <mc:AlternateContent>
    <mc:Choice Requires="p14">
      <p:transition advTm="2000" p14:dur="1600" spd="slow">
        <p:blinds dir="vert"/>
      </p:transition>
    </mc:Choice>
    <mc:Fallback>
      <p:transition advTm="2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1" presetSubtype="1">
                                  <p:stCondLst>
                                    <p:cond delay="0"/>
                                  </p:stCondLst>
                                  <p:childTnLst>
                                    <p:set>
                                      <p:cBhvr>
                                        <p:cTn dur="1" fill="hold" id="6">
                                          <p:stCondLst>
                                            <p:cond delay="0"/>
                                          </p:stCondLst>
                                        </p:cTn>
                                        <p:tgtEl>
                                          <p:spTgt spid="5"/>
                                        </p:tgtEl>
                                        <p:attrNameLst>
                                          <p:attrName>style.visibility</p:attrName>
                                        </p:attrNameLst>
                                      </p:cBhvr>
                                      <p:to>
                                        <p:strVal val="visible"/>
                                      </p:to>
                                    </p:set>
                                    <p:animEffect filter="wheel(1)" transition="in">
                                      <p:cBhvr>
                                        <p:cTn dur="2000" id="7"/>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ags/tag1.xml><?xml version="1.0" encoding="utf-8"?>
<p:tagLst xmlns:p="http://schemas.openxmlformats.org/presentationml/2006/main">
  <p:tag name="PA" val="v3.2.0"/>
</p:tagLst>
</file>

<file path=ppt/tags/tag10.xml><?xml version="1.0" encoding="utf-8"?>
<p:tagLst xmlns:p="http://schemas.openxmlformats.org/presentationml/2006/main">
  <p:tag name="ID" val="626775"/>
  <p:tag name="MH" val="20170721170040"/>
  <p:tag name="MH_LIBRARY" val="CONTENTS"/>
  <p:tag name="MH_ORDER" val="NUMBER"/>
  <p:tag name="MH_TYPE" val="TITLE"/>
</p:tagLst>
</file>

<file path=ppt/tags/tag11.xml><?xml version="1.0" encoding="utf-8"?>
<p:tagLst xmlns:p="http://schemas.openxmlformats.org/presentationml/2006/main">
  <p:tag name="ID" val="626769"/>
  <p:tag name="MH" val="20170725010702"/>
  <p:tag name="MH_AUTOCOLOR" val="TRUE"/>
  <p:tag name="MH_LIBRARY" val="CONTENTS"/>
  <p:tag name="MH_TYPE" val="SECTION"/>
</p:tagLst>
</file>

<file path=ppt/tags/tag12.xml><?xml version="1.0" encoding="utf-8"?>
<p:tagLst xmlns:p="http://schemas.openxmlformats.org/presentationml/2006/main">
  <p:tag name="PA" val="v3.2.0"/>
</p:tagLst>
</file>

<file path=ppt/tags/tag13.xml><?xml version="1.0" encoding="utf-8"?>
<p:tagLst xmlns:p="http://schemas.openxmlformats.org/presentationml/2006/main">
  <p:tag name="ID" val="626769"/>
  <p:tag name="MH" val="20170725010702"/>
  <p:tag name="MH_LIBRARY" val="CONTENTS"/>
  <p:tag name="MH_ORDER" val="NUMBER"/>
  <p:tag name="MH_TYPE" val="NUMBER"/>
</p:tagLst>
</file>

<file path=ppt/tags/tag14.xml><?xml version="1.0" encoding="utf-8"?>
<p:tagLst xmlns:p="http://schemas.openxmlformats.org/presentationml/2006/main">
  <p:tag name="ID" val="626769"/>
  <p:tag name="MH" val="20170725010702"/>
  <p:tag name="MH_LIBRARY" val="CONTENTS"/>
  <p:tag name="MH_ORDER" val="NUMBER"/>
  <p:tag name="MH_TYPE" val="TITLE"/>
  <p:tag name="PA" val="v3.2.0"/>
</p:tagLst>
</file>

<file path=ppt/tags/tag15.xml><?xml version="1.0" encoding="utf-8"?>
<p:tagLst xmlns:p="http://schemas.openxmlformats.org/presentationml/2006/main">
  <p:tag name="ID" val="626769"/>
  <p:tag name="MH" val="20170725010702"/>
  <p:tag name="MH_LIBRARY" val="CONTENTS"/>
  <p:tag name="MH_ORDER" val="NUMBER"/>
  <p:tag name="MH_TYPE" val="OTHERS"/>
</p:tagLst>
</file>

<file path=ppt/tags/tag16.xml><?xml version="1.0" encoding="utf-8"?>
<p:tagLst xmlns:p="http://schemas.openxmlformats.org/presentationml/2006/main">
  <p:tag name="ID" val="626769"/>
  <p:tag name="MH" val="20170725010702"/>
  <p:tag name="MH_LIBRARY" val="CONTENTS"/>
  <p:tag name="MH_ORDER" val="NUMBER"/>
  <p:tag name="MH_TYPE" val="OTHERS"/>
</p:tagLst>
</file>

<file path=ppt/tags/tag17.xml><?xml version="1.0" encoding="utf-8"?>
<p:tagLst xmlns:p="http://schemas.openxmlformats.org/presentationml/2006/main">
  <p:tag name="ID" val="626775"/>
  <p:tag name="MH" val="20170721170040"/>
  <p:tag name="MH_LIBRARY" val="CONTENTS"/>
  <p:tag name="MH_ORDER" val="NUMBER"/>
  <p:tag name="MH_TYPE" val="TITLE"/>
</p:tagLst>
</file>

<file path=ppt/tags/tag18.xml><?xml version="1.0" encoding="utf-8"?>
<p:tagLst xmlns:p="http://schemas.openxmlformats.org/presentationml/2006/main">
  <p:tag name="ID" val="626769"/>
  <p:tag name="MH" val="20170725010702"/>
  <p:tag name="MH_AUTOCOLOR" val="TRUE"/>
  <p:tag name="MH_LIBRARY" val="CONTENTS"/>
  <p:tag name="MH_TYPE" val="SECTION"/>
</p:tagLst>
</file>

<file path=ppt/tags/tag19.xml><?xml version="1.0" encoding="utf-8"?>
<p:tagLst xmlns:p="http://schemas.openxmlformats.org/presentationml/2006/main">
  <p:tag name="ID" val="626769"/>
  <p:tag name="MH" val="20170725010702"/>
  <p:tag name="MH_LIBRARY" val="CONTENTS"/>
  <p:tag name="MH_ORDER" val="NUMBER"/>
  <p:tag name="MH_TYPE" val="NUMBER"/>
</p:tagLst>
</file>

<file path=ppt/tags/tag2.xml><?xml version="1.0" encoding="utf-8"?>
<p:tagLst xmlns:p="http://schemas.openxmlformats.org/presentationml/2006/main">
  <p:tag name="PA" val="v3.2.0"/>
</p:tagLst>
</file>

<file path=ppt/tags/tag20.xml><?xml version="1.0" encoding="utf-8"?>
<p:tagLst xmlns:p="http://schemas.openxmlformats.org/presentationml/2006/main">
  <p:tag name="ID" val="626769"/>
  <p:tag name="MH" val="20170725010702"/>
  <p:tag name="MH_LIBRARY" val="CONTENTS"/>
  <p:tag name="MH_ORDER" val="NUMBER"/>
  <p:tag name="MH_TYPE" val="TITLE"/>
  <p:tag name="PA" val="v3.2.0"/>
</p:tagLst>
</file>

<file path=ppt/tags/tag21.xml><?xml version="1.0" encoding="utf-8"?>
<p:tagLst xmlns:p="http://schemas.openxmlformats.org/presentationml/2006/main">
  <p:tag name="ID" val="626769"/>
  <p:tag name="MH" val="20170725010702"/>
  <p:tag name="MH_LIBRARY" val="CONTENTS"/>
  <p:tag name="MH_ORDER" val="NUMBER"/>
  <p:tag name="MH_TYPE" val="OTHERS"/>
</p:tagLst>
</file>

<file path=ppt/tags/tag22.xml><?xml version="1.0" encoding="utf-8"?>
<p:tagLst xmlns:p="http://schemas.openxmlformats.org/presentationml/2006/main">
  <p:tag name="ID" val="626769"/>
  <p:tag name="MH" val="20170725010702"/>
  <p:tag name="MH_LIBRARY" val="CONTENTS"/>
  <p:tag name="MH_ORDER" val="NUMBER"/>
  <p:tag name="MH_TYPE" val="OTHERS"/>
</p:tagLst>
</file>

<file path=ppt/tags/tag23.xml><?xml version="1.0" encoding="utf-8"?>
<p:tagLst xmlns:p="http://schemas.openxmlformats.org/presentationml/2006/main">
  <p:tag name="ID" val="626775"/>
  <p:tag name="MH" val="20170721170040"/>
  <p:tag name="MH_LIBRARY" val="CONTENTS"/>
  <p:tag name="MH_ORDER" val="NUMBER"/>
  <p:tag name="MH_TYPE" val="TITLE"/>
</p:tagLst>
</file>

<file path=ppt/tags/tag24.xml><?xml version="1.0" encoding="utf-8"?>
<p:tagLst xmlns:p="http://schemas.openxmlformats.org/presentationml/2006/main">
  <p:tag name="ID" val="626769"/>
  <p:tag name="MH" val="20170725010702"/>
  <p:tag name="MH_AUTOCOLOR" val="TRUE"/>
  <p:tag name="MH_LIBRARY" val="CONTENTS"/>
  <p:tag name="MH_TYPE" val="SECTION"/>
</p:tagLst>
</file>

<file path=ppt/tags/tag25.xml><?xml version="1.0" encoding="utf-8"?>
<p:tagLst xmlns:p="http://schemas.openxmlformats.org/presentationml/2006/main">
  <p:tag name="PA" val="v3.2.0"/>
</p:tagLst>
</file>

<file path=ppt/tags/tag26.xml><?xml version="1.0" encoding="utf-8"?>
<p:tagLst xmlns:p="http://schemas.openxmlformats.org/presentationml/2006/main">
  <p:tag name="PA" val="v3.2.0"/>
</p:tagLst>
</file>

<file path=ppt/tags/tag27.xml><?xml version="1.0" encoding="utf-8"?>
<p:tagLst xmlns:p="http://schemas.openxmlformats.org/presentationml/2006/main">
  <p:tag name="PA" val="v3.2.0"/>
</p:tagLst>
</file>

<file path=ppt/tags/tag28.xml><?xml version="1.0" encoding="utf-8"?>
<p:tagLst xmlns:p="http://schemas.openxmlformats.org/presentationml/2006/main">
  <p:tag name="ID" val="626769"/>
  <p:tag name="MH" val="20170725010702"/>
  <p:tag name="MH_LIBRARY" val="CONTENTS"/>
  <p:tag name="MH_ORDER" val="NUMBER"/>
  <p:tag name="MH_TYPE" val="NUMBER"/>
</p:tagLst>
</file>

<file path=ppt/tags/tag29.xml><?xml version="1.0" encoding="utf-8"?>
<p:tagLst xmlns:p="http://schemas.openxmlformats.org/presentationml/2006/main">
  <p:tag name="ID" val="626769"/>
  <p:tag name="MH" val="20170725010702"/>
  <p:tag name="MH_LIBRARY" val="CONTENTS"/>
  <p:tag name="MH_ORDER" val="NUMBER"/>
  <p:tag name="MH_TYPE" val="TITLE"/>
  <p:tag name="PA" val="v3.2.0"/>
</p:tagLst>
</file>

<file path=ppt/tags/tag3.xml><?xml version="1.0" encoding="utf-8"?>
<p:tagLst xmlns:p="http://schemas.openxmlformats.org/presentationml/2006/main">
  <p:tag name="PA" val="v3.2.0"/>
</p:tagLst>
</file>

<file path=ppt/tags/tag30.xml><?xml version="1.0" encoding="utf-8"?>
<p:tagLst xmlns:p="http://schemas.openxmlformats.org/presentationml/2006/main">
  <p:tag name="ID" val="626769"/>
  <p:tag name="MH" val="20170725010702"/>
  <p:tag name="MH_LIBRARY" val="CONTENTS"/>
  <p:tag name="MH_ORDER" val="NUMBER"/>
  <p:tag name="MH_TYPE" val="OTHERS"/>
</p:tagLst>
</file>

<file path=ppt/tags/tag31.xml><?xml version="1.0" encoding="utf-8"?>
<p:tagLst xmlns:p="http://schemas.openxmlformats.org/presentationml/2006/main">
  <p:tag name="ID" val="626769"/>
  <p:tag name="MH" val="20170725010702"/>
  <p:tag name="MH_LIBRARY" val="CONTENTS"/>
  <p:tag name="MH_ORDER" val="NUMBER"/>
  <p:tag name="MH_TYPE" val="OTHERS"/>
</p:tagLst>
</file>

<file path=ppt/tags/tag32.xml><?xml version="1.0" encoding="utf-8"?>
<p:tagLst xmlns:p="http://schemas.openxmlformats.org/presentationml/2006/main">
  <p:tag name="ID" val="626775"/>
  <p:tag name="MH" val="20170721170040"/>
  <p:tag name="MH_LIBRARY" val="CONTENTS"/>
  <p:tag name="MH_ORDER" val="NUMBER"/>
  <p:tag name="MH_TYPE" val="TITLE"/>
</p:tagLst>
</file>

<file path=ppt/tags/tag33.xml><?xml version="1.0" encoding="utf-8"?>
<p:tagLst xmlns:p="http://schemas.openxmlformats.org/presentationml/2006/main">
  <p:tag name="ID" val="626769"/>
  <p:tag name="MH" val="20170725010702"/>
  <p:tag name="MH_AUTOCOLOR" val="TRUE"/>
  <p:tag name="MH_LIBRARY" val="CONTENTS"/>
  <p:tag name="MH_TYPE" val="SECTION"/>
</p:tagLst>
</file>

<file path=ppt/tags/tag34.xml><?xml version="1.0" encoding="utf-8"?>
<p:tagLst xmlns:p="http://schemas.openxmlformats.org/presentationml/2006/main">
  <p:tag name="PA" val="v3.2.0"/>
</p:tagLst>
</file>

<file path=ppt/tags/tag35.xml><?xml version="1.0" encoding="utf-8"?>
<p:tagLst xmlns:p="http://schemas.openxmlformats.org/presentationml/2006/main">
  <p:tag name="PA" val="v3.2.0"/>
</p:tagLst>
</file>

<file path=ppt/tags/tag36.xml><?xml version="1.0" encoding="utf-8"?>
<p:tagLst xmlns:p="http://schemas.openxmlformats.org/presentationml/2006/main">
  <p:tag name="PA" val="v3.2.0"/>
</p:tagLst>
</file>

<file path=ppt/tags/tag37.xml><?xml version="1.0" encoding="utf-8"?>
<p:tagLst xmlns:p="http://schemas.openxmlformats.org/presentationml/2006/main">
  <p:tag name="PA" val="v3.2.0"/>
</p:tagLst>
</file>

<file path=ppt/tags/tag38.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网络科技4"/>
  <p:tag name="MH_CONTENTSID" val="259"/>
  <p:tag name="MH_SECTIONID" val="260,261,262,263,"/>
</p:tagLst>
</file>

<file path=ppt/tags/tag4.xml><?xml version="1.0" encoding="utf-8"?>
<p:tagLst xmlns:p="http://schemas.openxmlformats.org/presentationml/2006/main">
  <p:tag name="PA" val="v3.2.0"/>
</p:tagLst>
</file>

<file path=ppt/tags/tag5.xml><?xml version="1.0" encoding="utf-8"?>
<p:tagLst xmlns:p="http://schemas.openxmlformats.org/presentationml/2006/main">
  <p:tag name="PA" val="v3.2.0"/>
</p:tagLst>
</file>

<file path=ppt/tags/tag6.xml><?xml version="1.0" encoding="utf-8"?>
<p:tagLst xmlns:p="http://schemas.openxmlformats.org/presentationml/2006/main">
  <p:tag name="ID" val="626769"/>
  <p:tag name="MH" val="20170725010702"/>
  <p:tag name="MH_LIBRARY" val="CONTENTS"/>
  <p:tag name="MH_ORDER" val="NUMBER"/>
  <p:tag name="MH_TYPE" val="NUMBER"/>
</p:tagLst>
</file>

<file path=ppt/tags/tag7.xml><?xml version="1.0" encoding="utf-8"?>
<p:tagLst xmlns:p="http://schemas.openxmlformats.org/presentationml/2006/main">
  <p:tag name="ID" val="626769"/>
  <p:tag name="MH" val="20170725010702"/>
  <p:tag name="MH_LIBRARY" val="CONTENTS"/>
  <p:tag name="MH_ORDER" val="NUMBER"/>
  <p:tag name="MH_TYPE" val="TITLE"/>
  <p:tag name="PA" val="v3.2.0"/>
</p:tagLst>
</file>

<file path=ppt/tags/tag8.xml><?xml version="1.0" encoding="utf-8"?>
<p:tagLst xmlns:p="http://schemas.openxmlformats.org/presentationml/2006/main">
  <p:tag name="ID" val="626769"/>
  <p:tag name="MH" val="20170725010702"/>
  <p:tag name="MH_LIBRARY" val="CONTENTS"/>
  <p:tag name="MH_ORDER" val="NUMBER"/>
  <p:tag name="MH_TYPE" val="OTHERS"/>
</p:tagLst>
</file>

<file path=ppt/tags/tag9.xml><?xml version="1.0" encoding="utf-8"?>
<p:tagLst xmlns:p="http://schemas.openxmlformats.org/presentationml/2006/main">
  <p:tag name="ID" val="626769"/>
  <p:tag name="MH" val="20170725010702"/>
  <p:tag name="MH_LIBRARY" val="CONTENTS"/>
  <p:tag name="MH_ORDER" val="NUMBER"/>
  <p:tag name="MH_TYPE" val="OTHERS"/>
</p:tagLst>
</file>

<file path=ppt/theme/theme1.xml><?xml version="1.0" encoding="utf-8"?>
<a:theme xmlns:r="http://schemas.openxmlformats.org/officeDocument/2006/relationships" xmlns:a="http://schemas.openxmlformats.org/drawingml/2006/main" name="">
  <a:themeElements>
    <a:clrScheme name="Office">
      <a:dk1>
        <a:srgbClr val="000000"/>
      </a:dk1>
      <a:lt1>
        <a:srgbClr val="FFFFFF"/>
      </a:lt1>
      <a:dk2>
        <a:srgbClr val="778495"/>
      </a:dk2>
      <a:lt2>
        <a:srgbClr val="F0F0F0"/>
      </a:lt2>
      <a:accent1>
        <a:srgbClr val="1F608B"/>
      </a:accent1>
      <a:accent2>
        <a:srgbClr val="2980B9"/>
      </a:accent2>
      <a:accent3>
        <a:srgbClr val="4098D4"/>
      </a:accent3>
      <a:accent4>
        <a:srgbClr val="7BB8E1"/>
      </a:accent4>
      <a:accent5>
        <a:srgbClr val="9FCBE9"/>
      </a:accent5>
      <a:accent6>
        <a:srgbClr val="C6E0F2"/>
      </a:accent6>
      <a:hlink>
        <a:srgbClr val="1F608B"/>
      </a:hlink>
      <a:folHlink>
        <a:srgbClr val="BFBFBF"/>
      </a:folHlink>
    </a:clrScheme>
    <a:fontScheme name="temp">
      <a:majorFont>
        <a:latin typeface="微软雅黑 Light" panose="020f0302020204030204"/>
        <a:ea typeface="锐字工房云字库细圆GBK"/>
        <a:cs typeface="Arial"/>
      </a:majorFont>
      <a:minorFont>
        <a:latin typeface="微软雅黑 Light" panose="020f0302020204030204"/>
        <a:ea typeface="锐字工房云字库细圆GBK"/>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Override1.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1F608B"/>
    </a:accent1>
    <a:accent2>
      <a:srgbClr val="2980B9"/>
    </a:accent2>
    <a:accent3>
      <a:srgbClr val="4098D4"/>
    </a:accent3>
    <a:accent4>
      <a:srgbClr val="7BB8E1"/>
    </a:accent4>
    <a:accent5>
      <a:srgbClr val="9FCBE9"/>
    </a:accent5>
    <a:accent6>
      <a:srgbClr val="C6E0F2"/>
    </a:accent6>
    <a:hlink>
      <a:srgbClr val="1F608B"/>
    </a:hlink>
    <a:folHlink>
      <a:srgbClr val="BFBFBF"/>
    </a:folHlink>
  </a:clrScheme>
</a:themeOverride>
</file>

<file path=ppt/theme/themeOverride10.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1F608B"/>
    </a:accent1>
    <a:accent2>
      <a:srgbClr val="2980B9"/>
    </a:accent2>
    <a:accent3>
      <a:srgbClr val="4098D4"/>
    </a:accent3>
    <a:accent4>
      <a:srgbClr val="7BB8E1"/>
    </a:accent4>
    <a:accent5>
      <a:srgbClr val="9FCBE9"/>
    </a:accent5>
    <a:accent6>
      <a:srgbClr val="C6E0F2"/>
    </a:accent6>
    <a:hlink>
      <a:srgbClr val="1F608B"/>
    </a:hlink>
    <a:folHlink>
      <a:srgbClr val="BFBFBF"/>
    </a:folHlink>
  </a:clrScheme>
</a:themeOverride>
</file>

<file path=ppt/theme/themeOverride11.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1F608B"/>
    </a:accent1>
    <a:accent2>
      <a:srgbClr val="2980B9"/>
    </a:accent2>
    <a:accent3>
      <a:srgbClr val="4098D4"/>
    </a:accent3>
    <a:accent4>
      <a:srgbClr val="7BB8E1"/>
    </a:accent4>
    <a:accent5>
      <a:srgbClr val="9FCBE9"/>
    </a:accent5>
    <a:accent6>
      <a:srgbClr val="C6E0F2"/>
    </a:accent6>
    <a:hlink>
      <a:srgbClr val="1F608B"/>
    </a:hlink>
    <a:folHlink>
      <a:srgbClr val="BFBFBF"/>
    </a:folHlink>
  </a:clrScheme>
</a:themeOverride>
</file>

<file path=ppt/theme/themeOverride12.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1F608B"/>
    </a:accent1>
    <a:accent2>
      <a:srgbClr val="2980B9"/>
    </a:accent2>
    <a:accent3>
      <a:srgbClr val="4098D4"/>
    </a:accent3>
    <a:accent4>
      <a:srgbClr val="7BB8E1"/>
    </a:accent4>
    <a:accent5>
      <a:srgbClr val="9FCBE9"/>
    </a:accent5>
    <a:accent6>
      <a:srgbClr val="C6E0F2"/>
    </a:accent6>
    <a:hlink>
      <a:srgbClr val="1F608B"/>
    </a:hlink>
    <a:folHlink>
      <a:srgbClr val="BFBFBF"/>
    </a:folHlink>
  </a:clrScheme>
</a:themeOverride>
</file>

<file path=ppt/theme/themeOverride13.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1F608B"/>
    </a:accent1>
    <a:accent2>
      <a:srgbClr val="2980B9"/>
    </a:accent2>
    <a:accent3>
      <a:srgbClr val="4098D4"/>
    </a:accent3>
    <a:accent4>
      <a:srgbClr val="7BB8E1"/>
    </a:accent4>
    <a:accent5>
      <a:srgbClr val="9FCBE9"/>
    </a:accent5>
    <a:accent6>
      <a:srgbClr val="C6E0F2"/>
    </a:accent6>
    <a:hlink>
      <a:srgbClr val="1F608B"/>
    </a:hlink>
    <a:folHlink>
      <a:srgbClr val="BFBFBF"/>
    </a:folHlink>
  </a:clrScheme>
</a:themeOverride>
</file>

<file path=ppt/theme/themeOverride14.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1F608B"/>
    </a:accent1>
    <a:accent2>
      <a:srgbClr val="2980B9"/>
    </a:accent2>
    <a:accent3>
      <a:srgbClr val="4098D4"/>
    </a:accent3>
    <a:accent4>
      <a:srgbClr val="7BB8E1"/>
    </a:accent4>
    <a:accent5>
      <a:srgbClr val="9FCBE9"/>
    </a:accent5>
    <a:accent6>
      <a:srgbClr val="C6E0F2"/>
    </a:accent6>
    <a:hlink>
      <a:srgbClr val="1F608B"/>
    </a:hlink>
    <a:folHlink>
      <a:srgbClr val="BFBFBF"/>
    </a:folHlink>
  </a:clrScheme>
</a:themeOverride>
</file>

<file path=ppt/theme/themeOverride15.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1F608B"/>
    </a:accent1>
    <a:accent2>
      <a:srgbClr val="2980B9"/>
    </a:accent2>
    <a:accent3>
      <a:srgbClr val="4098D4"/>
    </a:accent3>
    <a:accent4>
      <a:srgbClr val="7BB8E1"/>
    </a:accent4>
    <a:accent5>
      <a:srgbClr val="9FCBE9"/>
    </a:accent5>
    <a:accent6>
      <a:srgbClr val="C6E0F2"/>
    </a:accent6>
    <a:hlink>
      <a:srgbClr val="1F608B"/>
    </a:hlink>
    <a:folHlink>
      <a:srgbClr val="BFBFBF"/>
    </a:folHlink>
  </a:clrScheme>
</a:themeOverride>
</file>

<file path=ppt/theme/themeOverride16.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1F608B"/>
    </a:accent1>
    <a:accent2>
      <a:srgbClr val="2980B9"/>
    </a:accent2>
    <a:accent3>
      <a:srgbClr val="4098D4"/>
    </a:accent3>
    <a:accent4>
      <a:srgbClr val="7BB8E1"/>
    </a:accent4>
    <a:accent5>
      <a:srgbClr val="9FCBE9"/>
    </a:accent5>
    <a:accent6>
      <a:srgbClr val="C6E0F2"/>
    </a:accent6>
    <a:hlink>
      <a:srgbClr val="1F608B"/>
    </a:hlink>
    <a:folHlink>
      <a:srgbClr val="BFBFBF"/>
    </a:folHlink>
  </a:clrScheme>
</a:themeOverride>
</file>

<file path=ppt/theme/themeOverride17.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1F608B"/>
    </a:accent1>
    <a:accent2>
      <a:srgbClr val="2980B9"/>
    </a:accent2>
    <a:accent3>
      <a:srgbClr val="4098D4"/>
    </a:accent3>
    <a:accent4>
      <a:srgbClr val="7BB8E1"/>
    </a:accent4>
    <a:accent5>
      <a:srgbClr val="9FCBE9"/>
    </a:accent5>
    <a:accent6>
      <a:srgbClr val="C6E0F2"/>
    </a:accent6>
    <a:hlink>
      <a:srgbClr val="1F608B"/>
    </a:hlink>
    <a:folHlink>
      <a:srgbClr val="BFBFBF"/>
    </a:folHlink>
  </a:clrScheme>
</a:themeOverride>
</file>

<file path=ppt/theme/themeOverride18.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1F608B"/>
    </a:accent1>
    <a:accent2>
      <a:srgbClr val="2980B9"/>
    </a:accent2>
    <a:accent3>
      <a:srgbClr val="4098D4"/>
    </a:accent3>
    <a:accent4>
      <a:srgbClr val="7BB8E1"/>
    </a:accent4>
    <a:accent5>
      <a:srgbClr val="9FCBE9"/>
    </a:accent5>
    <a:accent6>
      <a:srgbClr val="C6E0F2"/>
    </a:accent6>
    <a:hlink>
      <a:srgbClr val="1F608B"/>
    </a:hlink>
    <a:folHlink>
      <a:srgbClr val="BFBFBF"/>
    </a:folHlink>
  </a:clrScheme>
</a:themeOverride>
</file>

<file path=ppt/theme/themeOverride19.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1F608B"/>
    </a:accent1>
    <a:accent2>
      <a:srgbClr val="2980B9"/>
    </a:accent2>
    <a:accent3>
      <a:srgbClr val="4098D4"/>
    </a:accent3>
    <a:accent4>
      <a:srgbClr val="7BB8E1"/>
    </a:accent4>
    <a:accent5>
      <a:srgbClr val="9FCBE9"/>
    </a:accent5>
    <a:accent6>
      <a:srgbClr val="C6E0F2"/>
    </a:accent6>
    <a:hlink>
      <a:srgbClr val="1F608B"/>
    </a:hlink>
    <a:folHlink>
      <a:srgbClr val="BFBFBF"/>
    </a:folHlink>
  </a:clrScheme>
</a:themeOverride>
</file>

<file path=ppt/theme/themeOverride2.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1F608B"/>
    </a:accent1>
    <a:accent2>
      <a:srgbClr val="2980B9"/>
    </a:accent2>
    <a:accent3>
      <a:srgbClr val="4098D4"/>
    </a:accent3>
    <a:accent4>
      <a:srgbClr val="7BB8E1"/>
    </a:accent4>
    <a:accent5>
      <a:srgbClr val="9FCBE9"/>
    </a:accent5>
    <a:accent6>
      <a:srgbClr val="C6E0F2"/>
    </a:accent6>
    <a:hlink>
      <a:srgbClr val="1F608B"/>
    </a:hlink>
    <a:folHlink>
      <a:srgbClr val="BFBFBF"/>
    </a:folHlink>
  </a:clrScheme>
</a:themeOverride>
</file>

<file path=ppt/theme/themeOverride20.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1F608B"/>
    </a:accent1>
    <a:accent2>
      <a:srgbClr val="2980B9"/>
    </a:accent2>
    <a:accent3>
      <a:srgbClr val="4098D4"/>
    </a:accent3>
    <a:accent4>
      <a:srgbClr val="7BB8E1"/>
    </a:accent4>
    <a:accent5>
      <a:srgbClr val="9FCBE9"/>
    </a:accent5>
    <a:accent6>
      <a:srgbClr val="C6E0F2"/>
    </a:accent6>
    <a:hlink>
      <a:srgbClr val="1F608B"/>
    </a:hlink>
    <a:folHlink>
      <a:srgbClr val="BFBFBF"/>
    </a:folHlink>
  </a:clrScheme>
</a:themeOverride>
</file>

<file path=ppt/theme/themeOverride21.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1F608B"/>
    </a:accent1>
    <a:accent2>
      <a:srgbClr val="2980B9"/>
    </a:accent2>
    <a:accent3>
      <a:srgbClr val="4098D4"/>
    </a:accent3>
    <a:accent4>
      <a:srgbClr val="7BB8E1"/>
    </a:accent4>
    <a:accent5>
      <a:srgbClr val="9FCBE9"/>
    </a:accent5>
    <a:accent6>
      <a:srgbClr val="C6E0F2"/>
    </a:accent6>
    <a:hlink>
      <a:srgbClr val="1F608B"/>
    </a:hlink>
    <a:folHlink>
      <a:srgbClr val="BFBFBF"/>
    </a:folHlink>
  </a:clrScheme>
</a:themeOverride>
</file>

<file path=ppt/theme/themeOverride22.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1F608B"/>
    </a:accent1>
    <a:accent2>
      <a:srgbClr val="2980B9"/>
    </a:accent2>
    <a:accent3>
      <a:srgbClr val="4098D4"/>
    </a:accent3>
    <a:accent4>
      <a:srgbClr val="7BB8E1"/>
    </a:accent4>
    <a:accent5>
      <a:srgbClr val="9FCBE9"/>
    </a:accent5>
    <a:accent6>
      <a:srgbClr val="C6E0F2"/>
    </a:accent6>
    <a:hlink>
      <a:srgbClr val="1F608B"/>
    </a:hlink>
    <a:folHlink>
      <a:srgbClr val="BFBFBF"/>
    </a:folHlink>
  </a:clrScheme>
</a:themeOverride>
</file>

<file path=ppt/theme/themeOverride23.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1F608B"/>
    </a:accent1>
    <a:accent2>
      <a:srgbClr val="2980B9"/>
    </a:accent2>
    <a:accent3>
      <a:srgbClr val="4098D4"/>
    </a:accent3>
    <a:accent4>
      <a:srgbClr val="7BB8E1"/>
    </a:accent4>
    <a:accent5>
      <a:srgbClr val="9FCBE9"/>
    </a:accent5>
    <a:accent6>
      <a:srgbClr val="C6E0F2"/>
    </a:accent6>
    <a:hlink>
      <a:srgbClr val="1F608B"/>
    </a:hlink>
    <a:folHlink>
      <a:srgbClr val="BFBFBF"/>
    </a:folHlink>
  </a:clrScheme>
</a:themeOverride>
</file>

<file path=ppt/theme/themeOverride24.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1F608B"/>
    </a:accent1>
    <a:accent2>
      <a:srgbClr val="2980B9"/>
    </a:accent2>
    <a:accent3>
      <a:srgbClr val="4098D4"/>
    </a:accent3>
    <a:accent4>
      <a:srgbClr val="7BB8E1"/>
    </a:accent4>
    <a:accent5>
      <a:srgbClr val="9FCBE9"/>
    </a:accent5>
    <a:accent6>
      <a:srgbClr val="C6E0F2"/>
    </a:accent6>
    <a:hlink>
      <a:srgbClr val="1F608B"/>
    </a:hlink>
    <a:folHlink>
      <a:srgbClr val="BFBFBF"/>
    </a:folHlink>
  </a:clrScheme>
</a:themeOverride>
</file>

<file path=ppt/theme/themeOverride3.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1F608B"/>
    </a:accent1>
    <a:accent2>
      <a:srgbClr val="2980B9"/>
    </a:accent2>
    <a:accent3>
      <a:srgbClr val="4098D4"/>
    </a:accent3>
    <a:accent4>
      <a:srgbClr val="7BB8E1"/>
    </a:accent4>
    <a:accent5>
      <a:srgbClr val="9FCBE9"/>
    </a:accent5>
    <a:accent6>
      <a:srgbClr val="C6E0F2"/>
    </a:accent6>
    <a:hlink>
      <a:srgbClr val="1F608B"/>
    </a:hlink>
    <a:folHlink>
      <a:srgbClr val="BFBFBF"/>
    </a:folHlink>
  </a:clrScheme>
</a:themeOverride>
</file>

<file path=ppt/theme/themeOverride4.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1F608B"/>
    </a:accent1>
    <a:accent2>
      <a:srgbClr val="2980B9"/>
    </a:accent2>
    <a:accent3>
      <a:srgbClr val="4098D4"/>
    </a:accent3>
    <a:accent4>
      <a:srgbClr val="7BB8E1"/>
    </a:accent4>
    <a:accent5>
      <a:srgbClr val="9FCBE9"/>
    </a:accent5>
    <a:accent6>
      <a:srgbClr val="C6E0F2"/>
    </a:accent6>
    <a:hlink>
      <a:srgbClr val="1F608B"/>
    </a:hlink>
    <a:folHlink>
      <a:srgbClr val="BFBFBF"/>
    </a:folHlink>
  </a:clrScheme>
</a:themeOverride>
</file>

<file path=ppt/theme/themeOverride5.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1F608B"/>
    </a:accent1>
    <a:accent2>
      <a:srgbClr val="2980B9"/>
    </a:accent2>
    <a:accent3>
      <a:srgbClr val="4098D4"/>
    </a:accent3>
    <a:accent4>
      <a:srgbClr val="7BB8E1"/>
    </a:accent4>
    <a:accent5>
      <a:srgbClr val="9FCBE9"/>
    </a:accent5>
    <a:accent6>
      <a:srgbClr val="C6E0F2"/>
    </a:accent6>
    <a:hlink>
      <a:srgbClr val="1F608B"/>
    </a:hlink>
    <a:folHlink>
      <a:srgbClr val="BFBFBF"/>
    </a:folHlink>
  </a:clrScheme>
</a:themeOverride>
</file>

<file path=ppt/theme/themeOverride6.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1F608B"/>
    </a:accent1>
    <a:accent2>
      <a:srgbClr val="2980B9"/>
    </a:accent2>
    <a:accent3>
      <a:srgbClr val="4098D4"/>
    </a:accent3>
    <a:accent4>
      <a:srgbClr val="7BB8E1"/>
    </a:accent4>
    <a:accent5>
      <a:srgbClr val="9FCBE9"/>
    </a:accent5>
    <a:accent6>
      <a:srgbClr val="C6E0F2"/>
    </a:accent6>
    <a:hlink>
      <a:srgbClr val="1F608B"/>
    </a:hlink>
    <a:folHlink>
      <a:srgbClr val="BFBFBF"/>
    </a:folHlink>
  </a:clrScheme>
</a:themeOverride>
</file>

<file path=ppt/theme/themeOverride7.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1F608B"/>
    </a:accent1>
    <a:accent2>
      <a:srgbClr val="2980B9"/>
    </a:accent2>
    <a:accent3>
      <a:srgbClr val="4098D4"/>
    </a:accent3>
    <a:accent4>
      <a:srgbClr val="7BB8E1"/>
    </a:accent4>
    <a:accent5>
      <a:srgbClr val="9FCBE9"/>
    </a:accent5>
    <a:accent6>
      <a:srgbClr val="C6E0F2"/>
    </a:accent6>
    <a:hlink>
      <a:srgbClr val="1F608B"/>
    </a:hlink>
    <a:folHlink>
      <a:srgbClr val="BFBFBF"/>
    </a:folHlink>
  </a:clrScheme>
</a:themeOverride>
</file>

<file path=ppt/theme/themeOverride8.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1F608B"/>
    </a:accent1>
    <a:accent2>
      <a:srgbClr val="2980B9"/>
    </a:accent2>
    <a:accent3>
      <a:srgbClr val="4098D4"/>
    </a:accent3>
    <a:accent4>
      <a:srgbClr val="7BB8E1"/>
    </a:accent4>
    <a:accent5>
      <a:srgbClr val="9FCBE9"/>
    </a:accent5>
    <a:accent6>
      <a:srgbClr val="C6E0F2"/>
    </a:accent6>
    <a:hlink>
      <a:srgbClr val="1F608B"/>
    </a:hlink>
    <a:folHlink>
      <a:srgbClr val="BFBFBF"/>
    </a:folHlink>
  </a:clrScheme>
</a:themeOverride>
</file>

<file path=ppt/theme/themeOverride9.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1F608B"/>
    </a:accent1>
    <a:accent2>
      <a:srgbClr val="2980B9"/>
    </a:accent2>
    <a:accent3>
      <a:srgbClr val="4098D4"/>
    </a:accent3>
    <a:accent4>
      <a:srgbClr val="7BB8E1"/>
    </a:accent4>
    <a:accent5>
      <a:srgbClr val="9FCBE9"/>
    </a:accent5>
    <a:accent6>
      <a:srgbClr val="C6E0F2"/>
    </a:accent6>
    <a:hlink>
      <a:srgbClr val="1F608B"/>
    </a:hlink>
    <a:folHlink>
      <a:srgbClr val="BFBFBF"/>
    </a:folHlink>
  </a:clrScheme>
</a:themeOverride>
</file>

<file path=docProps/app.xml><?xml version="1.0" encoding="utf-8"?>
<Properties xmlns:vt="http://schemas.openxmlformats.org/officeDocument/2006/docPropsVTypes" xmlns="http://schemas.openxmlformats.org/officeDocument/2006/extended-properties">
  <Company/>
  <PresentationFormat>宽屏</PresentationFormat>
  <Paragraphs>232</Paragraphs>
  <Slides>24</Slides>
  <Notes>24</Notes>
  <TotalTime>152</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24</vt:i4>
      </vt:variant>
    </vt:vector>
  </HeadingPairs>
  <TitlesOfParts>
    <vt:vector baseType="lpstr" size="36">
      <vt:lpstr>Arial</vt:lpstr>
      <vt:lpstr>微软雅黑 Light</vt:lpstr>
      <vt:lpstr>锐字工房云字库细圆GBK</vt:lpstr>
      <vt:lpstr>Calibri Light</vt:lpstr>
      <vt:lpstr>Calibri</vt:lpstr>
      <vt:lpstr>等线 Light</vt:lpstr>
      <vt:lpstr>等线</vt:lpstr>
      <vt:lpstr>华文细黑</vt:lpstr>
      <vt:lpstr>Arial Narrow</vt:lpstr>
      <vt:lpstr>宋体</vt:lpstr>
      <vt:lpstr>微软雅黑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2017-07-24T17:10:39Z</dcterms:created>
  <cp:lastModifiedBy>优品PPT</cp:lastModifiedBy>
  <dcterms:modified xsi:type="dcterms:W3CDTF">2021-08-20T11:19:02Z</dcterms:modified>
  <cp:revision>23</cp:revision>
  <dc:title>PowerPoint 演示文稿</dc:title>
</cp:coreProperties>
</file>