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59" r:id="rId6"/>
    <p:sldId id="258" r:id="rId7"/>
    <p:sldId id="262" r:id="rId8"/>
    <p:sldId id="264" r:id="rId9"/>
    <p:sldId id="260" r:id="rId10"/>
    <p:sldId id="263" r:id="rId11"/>
    <p:sldId id="265" r:id="rId12"/>
    <p:sldId id="266" r:id="rId13"/>
    <p:sldId id="261" r:id="rId14"/>
    <p:sldId id="267" r:id="rId15"/>
    <p:sldId id="268" r:id="rId16"/>
    <p:sldId id="269" r:id="rId17"/>
    <p:sldId id="27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4151" autoAdjust="0"/>
  </p:normalViewPr>
  <p:slideViewPr>
    <p:cSldViewPr snapToGrid="0" showGuides="1">
      <p:cViewPr varScale="1">
        <p:scale>
          <a:sx n="87" d="100"/>
          <a:sy n="87" d="100"/>
        </p:scale>
        <p:origin x="330" y="78"/>
      </p:cViewPr>
      <p:guideLst>
        <p:guide orient="horz" pos="2137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83C8-9CDD-4946-9B8A-1DC8A93EA9E5}" type="datetimeFigureOut">
              <a:rPr lang="zh-CN" altLang="en-US" smtClean="0"/>
              <a:t>2016/12/29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4675-3E34-4431-9A38-2160122D3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03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10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294118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主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08C-0D29-4F7D-AAB0-B222F79C244F}" type="datetimeFigureOut">
              <a:rPr lang="zh-CN" altLang="en-US" smtClean="0"/>
              <a:t>2016/12/29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57000" y="295275"/>
            <a:ext cx="4826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8B85A42-BF6B-498F-96D4-2B7984C9EEB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95325" y="0"/>
            <a:ext cx="158491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1557000" y="244475"/>
            <a:ext cx="482600" cy="482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H="1">
            <a:off x="11798300" y="0"/>
            <a:ext cx="0" cy="244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2541562"/>
      </p:ext>
    </p:extLst>
  </p:cSld>
  <p:clrMapOvr>
    <a:masterClrMapping/>
  </p:clrMapOvr>
  <p:transition/>
  <p:timing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38534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42184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624054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5042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89847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08C-0D29-4F7D-AAB0-B222F79C244F}" type="datetimeFigureOut">
              <a:rPr lang="zh-CN" altLang="en-US" smtClean="0"/>
              <a:t>2016/12/29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val="1930664461"/>
      </p:ext>
    </p:extLst>
  </p:cSld>
  <p:clrMapOvr>
    <a:masterClrMapping/>
  </p:clrMapOvr>
  <p:transition/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08C-0D29-4F7D-AAB0-B222F79C244F}" type="datetimeFigureOut">
              <a:rPr lang="zh-CN" altLang="en-US" smtClean="0"/>
              <a:t>2016/12/29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5A42-BF6B-498F-96D4-2B7984C9E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85197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37368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42087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54075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6622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17663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450338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1.pn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108C-0D29-4F7D-AAB0-B222F79C244F}" type="datetimeFigureOut">
              <a:rPr lang="zh-CN" altLang="en-US" smtClean="0"/>
              <a:t>2016/12/29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5A42-BF6B-498F-96D4-2B7984C9E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58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660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 5"/>
          <p:cNvSpPr/>
          <p:nvPr/>
        </p:nvSpPr>
        <p:spPr>
          <a:xfrm>
            <a:off x="3115200" y="2367010"/>
            <a:ext cx="5879850" cy="1976195"/>
          </a:xfrm>
          <a:custGeom>
            <a:rect b="b" l="l" r="r" t="t"/>
            <a:pathLst>
              <a:path h="1976195" w="5879850">
                <a:moveTo>
                  <a:pt x="5276012" y="971777"/>
                </a:moveTo>
                <a:cubicBezTo>
                  <a:pt x="5239417" y="971777"/>
                  <a:pt x="5202820" y="974992"/>
                  <a:pt x="5166224" y="981421"/>
                </a:cubicBezTo>
                <a:cubicBezTo>
                  <a:pt x="5129628" y="987850"/>
                  <a:pt x="5094268" y="996752"/>
                  <a:pt x="5060145" y="1008126"/>
                </a:cubicBezTo>
                <a:cubicBezTo>
                  <a:pt x="5026021" y="1019501"/>
                  <a:pt x="4993381" y="1032854"/>
                  <a:pt x="4962225" y="1048184"/>
                </a:cubicBezTo>
                <a:cubicBezTo>
                  <a:pt x="4931069" y="1063515"/>
                  <a:pt x="4902633" y="1080082"/>
                  <a:pt x="4876916" y="1097886"/>
                </a:cubicBezTo>
                <a:cubicBezTo>
                  <a:pt x="4876916" y="1225478"/>
                  <a:pt x="4885076" y="1332300"/>
                  <a:pt x="4901396" y="1418350"/>
                </a:cubicBezTo>
                <a:cubicBezTo>
                  <a:pt x="4917716" y="1504401"/>
                  <a:pt x="4941454" y="1573389"/>
                  <a:pt x="4972610" y="1625316"/>
                </a:cubicBezTo>
                <a:cubicBezTo>
                  <a:pt x="5003767" y="1677243"/>
                  <a:pt x="5042588" y="1714334"/>
                  <a:pt x="5089075" y="1736589"/>
                </a:cubicBezTo>
                <a:cubicBezTo>
                  <a:pt x="5135563" y="1758843"/>
                  <a:pt x="5189962" y="1769970"/>
                  <a:pt x="5252274" y="1769970"/>
                </a:cubicBezTo>
                <a:cubicBezTo>
                  <a:pt x="5315576" y="1769970"/>
                  <a:pt x="5370470" y="1758101"/>
                  <a:pt x="5416958" y="1734363"/>
                </a:cubicBezTo>
                <a:cubicBezTo>
                  <a:pt x="5463444" y="1710625"/>
                  <a:pt x="5502019" y="1678727"/>
                  <a:pt x="5532680" y="1638669"/>
                </a:cubicBezTo>
                <a:cubicBezTo>
                  <a:pt x="5563342" y="1598611"/>
                  <a:pt x="5585844" y="1553608"/>
                  <a:pt x="5600186" y="1503659"/>
                </a:cubicBezTo>
                <a:cubicBezTo>
                  <a:pt x="5614528" y="1453710"/>
                  <a:pt x="5621698" y="1402525"/>
                  <a:pt x="5621698" y="1350103"/>
                </a:cubicBezTo>
                <a:cubicBezTo>
                  <a:pt x="5621698" y="1292736"/>
                  <a:pt x="5616011" y="1240562"/>
                  <a:pt x="5604636" y="1193580"/>
                </a:cubicBezTo>
                <a:cubicBezTo>
                  <a:pt x="5593262" y="1146598"/>
                  <a:pt x="5574222" y="1106788"/>
                  <a:pt x="5547517" y="1074148"/>
                </a:cubicBezTo>
                <a:cubicBezTo>
                  <a:pt x="5520812" y="1041508"/>
                  <a:pt x="5485204" y="1016286"/>
                  <a:pt x="5440696" y="998483"/>
                </a:cubicBezTo>
                <a:cubicBezTo>
                  <a:pt x="5396186" y="980679"/>
                  <a:pt x="5341292" y="971777"/>
                  <a:pt x="5276012" y="971777"/>
                </a:cubicBezTo>
                <a:close/>
                <a:moveTo>
                  <a:pt x="2148371" y="209191"/>
                </a:moveTo>
                <a:cubicBezTo>
                  <a:pt x="2064299" y="209191"/>
                  <a:pt x="1996052" y="228973"/>
                  <a:pt x="1943630" y="268537"/>
                </a:cubicBezTo>
                <a:cubicBezTo>
                  <a:pt x="1891209" y="308100"/>
                  <a:pt x="1849914" y="362500"/>
                  <a:pt x="1819747" y="431736"/>
                </a:cubicBezTo>
                <a:cubicBezTo>
                  <a:pt x="1789580" y="500972"/>
                  <a:pt x="1769057" y="582077"/>
                  <a:pt x="1758177" y="675051"/>
                </a:cubicBezTo>
                <a:cubicBezTo>
                  <a:pt x="1747297" y="768025"/>
                  <a:pt x="1741857" y="867923"/>
                  <a:pt x="1741857" y="974745"/>
                </a:cubicBezTo>
                <a:cubicBezTo>
                  <a:pt x="1741857" y="1118162"/>
                  <a:pt x="1749275" y="1240067"/>
                  <a:pt x="1764111" y="1340460"/>
                </a:cubicBezTo>
                <a:cubicBezTo>
                  <a:pt x="1778947" y="1440852"/>
                  <a:pt x="1802438" y="1522699"/>
                  <a:pt x="1834584" y="1586000"/>
                </a:cubicBezTo>
                <a:cubicBezTo>
                  <a:pt x="1866729" y="1649302"/>
                  <a:pt x="1907776" y="1695294"/>
                  <a:pt x="1957725" y="1723978"/>
                </a:cubicBezTo>
                <a:cubicBezTo>
                  <a:pt x="2007674" y="1752662"/>
                  <a:pt x="2068255" y="1767003"/>
                  <a:pt x="2139470" y="1767003"/>
                </a:cubicBezTo>
                <a:cubicBezTo>
                  <a:pt x="2194858" y="1767003"/>
                  <a:pt x="2243571" y="1758101"/>
                  <a:pt x="2285607" y="1740298"/>
                </a:cubicBezTo>
                <a:cubicBezTo>
                  <a:pt x="2327643" y="1722494"/>
                  <a:pt x="2363745" y="1697025"/>
                  <a:pt x="2393912" y="1663891"/>
                </a:cubicBezTo>
                <a:cubicBezTo>
                  <a:pt x="2424079" y="1630756"/>
                  <a:pt x="2449054" y="1590946"/>
                  <a:pt x="2468835" y="1544459"/>
                </a:cubicBezTo>
                <a:cubicBezTo>
                  <a:pt x="2488617" y="1497972"/>
                  <a:pt x="2504443" y="1446539"/>
                  <a:pt x="2516312" y="1390161"/>
                </a:cubicBezTo>
                <a:cubicBezTo>
                  <a:pt x="2528181" y="1333783"/>
                  <a:pt x="2536341" y="1272707"/>
                  <a:pt x="2540791" y="1206933"/>
                </a:cubicBezTo>
                <a:cubicBezTo>
                  <a:pt x="2545242" y="1141159"/>
                  <a:pt x="2547468" y="1072664"/>
                  <a:pt x="2547468" y="1001450"/>
                </a:cubicBezTo>
                <a:cubicBezTo>
                  <a:pt x="2547468" y="905509"/>
                  <a:pt x="2544006" y="819458"/>
                  <a:pt x="2537082" y="743298"/>
                </a:cubicBezTo>
                <a:cubicBezTo>
                  <a:pt x="2530159" y="667139"/>
                  <a:pt x="2520021" y="599881"/>
                  <a:pt x="2506668" y="541525"/>
                </a:cubicBezTo>
                <a:cubicBezTo>
                  <a:pt x="2493315" y="483169"/>
                  <a:pt x="2476006" y="432972"/>
                  <a:pt x="2454741" y="390936"/>
                </a:cubicBezTo>
                <a:cubicBezTo>
                  <a:pt x="2433476" y="348900"/>
                  <a:pt x="2408007" y="314282"/>
                  <a:pt x="2378334" y="287082"/>
                </a:cubicBezTo>
                <a:cubicBezTo>
                  <a:pt x="2348661" y="259882"/>
                  <a:pt x="2314785" y="240100"/>
                  <a:pt x="2276705" y="227737"/>
                </a:cubicBezTo>
                <a:cubicBezTo>
                  <a:pt x="2238625" y="215373"/>
                  <a:pt x="2195847" y="209191"/>
                  <a:pt x="2148371" y="209191"/>
                </a:cubicBezTo>
                <a:close/>
                <a:moveTo>
                  <a:pt x="3773021" y="14836"/>
                </a:moveTo>
                <a:cubicBezTo>
                  <a:pt x="3796759" y="14836"/>
                  <a:pt x="3816541" y="15825"/>
                  <a:pt x="3832366" y="17803"/>
                </a:cubicBezTo>
                <a:cubicBezTo>
                  <a:pt x="3848192" y="19781"/>
                  <a:pt x="3860555" y="22501"/>
                  <a:pt x="3869457" y="25963"/>
                </a:cubicBezTo>
                <a:cubicBezTo>
                  <a:pt x="3878359" y="29425"/>
                  <a:pt x="3884293" y="33876"/>
                  <a:pt x="3887260" y="39316"/>
                </a:cubicBezTo>
                <a:cubicBezTo>
                  <a:pt x="3890228" y="44756"/>
                  <a:pt x="3891711" y="50443"/>
                  <a:pt x="3891711" y="56377"/>
                </a:cubicBezTo>
                <a:lnTo>
                  <a:pt x="3891711" y="1743265"/>
                </a:lnTo>
                <a:lnTo>
                  <a:pt x="4238881" y="1743265"/>
                </a:lnTo>
                <a:cubicBezTo>
                  <a:pt x="4246794" y="1743265"/>
                  <a:pt x="4254212" y="1745490"/>
                  <a:pt x="4261135" y="1749941"/>
                </a:cubicBezTo>
                <a:cubicBezTo>
                  <a:pt x="4268059" y="1754392"/>
                  <a:pt x="4273746" y="1760822"/>
                  <a:pt x="4278197" y="1769229"/>
                </a:cubicBezTo>
                <a:cubicBezTo>
                  <a:pt x="4282648" y="1777636"/>
                  <a:pt x="4286110" y="1788269"/>
                  <a:pt x="4288583" y="1801127"/>
                </a:cubicBezTo>
                <a:cubicBezTo>
                  <a:pt x="4291055" y="1813985"/>
                  <a:pt x="4292292" y="1829316"/>
                  <a:pt x="4292292" y="1847119"/>
                </a:cubicBezTo>
                <a:cubicBezTo>
                  <a:pt x="4292292" y="1865912"/>
                  <a:pt x="4290808" y="1881737"/>
                  <a:pt x="4287841" y="1894595"/>
                </a:cubicBezTo>
                <a:cubicBezTo>
                  <a:pt x="4284874" y="1907454"/>
                  <a:pt x="4280917" y="1917839"/>
                  <a:pt x="4275972" y="1925752"/>
                </a:cubicBezTo>
                <a:cubicBezTo>
                  <a:pt x="4271026" y="1933664"/>
                  <a:pt x="4265339" y="1939352"/>
                  <a:pt x="4258910" y="1942813"/>
                </a:cubicBezTo>
                <a:cubicBezTo>
                  <a:pt x="4252481" y="1946275"/>
                  <a:pt x="4245805" y="1948006"/>
                  <a:pt x="4238881" y="1948006"/>
                </a:cubicBezTo>
                <a:lnTo>
                  <a:pt x="3235947" y="1948006"/>
                </a:lnTo>
                <a:cubicBezTo>
                  <a:pt x="3229023" y="1948006"/>
                  <a:pt x="3222594" y="1946275"/>
                  <a:pt x="3216660" y="1942813"/>
                </a:cubicBezTo>
                <a:cubicBezTo>
                  <a:pt x="3210725" y="1939352"/>
                  <a:pt x="3205038" y="1933664"/>
                  <a:pt x="3199598" y="1925752"/>
                </a:cubicBezTo>
                <a:cubicBezTo>
                  <a:pt x="3194158" y="1917839"/>
                  <a:pt x="3189954" y="1907454"/>
                  <a:pt x="3186987" y="1894595"/>
                </a:cubicBezTo>
                <a:cubicBezTo>
                  <a:pt x="3184020" y="1881737"/>
                  <a:pt x="3182536" y="1865912"/>
                  <a:pt x="3182536" y="1847119"/>
                </a:cubicBezTo>
                <a:cubicBezTo>
                  <a:pt x="3182536" y="1829316"/>
                  <a:pt x="3184020" y="1813985"/>
                  <a:pt x="3186987" y="1801127"/>
                </a:cubicBezTo>
                <a:cubicBezTo>
                  <a:pt x="3189954" y="1788269"/>
                  <a:pt x="3193663" y="1777636"/>
                  <a:pt x="3198114" y="1769229"/>
                </a:cubicBezTo>
                <a:cubicBezTo>
                  <a:pt x="3202565" y="1760822"/>
                  <a:pt x="3208005" y="1754392"/>
                  <a:pt x="3214434" y="1749941"/>
                </a:cubicBezTo>
                <a:cubicBezTo>
                  <a:pt x="3220863" y="1745490"/>
                  <a:pt x="3228034" y="1743265"/>
                  <a:pt x="3235947" y="1743265"/>
                </a:cubicBezTo>
                <a:lnTo>
                  <a:pt x="3636527" y="1743265"/>
                </a:lnTo>
                <a:lnTo>
                  <a:pt x="3636527" y="283373"/>
                </a:lnTo>
                <a:lnTo>
                  <a:pt x="3265619" y="504434"/>
                </a:lnTo>
                <a:cubicBezTo>
                  <a:pt x="3246827" y="514325"/>
                  <a:pt x="3231743" y="520259"/>
                  <a:pt x="3220369" y="522237"/>
                </a:cubicBezTo>
                <a:cubicBezTo>
                  <a:pt x="3208994" y="524216"/>
                  <a:pt x="3199845" y="521990"/>
                  <a:pt x="3192921" y="515561"/>
                </a:cubicBezTo>
                <a:cubicBezTo>
                  <a:pt x="3185998" y="509132"/>
                  <a:pt x="3181300" y="498499"/>
                  <a:pt x="3178827" y="483663"/>
                </a:cubicBezTo>
                <a:cubicBezTo>
                  <a:pt x="3176354" y="468827"/>
                  <a:pt x="3175118" y="450034"/>
                  <a:pt x="3175118" y="427285"/>
                </a:cubicBezTo>
                <a:cubicBezTo>
                  <a:pt x="3175118" y="410471"/>
                  <a:pt x="3175860" y="396129"/>
                  <a:pt x="3177343" y="384260"/>
                </a:cubicBezTo>
                <a:cubicBezTo>
                  <a:pt x="3178827" y="372391"/>
                  <a:pt x="3181052" y="362500"/>
                  <a:pt x="3184020" y="354587"/>
                </a:cubicBezTo>
                <a:cubicBezTo>
                  <a:pt x="3186987" y="346674"/>
                  <a:pt x="3191190" y="339751"/>
                  <a:pt x="3196631" y="333816"/>
                </a:cubicBezTo>
                <a:cubicBezTo>
                  <a:pt x="3202071" y="327882"/>
                  <a:pt x="3209241" y="321947"/>
                  <a:pt x="3218143" y="316013"/>
                </a:cubicBezTo>
                <a:lnTo>
                  <a:pt x="3660265" y="32639"/>
                </a:lnTo>
                <a:cubicBezTo>
                  <a:pt x="3664221" y="29672"/>
                  <a:pt x="3669167" y="27199"/>
                  <a:pt x="3675101" y="25221"/>
                </a:cubicBezTo>
                <a:cubicBezTo>
                  <a:pt x="3681036" y="23243"/>
                  <a:pt x="3688454" y="21265"/>
                  <a:pt x="3697356" y="19287"/>
                </a:cubicBezTo>
                <a:cubicBezTo>
                  <a:pt x="3706258" y="17308"/>
                  <a:pt x="3716643" y="16072"/>
                  <a:pt x="3728512" y="15578"/>
                </a:cubicBezTo>
                <a:cubicBezTo>
                  <a:pt x="3740381" y="15083"/>
                  <a:pt x="3755217" y="14836"/>
                  <a:pt x="3773021" y="14836"/>
                </a:cubicBezTo>
                <a:close/>
                <a:moveTo>
                  <a:pt x="5416958" y="1483"/>
                </a:moveTo>
                <a:cubicBezTo>
                  <a:pt x="5453554" y="1483"/>
                  <a:pt x="5490644" y="3709"/>
                  <a:pt x="5528230" y="8159"/>
                </a:cubicBezTo>
                <a:cubicBezTo>
                  <a:pt x="5565815" y="12610"/>
                  <a:pt x="5600433" y="18545"/>
                  <a:pt x="5632084" y="25963"/>
                </a:cubicBezTo>
                <a:cubicBezTo>
                  <a:pt x="5663734" y="33381"/>
                  <a:pt x="5690440" y="41541"/>
                  <a:pt x="5712200" y="50443"/>
                </a:cubicBezTo>
                <a:cubicBezTo>
                  <a:pt x="5733960" y="59345"/>
                  <a:pt x="5748302" y="66516"/>
                  <a:pt x="5755225" y="71956"/>
                </a:cubicBezTo>
                <a:cubicBezTo>
                  <a:pt x="5762148" y="77396"/>
                  <a:pt x="5767341" y="83330"/>
                  <a:pt x="5770803" y="89759"/>
                </a:cubicBezTo>
                <a:cubicBezTo>
                  <a:pt x="5774265" y="96188"/>
                  <a:pt x="5776985" y="103112"/>
                  <a:pt x="5778963" y="110530"/>
                </a:cubicBezTo>
                <a:cubicBezTo>
                  <a:pt x="5780942" y="117948"/>
                  <a:pt x="5782425" y="126355"/>
                  <a:pt x="5783414" y="135752"/>
                </a:cubicBezTo>
                <a:cubicBezTo>
                  <a:pt x="5784403" y="145148"/>
                  <a:pt x="5784898" y="156770"/>
                  <a:pt x="5784898" y="170617"/>
                </a:cubicBezTo>
                <a:cubicBezTo>
                  <a:pt x="5784898" y="188421"/>
                  <a:pt x="5784650" y="203751"/>
                  <a:pt x="5784156" y="216610"/>
                </a:cubicBezTo>
                <a:cubicBezTo>
                  <a:pt x="5783661" y="229468"/>
                  <a:pt x="5781684" y="239853"/>
                  <a:pt x="5778222" y="247766"/>
                </a:cubicBezTo>
                <a:cubicBezTo>
                  <a:pt x="5774760" y="255679"/>
                  <a:pt x="5770308" y="261613"/>
                  <a:pt x="5764868" y="265569"/>
                </a:cubicBezTo>
                <a:cubicBezTo>
                  <a:pt x="5759429" y="269526"/>
                  <a:pt x="5752258" y="271504"/>
                  <a:pt x="5743356" y="271504"/>
                </a:cubicBezTo>
                <a:cubicBezTo>
                  <a:pt x="5732476" y="271504"/>
                  <a:pt x="5717640" y="268042"/>
                  <a:pt x="5698847" y="261118"/>
                </a:cubicBezTo>
                <a:cubicBezTo>
                  <a:pt x="5680054" y="254195"/>
                  <a:pt x="5657306" y="246529"/>
                  <a:pt x="5630600" y="238122"/>
                </a:cubicBezTo>
                <a:cubicBezTo>
                  <a:pt x="5603895" y="229715"/>
                  <a:pt x="5571502" y="222050"/>
                  <a:pt x="5533422" y="215126"/>
                </a:cubicBezTo>
                <a:cubicBezTo>
                  <a:pt x="5495342" y="208202"/>
                  <a:pt x="5451081" y="204741"/>
                  <a:pt x="5400638" y="204741"/>
                </a:cubicBezTo>
                <a:cubicBezTo>
                  <a:pt x="5308652" y="204741"/>
                  <a:pt x="5229525" y="223533"/>
                  <a:pt x="5163257" y="261118"/>
                </a:cubicBezTo>
                <a:cubicBezTo>
                  <a:pt x="5096988" y="298704"/>
                  <a:pt x="5042836" y="349147"/>
                  <a:pt x="5000799" y="412449"/>
                </a:cubicBezTo>
                <a:cubicBezTo>
                  <a:pt x="4958763" y="475750"/>
                  <a:pt x="4927607" y="549190"/>
                  <a:pt x="4907331" y="632768"/>
                </a:cubicBezTo>
                <a:cubicBezTo>
                  <a:pt x="4887054" y="716346"/>
                  <a:pt x="4875433" y="803633"/>
                  <a:pt x="4872465" y="894629"/>
                </a:cubicBezTo>
                <a:cubicBezTo>
                  <a:pt x="4898182" y="879792"/>
                  <a:pt x="4927113" y="864956"/>
                  <a:pt x="4959258" y="850120"/>
                </a:cubicBezTo>
                <a:cubicBezTo>
                  <a:pt x="4991403" y="835283"/>
                  <a:pt x="5026516" y="821931"/>
                  <a:pt x="5064595" y="810062"/>
                </a:cubicBezTo>
                <a:cubicBezTo>
                  <a:pt x="5102675" y="798193"/>
                  <a:pt x="5142981" y="788549"/>
                  <a:pt x="5185511" y="781131"/>
                </a:cubicBezTo>
                <a:cubicBezTo>
                  <a:pt x="5228042" y="773713"/>
                  <a:pt x="5273540" y="770004"/>
                  <a:pt x="5322005" y="770004"/>
                </a:cubicBezTo>
                <a:cubicBezTo>
                  <a:pt x="5425859" y="770004"/>
                  <a:pt x="5513394" y="784098"/>
                  <a:pt x="5584608" y="812287"/>
                </a:cubicBezTo>
                <a:cubicBezTo>
                  <a:pt x="5655822" y="840476"/>
                  <a:pt x="5713436" y="879545"/>
                  <a:pt x="5757450" y="929494"/>
                </a:cubicBezTo>
                <a:cubicBezTo>
                  <a:pt x="5801464" y="979443"/>
                  <a:pt x="5832868" y="1038293"/>
                  <a:pt x="5851661" y="1106046"/>
                </a:cubicBezTo>
                <a:cubicBezTo>
                  <a:pt x="5870454" y="1173798"/>
                  <a:pt x="5879850" y="1247238"/>
                  <a:pt x="5879850" y="1326365"/>
                </a:cubicBezTo>
                <a:cubicBezTo>
                  <a:pt x="5879850" y="1410437"/>
                  <a:pt x="5866992" y="1491790"/>
                  <a:pt x="5841276" y="1570422"/>
                </a:cubicBezTo>
                <a:cubicBezTo>
                  <a:pt x="5815559" y="1649054"/>
                  <a:pt x="5775996" y="1718291"/>
                  <a:pt x="5722585" y="1778130"/>
                </a:cubicBezTo>
                <a:cubicBezTo>
                  <a:pt x="5669174" y="1837970"/>
                  <a:pt x="5601422" y="1885941"/>
                  <a:pt x="5519328" y="1922042"/>
                </a:cubicBezTo>
                <a:cubicBezTo>
                  <a:pt x="5437234" y="1958144"/>
                  <a:pt x="5340304" y="1976195"/>
                  <a:pt x="5228537" y="1976195"/>
                </a:cubicBezTo>
                <a:cubicBezTo>
                  <a:pt x="5148421" y="1976195"/>
                  <a:pt x="5077701" y="1966304"/>
                  <a:pt x="5016377" y="1946522"/>
                </a:cubicBezTo>
                <a:cubicBezTo>
                  <a:pt x="4955054" y="1926741"/>
                  <a:pt x="4901643" y="1898552"/>
                  <a:pt x="4856145" y="1861955"/>
                </a:cubicBezTo>
                <a:cubicBezTo>
                  <a:pt x="4810648" y="1825359"/>
                  <a:pt x="4772815" y="1780356"/>
                  <a:pt x="4742648" y="1726945"/>
                </a:cubicBezTo>
                <a:cubicBezTo>
                  <a:pt x="4712480" y="1673534"/>
                  <a:pt x="4688248" y="1612706"/>
                  <a:pt x="4669950" y="1544459"/>
                </a:cubicBezTo>
                <a:cubicBezTo>
                  <a:pt x="4651652" y="1476212"/>
                  <a:pt x="4638546" y="1401536"/>
                  <a:pt x="4630634" y="1320431"/>
                </a:cubicBezTo>
                <a:cubicBezTo>
                  <a:pt x="4622721" y="1239325"/>
                  <a:pt x="4618764" y="1152286"/>
                  <a:pt x="4618764" y="1059312"/>
                </a:cubicBezTo>
                <a:cubicBezTo>
                  <a:pt x="4618764" y="977217"/>
                  <a:pt x="4623215" y="894134"/>
                  <a:pt x="4632117" y="810062"/>
                </a:cubicBezTo>
                <a:cubicBezTo>
                  <a:pt x="4641019" y="725989"/>
                  <a:pt x="4656845" y="644884"/>
                  <a:pt x="4679593" y="566746"/>
                </a:cubicBezTo>
                <a:cubicBezTo>
                  <a:pt x="4702343" y="488608"/>
                  <a:pt x="4733251" y="415169"/>
                  <a:pt x="4772320" y="346427"/>
                </a:cubicBezTo>
                <a:cubicBezTo>
                  <a:pt x="4811389" y="277686"/>
                  <a:pt x="4860349" y="217846"/>
                  <a:pt x="4919200" y="166908"/>
                </a:cubicBezTo>
                <a:cubicBezTo>
                  <a:pt x="4978050" y="115970"/>
                  <a:pt x="5048523" y="75665"/>
                  <a:pt x="5130617" y="45992"/>
                </a:cubicBezTo>
                <a:cubicBezTo>
                  <a:pt x="5212711" y="16319"/>
                  <a:pt x="5308158" y="1483"/>
                  <a:pt x="5416958" y="1483"/>
                </a:cubicBezTo>
                <a:close/>
                <a:moveTo>
                  <a:pt x="2163208" y="0"/>
                </a:moveTo>
                <a:cubicBezTo>
                  <a:pt x="2284865" y="0"/>
                  <a:pt x="2386988" y="21512"/>
                  <a:pt x="2469577" y="64537"/>
                </a:cubicBezTo>
                <a:cubicBezTo>
                  <a:pt x="2552166" y="107563"/>
                  <a:pt x="2618682" y="170864"/>
                  <a:pt x="2669125" y="254442"/>
                </a:cubicBezTo>
                <a:cubicBezTo>
                  <a:pt x="2719569" y="338020"/>
                  <a:pt x="2755423" y="440885"/>
                  <a:pt x="2776689" y="563037"/>
                </a:cubicBezTo>
                <a:cubicBezTo>
                  <a:pt x="2797954" y="685189"/>
                  <a:pt x="2808587" y="825392"/>
                  <a:pt x="2808587" y="983646"/>
                </a:cubicBezTo>
                <a:cubicBezTo>
                  <a:pt x="2808587" y="1131020"/>
                  <a:pt x="2796965" y="1265536"/>
                  <a:pt x="2773721" y="1387194"/>
                </a:cubicBezTo>
                <a:cubicBezTo>
                  <a:pt x="2750478" y="1508851"/>
                  <a:pt x="2711903" y="1613447"/>
                  <a:pt x="2657998" y="1700982"/>
                </a:cubicBezTo>
                <a:cubicBezTo>
                  <a:pt x="2604093" y="1788516"/>
                  <a:pt x="2533621" y="1856268"/>
                  <a:pt x="2446581" y="1904239"/>
                </a:cubicBezTo>
                <a:cubicBezTo>
                  <a:pt x="2359541" y="1952210"/>
                  <a:pt x="2252225" y="1976195"/>
                  <a:pt x="2124633" y="1976195"/>
                </a:cubicBezTo>
                <a:cubicBezTo>
                  <a:pt x="2003965" y="1976195"/>
                  <a:pt x="1902336" y="1954682"/>
                  <a:pt x="1819747" y="1911657"/>
                </a:cubicBezTo>
                <a:cubicBezTo>
                  <a:pt x="1737159" y="1868632"/>
                  <a:pt x="1670642" y="1805330"/>
                  <a:pt x="1620199" y="1721752"/>
                </a:cubicBezTo>
                <a:cubicBezTo>
                  <a:pt x="1569756" y="1638175"/>
                  <a:pt x="1533901" y="1535310"/>
                  <a:pt x="1512636" y="1413157"/>
                </a:cubicBezTo>
                <a:cubicBezTo>
                  <a:pt x="1491370" y="1291005"/>
                  <a:pt x="1480738" y="1150802"/>
                  <a:pt x="1480738" y="992548"/>
                </a:cubicBezTo>
                <a:cubicBezTo>
                  <a:pt x="1480738" y="846163"/>
                  <a:pt x="1492607" y="711895"/>
                  <a:pt x="1516345" y="589743"/>
                </a:cubicBezTo>
                <a:cubicBezTo>
                  <a:pt x="1540083" y="467590"/>
                  <a:pt x="1578657" y="362747"/>
                  <a:pt x="1632068" y="275213"/>
                </a:cubicBezTo>
                <a:cubicBezTo>
                  <a:pt x="1685479" y="187679"/>
                  <a:pt x="1755704" y="119926"/>
                  <a:pt x="1842744" y="71956"/>
                </a:cubicBezTo>
                <a:cubicBezTo>
                  <a:pt x="1929783" y="23985"/>
                  <a:pt x="2036604" y="0"/>
                  <a:pt x="2163208" y="0"/>
                </a:cubicBezTo>
                <a:close/>
                <a:moveTo>
                  <a:pt x="559329" y="0"/>
                </a:moveTo>
                <a:cubicBezTo>
                  <a:pt x="652303" y="0"/>
                  <a:pt x="733655" y="13105"/>
                  <a:pt x="803386" y="39316"/>
                </a:cubicBezTo>
                <a:cubicBezTo>
                  <a:pt x="873117" y="65526"/>
                  <a:pt x="930978" y="101381"/>
                  <a:pt x="976971" y="146879"/>
                </a:cubicBezTo>
                <a:cubicBezTo>
                  <a:pt x="1022963" y="192377"/>
                  <a:pt x="1057334" y="245293"/>
                  <a:pt x="1080083" y="305627"/>
                </a:cubicBezTo>
                <a:cubicBezTo>
                  <a:pt x="1102832" y="365962"/>
                  <a:pt x="1114207" y="430252"/>
                  <a:pt x="1114207" y="498499"/>
                </a:cubicBezTo>
                <a:cubicBezTo>
                  <a:pt x="1114207" y="559823"/>
                  <a:pt x="1108767" y="620899"/>
                  <a:pt x="1097887" y="681728"/>
                </a:cubicBezTo>
                <a:cubicBezTo>
                  <a:pt x="1087007" y="742557"/>
                  <a:pt x="1064011" y="808331"/>
                  <a:pt x="1028898" y="879051"/>
                </a:cubicBezTo>
                <a:cubicBezTo>
                  <a:pt x="993785" y="949770"/>
                  <a:pt x="943095" y="1028403"/>
                  <a:pt x="876826" y="1114948"/>
                </a:cubicBezTo>
                <a:cubicBezTo>
                  <a:pt x="810557" y="1201493"/>
                  <a:pt x="722528" y="1301143"/>
                  <a:pt x="612740" y="1413899"/>
                </a:cubicBezTo>
                <a:lnTo>
                  <a:pt x="308595" y="1731396"/>
                </a:lnTo>
                <a:lnTo>
                  <a:pt x="1143879" y="1731396"/>
                </a:lnTo>
                <a:cubicBezTo>
                  <a:pt x="1151792" y="1731396"/>
                  <a:pt x="1159457" y="1733621"/>
                  <a:pt x="1166876" y="1738072"/>
                </a:cubicBezTo>
                <a:cubicBezTo>
                  <a:pt x="1174294" y="1742523"/>
                  <a:pt x="1180723" y="1749200"/>
                  <a:pt x="1186163" y="1758101"/>
                </a:cubicBezTo>
                <a:cubicBezTo>
                  <a:pt x="1191603" y="1767003"/>
                  <a:pt x="1195559" y="1778130"/>
                  <a:pt x="1198032" y="1791483"/>
                </a:cubicBezTo>
                <a:cubicBezTo>
                  <a:pt x="1200504" y="1804836"/>
                  <a:pt x="1201741" y="1820414"/>
                  <a:pt x="1201741" y="1838217"/>
                </a:cubicBezTo>
                <a:cubicBezTo>
                  <a:pt x="1201741" y="1856021"/>
                  <a:pt x="1200504" y="1871846"/>
                  <a:pt x="1198032" y="1885694"/>
                </a:cubicBezTo>
                <a:cubicBezTo>
                  <a:pt x="1195559" y="1899541"/>
                  <a:pt x="1192097" y="1911163"/>
                  <a:pt x="1187646" y="1920559"/>
                </a:cubicBezTo>
                <a:cubicBezTo>
                  <a:pt x="1183195" y="1929955"/>
                  <a:pt x="1177261" y="1936879"/>
                  <a:pt x="1169843" y="1941330"/>
                </a:cubicBezTo>
                <a:cubicBezTo>
                  <a:pt x="1162425" y="1945781"/>
                  <a:pt x="1154265" y="1948006"/>
                  <a:pt x="1145363" y="1948006"/>
                </a:cubicBezTo>
                <a:lnTo>
                  <a:pt x="84567" y="1948006"/>
                </a:lnTo>
                <a:cubicBezTo>
                  <a:pt x="70720" y="1948006"/>
                  <a:pt x="58604" y="1946275"/>
                  <a:pt x="48218" y="1942813"/>
                </a:cubicBezTo>
                <a:cubicBezTo>
                  <a:pt x="37833" y="1939352"/>
                  <a:pt x="28931" y="1933664"/>
                  <a:pt x="21513" y="1925752"/>
                </a:cubicBezTo>
                <a:cubicBezTo>
                  <a:pt x="14095" y="1917839"/>
                  <a:pt x="8655" y="1906464"/>
                  <a:pt x="5193" y="1891628"/>
                </a:cubicBezTo>
                <a:cubicBezTo>
                  <a:pt x="1731" y="1876792"/>
                  <a:pt x="0" y="1858494"/>
                  <a:pt x="0" y="1836734"/>
                </a:cubicBezTo>
                <a:cubicBezTo>
                  <a:pt x="0" y="1816952"/>
                  <a:pt x="765" y="1799643"/>
                  <a:pt x="2295" y="1784807"/>
                </a:cubicBezTo>
                <a:cubicBezTo>
                  <a:pt x="3825" y="1769970"/>
                  <a:pt x="7136" y="1756865"/>
                  <a:pt x="12228" y="1745490"/>
                </a:cubicBezTo>
                <a:cubicBezTo>
                  <a:pt x="17321" y="1734116"/>
                  <a:pt x="23692" y="1722742"/>
                  <a:pt x="31342" y="1711367"/>
                </a:cubicBezTo>
                <a:cubicBezTo>
                  <a:pt x="38992" y="1699993"/>
                  <a:pt x="48929" y="1687876"/>
                  <a:pt x="61154" y="1675018"/>
                </a:cubicBezTo>
                <a:lnTo>
                  <a:pt x="444881" y="1280372"/>
                </a:lnTo>
                <a:cubicBezTo>
                  <a:pt x="533558" y="1189376"/>
                  <a:pt x="604653" y="1107777"/>
                  <a:pt x="658164" y="1035574"/>
                </a:cubicBezTo>
                <a:cubicBezTo>
                  <a:pt x="711675" y="963370"/>
                  <a:pt x="752954" y="897596"/>
                  <a:pt x="782001" y="838251"/>
                </a:cubicBezTo>
                <a:cubicBezTo>
                  <a:pt x="811048" y="778905"/>
                  <a:pt x="830157" y="725000"/>
                  <a:pt x="839329" y="676535"/>
                </a:cubicBezTo>
                <a:cubicBezTo>
                  <a:pt x="848502" y="628070"/>
                  <a:pt x="853088" y="582572"/>
                  <a:pt x="853088" y="540041"/>
                </a:cubicBezTo>
                <a:cubicBezTo>
                  <a:pt x="853088" y="497510"/>
                  <a:pt x="845944" y="457205"/>
                  <a:pt x="831656" y="419125"/>
                </a:cubicBezTo>
                <a:cubicBezTo>
                  <a:pt x="817368" y="381045"/>
                  <a:pt x="796702" y="347664"/>
                  <a:pt x="769657" y="318980"/>
                </a:cubicBezTo>
                <a:cubicBezTo>
                  <a:pt x="742611" y="290297"/>
                  <a:pt x="708677" y="267548"/>
                  <a:pt x="667854" y="250733"/>
                </a:cubicBezTo>
                <a:cubicBezTo>
                  <a:pt x="627031" y="233919"/>
                  <a:pt x="580084" y="225511"/>
                  <a:pt x="527014" y="225511"/>
                </a:cubicBezTo>
                <a:cubicBezTo>
                  <a:pt x="464763" y="225511"/>
                  <a:pt x="408887" y="233919"/>
                  <a:pt x="359387" y="250733"/>
                </a:cubicBezTo>
                <a:cubicBezTo>
                  <a:pt x="309886" y="267548"/>
                  <a:pt x="266509" y="285846"/>
                  <a:pt x="229256" y="305627"/>
                </a:cubicBezTo>
                <a:cubicBezTo>
                  <a:pt x="192003" y="325409"/>
                  <a:pt x="160877" y="343707"/>
                  <a:pt x="135880" y="360522"/>
                </a:cubicBezTo>
                <a:cubicBezTo>
                  <a:pt x="110882" y="377336"/>
                  <a:pt x="92256" y="385743"/>
                  <a:pt x="80000" y="385743"/>
                </a:cubicBezTo>
                <a:cubicBezTo>
                  <a:pt x="72860" y="385743"/>
                  <a:pt x="66482" y="383765"/>
                  <a:pt x="60864" y="379809"/>
                </a:cubicBezTo>
                <a:cubicBezTo>
                  <a:pt x="55246" y="375853"/>
                  <a:pt x="50652" y="369424"/>
                  <a:pt x="47082" y="360522"/>
                </a:cubicBezTo>
                <a:cubicBezTo>
                  <a:pt x="43512" y="351620"/>
                  <a:pt x="40707" y="339751"/>
                  <a:pt x="38667" y="324915"/>
                </a:cubicBezTo>
                <a:cubicBezTo>
                  <a:pt x="36627" y="310078"/>
                  <a:pt x="35607" y="292275"/>
                  <a:pt x="35607" y="271504"/>
                </a:cubicBezTo>
                <a:cubicBezTo>
                  <a:pt x="35607" y="256668"/>
                  <a:pt x="36102" y="243810"/>
                  <a:pt x="37091" y="232930"/>
                </a:cubicBezTo>
                <a:cubicBezTo>
                  <a:pt x="38080" y="222050"/>
                  <a:pt x="39811" y="212653"/>
                  <a:pt x="42284" y="204741"/>
                </a:cubicBezTo>
                <a:cubicBezTo>
                  <a:pt x="44757" y="196828"/>
                  <a:pt x="47971" y="189410"/>
                  <a:pt x="51927" y="182486"/>
                </a:cubicBezTo>
                <a:cubicBezTo>
                  <a:pt x="55884" y="175563"/>
                  <a:pt x="63796" y="166908"/>
                  <a:pt x="75665" y="156523"/>
                </a:cubicBezTo>
                <a:cubicBezTo>
                  <a:pt x="87535" y="146137"/>
                  <a:pt x="108058" y="132043"/>
                  <a:pt x="137236" y="114239"/>
                </a:cubicBezTo>
                <a:cubicBezTo>
                  <a:pt x="166414" y="96435"/>
                  <a:pt x="203010" y="78879"/>
                  <a:pt x="247025" y="61570"/>
                </a:cubicBezTo>
                <a:cubicBezTo>
                  <a:pt x="291039" y="44261"/>
                  <a:pt x="339504" y="29672"/>
                  <a:pt x="392420" y="17803"/>
                </a:cubicBezTo>
                <a:cubicBezTo>
                  <a:pt x="445337" y="5934"/>
                  <a:pt x="500973" y="0"/>
                  <a:pt x="559329" y="0"/>
                </a:cubicBezTo>
                <a:close/>
              </a:path>
            </a:pathLst>
          </a:cu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 useBgFill="1">
        <p:nvSpPr>
          <p:cNvPr id="7" name="文本框 6"/>
          <p:cNvSpPr txBox="1"/>
          <p:nvPr/>
        </p:nvSpPr>
        <p:spPr>
          <a:xfrm>
            <a:off x="4251896" y="3013501"/>
            <a:ext cx="3984763" cy="8229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r>
              <a:rPr altLang="en-US" b="1" lang="zh-CN" smtClean="0" sz="4800">
                <a:solidFill>
                  <a:srgbClr val="FFC000"/>
                </a:solidFill>
                <a:cs typeface="+mn-ea"/>
                <a:sym typeface="+mn-lt"/>
              </a:rPr>
              <a:t>年终工作汇报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64520" y="5409095"/>
            <a:ext cx="38961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汇报人：培训部——冥想的驴子</a:t>
            </a:r>
          </a:p>
        </p:txBody>
      </p:sp>
      <p:sp>
        <p:nvSpPr>
          <p:cNvPr id="2036" name="Freeform 1746"/>
          <p:cNvSpPr/>
          <p:nvPr/>
        </p:nvSpPr>
        <p:spPr bwMode="auto">
          <a:xfrm>
            <a:off x="1344284" y="783684"/>
            <a:ext cx="1069975" cy="450850"/>
          </a:xfrm>
          <a:custGeom>
            <a:gdLst>
              <a:gd fmla="*/ 233 w 285" name="T0"/>
              <a:gd fmla="*/ 65 h 120" name="T1"/>
              <a:gd fmla="*/ 225 w 285" name="T2"/>
              <a:gd fmla="*/ 65 h 120" name="T3"/>
              <a:gd fmla="*/ 205 w 285" name="T4"/>
              <a:gd fmla="*/ 12 h 120" name="T5"/>
              <a:gd fmla="*/ 143 w 285" name="T6"/>
              <a:gd fmla="*/ 29 h 120" name="T7"/>
              <a:gd fmla="*/ 143 w 285" name="T8"/>
              <a:gd fmla="*/ 30 h 120" name="T9"/>
              <a:gd fmla="*/ 142 w 285" name="T10"/>
              <a:gd fmla="*/ 29 h 120" name="T11"/>
              <a:gd fmla="*/ 80 w 285" name="T12"/>
              <a:gd fmla="*/ 12 h 120" name="T13"/>
              <a:gd fmla="*/ 60 w 285" name="T14"/>
              <a:gd fmla="*/ 65 h 120" name="T15"/>
              <a:gd fmla="*/ 52 w 285" name="T16"/>
              <a:gd fmla="*/ 65 h 120" name="T17"/>
              <a:gd fmla="*/ 0 w 285" name="T18"/>
              <a:gd fmla="*/ 120 h 120" name="T19"/>
              <a:gd fmla="*/ 285 w 285" name="T20"/>
              <a:gd fmla="*/ 120 h 120" name="T21"/>
              <a:gd fmla="*/ 233 w 285" name="T22"/>
              <a:gd fmla="*/ 65 h 12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0" w="285">
                <a:moveTo>
                  <a:pt x="233" y="65"/>
                </a:moveTo>
                <a:cubicBezTo>
                  <a:pt x="225" y="65"/>
                  <a:pt x="225" y="65"/>
                  <a:pt x="225" y="65"/>
                </a:cubicBezTo>
                <a:cubicBezTo>
                  <a:pt x="232" y="45"/>
                  <a:pt x="224" y="23"/>
                  <a:pt x="205" y="12"/>
                </a:cubicBezTo>
                <a:cubicBezTo>
                  <a:pt x="183" y="0"/>
                  <a:pt x="155" y="7"/>
                  <a:pt x="143" y="29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0" y="7"/>
                  <a:pt x="102" y="0"/>
                  <a:pt x="80" y="12"/>
                </a:cubicBezTo>
                <a:cubicBezTo>
                  <a:pt x="61" y="23"/>
                  <a:pt x="53" y="45"/>
                  <a:pt x="60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23" y="65"/>
                  <a:pt x="0" y="90"/>
                  <a:pt x="0" y="120"/>
                </a:cubicBezTo>
                <a:cubicBezTo>
                  <a:pt x="285" y="120"/>
                  <a:pt x="285" y="120"/>
                  <a:pt x="285" y="120"/>
                </a:cubicBezTo>
                <a:cubicBezTo>
                  <a:pt x="285" y="90"/>
                  <a:pt x="262" y="65"/>
                  <a:pt x="23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37" name="Freeform 1951"/>
          <p:cNvSpPr/>
          <p:nvPr/>
        </p:nvSpPr>
        <p:spPr bwMode="auto">
          <a:xfrm>
            <a:off x="2688297" y="1234533"/>
            <a:ext cx="1069975" cy="449263"/>
          </a:xfrm>
          <a:custGeom>
            <a:gdLst>
              <a:gd fmla="*/ 233 w 285" name="T0"/>
              <a:gd fmla="*/ 65 h 120" name="T1"/>
              <a:gd fmla="*/ 226 w 285" name="T2"/>
              <a:gd fmla="*/ 65 h 120" name="T3"/>
              <a:gd fmla="*/ 205 w 285" name="T4"/>
              <a:gd fmla="*/ 12 h 120" name="T5"/>
              <a:gd fmla="*/ 143 w 285" name="T6"/>
              <a:gd fmla="*/ 29 h 120" name="T7"/>
              <a:gd fmla="*/ 143 w 285" name="T8"/>
              <a:gd fmla="*/ 30 h 120" name="T9"/>
              <a:gd fmla="*/ 142 w 285" name="T10"/>
              <a:gd fmla="*/ 29 h 120" name="T11"/>
              <a:gd fmla="*/ 80 w 285" name="T12"/>
              <a:gd fmla="*/ 12 h 120" name="T13"/>
              <a:gd fmla="*/ 60 w 285" name="T14"/>
              <a:gd fmla="*/ 65 h 120" name="T15"/>
              <a:gd fmla="*/ 52 w 285" name="T16"/>
              <a:gd fmla="*/ 65 h 120" name="T17"/>
              <a:gd fmla="*/ 0 w 285" name="T18"/>
              <a:gd fmla="*/ 120 h 120" name="T19"/>
              <a:gd fmla="*/ 285 w 285" name="T20"/>
              <a:gd fmla="*/ 120 h 120" name="T21"/>
              <a:gd fmla="*/ 233 w 285" name="T22"/>
              <a:gd fmla="*/ 65 h 12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0" w="285">
                <a:moveTo>
                  <a:pt x="233" y="65"/>
                </a:moveTo>
                <a:cubicBezTo>
                  <a:pt x="226" y="65"/>
                  <a:pt x="226" y="65"/>
                  <a:pt x="226" y="65"/>
                </a:cubicBezTo>
                <a:cubicBezTo>
                  <a:pt x="232" y="45"/>
                  <a:pt x="224" y="23"/>
                  <a:pt x="205" y="12"/>
                </a:cubicBezTo>
                <a:cubicBezTo>
                  <a:pt x="183" y="0"/>
                  <a:pt x="156" y="7"/>
                  <a:pt x="143" y="29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0" y="7"/>
                  <a:pt x="102" y="0"/>
                  <a:pt x="80" y="12"/>
                </a:cubicBezTo>
                <a:cubicBezTo>
                  <a:pt x="62" y="23"/>
                  <a:pt x="54" y="45"/>
                  <a:pt x="60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24" y="65"/>
                  <a:pt x="0" y="90"/>
                  <a:pt x="0" y="120"/>
                </a:cubicBezTo>
                <a:cubicBezTo>
                  <a:pt x="285" y="120"/>
                  <a:pt x="285" y="120"/>
                  <a:pt x="285" y="120"/>
                </a:cubicBezTo>
                <a:cubicBezTo>
                  <a:pt x="285" y="90"/>
                  <a:pt x="262" y="65"/>
                  <a:pt x="23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38" name="Freeform 2001"/>
          <p:cNvSpPr/>
          <p:nvPr/>
        </p:nvSpPr>
        <p:spPr bwMode="auto">
          <a:xfrm>
            <a:off x="809296" y="1869276"/>
            <a:ext cx="1069975" cy="450850"/>
          </a:xfrm>
          <a:custGeom>
            <a:gdLst>
              <a:gd fmla="*/ 233 w 285" name="T0"/>
              <a:gd fmla="*/ 65 h 120" name="T1"/>
              <a:gd fmla="*/ 226 w 285" name="T2"/>
              <a:gd fmla="*/ 65 h 120" name="T3"/>
              <a:gd fmla="*/ 205 w 285" name="T4"/>
              <a:gd fmla="*/ 12 h 120" name="T5"/>
              <a:gd fmla="*/ 143 w 285" name="T6"/>
              <a:gd fmla="*/ 29 h 120" name="T7"/>
              <a:gd fmla="*/ 143 w 285" name="T8"/>
              <a:gd fmla="*/ 29 h 120" name="T9"/>
              <a:gd fmla="*/ 142 w 285" name="T10"/>
              <a:gd fmla="*/ 29 h 120" name="T11"/>
              <a:gd fmla="*/ 80 w 285" name="T12"/>
              <a:gd fmla="*/ 12 h 120" name="T13"/>
              <a:gd fmla="*/ 60 w 285" name="T14"/>
              <a:gd fmla="*/ 65 h 120" name="T15"/>
              <a:gd fmla="*/ 52 w 285" name="T16"/>
              <a:gd fmla="*/ 65 h 120" name="T17"/>
              <a:gd fmla="*/ 0 w 285" name="T18"/>
              <a:gd fmla="*/ 120 h 120" name="T19"/>
              <a:gd fmla="*/ 285 w 285" name="T20"/>
              <a:gd fmla="*/ 120 h 120" name="T21"/>
              <a:gd fmla="*/ 233 w 285" name="T22"/>
              <a:gd fmla="*/ 65 h 12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0" w="285">
                <a:moveTo>
                  <a:pt x="233" y="65"/>
                </a:moveTo>
                <a:cubicBezTo>
                  <a:pt x="226" y="65"/>
                  <a:pt x="226" y="65"/>
                  <a:pt x="226" y="65"/>
                </a:cubicBezTo>
                <a:cubicBezTo>
                  <a:pt x="232" y="45"/>
                  <a:pt x="224" y="23"/>
                  <a:pt x="205" y="12"/>
                </a:cubicBezTo>
                <a:cubicBezTo>
                  <a:pt x="183" y="0"/>
                  <a:pt x="156" y="7"/>
                  <a:pt x="143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0" y="7"/>
                  <a:pt x="102" y="0"/>
                  <a:pt x="80" y="12"/>
                </a:cubicBezTo>
                <a:cubicBezTo>
                  <a:pt x="62" y="23"/>
                  <a:pt x="54" y="45"/>
                  <a:pt x="60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24" y="65"/>
                  <a:pt x="0" y="90"/>
                  <a:pt x="0" y="120"/>
                </a:cubicBezTo>
                <a:cubicBezTo>
                  <a:pt x="285" y="120"/>
                  <a:pt x="285" y="120"/>
                  <a:pt x="285" y="120"/>
                </a:cubicBezTo>
                <a:cubicBezTo>
                  <a:pt x="285" y="90"/>
                  <a:pt x="262" y="65"/>
                  <a:pt x="23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090" name="组合 2089"/>
          <p:cNvGrpSpPr/>
          <p:nvPr/>
        </p:nvGrpSpPr>
        <p:grpSpPr>
          <a:xfrm>
            <a:off x="9980363" y="1459165"/>
            <a:ext cx="1132317" cy="3215793"/>
            <a:chOff x="9475191" y="213207"/>
            <a:chExt cx="2384425" cy="6771793"/>
          </a:xfrm>
        </p:grpSpPr>
        <p:grpSp>
          <p:nvGrpSpPr>
            <p:cNvPr id="2039" name="组合 2038"/>
            <p:cNvGrpSpPr/>
            <p:nvPr/>
          </p:nvGrpSpPr>
          <p:grpSpPr>
            <a:xfrm>
              <a:off x="9751435" y="213207"/>
              <a:ext cx="1665287" cy="6592759"/>
              <a:chOff x="3865563" y="533401"/>
              <a:chExt cx="2125662" cy="8415353"/>
            </a:xfrm>
          </p:grpSpPr>
          <p:sp>
            <p:nvSpPr>
              <p:cNvPr id="2040" name="Freeform 28"/>
              <p:cNvSpPr/>
              <p:nvPr/>
            </p:nvSpPr>
            <p:spPr bwMode="auto">
              <a:xfrm>
                <a:off x="4500563" y="2071689"/>
                <a:ext cx="285750" cy="271463"/>
              </a:xfrm>
              <a:custGeom>
                <a:gdLst>
                  <a:gd fmla="*/ 90 w 180" name="T0"/>
                  <a:gd fmla="*/ 0 h 171" name="T1"/>
                  <a:gd fmla="*/ 120 w 180" name="T2"/>
                  <a:gd fmla="*/ 55 h 171" name="T3"/>
                  <a:gd fmla="*/ 180 w 180" name="T4"/>
                  <a:gd fmla="*/ 66 h 171" name="T5"/>
                  <a:gd fmla="*/ 137 w 180" name="T6"/>
                  <a:gd fmla="*/ 109 h 171" name="T7"/>
                  <a:gd fmla="*/ 146 w 180" name="T8"/>
                  <a:gd fmla="*/ 171 h 171" name="T9"/>
                  <a:gd fmla="*/ 90 w 180" name="T10"/>
                  <a:gd fmla="*/ 145 h 171" name="T11"/>
                  <a:gd fmla="*/ 35 w 180" name="T12"/>
                  <a:gd fmla="*/ 171 h 171" name="T13"/>
                  <a:gd fmla="*/ 42 w 180" name="T14"/>
                  <a:gd fmla="*/ 109 h 171" name="T15"/>
                  <a:gd fmla="*/ 0 w 180" name="T16"/>
                  <a:gd fmla="*/ 66 h 171" name="T17"/>
                  <a:gd fmla="*/ 61 w 180" name="T18"/>
                  <a:gd fmla="*/ 55 h 171" name="T19"/>
                  <a:gd fmla="*/ 90 w 180" name="T20"/>
                  <a:gd fmla="*/ 0 h 17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1" w="180">
                    <a:moveTo>
                      <a:pt x="90" y="0"/>
                    </a:moveTo>
                    <a:lnTo>
                      <a:pt x="120" y="55"/>
                    </a:lnTo>
                    <a:lnTo>
                      <a:pt x="180" y="66"/>
                    </a:lnTo>
                    <a:lnTo>
                      <a:pt x="137" y="109"/>
                    </a:lnTo>
                    <a:lnTo>
                      <a:pt x="146" y="171"/>
                    </a:lnTo>
                    <a:lnTo>
                      <a:pt x="90" y="145"/>
                    </a:lnTo>
                    <a:lnTo>
                      <a:pt x="35" y="171"/>
                    </a:lnTo>
                    <a:lnTo>
                      <a:pt x="42" y="109"/>
                    </a:lnTo>
                    <a:lnTo>
                      <a:pt x="0" y="66"/>
                    </a:lnTo>
                    <a:lnTo>
                      <a:pt x="61" y="5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78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1" name="Freeform 35"/>
              <p:cNvSpPr/>
              <p:nvPr/>
            </p:nvSpPr>
            <p:spPr bwMode="auto">
              <a:xfrm>
                <a:off x="4830763" y="776289"/>
                <a:ext cx="255587" cy="241300"/>
              </a:xfrm>
              <a:custGeom>
                <a:gdLst>
                  <a:gd fmla="*/ 80 w 161" name="T0"/>
                  <a:gd fmla="*/ 0 h 152" name="T1"/>
                  <a:gd fmla="*/ 106 w 161" name="T2"/>
                  <a:gd fmla="*/ 50 h 152" name="T3"/>
                  <a:gd fmla="*/ 161 w 161" name="T4"/>
                  <a:gd fmla="*/ 59 h 152" name="T5"/>
                  <a:gd fmla="*/ 123 w 161" name="T6"/>
                  <a:gd fmla="*/ 97 h 152" name="T7"/>
                  <a:gd fmla="*/ 130 w 161" name="T8"/>
                  <a:gd fmla="*/ 152 h 152" name="T9"/>
                  <a:gd fmla="*/ 80 w 161" name="T10"/>
                  <a:gd fmla="*/ 128 h 152" name="T11"/>
                  <a:gd fmla="*/ 31 w 161" name="T12"/>
                  <a:gd fmla="*/ 152 h 152" name="T13"/>
                  <a:gd fmla="*/ 38 w 161" name="T14"/>
                  <a:gd fmla="*/ 97 h 152" name="T15"/>
                  <a:gd fmla="*/ 0 w 161" name="T16"/>
                  <a:gd fmla="*/ 59 h 152" name="T17"/>
                  <a:gd fmla="*/ 54 w 161" name="T18"/>
                  <a:gd fmla="*/ 50 h 152" name="T19"/>
                  <a:gd fmla="*/ 80 w 161" name="T20"/>
                  <a:gd fmla="*/ 0 h 1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2" w="161">
                    <a:moveTo>
                      <a:pt x="80" y="0"/>
                    </a:moveTo>
                    <a:lnTo>
                      <a:pt x="106" y="50"/>
                    </a:lnTo>
                    <a:lnTo>
                      <a:pt x="161" y="59"/>
                    </a:lnTo>
                    <a:lnTo>
                      <a:pt x="123" y="97"/>
                    </a:lnTo>
                    <a:lnTo>
                      <a:pt x="130" y="152"/>
                    </a:lnTo>
                    <a:lnTo>
                      <a:pt x="80" y="128"/>
                    </a:lnTo>
                    <a:lnTo>
                      <a:pt x="31" y="152"/>
                    </a:lnTo>
                    <a:lnTo>
                      <a:pt x="38" y="97"/>
                    </a:lnTo>
                    <a:lnTo>
                      <a:pt x="0" y="59"/>
                    </a:lnTo>
                    <a:lnTo>
                      <a:pt x="54" y="5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39A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2" name="Freeform 36"/>
              <p:cNvSpPr/>
              <p:nvPr/>
            </p:nvSpPr>
            <p:spPr bwMode="auto">
              <a:xfrm>
                <a:off x="4830763" y="776289"/>
                <a:ext cx="255587" cy="241300"/>
              </a:xfrm>
              <a:custGeom>
                <a:gdLst>
                  <a:gd fmla="*/ 80 w 161" name="T0"/>
                  <a:gd fmla="*/ 0 h 152" name="T1"/>
                  <a:gd fmla="*/ 106 w 161" name="T2"/>
                  <a:gd fmla="*/ 50 h 152" name="T3"/>
                  <a:gd fmla="*/ 161 w 161" name="T4"/>
                  <a:gd fmla="*/ 59 h 152" name="T5"/>
                  <a:gd fmla="*/ 123 w 161" name="T6"/>
                  <a:gd fmla="*/ 97 h 152" name="T7"/>
                  <a:gd fmla="*/ 130 w 161" name="T8"/>
                  <a:gd fmla="*/ 152 h 152" name="T9"/>
                  <a:gd fmla="*/ 80 w 161" name="T10"/>
                  <a:gd fmla="*/ 128 h 152" name="T11"/>
                  <a:gd fmla="*/ 31 w 161" name="T12"/>
                  <a:gd fmla="*/ 152 h 152" name="T13"/>
                  <a:gd fmla="*/ 38 w 161" name="T14"/>
                  <a:gd fmla="*/ 97 h 152" name="T15"/>
                  <a:gd fmla="*/ 0 w 161" name="T16"/>
                  <a:gd fmla="*/ 59 h 152" name="T17"/>
                  <a:gd fmla="*/ 54 w 161" name="T18"/>
                  <a:gd fmla="*/ 50 h 152" name="T19"/>
                  <a:gd fmla="*/ 80 w 161" name="T20"/>
                  <a:gd fmla="*/ 0 h 1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2" w="161">
                    <a:moveTo>
                      <a:pt x="80" y="0"/>
                    </a:moveTo>
                    <a:lnTo>
                      <a:pt x="106" y="50"/>
                    </a:lnTo>
                    <a:lnTo>
                      <a:pt x="161" y="59"/>
                    </a:lnTo>
                    <a:lnTo>
                      <a:pt x="123" y="97"/>
                    </a:lnTo>
                    <a:lnTo>
                      <a:pt x="130" y="152"/>
                    </a:lnTo>
                    <a:lnTo>
                      <a:pt x="80" y="128"/>
                    </a:lnTo>
                    <a:lnTo>
                      <a:pt x="31" y="152"/>
                    </a:lnTo>
                    <a:lnTo>
                      <a:pt x="38" y="97"/>
                    </a:lnTo>
                    <a:lnTo>
                      <a:pt x="0" y="59"/>
                    </a:lnTo>
                    <a:lnTo>
                      <a:pt x="54" y="50"/>
                    </a:lnTo>
                    <a:lnTo>
                      <a:pt x="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3" name="Rectangle 58"/>
              <p:cNvSpPr>
                <a:spLocks noChangeArrowheads="1"/>
              </p:cNvSpPr>
              <p:nvPr/>
            </p:nvSpPr>
            <p:spPr bwMode="auto">
              <a:xfrm>
                <a:off x="3865563" y="1981201"/>
                <a:ext cx="2125662" cy="315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4" name="Rectangle 59"/>
              <p:cNvSpPr>
                <a:spLocks noChangeArrowheads="1"/>
              </p:cNvSpPr>
              <p:nvPr/>
            </p:nvSpPr>
            <p:spPr bwMode="auto">
              <a:xfrm>
                <a:off x="4849812" y="3281361"/>
                <a:ext cx="393698" cy="56673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5" name="Rectangle 60"/>
              <p:cNvSpPr>
                <a:spLocks noChangeArrowheads="1"/>
              </p:cNvSpPr>
              <p:nvPr/>
            </p:nvSpPr>
            <p:spPr bwMode="auto">
              <a:xfrm>
                <a:off x="4833938" y="3281364"/>
                <a:ext cx="409575" cy="106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6" name="Freeform 61"/>
              <p:cNvSpPr>
                <a:spLocks noEditPoints="1"/>
              </p:cNvSpPr>
              <p:nvPr/>
            </p:nvSpPr>
            <p:spPr bwMode="auto">
              <a:xfrm>
                <a:off x="4833938" y="3281364"/>
                <a:ext cx="409575" cy="795338"/>
              </a:xfrm>
              <a:custGeom>
                <a:gdLst>
                  <a:gd fmla="*/ 171 w 258" name="T0"/>
                  <a:gd fmla="*/ 0 h 501" name="T1"/>
                  <a:gd fmla="*/ 140 w 258" name="T2"/>
                  <a:gd fmla="*/ 0 h 501" name="T3"/>
                  <a:gd fmla="*/ 171 w 258" name="T4"/>
                  <a:gd fmla="*/ 501 h 501" name="T5"/>
                  <a:gd fmla="*/ 201 w 258" name="T6"/>
                  <a:gd fmla="*/ 0 h 501" name="T7"/>
                  <a:gd fmla="*/ 171 w 258" name="T8"/>
                  <a:gd fmla="*/ 0 h 501" name="T9"/>
                  <a:gd fmla="*/ 0 w 258" name="T10"/>
                  <a:gd fmla="*/ 0 h 501" name="T11"/>
                  <a:gd fmla="*/ 36 w 258" name="T12"/>
                  <a:gd fmla="*/ 0 h 501" name="T13"/>
                  <a:gd fmla="*/ 0 w 258" name="T14"/>
                  <a:gd fmla="*/ 501 h 501" name="T15"/>
                  <a:gd fmla="*/ 0 w 258" name="T16"/>
                  <a:gd fmla="*/ 0 h 501" name="T17"/>
                  <a:gd fmla="*/ 258 w 258" name="T18"/>
                  <a:gd fmla="*/ 0 h 501" name="T19"/>
                  <a:gd fmla="*/ 220 w 258" name="T20"/>
                  <a:gd fmla="*/ 0 h 501" name="T21"/>
                  <a:gd fmla="*/ 258 w 258" name="T22"/>
                  <a:gd fmla="*/ 501 h 501" name="T23"/>
                  <a:gd fmla="*/ 258 w 258" name="T24"/>
                  <a:gd fmla="*/ 0 h 501" name="T25"/>
                  <a:gd fmla="*/ 86 w 258" name="T26"/>
                  <a:gd fmla="*/ 0 h 501" name="T27"/>
                  <a:gd fmla="*/ 55 w 258" name="T28"/>
                  <a:gd fmla="*/ 0 h 501" name="T29"/>
                  <a:gd fmla="*/ 86 w 258" name="T30"/>
                  <a:gd fmla="*/ 501 h 501" name="T31"/>
                  <a:gd fmla="*/ 119 w 258" name="T32"/>
                  <a:gd fmla="*/ 0 h 501" name="T33"/>
                  <a:gd fmla="*/ 86 w 258" name="T34"/>
                  <a:gd fmla="*/ 0 h 50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01" w="258">
                    <a:moveTo>
                      <a:pt x="171" y="0"/>
                    </a:moveTo>
                    <a:lnTo>
                      <a:pt x="140" y="0"/>
                    </a:lnTo>
                    <a:lnTo>
                      <a:pt x="171" y="501"/>
                    </a:lnTo>
                    <a:lnTo>
                      <a:pt x="201" y="0"/>
                    </a:lnTo>
                    <a:lnTo>
                      <a:pt x="171" y="0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0" y="501"/>
                    </a:lnTo>
                    <a:lnTo>
                      <a:pt x="0" y="0"/>
                    </a:lnTo>
                    <a:close/>
                    <a:moveTo>
                      <a:pt x="258" y="0"/>
                    </a:moveTo>
                    <a:lnTo>
                      <a:pt x="220" y="0"/>
                    </a:lnTo>
                    <a:lnTo>
                      <a:pt x="258" y="501"/>
                    </a:lnTo>
                    <a:lnTo>
                      <a:pt x="258" y="0"/>
                    </a:lnTo>
                    <a:close/>
                    <a:moveTo>
                      <a:pt x="86" y="0"/>
                    </a:moveTo>
                    <a:lnTo>
                      <a:pt x="55" y="0"/>
                    </a:lnTo>
                    <a:lnTo>
                      <a:pt x="86" y="501"/>
                    </a:lnTo>
                    <a:lnTo>
                      <a:pt x="11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0C1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7" name="Freeform 62"/>
              <p:cNvSpPr>
                <a:spLocks noEditPoints="1"/>
              </p:cNvSpPr>
              <p:nvPr/>
            </p:nvSpPr>
            <p:spPr bwMode="auto">
              <a:xfrm>
                <a:off x="4833938" y="3281364"/>
                <a:ext cx="409575" cy="795338"/>
              </a:xfrm>
              <a:custGeom>
                <a:gdLst>
                  <a:gd fmla="*/ 171 w 258" name="T0"/>
                  <a:gd fmla="*/ 0 h 501" name="T1"/>
                  <a:gd fmla="*/ 140 w 258" name="T2"/>
                  <a:gd fmla="*/ 0 h 501" name="T3"/>
                  <a:gd fmla="*/ 171 w 258" name="T4"/>
                  <a:gd fmla="*/ 501 h 501" name="T5"/>
                  <a:gd fmla="*/ 201 w 258" name="T6"/>
                  <a:gd fmla="*/ 0 h 501" name="T7"/>
                  <a:gd fmla="*/ 171 w 258" name="T8"/>
                  <a:gd fmla="*/ 0 h 501" name="T9"/>
                  <a:gd fmla="*/ 0 w 258" name="T10"/>
                  <a:gd fmla="*/ 0 h 501" name="T11"/>
                  <a:gd fmla="*/ 36 w 258" name="T12"/>
                  <a:gd fmla="*/ 0 h 501" name="T13"/>
                  <a:gd fmla="*/ 0 w 258" name="T14"/>
                  <a:gd fmla="*/ 501 h 501" name="T15"/>
                  <a:gd fmla="*/ 0 w 258" name="T16"/>
                  <a:gd fmla="*/ 0 h 501" name="T17"/>
                  <a:gd fmla="*/ 258 w 258" name="T18"/>
                  <a:gd fmla="*/ 0 h 501" name="T19"/>
                  <a:gd fmla="*/ 220 w 258" name="T20"/>
                  <a:gd fmla="*/ 0 h 501" name="T21"/>
                  <a:gd fmla="*/ 258 w 258" name="T22"/>
                  <a:gd fmla="*/ 501 h 501" name="T23"/>
                  <a:gd fmla="*/ 258 w 258" name="T24"/>
                  <a:gd fmla="*/ 0 h 501" name="T25"/>
                  <a:gd fmla="*/ 86 w 258" name="T26"/>
                  <a:gd fmla="*/ 0 h 501" name="T27"/>
                  <a:gd fmla="*/ 55 w 258" name="T28"/>
                  <a:gd fmla="*/ 0 h 501" name="T29"/>
                  <a:gd fmla="*/ 86 w 258" name="T30"/>
                  <a:gd fmla="*/ 501 h 501" name="T31"/>
                  <a:gd fmla="*/ 119 w 258" name="T32"/>
                  <a:gd fmla="*/ 0 h 501" name="T33"/>
                  <a:gd fmla="*/ 86 w 258" name="T34"/>
                  <a:gd fmla="*/ 0 h 50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01" w="258">
                    <a:moveTo>
                      <a:pt x="171" y="0"/>
                    </a:moveTo>
                    <a:lnTo>
                      <a:pt x="140" y="0"/>
                    </a:lnTo>
                    <a:lnTo>
                      <a:pt x="171" y="501"/>
                    </a:lnTo>
                    <a:lnTo>
                      <a:pt x="201" y="0"/>
                    </a:lnTo>
                    <a:lnTo>
                      <a:pt x="171" y="0"/>
                    </a:lnTo>
                    <a:moveTo>
                      <a:pt x="0" y="0"/>
                    </a:moveTo>
                    <a:lnTo>
                      <a:pt x="36" y="0"/>
                    </a:lnTo>
                    <a:lnTo>
                      <a:pt x="0" y="501"/>
                    </a:lnTo>
                    <a:lnTo>
                      <a:pt x="0" y="0"/>
                    </a:lnTo>
                    <a:moveTo>
                      <a:pt x="258" y="0"/>
                    </a:moveTo>
                    <a:lnTo>
                      <a:pt x="220" y="0"/>
                    </a:lnTo>
                    <a:lnTo>
                      <a:pt x="258" y="501"/>
                    </a:lnTo>
                    <a:lnTo>
                      <a:pt x="258" y="0"/>
                    </a:lnTo>
                    <a:moveTo>
                      <a:pt x="86" y="0"/>
                    </a:moveTo>
                    <a:lnTo>
                      <a:pt x="55" y="0"/>
                    </a:lnTo>
                    <a:lnTo>
                      <a:pt x="86" y="501"/>
                    </a:lnTo>
                    <a:lnTo>
                      <a:pt x="119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8" name="Freeform 63"/>
              <p:cNvSpPr/>
              <p:nvPr/>
            </p:nvSpPr>
            <p:spPr bwMode="auto">
              <a:xfrm>
                <a:off x="4300538" y="533401"/>
                <a:ext cx="1473200" cy="2800350"/>
              </a:xfrm>
              <a:custGeom>
                <a:gdLst>
                  <a:gd fmla="*/ 111 w 392" name="T0"/>
                  <a:gd fmla="*/ 593 h 746" name="T1"/>
                  <a:gd fmla="*/ 141 w 392" name="T2"/>
                  <a:gd fmla="*/ 705 h 746" name="T3"/>
                  <a:gd fmla="*/ 141 w 392" name="T4"/>
                  <a:gd fmla="*/ 731 h 746" name="T5"/>
                  <a:gd fmla="*/ 196 w 392" name="T6"/>
                  <a:gd fmla="*/ 746 h 746" name="T7"/>
                  <a:gd fmla="*/ 251 w 392" name="T8"/>
                  <a:gd fmla="*/ 731 h 746" name="T9"/>
                  <a:gd fmla="*/ 251 w 392" name="T10"/>
                  <a:gd fmla="*/ 705 h 746" name="T11"/>
                  <a:gd fmla="*/ 281 w 392" name="T12"/>
                  <a:gd fmla="*/ 593 h 746" name="T13"/>
                  <a:gd fmla="*/ 196 w 392" name="T14"/>
                  <a:gd fmla="*/ 0 h 746" name="T15"/>
                  <a:gd fmla="*/ 111 w 392" name="T16"/>
                  <a:gd fmla="*/ 593 h 7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46" w="392">
                    <a:moveTo>
                      <a:pt x="111" y="593"/>
                    </a:moveTo>
                    <a:cubicBezTo>
                      <a:pt x="141" y="705"/>
                      <a:pt x="141" y="705"/>
                      <a:pt x="141" y="705"/>
                    </a:cubicBezTo>
                    <a:cubicBezTo>
                      <a:pt x="141" y="731"/>
                      <a:pt x="141" y="731"/>
                      <a:pt x="141" y="731"/>
                    </a:cubicBezTo>
                    <a:cubicBezTo>
                      <a:pt x="141" y="731"/>
                      <a:pt x="160" y="746"/>
                      <a:pt x="196" y="746"/>
                    </a:cubicBezTo>
                    <a:cubicBezTo>
                      <a:pt x="232" y="746"/>
                      <a:pt x="251" y="731"/>
                      <a:pt x="251" y="731"/>
                    </a:cubicBezTo>
                    <a:cubicBezTo>
                      <a:pt x="251" y="705"/>
                      <a:pt x="251" y="705"/>
                      <a:pt x="251" y="705"/>
                    </a:cubicBezTo>
                    <a:cubicBezTo>
                      <a:pt x="281" y="593"/>
                      <a:pt x="281" y="593"/>
                      <a:pt x="281" y="593"/>
                    </a:cubicBezTo>
                    <a:cubicBezTo>
                      <a:pt x="387" y="411"/>
                      <a:pt x="392" y="115"/>
                      <a:pt x="196" y="0"/>
                    </a:cubicBezTo>
                    <a:cubicBezTo>
                      <a:pt x="0" y="115"/>
                      <a:pt x="5" y="411"/>
                      <a:pt x="111" y="593"/>
                    </a:cubicBez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9" name="Freeform 64"/>
              <p:cNvSpPr/>
              <p:nvPr/>
            </p:nvSpPr>
            <p:spPr bwMode="auto">
              <a:xfrm>
                <a:off x="4451350" y="1881189"/>
                <a:ext cx="1171575" cy="442913"/>
              </a:xfrm>
              <a:custGeom>
                <a:gdLst>
                  <a:gd fmla="*/ 297 w 312" name="T0"/>
                  <a:gd fmla="*/ 95 h 118" name="T1"/>
                  <a:gd fmla="*/ 312 w 312" name="T2"/>
                  <a:gd fmla="*/ 0 h 118" name="T3"/>
                  <a:gd fmla="*/ 305 w 312" name="T4"/>
                  <a:gd fmla="*/ 5 h 118" name="T5"/>
                  <a:gd fmla="*/ 156 w 312" name="T6"/>
                  <a:gd fmla="*/ 38 h 118" name="T7"/>
                  <a:gd fmla="*/ 8 w 312" name="T8"/>
                  <a:gd fmla="*/ 5 h 118" name="T9"/>
                  <a:gd fmla="*/ 0 w 312" name="T10"/>
                  <a:gd fmla="*/ 0 h 118" name="T11"/>
                  <a:gd fmla="*/ 15 w 312" name="T12"/>
                  <a:gd fmla="*/ 95 h 118" name="T13"/>
                  <a:gd fmla="*/ 156 w 312" name="T14"/>
                  <a:gd fmla="*/ 118 h 118" name="T15"/>
                  <a:gd fmla="*/ 297 w 312" name="T16"/>
                  <a:gd fmla="*/ 95 h 1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8" w="312">
                    <a:moveTo>
                      <a:pt x="297" y="95"/>
                    </a:moveTo>
                    <a:cubicBezTo>
                      <a:pt x="305" y="64"/>
                      <a:pt x="310" y="32"/>
                      <a:pt x="312" y="0"/>
                    </a:cubicBezTo>
                    <a:cubicBezTo>
                      <a:pt x="310" y="2"/>
                      <a:pt x="307" y="3"/>
                      <a:pt x="305" y="5"/>
                    </a:cubicBezTo>
                    <a:cubicBezTo>
                      <a:pt x="268" y="25"/>
                      <a:pt x="215" y="38"/>
                      <a:pt x="156" y="38"/>
                    </a:cubicBezTo>
                    <a:cubicBezTo>
                      <a:pt x="97" y="38"/>
                      <a:pt x="45" y="25"/>
                      <a:pt x="8" y="5"/>
                    </a:cubicBezTo>
                    <a:cubicBezTo>
                      <a:pt x="5" y="3"/>
                      <a:pt x="3" y="2"/>
                      <a:pt x="0" y="0"/>
                    </a:cubicBezTo>
                    <a:cubicBezTo>
                      <a:pt x="3" y="32"/>
                      <a:pt x="8" y="64"/>
                      <a:pt x="15" y="95"/>
                    </a:cubicBezTo>
                    <a:cubicBezTo>
                      <a:pt x="57" y="109"/>
                      <a:pt x="105" y="118"/>
                      <a:pt x="156" y="118"/>
                    </a:cubicBezTo>
                    <a:cubicBezTo>
                      <a:pt x="207" y="118"/>
                      <a:pt x="256" y="109"/>
                      <a:pt x="297" y="95"/>
                    </a:cubicBezTo>
                  </a:path>
                </a:pathLst>
              </a:custGeom>
              <a:solidFill>
                <a:srgbClr val="FFD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0" name="Freeform 65"/>
              <p:cNvSpPr/>
              <p:nvPr/>
            </p:nvSpPr>
            <p:spPr bwMode="auto">
              <a:xfrm>
                <a:off x="4830763" y="3179764"/>
                <a:ext cx="412750" cy="153988"/>
              </a:xfrm>
              <a:custGeom>
                <a:gdLst>
                  <a:gd fmla="*/ 55 w 110" name="T0"/>
                  <a:gd fmla="*/ 7 h 41" name="T1"/>
                  <a:gd fmla="*/ 0 w 110" name="T2"/>
                  <a:gd fmla="*/ 0 h 41" name="T3"/>
                  <a:gd fmla="*/ 0 w 110" name="T4"/>
                  <a:gd fmla="*/ 0 h 41" name="T5"/>
                  <a:gd fmla="*/ 0 w 110" name="T6"/>
                  <a:gd fmla="*/ 26 h 41" name="T7"/>
                  <a:gd fmla="*/ 55 w 110" name="T8"/>
                  <a:gd fmla="*/ 41 h 41" name="T9"/>
                  <a:gd fmla="*/ 110 w 110" name="T10"/>
                  <a:gd fmla="*/ 26 h 41" name="T11"/>
                  <a:gd fmla="*/ 110 w 110" name="T12"/>
                  <a:gd fmla="*/ 0 h 41" name="T13"/>
                  <a:gd fmla="*/ 110 w 110" name="T14"/>
                  <a:gd fmla="*/ 0 h 41" name="T15"/>
                  <a:gd fmla="*/ 55 w 110" name="T16"/>
                  <a:gd fmla="*/ 7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110">
                    <a:moveTo>
                      <a:pt x="55" y="7"/>
                    </a:moveTo>
                    <a:cubicBezTo>
                      <a:pt x="36" y="7"/>
                      <a:pt x="17" y="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9" y="41"/>
                      <a:pt x="55" y="41"/>
                    </a:cubicBezTo>
                    <a:cubicBezTo>
                      <a:pt x="91" y="41"/>
                      <a:pt x="110" y="26"/>
                      <a:pt x="110" y="26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3" y="5"/>
                      <a:pt x="75" y="7"/>
                      <a:pt x="55" y="7"/>
                    </a:cubicBezTo>
                  </a:path>
                </a:pathLst>
              </a:custGeom>
              <a:solidFill>
                <a:srgbClr val="DF4F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1" name="Freeform 66"/>
              <p:cNvSpPr/>
              <p:nvPr/>
            </p:nvSpPr>
            <p:spPr bwMode="auto">
              <a:xfrm>
                <a:off x="4511675" y="533401"/>
                <a:ext cx="1050925" cy="855663"/>
              </a:xfrm>
              <a:custGeom>
                <a:gdLst>
                  <a:gd fmla="*/ 280 w 280" name="T0"/>
                  <a:gd fmla="*/ 188 h 228" name="T1"/>
                  <a:gd fmla="*/ 140 w 280" name="T2"/>
                  <a:gd fmla="*/ 0 h 228" name="T3"/>
                  <a:gd fmla="*/ 0 w 280" name="T4"/>
                  <a:gd fmla="*/ 188 h 228" name="T5"/>
                  <a:gd fmla="*/ 140 w 280" name="T6"/>
                  <a:gd fmla="*/ 228 h 228" name="T7"/>
                  <a:gd fmla="*/ 280 w 280" name="T8"/>
                  <a:gd fmla="*/ 188 h 2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8" w="280">
                    <a:moveTo>
                      <a:pt x="280" y="188"/>
                    </a:moveTo>
                    <a:cubicBezTo>
                      <a:pt x="258" y="111"/>
                      <a:pt x="213" y="43"/>
                      <a:pt x="140" y="0"/>
                    </a:cubicBezTo>
                    <a:cubicBezTo>
                      <a:pt x="67" y="43"/>
                      <a:pt x="22" y="111"/>
                      <a:pt x="0" y="188"/>
                    </a:cubicBezTo>
                    <a:cubicBezTo>
                      <a:pt x="37" y="213"/>
                      <a:pt x="86" y="228"/>
                      <a:pt x="140" y="228"/>
                    </a:cubicBezTo>
                    <a:cubicBezTo>
                      <a:pt x="194" y="228"/>
                      <a:pt x="243" y="213"/>
                      <a:pt x="280" y="188"/>
                    </a:cubicBezTo>
                  </a:path>
                </a:pathLst>
              </a:custGeom>
              <a:solidFill>
                <a:srgbClr val="DF4F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2" name="Freeform 67"/>
              <p:cNvSpPr>
                <a:spLocks noEditPoints="1"/>
              </p:cNvSpPr>
              <p:nvPr/>
            </p:nvSpPr>
            <p:spPr bwMode="auto">
              <a:xfrm>
                <a:off x="4484688" y="2792414"/>
                <a:ext cx="1104900" cy="808038"/>
              </a:xfrm>
              <a:custGeom>
                <a:gdLst>
                  <a:gd fmla="*/ 140 w 294" name="T0"/>
                  <a:gd fmla="*/ 0 h 215" name="T1"/>
                  <a:gd fmla="*/ 147 w 294" name="T2"/>
                  <a:gd fmla="*/ 0 h 215" name="T3"/>
                  <a:gd fmla="*/ 154 w 294" name="T4"/>
                  <a:gd fmla="*/ 0 h 215" name="T5"/>
                  <a:gd fmla="*/ 162 w 294" name="T6"/>
                  <a:gd fmla="*/ 8 h 215" name="T7"/>
                  <a:gd fmla="*/ 162 w 294" name="T8"/>
                  <a:gd fmla="*/ 207 h 215" name="T9"/>
                  <a:gd fmla="*/ 154 w 294" name="T10"/>
                  <a:gd fmla="*/ 215 h 215" name="T11"/>
                  <a:gd fmla="*/ 147 w 294" name="T12"/>
                  <a:gd fmla="*/ 215 h 215" name="T13"/>
                  <a:gd fmla="*/ 140 w 294" name="T14"/>
                  <a:gd fmla="*/ 215 h 215" name="T15"/>
                  <a:gd fmla="*/ 132 w 294" name="T16"/>
                  <a:gd fmla="*/ 207 h 215" name="T17"/>
                  <a:gd fmla="*/ 132 w 294" name="T18"/>
                  <a:gd fmla="*/ 8 h 215" name="T19"/>
                  <a:gd fmla="*/ 140 w 294" name="T20"/>
                  <a:gd fmla="*/ 0 h 215" name="T21"/>
                  <a:gd fmla="*/ 286 w 294" name="T22"/>
                  <a:gd fmla="*/ 46 h 215" name="T23"/>
                  <a:gd fmla="*/ 280 w 294" name="T24"/>
                  <a:gd fmla="*/ 46 h 215" name="T25"/>
                  <a:gd fmla="*/ 272 w 294" name="T26"/>
                  <a:gd fmla="*/ 54 h 215" name="T27"/>
                  <a:gd fmla="*/ 272 w 294" name="T28"/>
                  <a:gd fmla="*/ 207 h 215" name="T29"/>
                  <a:gd fmla="*/ 280 w 294" name="T30"/>
                  <a:gd fmla="*/ 215 h 215" name="T31"/>
                  <a:gd fmla="*/ 286 w 294" name="T32"/>
                  <a:gd fmla="*/ 215 h 215" name="T33"/>
                  <a:gd fmla="*/ 294 w 294" name="T34"/>
                  <a:gd fmla="*/ 207 h 215" name="T35"/>
                  <a:gd fmla="*/ 294 w 294" name="T36"/>
                  <a:gd fmla="*/ 54 h 215" name="T37"/>
                  <a:gd fmla="*/ 286 w 294" name="T38"/>
                  <a:gd fmla="*/ 46 h 215" name="T39"/>
                  <a:gd fmla="*/ 8 w 294" name="T40"/>
                  <a:gd fmla="*/ 46 h 215" name="T41"/>
                  <a:gd fmla="*/ 14 w 294" name="T42"/>
                  <a:gd fmla="*/ 46 h 215" name="T43"/>
                  <a:gd fmla="*/ 22 w 294" name="T44"/>
                  <a:gd fmla="*/ 54 h 215" name="T45"/>
                  <a:gd fmla="*/ 22 w 294" name="T46"/>
                  <a:gd fmla="*/ 207 h 215" name="T47"/>
                  <a:gd fmla="*/ 14 w 294" name="T48"/>
                  <a:gd fmla="*/ 215 h 215" name="T49"/>
                  <a:gd fmla="*/ 8 w 294" name="T50"/>
                  <a:gd fmla="*/ 215 h 215" name="T51"/>
                  <a:gd fmla="*/ 0 w 294" name="T52"/>
                  <a:gd fmla="*/ 207 h 215" name="T53"/>
                  <a:gd fmla="*/ 0 w 294" name="T54"/>
                  <a:gd fmla="*/ 54 h 215" name="T55"/>
                  <a:gd fmla="*/ 8 w 294" name="T56"/>
                  <a:gd fmla="*/ 46 h 21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15" w="294">
                    <a:moveTo>
                      <a:pt x="140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9" y="0"/>
                      <a:pt x="162" y="4"/>
                      <a:pt x="162" y="8"/>
                    </a:cubicBezTo>
                    <a:cubicBezTo>
                      <a:pt x="162" y="207"/>
                      <a:pt x="162" y="207"/>
                      <a:pt x="162" y="207"/>
                    </a:cubicBezTo>
                    <a:cubicBezTo>
                      <a:pt x="162" y="212"/>
                      <a:pt x="159" y="215"/>
                      <a:pt x="154" y="215"/>
                    </a:cubicBezTo>
                    <a:cubicBezTo>
                      <a:pt x="147" y="215"/>
                      <a:pt x="147" y="215"/>
                      <a:pt x="147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5" y="215"/>
                      <a:pt x="132" y="212"/>
                      <a:pt x="132" y="207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32" y="4"/>
                      <a:pt x="135" y="0"/>
                      <a:pt x="140" y="0"/>
                    </a:cubicBezTo>
                    <a:moveTo>
                      <a:pt x="286" y="46"/>
                    </a:moveTo>
                    <a:cubicBezTo>
                      <a:pt x="280" y="46"/>
                      <a:pt x="280" y="46"/>
                      <a:pt x="280" y="46"/>
                    </a:cubicBezTo>
                    <a:cubicBezTo>
                      <a:pt x="276" y="46"/>
                      <a:pt x="272" y="50"/>
                      <a:pt x="272" y="54"/>
                    </a:cubicBezTo>
                    <a:cubicBezTo>
                      <a:pt x="272" y="207"/>
                      <a:pt x="272" y="207"/>
                      <a:pt x="272" y="207"/>
                    </a:cubicBezTo>
                    <a:cubicBezTo>
                      <a:pt x="272" y="212"/>
                      <a:pt x="276" y="215"/>
                      <a:pt x="280" y="215"/>
                    </a:cubicBezTo>
                    <a:cubicBezTo>
                      <a:pt x="286" y="215"/>
                      <a:pt x="286" y="215"/>
                      <a:pt x="286" y="215"/>
                    </a:cubicBezTo>
                    <a:cubicBezTo>
                      <a:pt x="291" y="215"/>
                      <a:pt x="294" y="212"/>
                      <a:pt x="294" y="207"/>
                    </a:cubicBezTo>
                    <a:cubicBezTo>
                      <a:pt x="294" y="54"/>
                      <a:pt x="294" y="54"/>
                      <a:pt x="294" y="54"/>
                    </a:cubicBezTo>
                    <a:cubicBezTo>
                      <a:pt x="294" y="50"/>
                      <a:pt x="291" y="46"/>
                      <a:pt x="286" y="46"/>
                    </a:cubicBezTo>
                    <a:moveTo>
                      <a:pt x="8" y="46"/>
                    </a:moveTo>
                    <a:cubicBezTo>
                      <a:pt x="14" y="46"/>
                      <a:pt x="14" y="46"/>
                      <a:pt x="14" y="46"/>
                    </a:cubicBezTo>
                    <a:cubicBezTo>
                      <a:pt x="19" y="46"/>
                      <a:pt x="22" y="50"/>
                      <a:pt x="22" y="54"/>
                    </a:cubicBezTo>
                    <a:cubicBezTo>
                      <a:pt x="22" y="207"/>
                      <a:pt x="22" y="207"/>
                      <a:pt x="22" y="207"/>
                    </a:cubicBezTo>
                    <a:cubicBezTo>
                      <a:pt x="22" y="212"/>
                      <a:pt x="19" y="215"/>
                      <a:pt x="14" y="215"/>
                    </a:cubicBezTo>
                    <a:cubicBezTo>
                      <a:pt x="8" y="215"/>
                      <a:pt x="8" y="215"/>
                      <a:pt x="8" y="215"/>
                    </a:cubicBezTo>
                    <a:cubicBezTo>
                      <a:pt x="4" y="215"/>
                      <a:pt x="0" y="212"/>
                      <a:pt x="0" y="20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0"/>
                      <a:pt x="4" y="46"/>
                      <a:pt x="8" y="46"/>
                    </a:cubicBezTo>
                  </a:path>
                </a:pathLst>
              </a:custGeom>
              <a:solidFill>
                <a:srgbClr val="DF4F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3" name="Freeform 68"/>
              <p:cNvSpPr/>
              <p:nvPr/>
            </p:nvSpPr>
            <p:spPr bwMode="auto">
              <a:xfrm>
                <a:off x="4525963" y="2759076"/>
                <a:ext cx="304800" cy="728663"/>
              </a:xfrm>
              <a:custGeom>
                <a:gdLst>
                  <a:gd fmla="*/ 81 w 81" name="T0"/>
                  <a:gd fmla="*/ 138 h 194" name="T1"/>
                  <a:gd fmla="*/ 81 w 81" name="T2"/>
                  <a:gd fmla="*/ 112 h 194" name="T3"/>
                  <a:gd fmla="*/ 81 w 81" name="T4"/>
                  <a:gd fmla="*/ 112 h 194" name="T5"/>
                  <a:gd fmla="*/ 51 w 81" name="T6"/>
                  <a:gd fmla="*/ 0 h 194" name="T7"/>
                  <a:gd fmla="*/ 0 w 81" name="T8"/>
                  <a:gd fmla="*/ 55 h 194" name="T9"/>
                  <a:gd fmla="*/ 3 w 81" name="T10"/>
                  <a:gd fmla="*/ 55 h 194" name="T11"/>
                  <a:gd fmla="*/ 11 w 81" name="T12"/>
                  <a:gd fmla="*/ 63 h 194" name="T13"/>
                  <a:gd fmla="*/ 11 w 81" name="T14"/>
                  <a:gd fmla="*/ 194 h 194" name="T15"/>
                  <a:gd fmla="*/ 81 w 81" name="T16"/>
                  <a:gd fmla="*/ 138 h 1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4" w="81">
                    <a:moveTo>
                      <a:pt x="81" y="138"/>
                    </a:moveTo>
                    <a:cubicBezTo>
                      <a:pt x="81" y="112"/>
                      <a:pt x="81" y="112"/>
                      <a:pt x="81" y="112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8" y="55"/>
                      <a:pt x="11" y="59"/>
                      <a:pt x="11" y="63"/>
                    </a:cubicBezTo>
                    <a:cubicBezTo>
                      <a:pt x="11" y="194"/>
                      <a:pt x="11" y="194"/>
                      <a:pt x="11" y="194"/>
                    </a:cubicBezTo>
                    <a:lnTo>
                      <a:pt x="81" y="138"/>
                    </a:lnTo>
                    <a:close/>
                  </a:path>
                </a:pathLst>
              </a:custGeom>
              <a:solidFill>
                <a:srgbClr val="9595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4" name="Freeform 69"/>
              <p:cNvSpPr/>
              <p:nvPr/>
            </p:nvSpPr>
            <p:spPr bwMode="auto">
              <a:xfrm>
                <a:off x="5243513" y="2759076"/>
                <a:ext cx="304800" cy="728663"/>
              </a:xfrm>
              <a:custGeom>
                <a:gdLst>
                  <a:gd fmla="*/ 0 w 81" name="T0"/>
                  <a:gd fmla="*/ 138 h 194" name="T1"/>
                  <a:gd fmla="*/ 0 w 81" name="T2"/>
                  <a:gd fmla="*/ 112 h 194" name="T3"/>
                  <a:gd fmla="*/ 0 w 81" name="T4"/>
                  <a:gd fmla="*/ 112 h 194" name="T5"/>
                  <a:gd fmla="*/ 30 w 81" name="T6"/>
                  <a:gd fmla="*/ 0 h 194" name="T7"/>
                  <a:gd fmla="*/ 81 w 81" name="T8"/>
                  <a:gd fmla="*/ 55 h 194" name="T9"/>
                  <a:gd fmla="*/ 78 w 81" name="T10"/>
                  <a:gd fmla="*/ 55 h 194" name="T11"/>
                  <a:gd fmla="*/ 70 w 81" name="T12"/>
                  <a:gd fmla="*/ 63 h 194" name="T13"/>
                  <a:gd fmla="*/ 70 w 81" name="T14"/>
                  <a:gd fmla="*/ 194 h 194" name="T15"/>
                  <a:gd fmla="*/ 0 w 81" name="T16"/>
                  <a:gd fmla="*/ 138 h 1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4" w="81">
                    <a:moveTo>
                      <a:pt x="0" y="138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5"/>
                      <a:pt x="70" y="59"/>
                      <a:pt x="70" y="63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0" y="138"/>
                      <a:pt x="0" y="138"/>
                      <a:pt x="0" y="138"/>
                    </a:cubicBezTo>
                  </a:path>
                </a:pathLst>
              </a:custGeom>
              <a:solidFill>
                <a:srgbClr val="9595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5" name="Oval 70"/>
              <p:cNvSpPr>
                <a:spLocks noChangeArrowheads="1"/>
              </p:cNvSpPr>
              <p:nvPr/>
            </p:nvSpPr>
            <p:spPr bwMode="auto">
              <a:xfrm>
                <a:off x="4803775" y="1531939"/>
                <a:ext cx="461962" cy="461963"/>
              </a:xfrm>
              <a:prstGeom prst="ellipse">
                <a:avLst/>
              </a:prstGeom>
              <a:solidFill>
                <a:srgbClr val="DF4F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6" name="Oval 71"/>
              <p:cNvSpPr>
                <a:spLocks noChangeArrowheads="1"/>
              </p:cNvSpPr>
              <p:nvPr/>
            </p:nvSpPr>
            <p:spPr bwMode="auto">
              <a:xfrm>
                <a:off x="4875213" y="1603376"/>
                <a:ext cx="323850" cy="322263"/>
              </a:xfrm>
              <a:prstGeom prst="ellipse">
                <a:avLst/>
              </a:prstGeom>
              <a:solidFill>
                <a:srgbClr val="429BD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7" name="Freeform 72"/>
              <p:cNvSpPr/>
              <p:nvPr/>
            </p:nvSpPr>
            <p:spPr bwMode="auto">
              <a:xfrm>
                <a:off x="4910138" y="1636714"/>
                <a:ext cx="255587" cy="165100"/>
              </a:xfrm>
              <a:custGeom>
                <a:gdLst>
                  <a:gd fmla="*/ 34 w 68" name="T0"/>
                  <a:gd fmla="*/ 0 h 44" name="T1"/>
                  <a:gd fmla="*/ 68 w 68" name="T2"/>
                  <a:gd fmla="*/ 34 h 44" name="T3"/>
                  <a:gd fmla="*/ 66 w 68" name="T4"/>
                  <a:gd fmla="*/ 44 h 44" name="T5"/>
                  <a:gd fmla="*/ 34 w 68" name="T6"/>
                  <a:gd fmla="*/ 20 h 44" name="T7"/>
                  <a:gd fmla="*/ 1 w 68" name="T8"/>
                  <a:gd fmla="*/ 44 h 44" name="T9"/>
                  <a:gd fmla="*/ 0 w 68" name="T10"/>
                  <a:gd fmla="*/ 34 h 44" name="T11"/>
                  <a:gd fmla="*/ 34 w 68" name="T12"/>
                  <a:gd fmla="*/ 0 h 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4" w="68">
                    <a:moveTo>
                      <a:pt x="34" y="0"/>
                    </a:moveTo>
                    <a:cubicBezTo>
                      <a:pt x="53" y="0"/>
                      <a:pt x="68" y="15"/>
                      <a:pt x="68" y="34"/>
                    </a:cubicBezTo>
                    <a:cubicBezTo>
                      <a:pt x="68" y="37"/>
                      <a:pt x="67" y="41"/>
                      <a:pt x="66" y="44"/>
                    </a:cubicBezTo>
                    <a:cubicBezTo>
                      <a:pt x="62" y="30"/>
                      <a:pt x="49" y="20"/>
                      <a:pt x="34" y="20"/>
                    </a:cubicBezTo>
                    <a:cubicBezTo>
                      <a:pt x="19" y="20"/>
                      <a:pt x="6" y="30"/>
                      <a:pt x="1" y="44"/>
                    </a:cubicBezTo>
                    <a:cubicBezTo>
                      <a:pt x="0" y="41"/>
                      <a:pt x="0" y="37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8" name="Freeform 73"/>
              <p:cNvSpPr/>
              <p:nvPr/>
            </p:nvSpPr>
            <p:spPr bwMode="auto">
              <a:xfrm>
                <a:off x="4803775" y="1779589"/>
                <a:ext cx="461962" cy="247650"/>
              </a:xfrm>
              <a:custGeom>
                <a:gdLst>
                  <a:gd fmla="*/ 123 w 123" name="T0"/>
                  <a:gd fmla="*/ 0 h 66" name="T1"/>
                  <a:gd fmla="*/ 123 w 123" name="T2"/>
                  <a:gd fmla="*/ 4 h 66" name="T3"/>
                  <a:gd fmla="*/ 62 w 123" name="T4"/>
                  <a:gd fmla="*/ 66 h 66" name="T5"/>
                  <a:gd fmla="*/ 0 w 123" name="T6"/>
                  <a:gd fmla="*/ 4 h 66" name="T7"/>
                  <a:gd fmla="*/ 0 w 123" name="T8"/>
                  <a:gd fmla="*/ 0 h 66" name="T9"/>
                  <a:gd fmla="*/ 62 w 123" name="T10"/>
                  <a:gd fmla="*/ 57 h 66" name="T11"/>
                  <a:gd fmla="*/ 123 w 123" name="T12"/>
                  <a:gd fmla="*/ 0 h 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6" w="123">
                    <a:moveTo>
                      <a:pt x="123" y="0"/>
                    </a:moveTo>
                    <a:cubicBezTo>
                      <a:pt x="123" y="1"/>
                      <a:pt x="123" y="3"/>
                      <a:pt x="123" y="4"/>
                    </a:cubicBezTo>
                    <a:cubicBezTo>
                      <a:pt x="123" y="38"/>
                      <a:pt x="96" y="66"/>
                      <a:pt x="62" y="66"/>
                    </a:cubicBezTo>
                    <a:cubicBezTo>
                      <a:pt x="28" y="66"/>
                      <a:pt x="0" y="38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2" y="32"/>
                      <a:pt x="29" y="57"/>
                      <a:pt x="62" y="57"/>
                    </a:cubicBezTo>
                    <a:cubicBezTo>
                      <a:pt x="94" y="57"/>
                      <a:pt x="121" y="32"/>
                      <a:pt x="123" y="0"/>
                    </a:cubicBezTo>
                  </a:path>
                </a:pathLst>
              </a:custGeom>
              <a:solidFill>
                <a:srgbClr val="7226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9" name="Freeform 74"/>
              <p:cNvSpPr>
                <a:spLocks noEditPoints="1"/>
              </p:cNvSpPr>
              <p:nvPr/>
            </p:nvSpPr>
            <p:spPr bwMode="auto">
              <a:xfrm>
                <a:off x="4830763" y="1557339"/>
                <a:ext cx="412750" cy="412750"/>
              </a:xfrm>
              <a:custGeom>
                <a:gdLst>
                  <a:gd fmla="*/ 55 w 110" name="T0"/>
                  <a:gd fmla="*/ 0 h 110" name="T1"/>
                  <a:gd fmla="*/ 59 w 110" name="T2"/>
                  <a:gd fmla="*/ 4 h 110" name="T3"/>
                  <a:gd fmla="*/ 55 w 110" name="T4"/>
                  <a:gd fmla="*/ 9 h 110" name="T5"/>
                  <a:gd fmla="*/ 50 w 110" name="T6"/>
                  <a:gd fmla="*/ 4 h 110" name="T7"/>
                  <a:gd fmla="*/ 55 w 110" name="T8"/>
                  <a:gd fmla="*/ 0 h 110" name="T9"/>
                  <a:gd fmla="*/ 82 w 110" name="T10"/>
                  <a:gd fmla="*/ 7 h 110" name="T11"/>
                  <a:gd fmla="*/ 84 w 110" name="T12"/>
                  <a:gd fmla="*/ 13 h 110" name="T13"/>
                  <a:gd fmla="*/ 78 w 110" name="T14"/>
                  <a:gd fmla="*/ 15 h 110" name="T15"/>
                  <a:gd fmla="*/ 76 w 110" name="T16"/>
                  <a:gd fmla="*/ 9 h 110" name="T17"/>
                  <a:gd fmla="*/ 82 w 110" name="T18"/>
                  <a:gd fmla="*/ 7 h 110" name="T19"/>
                  <a:gd fmla="*/ 82 w 110" name="T20"/>
                  <a:gd fmla="*/ 102 h 110" name="T21"/>
                  <a:gd fmla="*/ 76 w 110" name="T22"/>
                  <a:gd fmla="*/ 101 h 110" name="T23"/>
                  <a:gd fmla="*/ 78 w 110" name="T24"/>
                  <a:gd fmla="*/ 94 h 110" name="T25"/>
                  <a:gd fmla="*/ 84 w 110" name="T26"/>
                  <a:gd fmla="*/ 96 h 110" name="T27"/>
                  <a:gd fmla="*/ 82 w 110" name="T28"/>
                  <a:gd fmla="*/ 102 h 110" name="T29"/>
                  <a:gd fmla="*/ 32 w 110" name="T30"/>
                  <a:gd fmla="*/ 15 h 110" name="T31"/>
                  <a:gd fmla="*/ 26 w 110" name="T32"/>
                  <a:gd fmla="*/ 13 h 110" name="T33"/>
                  <a:gd fmla="*/ 27 w 110" name="T34"/>
                  <a:gd fmla="*/ 7 h 110" name="T35"/>
                  <a:gd fmla="*/ 34 w 110" name="T36"/>
                  <a:gd fmla="*/ 9 h 110" name="T37"/>
                  <a:gd fmla="*/ 32 w 110" name="T38"/>
                  <a:gd fmla="*/ 15 h 110" name="T39"/>
                  <a:gd fmla="*/ 102 w 110" name="T40"/>
                  <a:gd fmla="*/ 82 h 110" name="T41"/>
                  <a:gd fmla="*/ 96 w 110" name="T42"/>
                  <a:gd fmla="*/ 84 h 110" name="T43"/>
                  <a:gd fmla="*/ 94 w 110" name="T44"/>
                  <a:gd fmla="*/ 78 h 110" name="T45"/>
                  <a:gd fmla="*/ 101 w 110" name="T46"/>
                  <a:gd fmla="*/ 76 h 110" name="T47"/>
                  <a:gd fmla="*/ 102 w 110" name="T48"/>
                  <a:gd fmla="*/ 82 h 110" name="T49"/>
                  <a:gd fmla="*/ 15 w 110" name="T50"/>
                  <a:gd fmla="*/ 32 h 110" name="T51"/>
                  <a:gd fmla="*/ 9 w 110" name="T52"/>
                  <a:gd fmla="*/ 34 h 110" name="T53"/>
                  <a:gd fmla="*/ 7 w 110" name="T54"/>
                  <a:gd fmla="*/ 27 h 110" name="T55"/>
                  <a:gd fmla="*/ 14 w 110" name="T56"/>
                  <a:gd fmla="*/ 26 h 110" name="T57"/>
                  <a:gd fmla="*/ 15 w 110" name="T58"/>
                  <a:gd fmla="*/ 32 h 110" name="T59"/>
                  <a:gd fmla="*/ 110 w 110" name="T60"/>
                  <a:gd fmla="*/ 55 h 110" name="T61"/>
                  <a:gd fmla="*/ 105 w 110" name="T62"/>
                  <a:gd fmla="*/ 59 h 110" name="T63"/>
                  <a:gd fmla="*/ 101 w 110" name="T64"/>
                  <a:gd fmla="*/ 55 h 110" name="T65"/>
                  <a:gd fmla="*/ 105 w 110" name="T66"/>
                  <a:gd fmla="*/ 50 h 110" name="T67"/>
                  <a:gd fmla="*/ 110 w 110" name="T68"/>
                  <a:gd fmla="*/ 55 h 110" name="T69"/>
                  <a:gd fmla="*/ 9 w 110" name="T70"/>
                  <a:gd fmla="*/ 55 h 110" name="T71"/>
                  <a:gd fmla="*/ 5 w 110" name="T72"/>
                  <a:gd fmla="*/ 59 h 110" name="T73"/>
                  <a:gd fmla="*/ 0 w 110" name="T74"/>
                  <a:gd fmla="*/ 55 h 110" name="T75"/>
                  <a:gd fmla="*/ 5 w 110" name="T76"/>
                  <a:gd fmla="*/ 50 h 110" name="T77"/>
                  <a:gd fmla="*/ 9 w 110" name="T78"/>
                  <a:gd fmla="*/ 55 h 110" name="T79"/>
                  <a:gd fmla="*/ 102 w 110" name="T80"/>
                  <a:gd fmla="*/ 27 h 110" name="T81"/>
                  <a:gd fmla="*/ 101 w 110" name="T82"/>
                  <a:gd fmla="*/ 34 h 110" name="T83"/>
                  <a:gd fmla="*/ 94 w 110" name="T84"/>
                  <a:gd fmla="*/ 32 h 110" name="T85"/>
                  <a:gd fmla="*/ 96 w 110" name="T86"/>
                  <a:gd fmla="*/ 26 h 110" name="T87"/>
                  <a:gd fmla="*/ 102 w 110" name="T88"/>
                  <a:gd fmla="*/ 27 h 110" name="T89"/>
                  <a:gd fmla="*/ 15 w 110" name="T90"/>
                  <a:gd fmla="*/ 78 h 110" name="T91"/>
                  <a:gd fmla="*/ 14 w 110" name="T92"/>
                  <a:gd fmla="*/ 84 h 110" name="T93"/>
                  <a:gd fmla="*/ 7 w 110" name="T94"/>
                  <a:gd fmla="*/ 82 h 110" name="T95"/>
                  <a:gd fmla="*/ 9 w 110" name="T96"/>
                  <a:gd fmla="*/ 76 h 110" name="T97"/>
                  <a:gd fmla="*/ 15 w 110" name="T98"/>
                  <a:gd fmla="*/ 78 h 110" name="T99"/>
                  <a:gd fmla="*/ 32 w 110" name="T100"/>
                  <a:gd fmla="*/ 94 h 110" name="T101"/>
                  <a:gd fmla="*/ 34 w 110" name="T102"/>
                  <a:gd fmla="*/ 101 h 110" name="T103"/>
                  <a:gd fmla="*/ 27 w 110" name="T104"/>
                  <a:gd fmla="*/ 102 h 110" name="T105"/>
                  <a:gd fmla="*/ 26 w 110" name="T106"/>
                  <a:gd fmla="*/ 96 h 110" name="T107"/>
                  <a:gd fmla="*/ 32 w 110" name="T108"/>
                  <a:gd fmla="*/ 94 h 110" name="T109"/>
                  <a:gd fmla="*/ 55 w 110" name="T110"/>
                  <a:gd fmla="*/ 100 h 110" name="T111"/>
                  <a:gd fmla="*/ 59 w 110" name="T112"/>
                  <a:gd fmla="*/ 105 h 110" name="T113"/>
                  <a:gd fmla="*/ 55 w 110" name="T114"/>
                  <a:gd fmla="*/ 110 h 110" name="T115"/>
                  <a:gd fmla="*/ 50 w 110" name="T116"/>
                  <a:gd fmla="*/ 105 h 110" name="T117"/>
                  <a:gd fmla="*/ 55 w 110" name="T118"/>
                  <a:gd fmla="*/ 100 h 11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10" w="110">
                    <a:moveTo>
                      <a:pt x="55" y="0"/>
                    </a:moveTo>
                    <a:cubicBezTo>
                      <a:pt x="57" y="0"/>
                      <a:pt x="59" y="2"/>
                      <a:pt x="59" y="4"/>
                    </a:cubicBezTo>
                    <a:cubicBezTo>
                      <a:pt x="59" y="7"/>
                      <a:pt x="57" y="9"/>
                      <a:pt x="55" y="9"/>
                    </a:cubicBezTo>
                    <a:cubicBezTo>
                      <a:pt x="52" y="9"/>
                      <a:pt x="50" y="7"/>
                      <a:pt x="50" y="4"/>
                    </a:cubicBezTo>
                    <a:cubicBezTo>
                      <a:pt x="50" y="2"/>
                      <a:pt x="52" y="0"/>
                      <a:pt x="55" y="0"/>
                    </a:cubicBezTo>
                    <a:moveTo>
                      <a:pt x="82" y="7"/>
                    </a:moveTo>
                    <a:cubicBezTo>
                      <a:pt x="84" y="8"/>
                      <a:pt x="85" y="11"/>
                      <a:pt x="84" y="13"/>
                    </a:cubicBezTo>
                    <a:cubicBezTo>
                      <a:pt x="83" y="16"/>
                      <a:pt x="80" y="16"/>
                      <a:pt x="78" y="15"/>
                    </a:cubicBezTo>
                    <a:cubicBezTo>
                      <a:pt x="75" y="14"/>
                      <a:pt x="75" y="11"/>
                      <a:pt x="76" y="9"/>
                    </a:cubicBezTo>
                    <a:cubicBezTo>
                      <a:pt x="77" y="7"/>
                      <a:pt x="80" y="6"/>
                      <a:pt x="82" y="7"/>
                    </a:cubicBezTo>
                    <a:moveTo>
                      <a:pt x="82" y="102"/>
                    </a:moveTo>
                    <a:cubicBezTo>
                      <a:pt x="80" y="103"/>
                      <a:pt x="77" y="103"/>
                      <a:pt x="76" y="101"/>
                    </a:cubicBezTo>
                    <a:cubicBezTo>
                      <a:pt x="75" y="98"/>
                      <a:pt x="75" y="96"/>
                      <a:pt x="78" y="94"/>
                    </a:cubicBezTo>
                    <a:cubicBezTo>
                      <a:pt x="80" y="93"/>
                      <a:pt x="83" y="94"/>
                      <a:pt x="84" y="96"/>
                    </a:cubicBezTo>
                    <a:cubicBezTo>
                      <a:pt x="85" y="98"/>
                      <a:pt x="84" y="101"/>
                      <a:pt x="82" y="102"/>
                    </a:cubicBezTo>
                    <a:moveTo>
                      <a:pt x="32" y="15"/>
                    </a:moveTo>
                    <a:cubicBezTo>
                      <a:pt x="30" y="16"/>
                      <a:pt x="27" y="16"/>
                      <a:pt x="26" y="13"/>
                    </a:cubicBezTo>
                    <a:cubicBezTo>
                      <a:pt x="24" y="11"/>
                      <a:pt x="25" y="8"/>
                      <a:pt x="27" y="7"/>
                    </a:cubicBezTo>
                    <a:cubicBezTo>
                      <a:pt x="30" y="6"/>
                      <a:pt x="32" y="7"/>
                      <a:pt x="34" y="9"/>
                    </a:cubicBezTo>
                    <a:cubicBezTo>
                      <a:pt x="35" y="11"/>
                      <a:pt x="34" y="14"/>
                      <a:pt x="32" y="15"/>
                    </a:cubicBezTo>
                    <a:moveTo>
                      <a:pt x="102" y="82"/>
                    </a:moveTo>
                    <a:cubicBezTo>
                      <a:pt x="101" y="84"/>
                      <a:pt x="98" y="85"/>
                      <a:pt x="96" y="84"/>
                    </a:cubicBezTo>
                    <a:cubicBezTo>
                      <a:pt x="94" y="83"/>
                      <a:pt x="93" y="80"/>
                      <a:pt x="94" y="78"/>
                    </a:cubicBezTo>
                    <a:cubicBezTo>
                      <a:pt x="96" y="75"/>
                      <a:pt x="98" y="75"/>
                      <a:pt x="101" y="76"/>
                    </a:cubicBezTo>
                    <a:cubicBezTo>
                      <a:pt x="103" y="77"/>
                      <a:pt x="104" y="80"/>
                      <a:pt x="102" y="82"/>
                    </a:cubicBezTo>
                    <a:moveTo>
                      <a:pt x="15" y="32"/>
                    </a:moveTo>
                    <a:cubicBezTo>
                      <a:pt x="14" y="34"/>
                      <a:pt x="11" y="35"/>
                      <a:pt x="9" y="34"/>
                    </a:cubicBezTo>
                    <a:cubicBezTo>
                      <a:pt x="7" y="32"/>
                      <a:pt x="6" y="29"/>
                      <a:pt x="7" y="27"/>
                    </a:cubicBezTo>
                    <a:cubicBezTo>
                      <a:pt x="9" y="25"/>
                      <a:pt x="11" y="24"/>
                      <a:pt x="14" y="26"/>
                    </a:cubicBezTo>
                    <a:cubicBezTo>
                      <a:pt x="16" y="27"/>
                      <a:pt x="16" y="30"/>
                      <a:pt x="15" y="32"/>
                    </a:cubicBezTo>
                    <a:moveTo>
                      <a:pt x="110" y="55"/>
                    </a:moveTo>
                    <a:cubicBezTo>
                      <a:pt x="110" y="57"/>
                      <a:pt x="108" y="59"/>
                      <a:pt x="105" y="59"/>
                    </a:cubicBezTo>
                    <a:cubicBezTo>
                      <a:pt x="103" y="59"/>
                      <a:pt x="101" y="57"/>
                      <a:pt x="101" y="55"/>
                    </a:cubicBezTo>
                    <a:cubicBezTo>
                      <a:pt x="101" y="52"/>
                      <a:pt x="103" y="50"/>
                      <a:pt x="105" y="50"/>
                    </a:cubicBezTo>
                    <a:cubicBezTo>
                      <a:pt x="108" y="50"/>
                      <a:pt x="110" y="52"/>
                      <a:pt x="110" y="55"/>
                    </a:cubicBezTo>
                    <a:moveTo>
                      <a:pt x="9" y="55"/>
                    </a:moveTo>
                    <a:cubicBezTo>
                      <a:pt x="9" y="57"/>
                      <a:pt x="7" y="59"/>
                      <a:pt x="5" y="59"/>
                    </a:cubicBezTo>
                    <a:cubicBezTo>
                      <a:pt x="2" y="59"/>
                      <a:pt x="0" y="57"/>
                      <a:pt x="0" y="55"/>
                    </a:cubicBezTo>
                    <a:cubicBezTo>
                      <a:pt x="0" y="52"/>
                      <a:pt x="2" y="50"/>
                      <a:pt x="5" y="50"/>
                    </a:cubicBezTo>
                    <a:cubicBezTo>
                      <a:pt x="7" y="50"/>
                      <a:pt x="9" y="52"/>
                      <a:pt x="9" y="55"/>
                    </a:cubicBezTo>
                    <a:moveTo>
                      <a:pt x="102" y="27"/>
                    </a:moveTo>
                    <a:cubicBezTo>
                      <a:pt x="104" y="29"/>
                      <a:pt x="103" y="32"/>
                      <a:pt x="101" y="34"/>
                    </a:cubicBezTo>
                    <a:cubicBezTo>
                      <a:pt x="98" y="35"/>
                      <a:pt x="96" y="34"/>
                      <a:pt x="94" y="32"/>
                    </a:cubicBezTo>
                    <a:cubicBezTo>
                      <a:pt x="93" y="30"/>
                      <a:pt x="94" y="27"/>
                      <a:pt x="96" y="26"/>
                    </a:cubicBezTo>
                    <a:cubicBezTo>
                      <a:pt x="98" y="24"/>
                      <a:pt x="101" y="25"/>
                      <a:pt x="102" y="27"/>
                    </a:cubicBezTo>
                    <a:moveTo>
                      <a:pt x="15" y="78"/>
                    </a:moveTo>
                    <a:cubicBezTo>
                      <a:pt x="16" y="80"/>
                      <a:pt x="16" y="83"/>
                      <a:pt x="14" y="84"/>
                    </a:cubicBezTo>
                    <a:cubicBezTo>
                      <a:pt x="11" y="85"/>
                      <a:pt x="9" y="84"/>
                      <a:pt x="7" y="82"/>
                    </a:cubicBezTo>
                    <a:cubicBezTo>
                      <a:pt x="6" y="80"/>
                      <a:pt x="7" y="77"/>
                      <a:pt x="9" y="76"/>
                    </a:cubicBezTo>
                    <a:cubicBezTo>
                      <a:pt x="11" y="75"/>
                      <a:pt x="14" y="75"/>
                      <a:pt x="15" y="78"/>
                    </a:cubicBezTo>
                    <a:moveTo>
                      <a:pt x="32" y="94"/>
                    </a:moveTo>
                    <a:cubicBezTo>
                      <a:pt x="34" y="96"/>
                      <a:pt x="35" y="98"/>
                      <a:pt x="34" y="101"/>
                    </a:cubicBezTo>
                    <a:cubicBezTo>
                      <a:pt x="32" y="103"/>
                      <a:pt x="30" y="103"/>
                      <a:pt x="27" y="102"/>
                    </a:cubicBezTo>
                    <a:cubicBezTo>
                      <a:pt x="25" y="101"/>
                      <a:pt x="24" y="98"/>
                      <a:pt x="26" y="96"/>
                    </a:cubicBezTo>
                    <a:cubicBezTo>
                      <a:pt x="27" y="94"/>
                      <a:pt x="30" y="93"/>
                      <a:pt x="32" y="94"/>
                    </a:cubicBezTo>
                    <a:moveTo>
                      <a:pt x="55" y="100"/>
                    </a:moveTo>
                    <a:cubicBezTo>
                      <a:pt x="57" y="100"/>
                      <a:pt x="59" y="102"/>
                      <a:pt x="59" y="105"/>
                    </a:cubicBezTo>
                    <a:cubicBezTo>
                      <a:pt x="59" y="108"/>
                      <a:pt x="57" y="110"/>
                      <a:pt x="55" y="110"/>
                    </a:cubicBezTo>
                    <a:cubicBezTo>
                      <a:pt x="52" y="110"/>
                      <a:pt x="50" y="108"/>
                      <a:pt x="50" y="105"/>
                    </a:cubicBezTo>
                    <a:cubicBezTo>
                      <a:pt x="50" y="102"/>
                      <a:pt x="52" y="100"/>
                      <a:pt x="55" y="100"/>
                    </a:cubicBezTo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0" name="Freeform 75"/>
              <p:cNvSpPr>
                <a:spLocks noEditPoints="1"/>
              </p:cNvSpPr>
              <p:nvPr/>
            </p:nvSpPr>
            <p:spPr bwMode="auto">
              <a:xfrm>
                <a:off x="4525963" y="2759076"/>
                <a:ext cx="1022350" cy="236538"/>
              </a:xfrm>
              <a:custGeom>
                <a:gdLst>
                  <a:gd fmla="*/ 51 w 272" name="T0"/>
                  <a:gd fmla="*/ 0 h 63" name="T1"/>
                  <a:gd fmla="*/ 0 w 272" name="T2"/>
                  <a:gd fmla="*/ 55 h 63" name="T3"/>
                  <a:gd fmla="*/ 3 w 272" name="T4"/>
                  <a:gd fmla="*/ 55 h 63" name="T5"/>
                  <a:gd fmla="*/ 11 w 272" name="T6"/>
                  <a:gd fmla="*/ 63 h 63" name="T7"/>
                  <a:gd fmla="*/ 55 w 272" name="T8"/>
                  <a:gd fmla="*/ 17 h 63" name="T9"/>
                  <a:gd fmla="*/ 51 w 272" name="T10"/>
                  <a:gd fmla="*/ 0 h 63" name="T11"/>
                  <a:gd fmla="*/ 221 w 272" name="T12"/>
                  <a:gd fmla="*/ 0 h 63" name="T13"/>
                  <a:gd fmla="*/ 272 w 272" name="T14"/>
                  <a:gd fmla="*/ 55 h 63" name="T15"/>
                  <a:gd fmla="*/ 269 w 272" name="T16"/>
                  <a:gd fmla="*/ 55 h 63" name="T17"/>
                  <a:gd fmla="*/ 261 w 272" name="T18"/>
                  <a:gd fmla="*/ 63 h 63" name="T19"/>
                  <a:gd fmla="*/ 217 w 272" name="T20"/>
                  <a:gd fmla="*/ 17 h 63" name="T21"/>
                  <a:gd fmla="*/ 221 w 272" name="T22"/>
                  <a:gd fmla="*/ 0 h 6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2" w="272">
                    <a:moveTo>
                      <a:pt x="51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8" y="55"/>
                      <a:pt x="11" y="59"/>
                      <a:pt x="11" y="63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1" y="0"/>
                      <a:pt x="51" y="0"/>
                      <a:pt x="51" y="0"/>
                    </a:cubicBezTo>
                    <a:moveTo>
                      <a:pt x="221" y="0"/>
                    </a:moveTo>
                    <a:cubicBezTo>
                      <a:pt x="272" y="55"/>
                      <a:pt x="272" y="55"/>
                      <a:pt x="272" y="55"/>
                    </a:cubicBezTo>
                    <a:cubicBezTo>
                      <a:pt x="269" y="55"/>
                      <a:pt x="269" y="55"/>
                      <a:pt x="269" y="55"/>
                    </a:cubicBezTo>
                    <a:cubicBezTo>
                      <a:pt x="265" y="55"/>
                      <a:pt x="261" y="59"/>
                      <a:pt x="261" y="63"/>
                    </a:cubicBezTo>
                    <a:cubicBezTo>
                      <a:pt x="217" y="17"/>
                      <a:pt x="217" y="17"/>
                      <a:pt x="217" y="17"/>
                    </a:cubicBezTo>
                    <a:cubicBezTo>
                      <a:pt x="221" y="0"/>
                      <a:pt x="221" y="0"/>
                      <a:pt x="221" y="0"/>
                    </a:cubicBezTo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1" name="Oval 76"/>
              <p:cNvSpPr>
                <a:spLocks noChangeArrowheads="1"/>
              </p:cNvSpPr>
              <p:nvPr/>
            </p:nvSpPr>
            <p:spPr bwMode="auto">
              <a:xfrm>
                <a:off x="4849813" y="2354264"/>
                <a:ext cx="374650" cy="379413"/>
              </a:xfrm>
              <a:prstGeom prst="ellipse">
                <a:avLst/>
              </a:prstGeom>
              <a:solidFill>
                <a:srgbClr val="DF4F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2" name="Oval 77"/>
              <p:cNvSpPr>
                <a:spLocks noChangeArrowheads="1"/>
              </p:cNvSpPr>
              <p:nvPr/>
            </p:nvSpPr>
            <p:spPr bwMode="auto">
              <a:xfrm>
                <a:off x="4905375" y="2413001"/>
                <a:ext cx="263525" cy="263525"/>
              </a:xfrm>
              <a:prstGeom prst="ellipse">
                <a:avLst/>
              </a:prstGeom>
              <a:solidFill>
                <a:srgbClr val="429BD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3" name="Freeform 78"/>
              <p:cNvSpPr/>
              <p:nvPr/>
            </p:nvSpPr>
            <p:spPr bwMode="auto">
              <a:xfrm>
                <a:off x="4932363" y="2439989"/>
                <a:ext cx="206375" cy="134938"/>
              </a:xfrm>
              <a:custGeom>
                <a:gdLst>
                  <a:gd fmla="*/ 28 w 55" name="T0"/>
                  <a:gd fmla="*/ 0 h 36" name="T1"/>
                  <a:gd fmla="*/ 55 w 55" name="T2"/>
                  <a:gd fmla="*/ 28 h 36" name="T3"/>
                  <a:gd fmla="*/ 54 w 55" name="T4"/>
                  <a:gd fmla="*/ 36 h 36" name="T5"/>
                  <a:gd fmla="*/ 28 w 55" name="T6"/>
                  <a:gd fmla="*/ 16 h 36" name="T7"/>
                  <a:gd fmla="*/ 1 w 55" name="T8"/>
                  <a:gd fmla="*/ 36 h 36" name="T9"/>
                  <a:gd fmla="*/ 0 w 55" name="T10"/>
                  <a:gd fmla="*/ 28 h 36" name="T11"/>
                  <a:gd fmla="*/ 28 w 55" name="T12"/>
                  <a:gd fmla="*/ 0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55">
                    <a:moveTo>
                      <a:pt x="28" y="0"/>
                    </a:moveTo>
                    <a:cubicBezTo>
                      <a:pt x="43" y="0"/>
                      <a:pt x="55" y="12"/>
                      <a:pt x="55" y="28"/>
                    </a:cubicBezTo>
                    <a:cubicBezTo>
                      <a:pt x="55" y="30"/>
                      <a:pt x="55" y="33"/>
                      <a:pt x="54" y="36"/>
                    </a:cubicBezTo>
                    <a:cubicBezTo>
                      <a:pt x="51" y="25"/>
                      <a:pt x="40" y="16"/>
                      <a:pt x="28" y="16"/>
                    </a:cubicBezTo>
                    <a:cubicBezTo>
                      <a:pt x="15" y="16"/>
                      <a:pt x="5" y="25"/>
                      <a:pt x="1" y="36"/>
                    </a:cubicBezTo>
                    <a:cubicBezTo>
                      <a:pt x="1" y="33"/>
                      <a:pt x="0" y="30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4" name="Freeform 79"/>
              <p:cNvSpPr/>
              <p:nvPr/>
            </p:nvSpPr>
            <p:spPr bwMode="auto">
              <a:xfrm>
                <a:off x="4849813" y="2555876"/>
                <a:ext cx="374650" cy="203200"/>
              </a:xfrm>
              <a:custGeom>
                <a:gdLst>
                  <a:gd fmla="*/ 100 w 100" name="T0"/>
                  <a:gd fmla="*/ 0 h 54" name="T1"/>
                  <a:gd fmla="*/ 100 w 100" name="T2"/>
                  <a:gd fmla="*/ 3 h 54" name="T3"/>
                  <a:gd fmla="*/ 50 w 100" name="T4"/>
                  <a:gd fmla="*/ 54 h 54" name="T5"/>
                  <a:gd fmla="*/ 0 w 100" name="T6"/>
                  <a:gd fmla="*/ 3 h 54" name="T7"/>
                  <a:gd fmla="*/ 0 w 100" name="T8"/>
                  <a:gd fmla="*/ 0 h 54" name="T9"/>
                  <a:gd fmla="*/ 50 w 100" name="T10"/>
                  <a:gd fmla="*/ 47 h 54" name="T11"/>
                  <a:gd fmla="*/ 100 w 100" name="T12"/>
                  <a:gd fmla="*/ 0 h 5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" w="100">
                    <a:moveTo>
                      <a:pt x="100" y="0"/>
                    </a:moveTo>
                    <a:cubicBezTo>
                      <a:pt x="100" y="1"/>
                      <a:pt x="100" y="2"/>
                      <a:pt x="100" y="3"/>
                    </a:cubicBezTo>
                    <a:cubicBezTo>
                      <a:pt x="100" y="31"/>
                      <a:pt x="78" y="54"/>
                      <a:pt x="50" y="54"/>
                    </a:cubicBezTo>
                    <a:cubicBezTo>
                      <a:pt x="22" y="54"/>
                      <a:pt x="0" y="3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26"/>
                      <a:pt x="23" y="47"/>
                      <a:pt x="50" y="47"/>
                    </a:cubicBezTo>
                    <a:cubicBezTo>
                      <a:pt x="76" y="47"/>
                      <a:pt x="98" y="26"/>
                      <a:pt x="100" y="0"/>
                    </a:cubicBezTo>
                  </a:path>
                </a:pathLst>
              </a:custGeom>
              <a:solidFill>
                <a:srgbClr val="7226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5" name="Freeform 80"/>
              <p:cNvSpPr>
                <a:spLocks noEditPoints="1"/>
              </p:cNvSpPr>
              <p:nvPr/>
            </p:nvSpPr>
            <p:spPr bwMode="auto">
              <a:xfrm>
                <a:off x="4868863" y="2376489"/>
                <a:ext cx="338137" cy="333375"/>
              </a:xfrm>
              <a:custGeom>
                <a:gdLst>
                  <a:gd fmla="*/ 45 w 90" name="T0"/>
                  <a:gd fmla="*/ 0 h 89" name="T1"/>
                  <a:gd fmla="*/ 49 w 90" name="T2"/>
                  <a:gd fmla="*/ 4 h 89" name="T3"/>
                  <a:gd fmla="*/ 45 w 90" name="T4"/>
                  <a:gd fmla="*/ 7 h 89" name="T5"/>
                  <a:gd fmla="*/ 41 w 90" name="T6"/>
                  <a:gd fmla="*/ 4 h 89" name="T7"/>
                  <a:gd fmla="*/ 45 w 90" name="T8"/>
                  <a:gd fmla="*/ 0 h 89" name="T9"/>
                  <a:gd fmla="*/ 67 w 90" name="T10"/>
                  <a:gd fmla="*/ 6 h 89" name="T11"/>
                  <a:gd fmla="*/ 69 w 90" name="T12"/>
                  <a:gd fmla="*/ 11 h 89" name="T13"/>
                  <a:gd fmla="*/ 63 w 90" name="T14"/>
                  <a:gd fmla="*/ 12 h 89" name="T15"/>
                  <a:gd fmla="*/ 62 w 90" name="T16"/>
                  <a:gd fmla="*/ 7 h 89" name="T17"/>
                  <a:gd fmla="*/ 67 w 90" name="T18"/>
                  <a:gd fmla="*/ 6 h 89" name="T19"/>
                  <a:gd fmla="*/ 67 w 90" name="T20"/>
                  <a:gd fmla="*/ 83 h 89" name="T21"/>
                  <a:gd fmla="*/ 62 w 90" name="T22"/>
                  <a:gd fmla="*/ 82 h 89" name="T23"/>
                  <a:gd fmla="*/ 63 w 90" name="T24"/>
                  <a:gd fmla="*/ 77 h 89" name="T25"/>
                  <a:gd fmla="*/ 69 w 90" name="T26"/>
                  <a:gd fmla="*/ 78 h 89" name="T27"/>
                  <a:gd fmla="*/ 67 w 90" name="T28"/>
                  <a:gd fmla="*/ 83 h 89" name="T29"/>
                  <a:gd fmla="*/ 26 w 90" name="T30"/>
                  <a:gd fmla="*/ 12 h 89" name="T31"/>
                  <a:gd fmla="*/ 21 w 90" name="T32"/>
                  <a:gd fmla="*/ 11 h 89" name="T33"/>
                  <a:gd fmla="*/ 22 w 90" name="T34"/>
                  <a:gd fmla="*/ 6 h 89" name="T35"/>
                  <a:gd fmla="*/ 28 w 90" name="T36"/>
                  <a:gd fmla="*/ 7 h 89" name="T37"/>
                  <a:gd fmla="*/ 26 w 90" name="T38"/>
                  <a:gd fmla="*/ 12 h 89" name="T39"/>
                  <a:gd fmla="*/ 84 w 90" name="T40"/>
                  <a:gd fmla="*/ 67 h 89" name="T41"/>
                  <a:gd fmla="*/ 78 w 90" name="T42"/>
                  <a:gd fmla="*/ 68 h 89" name="T43"/>
                  <a:gd fmla="*/ 77 w 90" name="T44"/>
                  <a:gd fmla="*/ 63 h 89" name="T45"/>
                  <a:gd fmla="*/ 82 w 90" name="T46"/>
                  <a:gd fmla="*/ 62 h 89" name="T47"/>
                  <a:gd fmla="*/ 84 w 90" name="T48"/>
                  <a:gd fmla="*/ 67 h 89" name="T49"/>
                  <a:gd fmla="*/ 13 w 90" name="T50"/>
                  <a:gd fmla="*/ 26 h 89" name="T51"/>
                  <a:gd fmla="*/ 7 w 90" name="T52"/>
                  <a:gd fmla="*/ 27 h 89" name="T53"/>
                  <a:gd fmla="*/ 6 w 90" name="T54"/>
                  <a:gd fmla="*/ 22 h 89" name="T55"/>
                  <a:gd fmla="*/ 11 w 90" name="T56"/>
                  <a:gd fmla="*/ 21 h 89" name="T57"/>
                  <a:gd fmla="*/ 13 w 90" name="T58"/>
                  <a:gd fmla="*/ 26 h 89" name="T59"/>
                  <a:gd fmla="*/ 90 w 90" name="T60"/>
                  <a:gd fmla="*/ 45 h 89" name="T61"/>
                  <a:gd fmla="*/ 86 w 90" name="T62"/>
                  <a:gd fmla="*/ 48 h 89" name="T63"/>
                  <a:gd fmla="*/ 82 w 90" name="T64"/>
                  <a:gd fmla="*/ 45 h 89" name="T65"/>
                  <a:gd fmla="*/ 86 w 90" name="T66"/>
                  <a:gd fmla="*/ 41 h 89" name="T67"/>
                  <a:gd fmla="*/ 90 w 90" name="T68"/>
                  <a:gd fmla="*/ 45 h 89" name="T69"/>
                  <a:gd fmla="*/ 8 w 90" name="T70"/>
                  <a:gd fmla="*/ 45 h 89" name="T71"/>
                  <a:gd fmla="*/ 4 w 90" name="T72"/>
                  <a:gd fmla="*/ 48 h 89" name="T73"/>
                  <a:gd fmla="*/ 0 w 90" name="T74"/>
                  <a:gd fmla="*/ 45 h 89" name="T75"/>
                  <a:gd fmla="*/ 4 w 90" name="T76"/>
                  <a:gd fmla="*/ 41 h 89" name="T77"/>
                  <a:gd fmla="*/ 8 w 90" name="T78"/>
                  <a:gd fmla="*/ 45 h 89" name="T79"/>
                  <a:gd fmla="*/ 84 w 90" name="T80"/>
                  <a:gd fmla="*/ 22 h 89" name="T81"/>
                  <a:gd fmla="*/ 82 w 90" name="T82"/>
                  <a:gd fmla="*/ 27 h 89" name="T83"/>
                  <a:gd fmla="*/ 77 w 90" name="T84"/>
                  <a:gd fmla="*/ 26 h 89" name="T85"/>
                  <a:gd fmla="*/ 78 w 90" name="T86"/>
                  <a:gd fmla="*/ 21 h 89" name="T87"/>
                  <a:gd fmla="*/ 84 w 90" name="T88"/>
                  <a:gd fmla="*/ 22 h 89" name="T89"/>
                  <a:gd fmla="*/ 13 w 90" name="T90"/>
                  <a:gd fmla="*/ 63 h 89" name="T91"/>
                  <a:gd fmla="*/ 11 w 90" name="T92"/>
                  <a:gd fmla="*/ 68 h 89" name="T93"/>
                  <a:gd fmla="*/ 6 w 90" name="T94"/>
                  <a:gd fmla="*/ 67 h 89" name="T95"/>
                  <a:gd fmla="*/ 7 w 90" name="T96"/>
                  <a:gd fmla="*/ 62 h 89" name="T97"/>
                  <a:gd fmla="*/ 13 w 90" name="T98"/>
                  <a:gd fmla="*/ 63 h 89" name="T99"/>
                  <a:gd fmla="*/ 26 w 90" name="T100"/>
                  <a:gd fmla="*/ 77 h 89" name="T101"/>
                  <a:gd fmla="*/ 28 w 90" name="T102"/>
                  <a:gd fmla="*/ 82 h 89" name="T103"/>
                  <a:gd fmla="*/ 22 w 90" name="T104"/>
                  <a:gd fmla="*/ 83 h 89" name="T105"/>
                  <a:gd fmla="*/ 21 w 90" name="T106"/>
                  <a:gd fmla="*/ 78 h 89" name="T107"/>
                  <a:gd fmla="*/ 26 w 90" name="T108"/>
                  <a:gd fmla="*/ 77 h 89" name="T109"/>
                  <a:gd fmla="*/ 45 w 90" name="T110"/>
                  <a:gd fmla="*/ 82 h 89" name="T111"/>
                  <a:gd fmla="*/ 49 w 90" name="T112"/>
                  <a:gd fmla="*/ 86 h 89" name="T113"/>
                  <a:gd fmla="*/ 45 w 90" name="T114"/>
                  <a:gd fmla="*/ 89 h 89" name="T115"/>
                  <a:gd fmla="*/ 41 w 90" name="T116"/>
                  <a:gd fmla="*/ 86 h 89" name="T117"/>
                  <a:gd fmla="*/ 45 w 90" name="T118"/>
                  <a:gd fmla="*/ 82 h 89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89" w="90">
                    <a:moveTo>
                      <a:pt x="45" y="0"/>
                    </a:moveTo>
                    <a:cubicBezTo>
                      <a:pt x="47" y="0"/>
                      <a:pt x="49" y="2"/>
                      <a:pt x="49" y="4"/>
                    </a:cubicBezTo>
                    <a:cubicBezTo>
                      <a:pt x="49" y="6"/>
                      <a:pt x="47" y="7"/>
                      <a:pt x="45" y="7"/>
                    </a:cubicBezTo>
                    <a:cubicBezTo>
                      <a:pt x="43" y="7"/>
                      <a:pt x="41" y="6"/>
                      <a:pt x="41" y="4"/>
                    </a:cubicBezTo>
                    <a:cubicBezTo>
                      <a:pt x="41" y="2"/>
                      <a:pt x="43" y="0"/>
                      <a:pt x="45" y="0"/>
                    </a:cubicBezTo>
                    <a:moveTo>
                      <a:pt x="67" y="6"/>
                    </a:moveTo>
                    <a:cubicBezTo>
                      <a:pt x="69" y="7"/>
                      <a:pt x="70" y="9"/>
                      <a:pt x="69" y="11"/>
                    </a:cubicBezTo>
                    <a:cubicBezTo>
                      <a:pt x="67" y="13"/>
                      <a:pt x="65" y="13"/>
                      <a:pt x="63" y="12"/>
                    </a:cubicBezTo>
                    <a:cubicBezTo>
                      <a:pt x="62" y="11"/>
                      <a:pt x="61" y="9"/>
                      <a:pt x="62" y="7"/>
                    </a:cubicBezTo>
                    <a:cubicBezTo>
                      <a:pt x="63" y="5"/>
                      <a:pt x="65" y="5"/>
                      <a:pt x="67" y="6"/>
                    </a:cubicBezTo>
                    <a:moveTo>
                      <a:pt x="67" y="83"/>
                    </a:moveTo>
                    <a:cubicBezTo>
                      <a:pt x="65" y="84"/>
                      <a:pt x="63" y="84"/>
                      <a:pt x="62" y="82"/>
                    </a:cubicBezTo>
                    <a:cubicBezTo>
                      <a:pt x="61" y="80"/>
                      <a:pt x="62" y="78"/>
                      <a:pt x="63" y="77"/>
                    </a:cubicBezTo>
                    <a:cubicBezTo>
                      <a:pt x="65" y="76"/>
                      <a:pt x="67" y="76"/>
                      <a:pt x="69" y="78"/>
                    </a:cubicBezTo>
                    <a:cubicBezTo>
                      <a:pt x="70" y="80"/>
                      <a:pt x="69" y="82"/>
                      <a:pt x="67" y="83"/>
                    </a:cubicBezTo>
                    <a:moveTo>
                      <a:pt x="26" y="12"/>
                    </a:moveTo>
                    <a:cubicBezTo>
                      <a:pt x="24" y="13"/>
                      <a:pt x="22" y="13"/>
                      <a:pt x="21" y="11"/>
                    </a:cubicBezTo>
                    <a:cubicBezTo>
                      <a:pt x="20" y="9"/>
                      <a:pt x="21" y="7"/>
                      <a:pt x="22" y="6"/>
                    </a:cubicBezTo>
                    <a:cubicBezTo>
                      <a:pt x="24" y="5"/>
                      <a:pt x="27" y="5"/>
                      <a:pt x="28" y="7"/>
                    </a:cubicBezTo>
                    <a:cubicBezTo>
                      <a:pt x="29" y="9"/>
                      <a:pt x="28" y="11"/>
                      <a:pt x="26" y="12"/>
                    </a:cubicBezTo>
                    <a:moveTo>
                      <a:pt x="84" y="67"/>
                    </a:moveTo>
                    <a:cubicBezTo>
                      <a:pt x="82" y="69"/>
                      <a:pt x="80" y="69"/>
                      <a:pt x="78" y="68"/>
                    </a:cubicBezTo>
                    <a:cubicBezTo>
                      <a:pt x="77" y="67"/>
                      <a:pt x="76" y="65"/>
                      <a:pt x="77" y="63"/>
                    </a:cubicBezTo>
                    <a:cubicBezTo>
                      <a:pt x="78" y="61"/>
                      <a:pt x="80" y="61"/>
                      <a:pt x="82" y="62"/>
                    </a:cubicBezTo>
                    <a:cubicBezTo>
                      <a:pt x="84" y="63"/>
                      <a:pt x="85" y="65"/>
                      <a:pt x="84" y="67"/>
                    </a:cubicBezTo>
                    <a:moveTo>
                      <a:pt x="13" y="26"/>
                    </a:moveTo>
                    <a:cubicBezTo>
                      <a:pt x="12" y="28"/>
                      <a:pt x="9" y="28"/>
                      <a:pt x="7" y="27"/>
                    </a:cubicBezTo>
                    <a:cubicBezTo>
                      <a:pt x="6" y="26"/>
                      <a:pt x="5" y="24"/>
                      <a:pt x="6" y="22"/>
                    </a:cubicBezTo>
                    <a:cubicBezTo>
                      <a:pt x="7" y="20"/>
                      <a:pt x="9" y="20"/>
                      <a:pt x="11" y="21"/>
                    </a:cubicBezTo>
                    <a:cubicBezTo>
                      <a:pt x="13" y="22"/>
                      <a:pt x="14" y="24"/>
                      <a:pt x="13" y="26"/>
                    </a:cubicBezTo>
                    <a:moveTo>
                      <a:pt x="90" y="45"/>
                    </a:moveTo>
                    <a:cubicBezTo>
                      <a:pt x="90" y="47"/>
                      <a:pt x="88" y="48"/>
                      <a:pt x="86" y="48"/>
                    </a:cubicBezTo>
                    <a:cubicBezTo>
                      <a:pt x="84" y="48"/>
                      <a:pt x="82" y="47"/>
                      <a:pt x="82" y="45"/>
                    </a:cubicBezTo>
                    <a:cubicBezTo>
                      <a:pt x="82" y="43"/>
                      <a:pt x="84" y="41"/>
                      <a:pt x="86" y="41"/>
                    </a:cubicBezTo>
                    <a:cubicBezTo>
                      <a:pt x="88" y="41"/>
                      <a:pt x="90" y="43"/>
                      <a:pt x="90" y="45"/>
                    </a:cubicBezTo>
                    <a:moveTo>
                      <a:pt x="8" y="45"/>
                    </a:moveTo>
                    <a:cubicBezTo>
                      <a:pt x="8" y="47"/>
                      <a:pt x="6" y="48"/>
                      <a:pt x="4" y="48"/>
                    </a:cubicBezTo>
                    <a:cubicBezTo>
                      <a:pt x="2" y="48"/>
                      <a:pt x="0" y="47"/>
                      <a:pt x="0" y="45"/>
                    </a:cubicBezTo>
                    <a:cubicBezTo>
                      <a:pt x="0" y="43"/>
                      <a:pt x="2" y="41"/>
                      <a:pt x="4" y="41"/>
                    </a:cubicBezTo>
                    <a:cubicBezTo>
                      <a:pt x="6" y="41"/>
                      <a:pt x="8" y="43"/>
                      <a:pt x="8" y="45"/>
                    </a:cubicBezTo>
                    <a:moveTo>
                      <a:pt x="84" y="22"/>
                    </a:moveTo>
                    <a:cubicBezTo>
                      <a:pt x="85" y="24"/>
                      <a:pt x="84" y="26"/>
                      <a:pt x="82" y="27"/>
                    </a:cubicBezTo>
                    <a:cubicBezTo>
                      <a:pt x="80" y="28"/>
                      <a:pt x="78" y="28"/>
                      <a:pt x="77" y="26"/>
                    </a:cubicBezTo>
                    <a:cubicBezTo>
                      <a:pt x="76" y="24"/>
                      <a:pt x="77" y="22"/>
                      <a:pt x="78" y="21"/>
                    </a:cubicBezTo>
                    <a:cubicBezTo>
                      <a:pt x="80" y="20"/>
                      <a:pt x="82" y="20"/>
                      <a:pt x="84" y="22"/>
                    </a:cubicBezTo>
                    <a:moveTo>
                      <a:pt x="13" y="63"/>
                    </a:moveTo>
                    <a:cubicBezTo>
                      <a:pt x="14" y="65"/>
                      <a:pt x="13" y="67"/>
                      <a:pt x="11" y="68"/>
                    </a:cubicBezTo>
                    <a:cubicBezTo>
                      <a:pt x="9" y="69"/>
                      <a:pt x="7" y="69"/>
                      <a:pt x="6" y="67"/>
                    </a:cubicBezTo>
                    <a:cubicBezTo>
                      <a:pt x="5" y="65"/>
                      <a:pt x="6" y="63"/>
                      <a:pt x="7" y="62"/>
                    </a:cubicBezTo>
                    <a:cubicBezTo>
                      <a:pt x="9" y="61"/>
                      <a:pt x="12" y="61"/>
                      <a:pt x="13" y="63"/>
                    </a:cubicBezTo>
                    <a:moveTo>
                      <a:pt x="26" y="77"/>
                    </a:moveTo>
                    <a:cubicBezTo>
                      <a:pt x="28" y="78"/>
                      <a:pt x="29" y="80"/>
                      <a:pt x="28" y="82"/>
                    </a:cubicBezTo>
                    <a:cubicBezTo>
                      <a:pt x="27" y="84"/>
                      <a:pt x="24" y="84"/>
                      <a:pt x="22" y="83"/>
                    </a:cubicBezTo>
                    <a:cubicBezTo>
                      <a:pt x="21" y="82"/>
                      <a:pt x="20" y="80"/>
                      <a:pt x="21" y="78"/>
                    </a:cubicBezTo>
                    <a:cubicBezTo>
                      <a:pt x="22" y="76"/>
                      <a:pt x="24" y="76"/>
                      <a:pt x="26" y="77"/>
                    </a:cubicBezTo>
                    <a:moveTo>
                      <a:pt x="45" y="82"/>
                    </a:moveTo>
                    <a:cubicBezTo>
                      <a:pt x="47" y="82"/>
                      <a:pt x="49" y="84"/>
                      <a:pt x="49" y="86"/>
                    </a:cubicBezTo>
                    <a:cubicBezTo>
                      <a:pt x="49" y="88"/>
                      <a:pt x="47" y="89"/>
                      <a:pt x="45" y="89"/>
                    </a:cubicBezTo>
                    <a:cubicBezTo>
                      <a:pt x="43" y="89"/>
                      <a:pt x="41" y="88"/>
                      <a:pt x="41" y="86"/>
                    </a:cubicBezTo>
                    <a:cubicBezTo>
                      <a:pt x="41" y="84"/>
                      <a:pt x="43" y="82"/>
                      <a:pt x="45" y="82"/>
                    </a:cubicBezTo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6" name="Freeform 81"/>
              <p:cNvSpPr>
                <a:spLocks noEditPoints="1"/>
              </p:cNvSpPr>
              <p:nvPr/>
            </p:nvSpPr>
            <p:spPr bwMode="auto">
              <a:xfrm>
                <a:off x="5240338" y="3276601"/>
                <a:ext cx="3175" cy="4763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0 w 1" name="T4"/>
                  <a:gd fmla="*/ 1 h 1" name="T5"/>
                  <a:gd fmla="*/ 1 w 1" name="T6"/>
                  <a:gd fmla="*/ 0 h 1" name="T7"/>
                  <a:gd fmla="*/ 1 w 1" name="T8"/>
                  <a:gd fmla="*/ 0 h 1" name="T9"/>
                  <a:gd fmla="*/ 1 w 1" name="T10"/>
                  <a:gd fmla="*/ 0 h 1" name="T11"/>
                  <a:gd fmla="*/ 1 w 1" name="T12"/>
                  <a:gd fmla="*/ 0 h 1" name="T13"/>
                  <a:gd fmla="*/ 1 w 1" name="T14"/>
                  <a:gd fmla="*/ 0 h 1" name="T15"/>
                  <a:gd fmla="*/ 1 w 1" name="T16"/>
                  <a:gd fmla="*/ 0 h 1" name="T17"/>
                  <a:gd fmla="*/ 1 w 1" name="T18"/>
                  <a:gd fmla="*/ 0 h 1" name="T19"/>
                  <a:gd fmla="*/ 1 w 1" name="T20"/>
                  <a:gd fmla="*/ 0 h 1" name="T21"/>
                  <a:gd fmla="*/ 1 w 1" name="T22"/>
                  <a:gd fmla="*/ 0 h 1" name="T23"/>
                  <a:gd fmla="*/ 1 w 1" name="T24"/>
                  <a:gd fmla="*/ 0 h 1" name="T25"/>
                  <a:gd fmla="*/ 1 w 1" name="T26"/>
                  <a:gd fmla="*/ 0 h 1" name="T27"/>
                  <a:gd fmla="*/ 1 w 1" name="T28"/>
                  <a:gd fmla="*/ 0 h 1" name="T29"/>
                  <a:gd fmla="*/ 1 w 1" name="T30"/>
                  <a:gd fmla="*/ 0 h 1" name="T31"/>
                  <a:gd fmla="*/ 1 w 1" name="T32"/>
                  <a:gd fmla="*/ 0 h 1" name="T33"/>
                  <a:gd fmla="*/ 1 w 1" name="T34"/>
                  <a:gd fmla="*/ 0 h 1" name="T35"/>
                  <a:gd fmla="*/ 1 w 1" name="T36"/>
                  <a:gd fmla="*/ 0 h 1" name="T37"/>
                  <a:gd fmla="*/ 1 w 1" name="T38"/>
                  <a:gd fmla="*/ 0 h 1" name="T39"/>
                  <a:gd fmla="*/ 1 w 1" name="T40"/>
                  <a:gd fmla="*/ 0 h 1" name="T41"/>
                  <a:gd fmla="*/ 1 w 1" name="T42"/>
                  <a:gd fmla="*/ 0 h 1" name="T43"/>
                  <a:gd fmla="*/ 1 w 1" name="T44"/>
                  <a:gd fmla="*/ 0 h 1" name="T45"/>
                  <a:gd fmla="*/ 1 w 1" name="T46"/>
                  <a:gd fmla="*/ 0 h 1" name="T47"/>
                  <a:gd fmla="*/ 1 w 1" name="T48"/>
                  <a:gd fmla="*/ 0 h 1" name="T49"/>
                  <a:gd fmla="*/ 1 w 1" name="T50"/>
                  <a:gd fmla="*/ 0 h 1" name="T51"/>
                  <a:gd fmla="*/ 1 w 1" name="T52"/>
                  <a:gd fmla="*/ 0 h 1" name="T53"/>
                  <a:gd fmla="*/ 1 w 1" name="T54"/>
                  <a:gd fmla="*/ 0 h 1" name="T55"/>
                  <a:gd fmla="*/ 1 w 1" name="T56"/>
                  <a:gd fmla="*/ 0 h 1" name="T57"/>
                  <a:gd fmla="*/ 1 w 1" name="T58"/>
                  <a:gd fmla="*/ 0 h 1" name="T59"/>
                  <a:gd fmla="*/ 1 w 1" name="T60"/>
                  <a:gd fmla="*/ 0 h 1" name="T61"/>
                  <a:gd fmla="*/ 1 w 1" name="T62"/>
                  <a:gd fmla="*/ 0 h 1" name="T63"/>
                  <a:gd fmla="*/ 1 w 1" name="T64"/>
                  <a:gd fmla="*/ 0 h 1" name="T65"/>
                  <a:gd fmla="*/ 1 w 1" name="T66"/>
                  <a:gd fmla="*/ 0 h 1" name="T67"/>
                  <a:gd fmla="*/ 1 w 1" name="T68"/>
                  <a:gd fmla="*/ 0 h 1" name="T69"/>
                  <a:gd fmla="*/ 1 w 1" name="T70"/>
                  <a:gd fmla="*/ 0 h 1" name="T71"/>
                  <a:gd fmla="*/ 1 w 1" name="T72"/>
                  <a:gd fmla="*/ 0 h 1" name="T73"/>
                  <a:gd fmla="*/ 1 w 1" name="T74"/>
                  <a:gd fmla="*/ 0 h 1" name="T75"/>
                  <a:gd fmla="*/ 1 w 1" name="T76"/>
                  <a:gd fmla="*/ 0 h 1" name="T77"/>
                  <a:gd fmla="*/ 1 w 1" name="T78"/>
                  <a:gd fmla="*/ 0 h 1" name="T79"/>
                  <a:gd fmla="*/ 1 w 1" name="T80"/>
                  <a:gd fmla="*/ 0 h 1" name="T81"/>
                  <a:gd fmla="*/ 1 w 1" name="T82"/>
                  <a:gd fmla="*/ 0 h 1" name="T83"/>
                  <a:gd fmla="*/ 1 w 1" name="T84"/>
                  <a:gd fmla="*/ 0 h 1" name="T85"/>
                  <a:gd fmla="*/ 1 w 1" name="T86"/>
                  <a:gd fmla="*/ 0 h 1" name="T87"/>
                  <a:gd fmla="*/ 1 w 1" name="T88"/>
                  <a:gd fmla="*/ 0 h 1" name="T89"/>
                  <a:gd fmla="*/ 1 w 1" name="T90"/>
                  <a:gd fmla="*/ 0 h 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7" name="Freeform 82"/>
              <p:cNvSpPr/>
              <p:nvPr/>
            </p:nvSpPr>
            <p:spPr bwMode="auto">
              <a:xfrm>
                <a:off x="5153025" y="3306764"/>
                <a:ext cx="34925" cy="11113"/>
              </a:xfrm>
              <a:custGeom>
                <a:gdLst>
                  <a:gd fmla="*/ 9 w 9" name="T0"/>
                  <a:gd fmla="*/ 0 h 3" name="T1"/>
                  <a:gd fmla="*/ 0 w 9" name="T2"/>
                  <a:gd fmla="*/ 3 h 3" name="T3"/>
                  <a:gd fmla="*/ 0 w 9" name="T4"/>
                  <a:gd fmla="*/ 3 h 3" name="T5"/>
                  <a:gd fmla="*/ 9 w 9" name="T6"/>
                  <a:gd fmla="*/ 0 h 3" name="T7"/>
                  <a:gd fmla="*/ 9 w 9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6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B8B1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8" name="Freeform 83"/>
              <p:cNvSpPr>
                <a:spLocks noEditPoints="1"/>
              </p:cNvSpPr>
              <p:nvPr/>
            </p:nvSpPr>
            <p:spPr bwMode="auto">
              <a:xfrm>
                <a:off x="5127625" y="3281364"/>
                <a:ext cx="112712" cy="44450"/>
              </a:xfrm>
              <a:custGeom>
                <a:gdLst>
                  <a:gd fmla="*/ 0 w 30" name="T0"/>
                  <a:gd fmla="*/ 12 h 12" name="T1"/>
                  <a:gd fmla="*/ 0 w 30" name="T2"/>
                  <a:gd fmla="*/ 12 h 12" name="T3"/>
                  <a:gd fmla="*/ 0 w 30" name="T4"/>
                  <a:gd fmla="*/ 12 h 12" name="T5"/>
                  <a:gd fmla="*/ 0 w 30" name="T6"/>
                  <a:gd fmla="*/ 12 h 12" name="T7"/>
                  <a:gd fmla="*/ 0 w 30" name="T8"/>
                  <a:gd fmla="*/ 12 h 12" name="T9"/>
                  <a:gd fmla="*/ 0 w 30" name="T10"/>
                  <a:gd fmla="*/ 12 h 12" name="T11"/>
                  <a:gd fmla="*/ 0 w 30" name="T12"/>
                  <a:gd fmla="*/ 12 h 12" name="T13"/>
                  <a:gd fmla="*/ 0 w 30" name="T14"/>
                  <a:gd fmla="*/ 12 h 12" name="T15"/>
                  <a:gd fmla="*/ 0 w 30" name="T16"/>
                  <a:gd fmla="*/ 12 h 12" name="T17"/>
                  <a:gd fmla="*/ 1 w 30" name="T18"/>
                  <a:gd fmla="*/ 12 h 12" name="T19"/>
                  <a:gd fmla="*/ 0 w 30" name="T20"/>
                  <a:gd fmla="*/ 12 h 12" name="T21"/>
                  <a:gd fmla="*/ 1 w 30" name="T22"/>
                  <a:gd fmla="*/ 12 h 12" name="T23"/>
                  <a:gd fmla="*/ 1 w 30" name="T24"/>
                  <a:gd fmla="*/ 12 h 12" name="T25"/>
                  <a:gd fmla="*/ 1 w 30" name="T26"/>
                  <a:gd fmla="*/ 12 h 12" name="T27"/>
                  <a:gd fmla="*/ 1 w 30" name="T28"/>
                  <a:gd fmla="*/ 12 h 12" name="T29"/>
                  <a:gd fmla="*/ 1 w 30" name="T30"/>
                  <a:gd fmla="*/ 12 h 12" name="T31"/>
                  <a:gd fmla="*/ 1 w 30" name="T32"/>
                  <a:gd fmla="*/ 12 h 12" name="T33"/>
                  <a:gd fmla="*/ 1 w 30" name="T34"/>
                  <a:gd fmla="*/ 12 h 12" name="T35"/>
                  <a:gd fmla="*/ 1 w 30" name="T36"/>
                  <a:gd fmla="*/ 12 h 12" name="T37"/>
                  <a:gd fmla="*/ 1 w 30" name="T38"/>
                  <a:gd fmla="*/ 12 h 12" name="T39"/>
                  <a:gd fmla="*/ 1 w 30" name="T40"/>
                  <a:gd fmla="*/ 12 h 12" name="T41"/>
                  <a:gd fmla="*/ 7 w 30" name="T42"/>
                  <a:gd fmla="*/ 10 h 12" name="T43"/>
                  <a:gd fmla="*/ 1 w 30" name="T44"/>
                  <a:gd fmla="*/ 12 h 12" name="T45"/>
                  <a:gd fmla="*/ 7 w 30" name="T46"/>
                  <a:gd fmla="*/ 10 h 12" name="T47"/>
                  <a:gd fmla="*/ 7 w 30" name="T48"/>
                  <a:gd fmla="*/ 10 h 12" name="T49"/>
                  <a:gd fmla="*/ 30 w 30" name="T50"/>
                  <a:gd fmla="*/ 0 h 12" name="T51"/>
                  <a:gd fmla="*/ 30 w 30" name="T52"/>
                  <a:gd fmla="*/ 0 h 12" name="T53"/>
                  <a:gd fmla="*/ 16 w 30" name="T54"/>
                  <a:gd fmla="*/ 7 h 12" name="T55"/>
                  <a:gd fmla="*/ 16 w 30" name="T56"/>
                  <a:gd fmla="*/ 7 h 12" name="T57"/>
                  <a:gd fmla="*/ 30 w 30" name="T58"/>
                  <a:gd fmla="*/ 0 h 1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2" w="30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1" y="12"/>
                    </a:moveTo>
                    <a:cubicBezTo>
                      <a:pt x="1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7" y="10"/>
                    </a:moveTo>
                    <a:cubicBezTo>
                      <a:pt x="5" y="11"/>
                      <a:pt x="3" y="11"/>
                      <a:pt x="1" y="12"/>
                    </a:cubicBezTo>
                    <a:cubicBezTo>
                      <a:pt x="3" y="11"/>
                      <a:pt x="5" y="11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7" y="1"/>
                      <a:pt x="23" y="4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3" y="4"/>
                      <a:pt x="27" y="1"/>
                      <a:pt x="30" y="0"/>
                    </a:cubicBezTo>
                  </a:path>
                </a:pathLst>
              </a:custGeom>
              <a:solidFill>
                <a:srgbClr val="9C917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9" name="Freeform 84"/>
              <p:cNvSpPr>
                <a:spLocks noEditPoints="1"/>
              </p:cNvSpPr>
              <p:nvPr/>
            </p:nvSpPr>
            <p:spPr bwMode="auto">
              <a:xfrm>
                <a:off x="5037138" y="533401"/>
                <a:ext cx="593725" cy="2671763"/>
              </a:xfrm>
              <a:custGeom>
                <a:gdLst>
                  <a:gd fmla="*/ 0 w 158" name="T0"/>
                  <a:gd fmla="*/ 389 h 712" name="T1"/>
                  <a:gd fmla="*/ 0 w 158" name="T2"/>
                  <a:gd fmla="*/ 228 h 712" name="T3"/>
                  <a:gd fmla="*/ 156 w 158" name="T4"/>
                  <a:gd fmla="*/ 359 h 712" name="T5"/>
                  <a:gd fmla="*/ 7 w 158" name="T6"/>
                  <a:gd fmla="*/ 602 h 712" name="T7"/>
                  <a:gd fmla="*/ 156 w 158" name="T8"/>
                  <a:gd fmla="*/ 273 h 712" name="T9"/>
                  <a:gd fmla="*/ 51 w 158" name="T10"/>
                  <a:gd fmla="*/ 38 h 712" name="T11"/>
                  <a:gd fmla="*/ 49 w 158" name="T12"/>
                  <a:gd fmla="*/ 36 h 712" name="T13"/>
                  <a:gd fmla="*/ 47 w 158" name="T14"/>
                  <a:gd fmla="*/ 34 h 712" name="T15"/>
                  <a:gd fmla="*/ 46 w 158" name="T16"/>
                  <a:gd fmla="*/ 34 h 712" name="T17"/>
                  <a:gd fmla="*/ 45 w 158" name="T18"/>
                  <a:gd fmla="*/ 32 h 712" name="T19"/>
                  <a:gd fmla="*/ 44 w 158" name="T20"/>
                  <a:gd fmla="*/ 32 h 712" name="T21"/>
                  <a:gd fmla="*/ 43 w 158" name="T22"/>
                  <a:gd fmla="*/ 31 h 712" name="T23"/>
                  <a:gd fmla="*/ 42 w 158" name="T24"/>
                  <a:gd fmla="*/ 30 h 712" name="T25"/>
                  <a:gd fmla="*/ 41 w 158" name="T26"/>
                  <a:gd fmla="*/ 29 h 712" name="T27"/>
                  <a:gd fmla="*/ 40 w 158" name="T28"/>
                  <a:gd fmla="*/ 28 h 712" name="T29"/>
                  <a:gd fmla="*/ 39 w 158" name="T30"/>
                  <a:gd fmla="*/ 28 h 712" name="T31"/>
                  <a:gd fmla="*/ 38 w 158" name="T32"/>
                  <a:gd fmla="*/ 27 h 712" name="T33"/>
                  <a:gd fmla="*/ 37 w 158" name="T34"/>
                  <a:gd fmla="*/ 26 h 712" name="T35"/>
                  <a:gd fmla="*/ 36 w 158" name="T36"/>
                  <a:gd fmla="*/ 25 h 712" name="T37"/>
                  <a:gd fmla="*/ 35 w 158" name="T38"/>
                  <a:gd fmla="*/ 24 h 712" name="T39"/>
                  <a:gd fmla="*/ 34 w 158" name="T40"/>
                  <a:gd fmla="*/ 23 h 712" name="T41"/>
                  <a:gd fmla="*/ 33 w 158" name="T42"/>
                  <a:gd fmla="*/ 23 h 712" name="T43"/>
                  <a:gd fmla="*/ 32 w 158" name="T44"/>
                  <a:gd fmla="*/ 22 h 712" name="T45"/>
                  <a:gd fmla="*/ 31 w 158" name="T46"/>
                  <a:gd fmla="*/ 21 h 712" name="T47"/>
                  <a:gd fmla="*/ 30 w 158" name="T48"/>
                  <a:gd fmla="*/ 21 h 712" name="T49"/>
                  <a:gd fmla="*/ 29 w 158" name="T50"/>
                  <a:gd fmla="*/ 20 h 712" name="T51"/>
                  <a:gd fmla="*/ 28 w 158" name="T52"/>
                  <a:gd fmla="*/ 19 h 712" name="T53"/>
                  <a:gd fmla="*/ 27 w 158" name="T54"/>
                  <a:gd fmla="*/ 18 h 712" name="T55"/>
                  <a:gd fmla="*/ 27 w 158" name="T56"/>
                  <a:gd fmla="*/ 18 h 712" name="T57"/>
                  <a:gd fmla="*/ 26 w 158" name="T58"/>
                  <a:gd fmla="*/ 17 h 712" name="T59"/>
                  <a:gd fmla="*/ 25 w 158" name="T60"/>
                  <a:gd fmla="*/ 17 h 712" name="T61"/>
                  <a:gd fmla="*/ 24 w 158" name="T62"/>
                  <a:gd fmla="*/ 16 h 712" name="T63"/>
                  <a:gd fmla="*/ 24 w 158" name="T64"/>
                  <a:gd fmla="*/ 15 h 712" name="T65"/>
                  <a:gd fmla="*/ 23 w 158" name="T66"/>
                  <a:gd fmla="*/ 15 h 712" name="T67"/>
                  <a:gd fmla="*/ 22 w 158" name="T68"/>
                  <a:gd fmla="*/ 14 h 712" name="T69"/>
                  <a:gd fmla="*/ 21 w 158" name="T70"/>
                  <a:gd fmla="*/ 13 h 712" name="T71"/>
                  <a:gd fmla="*/ 20 w 158" name="T72"/>
                  <a:gd fmla="*/ 13 h 712" name="T73"/>
                  <a:gd fmla="*/ 19 w 158" name="T74"/>
                  <a:gd fmla="*/ 12 h 712" name="T75"/>
                  <a:gd fmla="*/ 18 w 158" name="T76"/>
                  <a:gd fmla="*/ 12 h 712" name="T77"/>
                  <a:gd fmla="*/ 17 w 158" name="T78"/>
                  <a:gd fmla="*/ 11 h 712" name="T79"/>
                  <a:gd fmla="*/ 17 w 158" name="T80"/>
                  <a:gd fmla="*/ 11 h 712" name="T81"/>
                  <a:gd fmla="*/ 16 w 158" name="T82"/>
                  <a:gd fmla="*/ 10 h 712" name="T83"/>
                  <a:gd fmla="*/ 15 w 158" name="T84"/>
                  <a:gd fmla="*/ 10 h 712" name="T85"/>
                  <a:gd fmla="*/ 14 w 158" name="T86"/>
                  <a:gd fmla="*/ 9 h 712" name="T87"/>
                  <a:gd fmla="*/ 13 w 158" name="T88"/>
                  <a:gd fmla="*/ 8 h 712" name="T89"/>
                  <a:gd fmla="*/ 13 w 158" name="T90"/>
                  <a:gd fmla="*/ 8 h 712" name="T91"/>
                  <a:gd fmla="*/ 12 w 158" name="T92"/>
                  <a:gd fmla="*/ 7 h 712" name="T93"/>
                  <a:gd fmla="*/ 11 w 158" name="T94"/>
                  <a:gd fmla="*/ 7 h 712" name="T95"/>
                  <a:gd fmla="*/ 10 w 158" name="T96"/>
                  <a:gd fmla="*/ 6 h 712" name="T97"/>
                  <a:gd fmla="*/ 9 w 158" name="T98"/>
                  <a:gd fmla="*/ 6 h 712" name="T99"/>
                  <a:gd fmla="*/ 8 w 158" name="T100"/>
                  <a:gd fmla="*/ 5 h 712" name="T101"/>
                  <a:gd fmla="*/ 8 w 158" name="T102"/>
                  <a:gd fmla="*/ 5 h 712" name="T103"/>
                  <a:gd fmla="*/ 7 w 158" name="T104"/>
                  <a:gd fmla="*/ 4 h 712" name="T105"/>
                  <a:gd fmla="*/ 6 w 158" name="T106"/>
                  <a:gd fmla="*/ 4 h 712" name="T107"/>
                  <a:gd fmla="*/ 5 w 158" name="T108"/>
                  <a:gd fmla="*/ 3 h 712" name="T109"/>
                  <a:gd fmla="*/ 4 w 158" name="T110"/>
                  <a:gd fmla="*/ 3 h 712" name="T111"/>
                  <a:gd fmla="*/ 3 w 158" name="T112"/>
                  <a:gd fmla="*/ 2 h 712" name="T113"/>
                  <a:gd fmla="*/ 2 w 158" name="T114"/>
                  <a:gd fmla="*/ 2 h 712" name="T115"/>
                  <a:gd fmla="*/ 2 w 158" name="T116"/>
                  <a:gd fmla="*/ 1 h 712" name="T117"/>
                  <a:gd fmla="*/ 1 w 158" name="T118"/>
                  <a:gd fmla="*/ 1 h 71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712" w="158">
                    <a:moveTo>
                      <a:pt x="0" y="389"/>
                    </a:moveTo>
                    <a:cubicBezTo>
                      <a:pt x="0" y="389"/>
                      <a:pt x="0" y="389"/>
                      <a:pt x="0" y="389"/>
                    </a:cubicBezTo>
                    <a:cubicBezTo>
                      <a:pt x="0" y="389"/>
                      <a:pt x="0" y="389"/>
                      <a:pt x="0" y="389"/>
                    </a:cubicBezTo>
                    <a:moveTo>
                      <a:pt x="0" y="389"/>
                    </a:moveTo>
                    <a:cubicBezTo>
                      <a:pt x="0" y="389"/>
                      <a:pt x="0" y="389"/>
                      <a:pt x="0" y="389"/>
                    </a:cubicBezTo>
                    <a:cubicBezTo>
                      <a:pt x="0" y="389"/>
                      <a:pt x="0" y="389"/>
                      <a:pt x="0" y="389"/>
                    </a:cubicBezTo>
                    <a:moveTo>
                      <a:pt x="0" y="389"/>
                    </a:moveTo>
                    <a:cubicBezTo>
                      <a:pt x="0" y="389"/>
                      <a:pt x="0" y="389"/>
                      <a:pt x="0" y="389"/>
                    </a:cubicBezTo>
                    <a:cubicBezTo>
                      <a:pt x="0" y="389"/>
                      <a:pt x="0" y="389"/>
                      <a:pt x="0" y="389"/>
                    </a:cubicBezTo>
                    <a:moveTo>
                      <a:pt x="1" y="389"/>
                    </a:moveTo>
                    <a:cubicBezTo>
                      <a:pt x="0" y="389"/>
                      <a:pt x="0" y="389"/>
                      <a:pt x="0" y="389"/>
                    </a:cubicBezTo>
                    <a:cubicBezTo>
                      <a:pt x="0" y="389"/>
                      <a:pt x="0" y="389"/>
                      <a:pt x="1" y="389"/>
                    </a:cubicBezTo>
                    <a:moveTo>
                      <a:pt x="61" y="336"/>
                    </a:moveTo>
                    <a:cubicBezTo>
                      <a:pt x="57" y="366"/>
                      <a:pt x="31" y="389"/>
                      <a:pt x="1" y="389"/>
                    </a:cubicBezTo>
                    <a:cubicBezTo>
                      <a:pt x="31" y="389"/>
                      <a:pt x="57" y="366"/>
                      <a:pt x="61" y="336"/>
                    </a:cubicBezTo>
                    <a:moveTo>
                      <a:pt x="52" y="39"/>
                    </a:moveTo>
                    <a:cubicBezTo>
                      <a:pt x="95" y="80"/>
                      <a:pt x="124" y="131"/>
                      <a:pt x="140" y="188"/>
                    </a:cubicBezTo>
                    <a:cubicBezTo>
                      <a:pt x="103" y="213"/>
                      <a:pt x="54" y="228"/>
                      <a:pt x="0" y="228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4" y="266"/>
                      <a:pt x="61" y="294"/>
                      <a:pt x="61" y="328"/>
                    </a:cubicBezTo>
                    <a:cubicBezTo>
                      <a:pt x="61" y="329"/>
                      <a:pt x="61" y="330"/>
                      <a:pt x="61" y="332"/>
                    </a:cubicBezTo>
                    <a:cubicBezTo>
                      <a:pt x="61" y="333"/>
                      <a:pt x="61" y="335"/>
                      <a:pt x="61" y="336"/>
                    </a:cubicBezTo>
                    <a:cubicBezTo>
                      <a:pt x="61" y="367"/>
                      <a:pt x="39" y="392"/>
                      <a:pt x="9" y="397"/>
                    </a:cubicBezTo>
                    <a:cubicBezTo>
                      <a:pt x="64" y="396"/>
                      <a:pt x="113" y="383"/>
                      <a:pt x="149" y="364"/>
                    </a:cubicBezTo>
                    <a:cubicBezTo>
                      <a:pt x="151" y="362"/>
                      <a:pt x="154" y="361"/>
                      <a:pt x="156" y="359"/>
                    </a:cubicBezTo>
                    <a:cubicBezTo>
                      <a:pt x="156" y="359"/>
                      <a:pt x="156" y="359"/>
                      <a:pt x="156" y="359"/>
                    </a:cubicBezTo>
                    <a:cubicBezTo>
                      <a:pt x="156" y="359"/>
                      <a:pt x="156" y="359"/>
                      <a:pt x="156" y="359"/>
                    </a:cubicBezTo>
                    <a:cubicBezTo>
                      <a:pt x="154" y="391"/>
                      <a:pt x="149" y="423"/>
                      <a:pt x="141" y="454"/>
                    </a:cubicBezTo>
                    <a:cubicBezTo>
                      <a:pt x="100" y="468"/>
                      <a:pt x="51" y="477"/>
                      <a:pt x="0" y="477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28" y="486"/>
                      <a:pt x="50" y="508"/>
                      <a:pt x="50" y="536"/>
                    </a:cubicBezTo>
                    <a:cubicBezTo>
                      <a:pt x="50" y="537"/>
                      <a:pt x="50" y="538"/>
                      <a:pt x="50" y="539"/>
                    </a:cubicBezTo>
                    <a:cubicBezTo>
                      <a:pt x="50" y="540"/>
                      <a:pt x="50" y="541"/>
                      <a:pt x="50" y="542"/>
                    </a:cubicBezTo>
                    <a:cubicBezTo>
                      <a:pt x="50" y="570"/>
                      <a:pt x="28" y="592"/>
                      <a:pt x="0" y="593"/>
                    </a:cubicBezTo>
                    <a:cubicBezTo>
                      <a:pt x="0" y="602"/>
                      <a:pt x="0" y="602"/>
                      <a:pt x="0" y="602"/>
                    </a:cubicBezTo>
                    <a:cubicBezTo>
                      <a:pt x="7" y="602"/>
                      <a:pt x="7" y="602"/>
                      <a:pt x="7" y="602"/>
                    </a:cubicBezTo>
                    <a:cubicBezTo>
                      <a:pt x="12" y="602"/>
                      <a:pt x="15" y="606"/>
                      <a:pt x="15" y="610"/>
                    </a:cubicBezTo>
                    <a:cubicBezTo>
                      <a:pt x="15" y="712"/>
                      <a:pt x="15" y="712"/>
                      <a:pt x="15" y="712"/>
                    </a:cubicBezTo>
                    <a:cubicBezTo>
                      <a:pt x="29" y="711"/>
                      <a:pt x="43" y="708"/>
                      <a:pt x="55" y="705"/>
                    </a:cubicBezTo>
                    <a:cubicBezTo>
                      <a:pt x="55" y="705"/>
                      <a:pt x="55" y="705"/>
                      <a:pt x="55" y="705"/>
                    </a:cubicBezTo>
                    <a:cubicBezTo>
                      <a:pt x="81" y="610"/>
                      <a:pt x="81" y="610"/>
                      <a:pt x="81" y="610"/>
                    </a:cubicBezTo>
                    <a:cubicBezTo>
                      <a:pt x="81" y="610"/>
                      <a:pt x="81" y="610"/>
                      <a:pt x="81" y="610"/>
                    </a:cubicBezTo>
                    <a:cubicBezTo>
                      <a:pt x="85" y="593"/>
                      <a:pt x="85" y="593"/>
                      <a:pt x="85" y="593"/>
                    </a:cubicBezTo>
                    <a:cubicBezTo>
                      <a:pt x="131" y="514"/>
                      <a:pt x="158" y="415"/>
                      <a:pt x="158" y="317"/>
                    </a:cubicBezTo>
                    <a:cubicBezTo>
                      <a:pt x="158" y="303"/>
                      <a:pt x="157" y="288"/>
                      <a:pt x="156" y="273"/>
                    </a:cubicBezTo>
                    <a:cubicBezTo>
                      <a:pt x="148" y="184"/>
                      <a:pt x="116" y="99"/>
                      <a:pt x="52" y="39"/>
                    </a:cubicBezTo>
                    <a:moveTo>
                      <a:pt x="52" y="39"/>
                    </a:move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moveTo>
                      <a:pt x="51" y="38"/>
                    </a:moveTo>
                    <a:cubicBezTo>
                      <a:pt x="51" y="38"/>
                      <a:pt x="51" y="38"/>
                      <a:pt x="52" y="39"/>
                    </a:cubicBezTo>
                    <a:cubicBezTo>
                      <a:pt x="51" y="38"/>
                      <a:pt x="51" y="38"/>
                      <a:pt x="51" y="38"/>
                    </a:cubicBezTo>
                    <a:moveTo>
                      <a:pt x="50" y="37"/>
                    </a:move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0" y="37"/>
                    </a:cubicBezTo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moveTo>
                      <a:pt x="49" y="36"/>
                    </a:moveTo>
                    <a:cubicBezTo>
                      <a:pt x="49" y="36"/>
                      <a:pt x="49" y="36"/>
                      <a:pt x="50" y="37"/>
                    </a:cubicBezTo>
                    <a:cubicBezTo>
                      <a:pt x="49" y="36"/>
                      <a:pt x="49" y="36"/>
                      <a:pt x="49" y="36"/>
                    </a:cubicBezTo>
                    <a:moveTo>
                      <a:pt x="48" y="35"/>
                    </a:moveTo>
                    <a:cubicBezTo>
                      <a:pt x="48" y="36"/>
                      <a:pt x="49" y="36"/>
                      <a:pt x="49" y="36"/>
                    </a:cubicBezTo>
                    <a:cubicBezTo>
                      <a:pt x="49" y="36"/>
                      <a:pt x="48" y="36"/>
                      <a:pt x="48" y="35"/>
                    </a:cubicBezTo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moveTo>
                      <a:pt x="47" y="34"/>
                    </a:moveTo>
                    <a:cubicBezTo>
                      <a:pt x="47" y="34"/>
                      <a:pt x="47" y="35"/>
                      <a:pt x="48" y="35"/>
                    </a:cubicBezTo>
                    <a:cubicBezTo>
                      <a:pt x="47" y="35"/>
                      <a:pt x="47" y="34"/>
                      <a:pt x="47" y="34"/>
                    </a:cubicBezTo>
                    <a:moveTo>
                      <a:pt x="47" y="34"/>
                    </a:move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46" y="34"/>
                    </a:move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moveTo>
                      <a:pt x="46" y="34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moveTo>
                      <a:pt x="46" y="33"/>
                    </a:move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moveTo>
                      <a:pt x="45" y="33"/>
                    </a:moveTo>
                    <a:cubicBezTo>
                      <a:pt x="45" y="33"/>
                      <a:pt x="46" y="33"/>
                      <a:pt x="46" y="33"/>
                    </a:cubicBezTo>
                    <a:cubicBezTo>
                      <a:pt x="46" y="33"/>
                      <a:pt x="45" y="33"/>
                      <a:pt x="45" y="33"/>
                    </a:cubicBezTo>
                    <a:moveTo>
                      <a:pt x="45" y="32"/>
                    </a:move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5" y="32"/>
                    </a:cubicBezTo>
                    <a:moveTo>
                      <a:pt x="45" y="32"/>
                    </a:move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moveTo>
                      <a:pt x="44" y="32"/>
                    </a:moveTo>
                    <a:cubicBezTo>
                      <a:pt x="44" y="32"/>
                      <a:pt x="45" y="32"/>
                      <a:pt x="45" y="32"/>
                    </a:cubicBezTo>
                    <a:cubicBezTo>
                      <a:pt x="45" y="32"/>
                      <a:pt x="44" y="32"/>
                      <a:pt x="44" y="32"/>
                    </a:cubicBezTo>
                    <a:moveTo>
                      <a:pt x="44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moveTo>
                      <a:pt x="43" y="31"/>
                    </a:moveTo>
                    <a:cubicBezTo>
                      <a:pt x="44" y="31"/>
                      <a:pt x="44" y="32"/>
                      <a:pt x="44" y="32"/>
                    </a:cubicBezTo>
                    <a:cubicBezTo>
                      <a:pt x="44" y="32"/>
                      <a:pt x="44" y="31"/>
                      <a:pt x="43" y="31"/>
                    </a:cubicBezTo>
                    <a:moveTo>
                      <a:pt x="43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moveTo>
                      <a:pt x="43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moveTo>
                      <a:pt x="43" y="30"/>
                    </a:moveTo>
                    <a:cubicBezTo>
                      <a:pt x="43" y="30"/>
                      <a:pt x="43" y="31"/>
                      <a:pt x="43" y="31"/>
                    </a:cubicBezTo>
                    <a:cubicBezTo>
                      <a:pt x="43" y="31"/>
                      <a:pt x="43" y="30"/>
                      <a:pt x="43" y="30"/>
                    </a:cubicBezTo>
                    <a:moveTo>
                      <a:pt x="42" y="30"/>
                    </a:moveTo>
                    <a:cubicBezTo>
                      <a:pt x="42" y="30"/>
                      <a:pt x="42" y="30"/>
                      <a:pt x="43" y="30"/>
                    </a:cubicBezTo>
                    <a:cubicBezTo>
                      <a:pt x="42" y="30"/>
                      <a:pt x="42" y="30"/>
                      <a:pt x="42" y="30"/>
                    </a:cubicBezTo>
                    <a:moveTo>
                      <a:pt x="42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moveTo>
                      <a:pt x="41" y="29"/>
                    </a:moveTo>
                    <a:cubicBezTo>
                      <a:pt x="41" y="30"/>
                      <a:pt x="42" y="30"/>
                      <a:pt x="42" y="30"/>
                    </a:cubicBezTo>
                    <a:cubicBezTo>
                      <a:pt x="42" y="30"/>
                      <a:pt x="41" y="30"/>
                      <a:pt x="41" y="29"/>
                    </a:cubicBezTo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moveTo>
                      <a:pt x="40" y="29"/>
                    </a:moveTo>
                    <a:cubicBezTo>
                      <a:pt x="40" y="29"/>
                      <a:pt x="40" y="29"/>
                      <a:pt x="41" y="29"/>
                    </a:cubicBezTo>
                    <a:cubicBezTo>
                      <a:pt x="41" y="29"/>
                      <a:pt x="40" y="29"/>
                      <a:pt x="40" y="29"/>
                    </a:cubicBezTo>
                    <a:moveTo>
                      <a:pt x="40" y="28"/>
                    </a:move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8"/>
                      <a:pt x="40" y="28"/>
                      <a:pt x="40" y="28"/>
                    </a:cubicBezTo>
                    <a:moveTo>
                      <a:pt x="40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moveTo>
                      <a:pt x="40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moveTo>
                      <a:pt x="39" y="28"/>
                    </a:moveTo>
                    <a:cubicBezTo>
                      <a:pt x="39" y="28"/>
                      <a:pt x="40" y="28"/>
                      <a:pt x="40" y="28"/>
                    </a:cubicBezTo>
                    <a:cubicBezTo>
                      <a:pt x="40" y="28"/>
                      <a:pt x="39" y="28"/>
                      <a:pt x="39" y="28"/>
                    </a:cubicBezTo>
                    <a:moveTo>
                      <a:pt x="39" y="28"/>
                    </a:move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moveTo>
                      <a:pt x="39" y="27"/>
                    </a:moveTo>
                    <a:cubicBezTo>
                      <a:pt x="39" y="27"/>
                      <a:pt x="39" y="27"/>
                      <a:pt x="39" y="28"/>
                    </a:cubicBezTo>
                    <a:cubicBezTo>
                      <a:pt x="39" y="27"/>
                      <a:pt x="39" y="27"/>
                      <a:pt x="39" y="27"/>
                    </a:cubicBezTo>
                    <a:moveTo>
                      <a:pt x="38" y="27"/>
                    </a:move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8" y="27"/>
                      <a:pt x="38" y="27"/>
                    </a:cubicBezTo>
                    <a:moveTo>
                      <a:pt x="38" y="27"/>
                    </a:move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moveTo>
                      <a:pt x="38" y="26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moveTo>
                      <a:pt x="37" y="26"/>
                    </a:moveTo>
                    <a:cubicBezTo>
                      <a:pt x="37" y="26"/>
                      <a:pt x="37" y="26"/>
                      <a:pt x="38" y="26"/>
                    </a:cubicBezTo>
                    <a:cubicBezTo>
                      <a:pt x="37" y="26"/>
                      <a:pt x="37" y="26"/>
                      <a:pt x="37" y="26"/>
                    </a:cubicBezTo>
                    <a:moveTo>
                      <a:pt x="37" y="26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moveTo>
                      <a:pt x="36" y="25"/>
                    </a:move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5"/>
                      <a:pt x="36" y="25"/>
                    </a:cubicBezTo>
                    <a:moveTo>
                      <a:pt x="36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moveTo>
                      <a:pt x="36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moveTo>
                      <a:pt x="35" y="25"/>
                    </a:move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5" y="25"/>
                      <a:pt x="35" y="25"/>
                    </a:cubicBezTo>
                    <a:moveTo>
                      <a:pt x="35" y="24"/>
                    </a:moveTo>
                    <a:cubicBezTo>
                      <a:pt x="35" y="24"/>
                      <a:pt x="35" y="24"/>
                      <a:pt x="35" y="25"/>
                    </a:cubicBezTo>
                    <a:cubicBezTo>
                      <a:pt x="35" y="24"/>
                      <a:pt x="35" y="24"/>
                      <a:pt x="35" y="24"/>
                    </a:cubicBezTo>
                    <a:moveTo>
                      <a:pt x="35" y="24"/>
                    </a:move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moveTo>
                      <a:pt x="34" y="23"/>
                    </a:moveTo>
                    <a:cubicBezTo>
                      <a:pt x="34" y="24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4" y="23"/>
                    </a:cubicBezTo>
                    <a:moveTo>
                      <a:pt x="34" y="23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moveTo>
                      <a:pt x="34" y="23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moveTo>
                      <a:pt x="33" y="23"/>
                    </a:moveTo>
                    <a:cubicBezTo>
                      <a:pt x="33" y="23"/>
                      <a:pt x="34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moveTo>
                      <a:pt x="33" y="23"/>
                    </a:move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moveTo>
                      <a:pt x="33" y="22"/>
                    </a:move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moveTo>
                      <a:pt x="33" y="22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moveTo>
                      <a:pt x="32" y="22"/>
                    </a:moveTo>
                    <a:cubicBezTo>
                      <a:pt x="32" y="22"/>
                      <a:pt x="33" y="22"/>
                      <a:pt x="33" y="22"/>
                    </a:cubicBezTo>
                    <a:cubicBezTo>
                      <a:pt x="33" y="22"/>
                      <a:pt x="32" y="22"/>
                      <a:pt x="32" y="22"/>
                    </a:cubicBezTo>
                    <a:moveTo>
                      <a:pt x="32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moveTo>
                      <a:pt x="32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moveTo>
                      <a:pt x="31" y="21"/>
                    </a:moveTo>
                    <a:cubicBezTo>
                      <a:pt x="32" y="21"/>
                      <a:pt x="32" y="22"/>
                      <a:pt x="32" y="22"/>
                    </a:cubicBezTo>
                    <a:cubicBezTo>
                      <a:pt x="32" y="22"/>
                      <a:pt x="32" y="21"/>
                      <a:pt x="31" y="21"/>
                    </a:cubicBezTo>
                    <a:moveTo>
                      <a:pt x="31" y="21"/>
                    </a:move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moveTo>
                      <a:pt x="31" y="21"/>
                    </a:move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moveTo>
                      <a:pt x="30" y="21"/>
                    </a:move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30" y="21"/>
                      <a:pt x="30" y="21"/>
                    </a:cubicBezTo>
                    <a:moveTo>
                      <a:pt x="30" y="20"/>
                    </a:moveTo>
                    <a:cubicBezTo>
                      <a:pt x="30" y="20"/>
                      <a:pt x="30" y="20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moveTo>
                      <a:pt x="30" y="20"/>
                    </a:move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moveTo>
                      <a:pt x="29" y="20"/>
                    </a:moveTo>
                    <a:cubicBezTo>
                      <a:pt x="29" y="20"/>
                      <a:pt x="29" y="20"/>
                      <a:pt x="30" y="20"/>
                    </a:cubicBezTo>
                    <a:cubicBezTo>
                      <a:pt x="29" y="20"/>
                      <a:pt x="29" y="20"/>
                      <a:pt x="29" y="20"/>
                    </a:cubicBezTo>
                    <a:moveTo>
                      <a:pt x="29" y="20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moveTo>
                      <a:pt x="29" y="19"/>
                    </a:moveTo>
                    <a:cubicBezTo>
                      <a:pt x="29" y="19"/>
                      <a:pt x="29" y="19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moveTo>
                      <a:pt x="28" y="19"/>
                    </a:moveTo>
                    <a:cubicBezTo>
                      <a:pt x="28" y="19"/>
                      <a:pt x="29" y="19"/>
                      <a:pt x="29" y="19"/>
                    </a:cubicBezTo>
                    <a:cubicBezTo>
                      <a:pt x="29" y="19"/>
                      <a:pt x="28" y="19"/>
                      <a:pt x="28" y="19"/>
                    </a:cubicBezTo>
                    <a:moveTo>
                      <a:pt x="28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moveTo>
                      <a:pt x="28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moveTo>
                      <a:pt x="28" y="18"/>
                    </a:moveTo>
                    <a:cubicBezTo>
                      <a:pt x="28" y="18"/>
                      <a:pt x="28" y="18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moveTo>
                      <a:pt x="27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moveTo>
                      <a:pt x="27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moveTo>
                      <a:pt x="27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moveTo>
                      <a:pt x="27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moveTo>
                      <a:pt x="26" y="17"/>
                    </a:moveTo>
                    <a:cubicBezTo>
                      <a:pt x="26" y="17"/>
                      <a:pt x="26" y="18"/>
                      <a:pt x="26" y="18"/>
                    </a:cubicBezTo>
                    <a:cubicBezTo>
                      <a:pt x="26" y="18"/>
                      <a:pt x="26" y="17"/>
                      <a:pt x="26" y="17"/>
                    </a:cubicBezTo>
                    <a:moveTo>
                      <a:pt x="26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moveTo>
                      <a:pt x="26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moveTo>
                      <a:pt x="25" y="17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7"/>
                    </a:cubicBezTo>
                    <a:moveTo>
                      <a:pt x="25" y="17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moveTo>
                      <a:pt x="25" y="17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moveTo>
                      <a:pt x="24" y="16"/>
                    </a:move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4" y="16"/>
                    </a:cubicBezTo>
                    <a:moveTo>
                      <a:pt x="24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moveTo>
                      <a:pt x="24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moveTo>
                      <a:pt x="24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moveTo>
                      <a:pt x="23" y="15"/>
                    </a:moveTo>
                    <a:cubicBezTo>
                      <a:pt x="23" y="15"/>
                      <a:pt x="24" y="15"/>
                      <a:pt x="24" y="15"/>
                    </a:cubicBezTo>
                    <a:cubicBezTo>
                      <a:pt x="24" y="15"/>
                      <a:pt x="23" y="15"/>
                      <a:pt x="23" y="15"/>
                    </a:cubicBezTo>
                    <a:moveTo>
                      <a:pt x="23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moveTo>
                      <a:pt x="23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moveTo>
                      <a:pt x="23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moveTo>
                      <a:pt x="22" y="15"/>
                    </a:moveTo>
                    <a:cubicBezTo>
                      <a:pt x="22" y="15"/>
                      <a:pt x="23" y="15"/>
                      <a:pt x="23" y="15"/>
                    </a:cubicBezTo>
                    <a:cubicBezTo>
                      <a:pt x="23" y="15"/>
                      <a:pt x="22" y="15"/>
                      <a:pt x="22" y="15"/>
                    </a:cubicBezTo>
                    <a:moveTo>
                      <a:pt x="22" y="14"/>
                    </a:move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22" y="14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moveTo>
                      <a:pt x="21" y="13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3"/>
                    </a:cubicBezTo>
                    <a:moveTo>
                      <a:pt x="21" y="13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moveTo>
                      <a:pt x="19" y="12"/>
                    </a:moveTo>
                    <a:cubicBezTo>
                      <a:pt x="19" y="13"/>
                      <a:pt x="20" y="13"/>
                      <a:pt x="20" y="13"/>
                    </a:cubicBezTo>
                    <a:cubicBezTo>
                      <a:pt x="20" y="13"/>
                      <a:pt x="19" y="13"/>
                      <a:pt x="19" y="12"/>
                    </a:cubicBezTo>
                    <a:moveTo>
                      <a:pt x="19" y="12"/>
                    </a:move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moveTo>
                      <a:pt x="19" y="12"/>
                    </a:move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moveTo>
                      <a:pt x="19" y="12"/>
                    </a:move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moveTo>
                      <a:pt x="18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moveTo>
                      <a:pt x="18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moveTo>
                      <a:pt x="18" y="11"/>
                    </a:moveTo>
                    <a:cubicBezTo>
                      <a:pt x="18" y="11"/>
                      <a:pt x="18" y="12"/>
                      <a:pt x="18" y="12"/>
                    </a:cubicBezTo>
                    <a:cubicBezTo>
                      <a:pt x="18" y="12"/>
                      <a:pt x="18" y="11"/>
                      <a:pt x="18" y="11"/>
                    </a:cubicBezTo>
                    <a:moveTo>
                      <a:pt x="18" y="11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moveTo>
                      <a:pt x="16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moveTo>
                      <a:pt x="16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moveTo>
                      <a:pt x="16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moveTo>
                      <a:pt x="15" y="10"/>
                    </a:moveTo>
                    <a:cubicBezTo>
                      <a:pt x="15" y="10"/>
                      <a:pt x="16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moveTo>
                      <a:pt x="1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moveTo>
                      <a:pt x="15" y="9"/>
                    </a:moveTo>
                    <a:cubicBezTo>
                      <a:pt x="15" y="9"/>
                      <a:pt x="15" y="10"/>
                      <a:pt x="15" y="10"/>
                    </a:cubicBezTo>
                    <a:cubicBezTo>
                      <a:pt x="15" y="10"/>
                      <a:pt x="15" y="9"/>
                      <a:pt x="15" y="9"/>
                    </a:cubicBezTo>
                    <a:moveTo>
                      <a:pt x="1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moveTo>
                      <a:pt x="12" y="8"/>
                    </a:move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moveTo>
                      <a:pt x="12" y="7"/>
                    </a:moveTo>
                    <a:cubicBezTo>
                      <a:pt x="12" y="7"/>
                      <a:pt x="12" y="8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moveTo>
                      <a:pt x="11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moveTo>
                      <a:pt x="11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moveTo>
                      <a:pt x="11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moveTo>
                      <a:pt x="10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9" y="6"/>
                    </a:moveTo>
                    <a:cubicBezTo>
                      <a:pt x="9" y="6"/>
                      <a:pt x="9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moveTo>
                      <a:pt x="9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moveTo>
                      <a:pt x="9" y="5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5"/>
                    </a:cubicBezTo>
                    <a:moveTo>
                      <a:pt x="9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7" y="5"/>
                    </a:move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moveTo>
                      <a:pt x="7" y="4"/>
                    </a:move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5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0" name="Freeform 85"/>
              <p:cNvSpPr/>
              <p:nvPr/>
            </p:nvSpPr>
            <p:spPr bwMode="auto">
              <a:xfrm>
                <a:off x="5037138" y="1881189"/>
                <a:ext cx="585787" cy="442913"/>
              </a:xfrm>
              <a:custGeom>
                <a:gdLst>
                  <a:gd fmla="*/ 156 w 156" name="T0"/>
                  <a:gd fmla="*/ 0 h 118" name="T1"/>
                  <a:gd fmla="*/ 149 w 156" name="T2"/>
                  <a:gd fmla="*/ 5 h 118" name="T3"/>
                  <a:gd fmla="*/ 9 w 156" name="T4"/>
                  <a:gd fmla="*/ 38 h 118" name="T5"/>
                  <a:gd fmla="*/ 0 w 156" name="T6"/>
                  <a:gd fmla="*/ 39 h 118" name="T7"/>
                  <a:gd fmla="*/ 0 w 156" name="T8"/>
                  <a:gd fmla="*/ 118 h 118" name="T9"/>
                  <a:gd fmla="*/ 141 w 156" name="T10"/>
                  <a:gd fmla="*/ 95 h 118" name="T11"/>
                  <a:gd fmla="*/ 156 w 156" name="T12"/>
                  <a:gd fmla="*/ 0 h 1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8" w="156">
                    <a:moveTo>
                      <a:pt x="156" y="0"/>
                    </a:moveTo>
                    <a:cubicBezTo>
                      <a:pt x="154" y="2"/>
                      <a:pt x="151" y="3"/>
                      <a:pt x="149" y="5"/>
                    </a:cubicBezTo>
                    <a:cubicBezTo>
                      <a:pt x="113" y="24"/>
                      <a:pt x="64" y="37"/>
                      <a:pt x="9" y="38"/>
                    </a:cubicBezTo>
                    <a:cubicBezTo>
                      <a:pt x="6" y="38"/>
                      <a:pt x="3" y="39"/>
                      <a:pt x="0" y="3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51" y="118"/>
                      <a:pt x="100" y="109"/>
                      <a:pt x="141" y="95"/>
                    </a:cubicBezTo>
                    <a:cubicBezTo>
                      <a:pt x="149" y="64"/>
                      <a:pt x="154" y="32"/>
                      <a:pt x="156" y="0"/>
                    </a:cubicBezTo>
                  </a:path>
                </a:pathLst>
              </a:custGeom>
              <a:solidFill>
                <a:srgbClr val="BFA26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1" name="Freeform 86"/>
              <p:cNvSpPr/>
              <p:nvPr/>
            </p:nvSpPr>
            <p:spPr bwMode="auto">
              <a:xfrm>
                <a:off x="5094288" y="3179764"/>
                <a:ext cx="149225" cy="150813"/>
              </a:xfrm>
              <a:custGeom>
                <a:gdLst>
                  <a:gd fmla="*/ 40 w 40" name="T0"/>
                  <a:gd fmla="*/ 0 h 40" name="T1"/>
                  <a:gd fmla="*/ 0 w 40" name="T2"/>
                  <a:gd fmla="*/ 7 h 40" name="T3"/>
                  <a:gd fmla="*/ 0 w 40" name="T4"/>
                  <a:gd fmla="*/ 40 h 40" name="T5"/>
                  <a:gd fmla="*/ 9 w 40" name="T6"/>
                  <a:gd fmla="*/ 39 h 40" name="T7"/>
                  <a:gd fmla="*/ 9 w 40" name="T8"/>
                  <a:gd fmla="*/ 39 h 40" name="T9"/>
                  <a:gd fmla="*/ 9 w 40" name="T10"/>
                  <a:gd fmla="*/ 39 h 40" name="T11"/>
                  <a:gd fmla="*/ 9 w 40" name="T12"/>
                  <a:gd fmla="*/ 39 h 40" name="T13"/>
                  <a:gd fmla="*/ 9 w 40" name="T14"/>
                  <a:gd fmla="*/ 39 h 40" name="T15"/>
                  <a:gd fmla="*/ 9 w 40" name="T16"/>
                  <a:gd fmla="*/ 39 h 40" name="T17"/>
                  <a:gd fmla="*/ 9 w 40" name="T18"/>
                  <a:gd fmla="*/ 39 h 40" name="T19"/>
                  <a:gd fmla="*/ 10 w 40" name="T20"/>
                  <a:gd fmla="*/ 39 h 40" name="T21"/>
                  <a:gd fmla="*/ 10 w 40" name="T22"/>
                  <a:gd fmla="*/ 39 h 40" name="T23"/>
                  <a:gd fmla="*/ 10 w 40" name="T24"/>
                  <a:gd fmla="*/ 39 h 40" name="T25"/>
                  <a:gd fmla="*/ 10 w 40" name="T26"/>
                  <a:gd fmla="*/ 39 h 40" name="T27"/>
                  <a:gd fmla="*/ 10 w 40" name="T28"/>
                  <a:gd fmla="*/ 39 h 40" name="T29"/>
                  <a:gd fmla="*/ 10 w 40" name="T30"/>
                  <a:gd fmla="*/ 39 h 40" name="T31"/>
                  <a:gd fmla="*/ 10 w 40" name="T32"/>
                  <a:gd fmla="*/ 39 h 40" name="T33"/>
                  <a:gd fmla="*/ 10 w 40" name="T34"/>
                  <a:gd fmla="*/ 39 h 40" name="T35"/>
                  <a:gd fmla="*/ 40 w 40" name="T36"/>
                  <a:gd fmla="*/ 26 h 40" name="T37"/>
                  <a:gd fmla="*/ 40 w 40" name="T38"/>
                  <a:gd fmla="*/ 26 h 40" name="T39"/>
                  <a:gd fmla="*/ 40 w 40" name="T40"/>
                  <a:gd fmla="*/ 26 h 40" name="T41"/>
                  <a:gd fmla="*/ 40 w 40" name="T42"/>
                  <a:gd fmla="*/ 26 h 40" name="T43"/>
                  <a:gd fmla="*/ 40 w 40" name="T44"/>
                  <a:gd fmla="*/ 26 h 40" name="T45"/>
                  <a:gd fmla="*/ 40 w 40" name="T46"/>
                  <a:gd fmla="*/ 26 h 40" name="T47"/>
                  <a:gd fmla="*/ 40 w 40" name="T48"/>
                  <a:gd fmla="*/ 26 h 40" name="T49"/>
                  <a:gd fmla="*/ 40 w 40" name="T50"/>
                  <a:gd fmla="*/ 26 h 40" name="T51"/>
                  <a:gd fmla="*/ 40 w 40" name="T52"/>
                  <a:gd fmla="*/ 26 h 40" name="T53"/>
                  <a:gd fmla="*/ 40 w 40" name="T54"/>
                  <a:gd fmla="*/ 26 h 40" name="T55"/>
                  <a:gd fmla="*/ 40 w 40" name="T56"/>
                  <a:gd fmla="*/ 26 h 40" name="T57"/>
                  <a:gd fmla="*/ 40 w 40" name="T58"/>
                  <a:gd fmla="*/ 26 h 40" name="T59"/>
                  <a:gd fmla="*/ 40 w 40" name="T60"/>
                  <a:gd fmla="*/ 26 h 40" name="T61"/>
                  <a:gd fmla="*/ 40 w 40" name="T62"/>
                  <a:gd fmla="*/ 26 h 40" name="T63"/>
                  <a:gd fmla="*/ 40 w 40" name="T64"/>
                  <a:gd fmla="*/ 26 h 40" name="T65"/>
                  <a:gd fmla="*/ 40 w 40" name="T66"/>
                  <a:gd fmla="*/ 26 h 40" name="T67"/>
                  <a:gd fmla="*/ 40 w 40" name="T68"/>
                  <a:gd fmla="*/ 26 h 40" name="T69"/>
                  <a:gd fmla="*/ 40 w 40" name="T70"/>
                  <a:gd fmla="*/ 26 h 40" name="T71"/>
                  <a:gd fmla="*/ 40 w 40" name="T72"/>
                  <a:gd fmla="*/ 26 h 40" name="T73"/>
                  <a:gd fmla="*/ 40 w 40" name="T74"/>
                  <a:gd fmla="*/ 26 h 40" name="T75"/>
                  <a:gd fmla="*/ 40 w 40" name="T76"/>
                  <a:gd fmla="*/ 26 h 40" name="T77"/>
                  <a:gd fmla="*/ 40 w 40" name="T78"/>
                  <a:gd fmla="*/ 26 h 40" name="T79"/>
                  <a:gd fmla="*/ 40 w 40" name="T80"/>
                  <a:gd fmla="*/ 26 h 40" name="T81"/>
                  <a:gd fmla="*/ 40 w 40" name="T82"/>
                  <a:gd fmla="*/ 26 h 40" name="T83"/>
                  <a:gd fmla="*/ 40 w 40" name="T84"/>
                  <a:gd fmla="*/ 26 h 40" name="T85"/>
                  <a:gd fmla="*/ 40 w 40" name="T86"/>
                  <a:gd fmla="*/ 26 h 40" name="T87"/>
                  <a:gd fmla="*/ 40 w 40" name="T88"/>
                  <a:gd fmla="*/ 26 h 40" name="T89"/>
                  <a:gd fmla="*/ 40 w 40" name="T90"/>
                  <a:gd fmla="*/ 26 h 40" name="T91"/>
                  <a:gd fmla="*/ 40 w 40" name="T92"/>
                  <a:gd fmla="*/ 26 h 40" name="T93"/>
                  <a:gd fmla="*/ 40 w 40" name="T94"/>
                  <a:gd fmla="*/ 26 h 40" name="T95"/>
                  <a:gd fmla="*/ 40 w 40" name="T96"/>
                  <a:gd fmla="*/ 0 h 40" name="T97"/>
                  <a:gd fmla="*/ 40 w 40" name="T98"/>
                  <a:gd fmla="*/ 0 h 40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0" w="40">
                    <a:moveTo>
                      <a:pt x="40" y="0"/>
                    </a:moveTo>
                    <a:cubicBezTo>
                      <a:pt x="28" y="3"/>
                      <a:pt x="14" y="6"/>
                      <a:pt x="0" y="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40"/>
                      <a:pt x="6" y="40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28" y="35"/>
                      <a:pt x="38" y="28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A73B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2" name="Freeform 87"/>
              <p:cNvSpPr/>
              <p:nvPr/>
            </p:nvSpPr>
            <p:spPr bwMode="auto">
              <a:xfrm>
                <a:off x="5037138" y="533401"/>
                <a:ext cx="525462" cy="855663"/>
              </a:xfrm>
              <a:custGeom>
                <a:gdLst>
                  <a:gd fmla="*/ 52 w 140" name="T0"/>
                  <a:gd fmla="*/ 39 h 228" name="T1"/>
                  <a:gd fmla="*/ 50 w 140" name="T2"/>
                  <a:gd fmla="*/ 37 h 228" name="T3"/>
                  <a:gd fmla="*/ 48 w 140" name="T4"/>
                  <a:gd fmla="*/ 35 h 228" name="T5"/>
                  <a:gd fmla="*/ 46 w 140" name="T6"/>
                  <a:gd fmla="*/ 34 h 228" name="T7"/>
                  <a:gd fmla="*/ 46 w 140" name="T8"/>
                  <a:gd fmla="*/ 33 h 228" name="T9"/>
                  <a:gd fmla="*/ 45 w 140" name="T10"/>
                  <a:gd fmla="*/ 32 h 228" name="T11"/>
                  <a:gd fmla="*/ 43 w 140" name="T12"/>
                  <a:gd fmla="*/ 31 h 228" name="T13"/>
                  <a:gd fmla="*/ 43 w 140" name="T14"/>
                  <a:gd fmla="*/ 30 h 228" name="T15"/>
                  <a:gd fmla="*/ 42 w 140" name="T16"/>
                  <a:gd fmla="*/ 30 h 228" name="T17"/>
                  <a:gd fmla="*/ 41 w 140" name="T18"/>
                  <a:gd fmla="*/ 29 h 228" name="T19"/>
                  <a:gd fmla="*/ 40 w 140" name="T20"/>
                  <a:gd fmla="*/ 28 h 228" name="T21"/>
                  <a:gd fmla="*/ 39 w 140" name="T22"/>
                  <a:gd fmla="*/ 28 h 228" name="T23"/>
                  <a:gd fmla="*/ 39 w 140" name="T24"/>
                  <a:gd fmla="*/ 27 h 228" name="T25"/>
                  <a:gd fmla="*/ 38 w 140" name="T26"/>
                  <a:gd fmla="*/ 26 h 228" name="T27"/>
                  <a:gd fmla="*/ 36 w 140" name="T28"/>
                  <a:gd fmla="*/ 25 h 228" name="T29"/>
                  <a:gd fmla="*/ 35 w 140" name="T30"/>
                  <a:gd fmla="*/ 25 h 228" name="T31"/>
                  <a:gd fmla="*/ 35 w 140" name="T32"/>
                  <a:gd fmla="*/ 24 h 228" name="T33"/>
                  <a:gd fmla="*/ 34 w 140" name="T34"/>
                  <a:gd fmla="*/ 23 h 228" name="T35"/>
                  <a:gd fmla="*/ 33 w 140" name="T36"/>
                  <a:gd fmla="*/ 22 h 228" name="T37"/>
                  <a:gd fmla="*/ 32 w 140" name="T38"/>
                  <a:gd fmla="*/ 22 h 228" name="T39"/>
                  <a:gd fmla="*/ 31 w 140" name="T40"/>
                  <a:gd fmla="*/ 21 h 228" name="T41"/>
                  <a:gd fmla="*/ 30 w 140" name="T42"/>
                  <a:gd fmla="*/ 21 h 228" name="T43"/>
                  <a:gd fmla="*/ 29 w 140" name="T44"/>
                  <a:gd fmla="*/ 20 h 228" name="T45"/>
                  <a:gd fmla="*/ 28 w 140" name="T46"/>
                  <a:gd fmla="*/ 19 h 228" name="T47"/>
                  <a:gd fmla="*/ 28 w 140" name="T48"/>
                  <a:gd fmla="*/ 19 h 228" name="T49"/>
                  <a:gd fmla="*/ 27 w 140" name="T50"/>
                  <a:gd fmla="*/ 18 h 228" name="T51"/>
                  <a:gd fmla="*/ 26 w 140" name="T52"/>
                  <a:gd fmla="*/ 17 h 228" name="T53"/>
                  <a:gd fmla="*/ 25 w 140" name="T54"/>
                  <a:gd fmla="*/ 17 h 228" name="T55"/>
                  <a:gd fmla="*/ 25 w 140" name="T56"/>
                  <a:gd fmla="*/ 16 h 228" name="T57"/>
                  <a:gd fmla="*/ 24 w 140" name="T58"/>
                  <a:gd fmla="*/ 16 h 228" name="T59"/>
                  <a:gd fmla="*/ 23 w 140" name="T60"/>
                  <a:gd fmla="*/ 15 h 228" name="T61"/>
                  <a:gd fmla="*/ 23 w 140" name="T62"/>
                  <a:gd fmla="*/ 15 h 228" name="T63"/>
                  <a:gd fmla="*/ 22 w 140" name="T64"/>
                  <a:gd fmla="*/ 14 h 228" name="T65"/>
                  <a:gd fmla="*/ 21 w 140" name="T66"/>
                  <a:gd fmla="*/ 13 h 228" name="T67"/>
                  <a:gd fmla="*/ 20 w 140" name="T68"/>
                  <a:gd fmla="*/ 13 h 228" name="T69"/>
                  <a:gd fmla="*/ 19 w 140" name="T70"/>
                  <a:gd fmla="*/ 12 h 228" name="T71"/>
                  <a:gd fmla="*/ 18 w 140" name="T72"/>
                  <a:gd fmla="*/ 12 h 228" name="T73"/>
                  <a:gd fmla="*/ 18 w 140" name="T74"/>
                  <a:gd fmla="*/ 11 h 228" name="T75"/>
                  <a:gd fmla="*/ 17 w 140" name="T76"/>
                  <a:gd fmla="*/ 11 h 228" name="T77"/>
                  <a:gd fmla="*/ 16 w 140" name="T78"/>
                  <a:gd fmla="*/ 10 h 228" name="T79"/>
                  <a:gd fmla="*/ 16 w 140" name="T80"/>
                  <a:gd fmla="*/ 10 h 228" name="T81"/>
                  <a:gd fmla="*/ 15 w 140" name="T82"/>
                  <a:gd fmla="*/ 9 h 228" name="T83"/>
                  <a:gd fmla="*/ 14 w 140" name="T84"/>
                  <a:gd fmla="*/ 9 h 228" name="T85"/>
                  <a:gd fmla="*/ 13 w 140" name="T86"/>
                  <a:gd fmla="*/ 8 h 228" name="T87"/>
                  <a:gd fmla="*/ 13 w 140" name="T88"/>
                  <a:gd fmla="*/ 8 h 228" name="T89"/>
                  <a:gd fmla="*/ 12 w 140" name="T90"/>
                  <a:gd fmla="*/ 7 h 228" name="T91"/>
                  <a:gd fmla="*/ 11 w 140" name="T92"/>
                  <a:gd fmla="*/ 7 h 228" name="T93"/>
                  <a:gd fmla="*/ 10 w 140" name="T94"/>
                  <a:gd fmla="*/ 6 h 228" name="T95"/>
                  <a:gd fmla="*/ 10 w 140" name="T96"/>
                  <a:gd fmla="*/ 6 h 228" name="T97"/>
                  <a:gd fmla="*/ 9 w 140" name="T98"/>
                  <a:gd fmla="*/ 5 h 228" name="T99"/>
                  <a:gd fmla="*/ 8 w 140" name="T100"/>
                  <a:gd fmla="*/ 5 h 228" name="T101"/>
                  <a:gd fmla="*/ 7 w 140" name="T102"/>
                  <a:gd fmla="*/ 4 h 228" name="T103"/>
                  <a:gd fmla="*/ 6 w 140" name="T104"/>
                  <a:gd fmla="*/ 4 h 228" name="T105"/>
                  <a:gd fmla="*/ 6 w 140" name="T106"/>
                  <a:gd fmla="*/ 3 h 228" name="T107"/>
                  <a:gd fmla="*/ 5 w 140" name="T108"/>
                  <a:gd fmla="*/ 3 h 228" name="T109"/>
                  <a:gd fmla="*/ 4 w 140" name="T110"/>
                  <a:gd fmla="*/ 3 h 228" name="T111"/>
                  <a:gd fmla="*/ 3 w 140" name="T112"/>
                  <a:gd fmla="*/ 2 h 228" name="T113"/>
                  <a:gd fmla="*/ 2 w 140" name="T114"/>
                  <a:gd fmla="*/ 2 h 228" name="T115"/>
                  <a:gd fmla="*/ 2 w 140" name="T116"/>
                  <a:gd fmla="*/ 1 h 228" name="T117"/>
                  <a:gd fmla="*/ 1 w 140" name="T118"/>
                  <a:gd fmla="*/ 1 h 228" name="T119"/>
                  <a:gd fmla="*/ 0 w 140" name="T120"/>
                  <a:gd fmla="*/ 0 h 22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28" w="140">
                    <a:moveTo>
                      <a:pt x="0" y="0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54" y="228"/>
                      <a:pt x="103" y="213"/>
                      <a:pt x="140" y="188"/>
                    </a:cubicBezTo>
                    <a:cubicBezTo>
                      <a:pt x="124" y="131"/>
                      <a:pt x="95" y="80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8" y="36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9" y="13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73B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3" name="Freeform 88"/>
              <p:cNvSpPr/>
              <p:nvPr/>
            </p:nvSpPr>
            <p:spPr bwMode="auto">
              <a:xfrm>
                <a:off x="5037138" y="2792414"/>
                <a:ext cx="57150" cy="808038"/>
              </a:xfrm>
              <a:custGeom>
                <a:gdLst>
                  <a:gd fmla="*/ 7 w 15" name="T0"/>
                  <a:gd fmla="*/ 0 h 215" name="T1"/>
                  <a:gd fmla="*/ 0 w 15" name="T2"/>
                  <a:gd fmla="*/ 0 h 215" name="T3"/>
                  <a:gd fmla="*/ 0 w 15" name="T4"/>
                  <a:gd fmla="*/ 144 h 215" name="T5"/>
                  <a:gd fmla="*/ 0 w 15" name="T6"/>
                  <a:gd fmla="*/ 215 h 215" name="T7"/>
                  <a:gd fmla="*/ 7 w 15" name="T8"/>
                  <a:gd fmla="*/ 215 h 215" name="T9"/>
                  <a:gd fmla="*/ 15 w 15" name="T10"/>
                  <a:gd fmla="*/ 207 h 215" name="T11"/>
                  <a:gd fmla="*/ 15 w 15" name="T12"/>
                  <a:gd fmla="*/ 143 h 215" name="T13"/>
                  <a:gd fmla="*/ 14 w 15" name="T14"/>
                  <a:gd fmla="*/ 144 h 215" name="T15"/>
                  <a:gd fmla="*/ 15 w 15" name="T16"/>
                  <a:gd fmla="*/ 143 h 215" name="T17"/>
                  <a:gd fmla="*/ 15 w 15" name="T18"/>
                  <a:gd fmla="*/ 110 h 215" name="T19"/>
                  <a:gd fmla="*/ 15 w 15" name="T20"/>
                  <a:gd fmla="*/ 8 h 215" name="T21"/>
                  <a:gd fmla="*/ 7 w 15" name="T22"/>
                  <a:gd fmla="*/ 0 h 2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15" w="15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7" y="215"/>
                      <a:pt x="7" y="215"/>
                      <a:pt x="7" y="215"/>
                    </a:cubicBezTo>
                    <a:cubicBezTo>
                      <a:pt x="12" y="215"/>
                      <a:pt x="15" y="212"/>
                      <a:pt x="15" y="207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4"/>
                      <a:pt x="15" y="144"/>
                      <a:pt x="14" y="144"/>
                    </a:cubicBezTo>
                    <a:cubicBezTo>
                      <a:pt x="15" y="144"/>
                      <a:pt x="15" y="144"/>
                      <a:pt x="15" y="143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</a:path>
                </a:pathLst>
              </a:custGeom>
              <a:solidFill>
                <a:srgbClr val="A73B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4" name="Freeform 89"/>
              <p:cNvSpPr>
                <a:spLocks noEditPoints="1"/>
              </p:cNvSpPr>
              <p:nvPr/>
            </p:nvSpPr>
            <p:spPr bwMode="auto">
              <a:xfrm>
                <a:off x="5243513" y="2822576"/>
                <a:ext cx="98425" cy="454025"/>
              </a:xfrm>
              <a:custGeom>
                <a:gdLst>
                  <a:gd fmla="*/ 0 w 62" name="T0"/>
                  <a:gd fmla="*/ 225 h 286" name="T1"/>
                  <a:gd fmla="*/ 0 w 62" name="T2"/>
                  <a:gd fmla="*/ 225 h 286" name="T3"/>
                  <a:gd fmla="*/ 0 w 62" name="T4"/>
                  <a:gd fmla="*/ 286 h 286" name="T5"/>
                  <a:gd fmla="*/ 0 w 62" name="T6"/>
                  <a:gd fmla="*/ 286 h 286" name="T7"/>
                  <a:gd fmla="*/ 0 w 62" name="T8"/>
                  <a:gd fmla="*/ 225 h 286" name="T9"/>
                  <a:gd fmla="*/ 62 w 62" name="T10"/>
                  <a:gd fmla="*/ 0 h 286" name="T11"/>
                  <a:gd fmla="*/ 0 w 62" name="T12"/>
                  <a:gd fmla="*/ 225 h 286" name="T13"/>
                  <a:gd fmla="*/ 0 w 62" name="T14"/>
                  <a:gd fmla="*/ 225 h 286" name="T15"/>
                  <a:gd fmla="*/ 62 w 62" name="T16"/>
                  <a:gd fmla="*/ 0 h 286" name="T17"/>
                  <a:gd fmla="*/ 62 w 62" name="T18"/>
                  <a:gd fmla="*/ 0 h 28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6" w="62">
                    <a:moveTo>
                      <a:pt x="0" y="225"/>
                    </a:moveTo>
                    <a:lnTo>
                      <a:pt x="0" y="225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225"/>
                    </a:lnTo>
                    <a:close/>
                    <a:moveTo>
                      <a:pt x="62" y="0"/>
                    </a:moveTo>
                    <a:lnTo>
                      <a:pt x="0" y="225"/>
                    </a:lnTo>
                    <a:lnTo>
                      <a:pt x="0" y="225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5" name="Freeform 90"/>
              <p:cNvSpPr>
                <a:spLocks noEditPoints="1"/>
              </p:cNvSpPr>
              <p:nvPr/>
            </p:nvSpPr>
            <p:spPr bwMode="auto">
              <a:xfrm>
                <a:off x="5243513" y="2822576"/>
                <a:ext cx="98425" cy="454025"/>
              </a:xfrm>
              <a:custGeom>
                <a:gdLst>
                  <a:gd fmla="*/ 0 w 62" name="T0"/>
                  <a:gd fmla="*/ 225 h 286" name="T1"/>
                  <a:gd fmla="*/ 0 w 62" name="T2"/>
                  <a:gd fmla="*/ 225 h 286" name="T3"/>
                  <a:gd fmla="*/ 0 w 62" name="T4"/>
                  <a:gd fmla="*/ 286 h 286" name="T5"/>
                  <a:gd fmla="*/ 0 w 62" name="T6"/>
                  <a:gd fmla="*/ 286 h 286" name="T7"/>
                  <a:gd fmla="*/ 0 w 62" name="T8"/>
                  <a:gd fmla="*/ 225 h 286" name="T9"/>
                  <a:gd fmla="*/ 62 w 62" name="T10"/>
                  <a:gd fmla="*/ 0 h 286" name="T11"/>
                  <a:gd fmla="*/ 0 w 62" name="T12"/>
                  <a:gd fmla="*/ 225 h 286" name="T13"/>
                  <a:gd fmla="*/ 0 w 62" name="T14"/>
                  <a:gd fmla="*/ 225 h 286" name="T15"/>
                  <a:gd fmla="*/ 62 w 62" name="T16"/>
                  <a:gd fmla="*/ 0 h 286" name="T17"/>
                  <a:gd fmla="*/ 62 w 62" name="T18"/>
                  <a:gd fmla="*/ 0 h 28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6" w="62">
                    <a:moveTo>
                      <a:pt x="0" y="225"/>
                    </a:moveTo>
                    <a:lnTo>
                      <a:pt x="0" y="225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225"/>
                    </a:lnTo>
                    <a:moveTo>
                      <a:pt x="62" y="0"/>
                    </a:moveTo>
                    <a:lnTo>
                      <a:pt x="0" y="225"/>
                    </a:lnTo>
                    <a:lnTo>
                      <a:pt x="0" y="225"/>
                    </a:lnTo>
                    <a:lnTo>
                      <a:pt x="62" y="0"/>
                    </a:lnTo>
                    <a:lnTo>
                      <a:pt x="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6" name="Freeform 91"/>
              <p:cNvSpPr>
                <a:spLocks noEditPoints="1"/>
              </p:cNvSpPr>
              <p:nvPr/>
            </p:nvSpPr>
            <p:spPr bwMode="auto">
              <a:xfrm>
                <a:off x="5037138" y="1531939"/>
                <a:ext cx="228600" cy="461963"/>
              </a:xfrm>
              <a:custGeom>
                <a:gdLst>
                  <a:gd fmla="*/ 25 w 61" name="T0"/>
                  <a:gd fmla="*/ 110 h 123" name="T1"/>
                  <a:gd fmla="*/ 21 w 61" name="T2"/>
                  <a:gd fmla="*/ 108 h 123" name="T3"/>
                  <a:gd fmla="*/ 23 w 61" name="T4"/>
                  <a:gd fmla="*/ 101 h 123" name="T5"/>
                  <a:gd fmla="*/ 25 w 61" name="T6"/>
                  <a:gd fmla="*/ 101 h 123" name="T7"/>
                  <a:gd fmla="*/ 29 w 61" name="T8"/>
                  <a:gd fmla="*/ 103 h 123" name="T9"/>
                  <a:gd fmla="*/ 27 w 61" name="T10"/>
                  <a:gd fmla="*/ 109 h 123" name="T11"/>
                  <a:gd fmla="*/ 25 w 61" name="T12"/>
                  <a:gd fmla="*/ 110 h 123" name="T13"/>
                  <a:gd fmla="*/ 43 w 61" name="T14"/>
                  <a:gd fmla="*/ 91 h 123" name="T15"/>
                  <a:gd fmla="*/ 41 w 61" name="T16"/>
                  <a:gd fmla="*/ 91 h 123" name="T17"/>
                  <a:gd fmla="*/ 39 w 61" name="T18"/>
                  <a:gd fmla="*/ 85 h 123" name="T19"/>
                  <a:gd fmla="*/ 43 w 61" name="T20"/>
                  <a:gd fmla="*/ 82 h 123" name="T21"/>
                  <a:gd fmla="*/ 46 w 61" name="T22"/>
                  <a:gd fmla="*/ 83 h 123" name="T23"/>
                  <a:gd fmla="*/ 47 w 61" name="T24"/>
                  <a:gd fmla="*/ 89 h 123" name="T25"/>
                  <a:gd fmla="*/ 43 w 61" name="T26"/>
                  <a:gd fmla="*/ 91 h 123" name="T27"/>
                  <a:gd fmla="*/ 50 w 61" name="T28"/>
                  <a:gd fmla="*/ 66 h 123" name="T29"/>
                  <a:gd fmla="*/ 46 w 61" name="T30"/>
                  <a:gd fmla="*/ 62 h 123" name="T31"/>
                  <a:gd fmla="*/ 50 w 61" name="T32"/>
                  <a:gd fmla="*/ 57 h 123" name="T33"/>
                  <a:gd fmla="*/ 55 w 61" name="T34"/>
                  <a:gd fmla="*/ 62 h 123" name="T35"/>
                  <a:gd fmla="*/ 50 w 61" name="T36"/>
                  <a:gd fmla="*/ 66 h 123" name="T37"/>
                  <a:gd fmla="*/ 43 w 61" name="T38"/>
                  <a:gd fmla="*/ 41 h 123" name="T39"/>
                  <a:gd fmla="*/ 39 w 61" name="T40"/>
                  <a:gd fmla="*/ 39 h 123" name="T41"/>
                  <a:gd fmla="*/ 41 w 61" name="T42"/>
                  <a:gd fmla="*/ 33 h 123" name="T43"/>
                  <a:gd fmla="*/ 43 w 61" name="T44"/>
                  <a:gd fmla="*/ 32 h 123" name="T45"/>
                  <a:gd fmla="*/ 47 w 61" name="T46"/>
                  <a:gd fmla="*/ 34 h 123" name="T47"/>
                  <a:gd fmla="*/ 46 w 61" name="T48"/>
                  <a:gd fmla="*/ 41 h 123" name="T49"/>
                  <a:gd fmla="*/ 43 w 61" name="T50"/>
                  <a:gd fmla="*/ 41 h 123" name="T51"/>
                  <a:gd fmla="*/ 25 w 61" name="T52"/>
                  <a:gd fmla="*/ 23 h 123" name="T53"/>
                  <a:gd fmla="*/ 23 w 61" name="T54"/>
                  <a:gd fmla="*/ 22 h 123" name="T55"/>
                  <a:gd fmla="*/ 21 w 61" name="T56"/>
                  <a:gd fmla="*/ 16 h 123" name="T57"/>
                  <a:gd fmla="*/ 25 w 61" name="T58"/>
                  <a:gd fmla="*/ 14 h 123" name="T59"/>
                  <a:gd fmla="*/ 27 w 61" name="T60"/>
                  <a:gd fmla="*/ 14 h 123" name="T61"/>
                  <a:gd fmla="*/ 29 w 61" name="T62"/>
                  <a:gd fmla="*/ 20 h 123" name="T63"/>
                  <a:gd fmla="*/ 25 w 61" name="T64"/>
                  <a:gd fmla="*/ 23 h 123" name="T65"/>
                  <a:gd fmla="*/ 0 w 61" name="T66"/>
                  <a:gd fmla="*/ 0 h 123" name="T67"/>
                  <a:gd fmla="*/ 0 w 61" name="T68"/>
                  <a:gd fmla="*/ 7 h 123" name="T69"/>
                  <a:gd fmla="*/ 4 w 61" name="T70"/>
                  <a:gd fmla="*/ 11 h 123" name="T71"/>
                  <a:gd fmla="*/ 0 w 61" name="T72"/>
                  <a:gd fmla="*/ 16 h 123" name="T73"/>
                  <a:gd fmla="*/ 0 w 61" name="T74"/>
                  <a:gd fmla="*/ 19 h 123" name="T75"/>
                  <a:gd fmla="*/ 43 w 61" name="T76"/>
                  <a:gd fmla="*/ 62 h 123" name="T77"/>
                  <a:gd fmla="*/ 0 w 61" name="T78"/>
                  <a:gd fmla="*/ 105 h 123" name="T79"/>
                  <a:gd fmla="*/ 0 w 61" name="T80"/>
                  <a:gd fmla="*/ 107 h 123" name="T81"/>
                  <a:gd fmla="*/ 4 w 61" name="T82"/>
                  <a:gd fmla="*/ 112 h 123" name="T83"/>
                  <a:gd fmla="*/ 0 w 61" name="T84"/>
                  <a:gd fmla="*/ 117 h 123" name="T85"/>
                  <a:gd fmla="*/ 0 w 61" name="T86"/>
                  <a:gd fmla="*/ 123 h 123" name="T87"/>
                  <a:gd fmla="*/ 0 w 61" name="T88"/>
                  <a:gd fmla="*/ 123 h 123" name="T89"/>
                  <a:gd fmla="*/ 0 w 61" name="T90"/>
                  <a:gd fmla="*/ 123 h 123" name="T91"/>
                  <a:gd fmla="*/ 0 w 61" name="T92"/>
                  <a:gd fmla="*/ 123 h 123" name="T93"/>
                  <a:gd fmla="*/ 0 w 61" name="T94"/>
                  <a:gd fmla="*/ 123 h 123" name="T95"/>
                  <a:gd fmla="*/ 0 w 61" name="T96"/>
                  <a:gd fmla="*/ 123 h 123" name="T97"/>
                  <a:gd fmla="*/ 0 w 61" name="T98"/>
                  <a:gd fmla="*/ 123 h 123" name="T99"/>
                  <a:gd fmla="*/ 0 w 61" name="T100"/>
                  <a:gd fmla="*/ 123 h 123" name="T101"/>
                  <a:gd fmla="*/ 1 w 61" name="T102"/>
                  <a:gd fmla="*/ 123 h 123" name="T103"/>
                  <a:gd fmla="*/ 1 w 61" name="T104"/>
                  <a:gd fmla="*/ 123 h 123" name="T105"/>
                  <a:gd fmla="*/ 61 w 61" name="T106"/>
                  <a:gd fmla="*/ 70 h 123" name="T107"/>
                  <a:gd fmla="*/ 61 w 61" name="T108"/>
                  <a:gd fmla="*/ 66 h 123" name="T109"/>
                  <a:gd fmla="*/ 61 w 61" name="T110"/>
                  <a:gd fmla="*/ 66 h 123" name="T111"/>
                  <a:gd fmla="*/ 61 w 61" name="T112"/>
                  <a:gd fmla="*/ 62 h 123" name="T113"/>
                  <a:gd fmla="*/ 0 w 61" name="T114"/>
                  <a:gd fmla="*/ 0 h 12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23" w="61">
                    <a:moveTo>
                      <a:pt x="25" y="110"/>
                    </a:moveTo>
                    <a:cubicBezTo>
                      <a:pt x="23" y="110"/>
                      <a:pt x="22" y="109"/>
                      <a:pt x="21" y="108"/>
                    </a:cubicBezTo>
                    <a:cubicBezTo>
                      <a:pt x="20" y="105"/>
                      <a:pt x="20" y="103"/>
                      <a:pt x="23" y="101"/>
                    </a:cubicBezTo>
                    <a:cubicBezTo>
                      <a:pt x="23" y="101"/>
                      <a:pt x="24" y="101"/>
                      <a:pt x="25" y="101"/>
                    </a:cubicBezTo>
                    <a:cubicBezTo>
                      <a:pt x="27" y="101"/>
                      <a:pt x="28" y="102"/>
                      <a:pt x="29" y="103"/>
                    </a:cubicBezTo>
                    <a:cubicBezTo>
                      <a:pt x="30" y="105"/>
                      <a:pt x="29" y="108"/>
                      <a:pt x="27" y="109"/>
                    </a:cubicBezTo>
                    <a:cubicBezTo>
                      <a:pt x="27" y="110"/>
                      <a:pt x="26" y="110"/>
                      <a:pt x="25" y="110"/>
                    </a:cubicBezTo>
                    <a:moveTo>
                      <a:pt x="43" y="91"/>
                    </a:moveTo>
                    <a:cubicBezTo>
                      <a:pt x="43" y="91"/>
                      <a:pt x="42" y="91"/>
                      <a:pt x="41" y="91"/>
                    </a:cubicBezTo>
                    <a:cubicBezTo>
                      <a:pt x="39" y="90"/>
                      <a:pt x="38" y="87"/>
                      <a:pt x="39" y="85"/>
                    </a:cubicBezTo>
                    <a:cubicBezTo>
                      <a:pt x="40" y="83"/>
                      <a:pt x="42" y="82"/>
                      <a:pt x="43" y="82"/>
                    </a:cubicBezTo>
                    <a:cubicBezTo>
                      <a:pt x="44" y="82"/>
                      <a:pt x="45" y="82"/>
                      <a:pt x="46" y="83"/>
                    </a:cubicBezTo>
                    <a:cubicBezTo>
                      <a:pt x="48" y="84"/>
                      <a:pt x="49" y="87"/>
                      <a:pt x="47" y="89"/>
                    </a:cubicBezTo>
                    <a:cubicBezTo>
                      <a:pt x="46" y="91"/>
                      <a:pt x="45" y="91"/>
                      <a:pt x="43" y="91"/>
                    </a:cubicBezTo>
                    <a:moveTo>
                      <a:pt x="50" y="66"/>
                    </a:moveTo>
                    <a:cubicBezTo>
                      <a:pt x="48" y="66"/>
                      <a:pt x="46" y="64"/>
                      <a:pt x="46" y="62"/>
                    </a:cubicBezTo>
                    <a:cubicBezTo>
                      <a:pt x="46" y="59"/>
                      <a:pt x="48" y="57"/>
                      <a:pt x="50" y="57"/>
                    </a:cubicBezTo>
                    <a:cubicBezTo>
                      <a:pt x="53" y="57"/>
                      <a:pt x="55" y="59"/>
                      <a:pt x="55" y="62"/>
                    </a:cubicBezTo>
                    <a:cubicBezTo>
                      <a:pt x="55" y="64"/>
                      <a:pt x="53" y="66"/>
                      <a:pt x="50" y="66"/>
                    </a:cubicBezTo>
                    <a:moveTo>
                      <a:pt x="43" y="41"/>
                    </a:moveTo>
                    <a:cubicBezTo>
                      <a:pt x="42" y="41"/>
                      <a:pt x="40" y="40"/>
                      <a:pt x="39" y="39"/>
                    </a:cubicBezTo>
                    <a:cubicBezTo>
                      <a:pt x="38" y="37"/>
                      <a:pt x="39" y="34"/>
                      <a:pt x="41" y="33"/>
                    </a:cubicBezTo>
                    <a:cubicBezTo>
                      <a:pt x="42" y="32"/>
                      <a:pt x="43" y="32"/>
                      <a:pt x="43" y="32"/>
                    </a:cubicBezTo>
                    <a:cubicBezTo>
                      <a:pt x="45" y="32"/>
                      <a:pt x="46" y="33"/>
                      <a:pt x="47" y="34"/>
                    </a:cubicBezTo>
                    <a:cubicBezTo>
                      <a:pt x="49" y="36"/>
                      <a:pt x="48" y="39"/>
                      <a:pt x="46" y="41"/>
                    </a:cubicBezTo>
                    <a:cubicBezTo>
                      <a:pt x="45" y="41"/>
                      <a:pt x="44" y="41"/>
                      <a:pt x="43" y="41"/>
                    </a:cubicBezTo>
                    <a:moveTo>
                      <a:pt x="25" y="23"/>
                    </a:moveTo>
                    <a:cubicBezTo>
                      <a:pt x="24" y="23"/>
                      <a:pt x="23" y="23"/>
                      <a:pt x="23" y="22"/>
                    </a:cubicBezTo>
                    <a:cubicBezTo>
                      <a:pt x="20" y="21"/>
                      <a:pt x="20" y="18"/>
                      <a:pt x="21" y="16"/>
                    </a:cubicBezTo>
                    <a:cubicBezTo>
                      <a:pt x="22" y="14"/>
                      <a:pt x="23" y="14"/>
                      <a:pt x="25" y="14"/>
                    </a:cubicBezTo>
                    <a:cubicBezTo>
                      <a:pt x="26" y="14"/>
                      <a:pt x="27" y="14"/>
                      <a:pt x="27" y="14"/>
                    </a:cubicBezTo>
                    <a:cubicBezTo>
                      <a:pt x="29" y="15"/>
                      <a:pt x="30" y="18"/>
                      <a:pt x="29" y="20"/>
                    </a:cubicBezTo>
                    <a:cubicBezTo>
                      <a:pt x="28" y="22"/>
                      <a:pt x="27" y="23"/>
                      <a:pt x="25" y="23"/>
                    </a:cubicBezTo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4" y="9"/>
                      <a:pt x="4" y="11"/>
                    </a:cubicBezTo>
                    <a:cubicBezTo>
                      <a:pt x="4" y="14"/>
                      <a:pt x="3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4" y="19"/>
                      <a:pt x="43" y="38"/>
                      <a:pt x="43" y="62"/>
                    </a:cubicBezTo>
                    <a:cubicBezTo>
                      <a:pt x="43" y="85"/>
                      <a:pt x="24" y="104"/>
                      <a:pt x="0" y="10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" y="108"/>
                      <a:pt x="4" y="110"/>
                      <a:pt x="4" y="112"/>
                    </a:cubicBezTo>
                    <a:cubicBezTo>
                      <a:pt x="4" y="114"/>
                      <a:pt x="3" y="116"/>
                      <a:pt x="0" y="117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1" y="123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31" y="123"/>
                      <a:pt x="57" y="100"/>
                      <a:pt x="61" y="70"/>
                    </a:cubicBezTo>
                    <a:cubicBezTo>
                      <a:pt x="61" y="68"/>
                      <a:pt x="61" y="67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4"/>
                      <a:pt x="61" y="63"/>
                      <a:pt x="61" y="62"/>
                    </a:cubicBezTo>
                    <a:cubicBezTo>
                      <a:pt x="61" y="28"/>
                      <a:pt x="34" y="0"/>
                      <a:pt x="0" y="0"/>
                    </a:cubicBezTo>
                  </a:path>
                </a:pathLst>
              </a:custGeom>
              <a:solidFill>
                <a:srgbClr val="A73B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7" name="Freeform 92"/>
              <p:cNvSpPr/>
              <p:nvPr/>
            </p:nvSpPr>
            <p:spPr bwMode="auto">
              <a:xfrm>
                <a:off x="5037138" y="1603376"/>
                <a:ext cx="161925" cy="322263"/>
              </a:xfrm>
              <a:custGeom>
                <a:gdLst>
                  <a:gd fmla="*/ 0 w 43" name="T0"/>
                  <a:gd fmla="*/ 0 h 86" name="T1"/>
                  <a:gd fmla="*/ 0 w 43" name="T2"/>
                  <a:gd fmla="*/ 9 h 86" name="T3"/>
                  <a:gd fmla="*/ 34 w 43" name="T4"/>
                  <a:gd fmla="*/ 43 h 86" name="T5"/>
                  <a:gd fmla="*/ 32 w 43" name="T6"/>
                  <a:gd fmla="*/ 53 h 86" name="T7"/>
                  <a:gd fmla="*/ 0 w 43" name="T8"/>
                  <a:gd fmla="*/ 29 h 86" name="T9"/>
                  <a:gd fmla="*/ 0 w 43" name="T10"/>
                  <a:gd fmla="*/ 86 h 86" name="T11"/>
                  <a:gd fmla="*/ 43 w 43" name="T12"/>
                  <a:gd fmla="*/ 43 h 86" name="T13"/>
                  <a:gd fmla="*/ 0 w 43" name="T14"/>
                  <a:gd fmla="*/ 0 h 8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6" w="43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9" y="9"/>
                      <a:pt x="34" y="24"/>
                      <a:pt x="34" y="43"/>
                    </a:cubicBezTo>
                    <a:cubicBezTo>
                      <a:pt x="34" y="46"/>
                      <a:pt x="33" y="50"/>
                      <a:pt x="32" y="53"/>
                    </a:cubicBezTo>
                    <a:cubicBezTo>
                      <a:pt x="28" y="39"/>
                      <a:pt x="15" y="29"/>
                      <a:pt x="0" y="2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4" y="85"/>
                      <a:pt x="43" y="66"/>
                      <a:pt x="43" y="43"/>
                    </a:cubicBezTo>
                    <a:cubicBezTo>
                      <a:pt x="43" y="19"/>
                      <a:pt x="24" y="0"/>
                      <a:pt x="0" y="0"/>
                    </a:cubicBezTo>
                  </a:path>
                </a:pathLst>
              </a:custGeom>
              <a:solidFill>
                <a:srgbClr val="3174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8" name="Freeform 93"/>
              <p:cNvSpPr>
                <a:spLocks noEditPoints="1"/>
              </p:cNvSpPr>
              <p:nvPr/>
            </p:nvSpPr>
            <p:spPr bwMode="auto">
              <a:xfrm>
                <a:off x="5037138" y="2560639"/>
                <a:ext cx="187325" cy="173038"/>
              </a:xfrm>
              <a:custGeom>
                <a:gdLst>
                  <a:gd fmla="*/ 0 w 50" name="T0"/>
                  <a:gd fmla="*/ 46 h 46" name="T1"/>
                  <a:gd fmla="*/ 0 w 50" name="T2"/>
                  <a:gd fmla="*/ 46 h 46" name="T3"/>
                  <a:gd fmla="*/ 0 w 50" name="T4"/>
                  <a:gd fmla="*/ 46 h 46" name="T5"/>
                  <a:gd fmla="*/ 0 w 50" name="T6"/>
                  <a:gd fmla="*/ 46 h 46" name="T7"/>
                  <a:gd fmla="*/ 0 w 50" name="T8"/>
                  <a:gd fmla="*/ 46 h 46" name="T9"/>
                  <a:gd fmla="*/ 0 w 50" name="T10"/>
                  <a:gd fmla="*/ 46 h 46" name="T11"/>
                  <a:gd fmla="*/ 1 w 50" name="T12"/>
                  <a:gd fmla="*/ 46 h 46" name="T13"/>
                  <a:gd fmla="*/ 1 w 50" name="T14"/>
                  <a:gd fmla="*/ 46 h 46" name="T15"/>
                  <a:gd fmla="*/ 1 w 50" name="T16"/>
                  <a:gd fmla="*/ 46 h 46" name="T17"/>
                  <a:gd fmla="*/ 1 w 50" name="T18"/>
                  <a:gd fmla="*/ 46 h 46" name="T19"/>
                  <a:gd fmla="*/ 1 w 50" name="T20"/>
                  <a:gd fmla="*/ 46 h 46" name="T21"/>
                  <a:gd fmla="*/ 1 w 50" name="T22"/>
                  <a:gd fmla="*/ 46 h 46" name="T23"/>
                  <a:gd fmla="*/ 50 w 50" name="T24"/>
                  <a:gd fmla="*/ 0 h 46" name="T25"/>
                  <a:gd fmla="*/ 1 w 50" name="T26"/>
                  <a:gd fmla="*/ 46 h 46" name="T27"/>
                  <a:gd fmla="*/ 50 w 50" name="T28"/>
                  <a:gd fmla="*/ 0 h 4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" w="50"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moveTo>
                      <a:pt x="50" y="0"/>
                    </a:moveTo>
                    <a:cubicBezTo>
                      <a:pt x="47" y="25"/>
                      <a:pt x="26" y="45"/>
                      <a:pt x="1" y="46"/>
                    </a:cubicBezTo>
                    <a:cubicBezTo>
                      <a:pt x="26" y="45"/>
                      <a:pt x="47" y="26"/>
                      <a:pt x="50" y="0"/>
                    </a:cubicBezTo>
                  </a:path>
                </a:pathLst>
              </a:custGeom>
              <a:solidFill>
                <a:srgbClr val="BD88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9" name="Freeform 94"/>
              <p:cNvSpPr/>
              <p:nvPr/>
            </p:nvSpPr>
            <p:spPr bwMode="auto">
              <a:xfrm>
                <a:off x="5037138" y="1636714"/>
                <a:ext cx="128587" cy="165100"/>
              </a:xfrm>
              <a:custGeom>
                <a:gdLst>
                  <a:gd fmla="*/ 0 w 34" name="T0"/>
                  <a:gd fmla="*/ 0 h 44" name="T1"/>
                  <a:gd fmla="*/ 0 w 34" name="T2"/>
                  <a:gd fmla="*/ 20 h 44" name="T3"/>
                  <a:gd fmla="*/ 32 w 34" name="T4"/>
                  <a:gd fmla="*/ 44 h 44" name="T5"/>
                  <a:gd fmla="*/ 34 w 34" name="T6"/>
                  <a:gd fmla="*/ 34 h 44" name="T7"/>
                  <a:gd fmla="*/ 0 w 34" name="T8"/>
                  <a:gd fmla="*/ 0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34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5" y="20"/>
                      <a:pt x="28" y="30"/>
                      <a:pt x="32" y="44"/>
                    </a:cubicBezTo>
                    <a:cubicBezTo>
                      <a:pt x="33" y="41"/>
                      <a:pt x="34" y="37"/>
                      <a:pt x="34" y="34"/>
                    </a:cubicBezTo>
                    <a:cubicBezTo>
                      <a:pt x="34" y="15"/>
                      <a:pt x="19" y="0"/>
                      <a:pt x="0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0" name="Freeform 95"/>
              <p:cNvSpPr/>
              <p:nvPr/>
            </p:nvSpPr>
            <p:spPr bwMode="auto">
              <a:xfrm>
                <a:off x="5037138" y="1779589"/>
                <a:ext cx="228600" cy="247650"/>
              </a:xfrm>
              <a:custGeom>
                <a:gdLst>
                  <a:gd fmla="*/ 61 w 61" name="T0"/>
                  <a:gd fmla="*/ 0 h 66" name="T1"/>
                  <a:gd fmla="*/ 61 w 61" name="T2"/>
                  <a:gd fmla="*/ 4 h 66" name="T3"/>
                  <a:gd fmla="*/ 1 w 61" name="T4"/>
                  <a:gd fmla="*/ 57 h 66" name="T5"/>
                  <a:gd fmla="*/ 1 w 61" name="T6"/>
                  <a:gd fmla="*/ 57 h 66" name="T7"/>
                  <a:gd fmla="*/ 0 w 61" name="T8"/>
                  <a:gd fmla="*/ 57 h 66" name="T9"/>
                  <a:gd fmla="*/ 0 w 61" name="T10"/>
                  <a:gd fmla="*/ 57 h 66" name="T11"/>
                  <a:gd fmla="*/ 0 w 61" name="T12"/>
                  <a:gd fmla="*/ 57 h 66" name="T13"/>
                  <a:gd fmla="*/ 0 w 61" name="T14"/>
                  <a:gd fmla="*/ 57 h 66" name="T15"/>
                  <a:gd fmla="*/ 0 w 61" name="T16"/>
                  <a:gd fmla="*/ 57 h 66" name="T17"/>
                  <a:gd fmla="*/ 0 w 61" name="T18"/>
                  <a:gd fmla="*/ 57 h 66" name="T19"/>
                  <a:gd fmla="*/ 0 w 61" name="T20"/>
                  <a:gd fmla="*/ 57 h 66" name="T21"/>
                  <a:gd fmla="*/ 0 w 61" name="T22"/>
                  <a:gd fmla="*/ 57 h 66" name="T23"/>
                  <a:gd fmla="*/ 0 w 61" name="T24"/>
                  <a:gd fmla="*/ 66 h 66" name="T25"/>
                  <a:gd fmla="*/ 9 w 61" name="T26"/>
                  <a:gd fmla="*/ 65 h 66" name="T27"/>
                  <a:gd fmla="*/ 61 w 61" name="T28"/>
                  <a:gd fmla="*/ 4 h 66" name="T29"/>
                  <a:gd fmla="*/ 61 w 61" name="T30"/>
                  <a:gd fmla="*/ 0 h 66" name="T31"/>
                  <a:gd fmla="*/ 61 w 61" name="T32"/>
                  <a:gd fmla="*/ 0 h 6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6" w="61">
                    <a:moveTo>
                      <a:pt x="61" y="0"/>
                    </a:moveTo>
                    <a:cubicBezTo>
                      <a:pt x="61" y="1"/>
                      <a:pt x="61" y="2"/>
                      <a:pt x="61" y="4"/>
                    </a:cubicBezTo>
                    <a:cubicBezTo>
                      <a:pt x="57" y="34"/>
                      <a:pt x="3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66"/>
                      <a:pt x="6" y="65"/>
                      <a:pt x="9" y="65"/>
                    </a:cubicBezTo>
                    <a:cubicBezTo>
                      <a:pt x="39" y="60"/>
                      <a:pt x="61" y="35"/>
                      <a:pt x="61" y="4"/>
                    </a:cubicBezTo>
                    <a:cubicBezTo>
                      <a:pt x="61" y="3"/>
                      <a:pt x="61" y="1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551C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1" name="Freeform 96"/>
              <p:cNvSpPr>
                <a:spLocks noEditPoints="1"/>
              </p:cNvSpPr>
              <p:nvPr/>
            </p:nvSpPr>
            <p:spPr bwMode="auto">
              <a:xfrm>
                <a:off x="5037138" y="1557339"/>
                <a:ext cx="206375" cy="412750"/>
              </a:xfrm>
              <a:custGeom>
                <a:gdLst>
                  <a:gd fmla="*/ 0 w 55" name="T0"/>
                  <a:gd fmla="*/ 100 h 110" name="T1"/>
                  <a:gd fmla="*/ 0 w 55" name="T2"/>
                  <a:gd fmla="*/ 110 h 110" name="T3"/>
                  <a:gd fmla="*/ 4 w 55" name="T4"/>
                  <a:gd fmla="*/ 105 h 110" name="T5"/>
                  <a:gd fmla="*/ 0 w 55" name="T6"/>
                  <a:gd fmla="*/ 100 h 110" name="T7"/>
                  <a:gd fmla="*/ 25 w 55" name="T8"/>
                  <a:gd fmla="*/ 94 h 110" name="T9"/>
                  <a:gd fmla="*/ 23 w 55" name="T10"/>
                  <a:gd fmla="*/ 94 h 110" name="T11"/>
                  <a:gd fmla="*/ 21 w 55" name="T12"/>
                  <a:gd fmla="*/ 101 h 110" name="T13"/>
                  <a:gd fmla="*/ 25 w 55" name="T14"/>
                  <a:gd fmla="*/ 103 h 110" name="T15"/>
                  <a:gd fmla="*/ 27 w 55" name="T16"/>
                  <a:gd fmla="*/ 102 h 110" name="T17"/>
                  <a:gd fmla="*/ 29 w 55" name="T18"/>
                  <a:gd fmla="*/ 96 h 110" name="T19"/>
                  <a:gd fmla="*/ 25 w 55" name="T20"/>
                  <a:gd fmla="*/ 94 h 110" name="T21"/>
                  <a:gd fmla="*/ 43 w 55" name="T22"/>
                  <a:gd fmla="*/ 75 h 110" name="T23"/>
                  <a:gd fmla="*/ 39 w 55" name="T24"/>
                  <a:gd fmla="*/ 78 h 110" name="T25"/>
                  <a:gd fmla="*/ 41 w 55" name="T26"/>
                  <a:gd fmla="*/ 84 h 110" name="T27"/>
                  <a:gd fmla="*/ 43 w 55" name="T28"/>
                  <a:gd fmla="*/ 84 h 110" name="T29"/>
                  <a:gd fmla="*/ 47 w 55" name="T30"/>
                  <a:gd fmla="*/ 82 h 110" name="T31"/>
                  <a:gd fmla="*/ 46 w 55" name="T32"/>
                  <a:gd fmla="*/ 76 h 110" name="T33"/>
                  <a:gd fmla="*/ 43 w 55" name="T34"/>
                  <a:gd fmla="*/ 75 h 110" name="T35"/>
                  <a:gd fmla="*/ 50 w 55" name="T36"/>
                  <a:gd fmla="*/ 50 h 110" name="T37"/>
                  <a:gd fmla="*/ 46 w 55" name="T38"/>
                  <a:gd fmla="*/ 55 h 110" name="T39"/>
                  <a:gd fmla="*/ 50 w 55" name="T40"/>
                  <a:gd fmla="*/ 59 h 110" name="T41"/>
                  <a:gd fmla="*/ 55 w 55" name="T42"/>
                  <a:gd fmla="*/ 55 h 110" name="T43"/>
                  <a:gd fmla="*/ 50 w 55" name="T44"/>
                  <a:gd fmla="*/ 50 h 110" name="T45"/>
                  <a:gd fmla="*/ 43 w 55" name="T46"/>
                  <a:gd fmla="*/ 25 h 110" name="T47"/>
                  <a:gd fmla="*/ 41 w 55" name="T48"/>
                  <a:gd fmla="*/ 26 h 110" name="T49"/>
                  <a:gd fmla="*/ 39 w 55" name="T50"/>
                  <a:gd fmla="*/ 32 h 110" name="T51"/>
                  <a:gd fmla="*/ 43 w 55" name="T52"/>
                  <a:gd fmla="*/ 34 h 110" name="T53"/>
                  <a:gd fmla="*/ 46 w 55" name="T54"/>
                  <a:gd fmla="*/ 34 h 110" name="T55"/>
                  <a:gd fmla="*/ 47 w 55" name="T56"/>
                  <a:gd fmla="*/ 27 h 110" name="T57"/>
                  <a:gd fmla="*/ 43 w 55" name="T58"/>
                  <a:gd fmla="*/ 25 h 110" name="T59"/>
                  <a:gd fmla="*/ 25 w 55" name="T60"/>
                  <a:gd fmla="*/ 7 h 110" name="T61"/>
                  <a:gd fmla="*/ 21 w 55" name="T62"/>
                  <a:gd fmla="*/ 9 h 110" name="T63"/>
                  <a:gd fmla="*/ 23 w 55" name="T64"/>
                  <a:gd fmla="*/ 15 h 110" name="T65"/>
                  <a:gd fmla="*/ 25 w 55" name="T66"/>
                  <a:gd fmla="*/ 16 h 110" name="T67"/>
                  <a:gd fmla="*/ 29 w 55" name="T68"/>
                  <a:gd fmla="*/ 13 h 110" name="T69"/>
                  <a:gd fmla="*/ 27 w 55" name="T70"/>
                  <a:gd fmla="*/ 7 h 110" name="T71"/>
                  <a:gd fmla="*/ 25 w 55" name="T72"/>
                  <a:gd fmla="*/ 7 h 110" name="T73"/>
                  <a:gd fmla="*/ 0 w 55" name="T74"/>
                  <a:gd fmla="*/ 0 h 110" name="T75"/>
                  <a:gd fmla="*/ 0 w 55" name="T76"/>
                  <a:gd fmla="*/ 9 h 110" name="T77"/>
                  <a:gd fmla="*/ 4 w 55" name="T78"/>
                  <a:gd fmla="*/ 4 h 110" name="T79"/>
                  <a:gd fmla="*/ 0 w 55" name="T80"/>
                  <a:gd fmla="*/ 0 h 110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10" w="55">
                    <a:moveTo>
                      <a:pt x="0" y="10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3" y="109"/>
                      <a:pt x="4" y="107"/>
                      <a:pt x="4" y="105"/>
                    </a:cubicBezTo>
                    <a:cubicBezTo>
                      <a:pt x="4" y="103"/>
                      <a:pt x="3" y="101"/>
                      <a:pt x="0" y="100"/>
                    </a:cubicBezTo>
                    <a:moveTo>
                      <a:pt x="25" y="94"/>
                    </a:moveTo>
                    <a:cubicBezTo>
                      <a:pt x="24" y="94"/>
                      <a:pt x="23" y="94"/>
                      <a:pt x="23" y="94"/>
                    </a:cubicBezTo>
                    <a:cubicBezTo>
                      <a:pt x="20" y="96"/>
                      <a:pt x="20" y="98"/>
                      <a:pt x="21" y="101"/>
                    </a:cubicBezTo>
                    <a:cubicBezTo>
                      <a:pt x="22" y="102"/>
                      <a:pt x="23" y="103"/>
                      <a:pt x="25" y="103"/>
                    </a:cubicBezTo>
                    <a:cubicBezTo>
                      <a:pt x="26" y="103"/>
                      <a:pt x="27" y="103"/>
                      <a:pt x="27" y="102"/>
                    </a:cubicBezTo>
                    <a:cubicBezTo>
                      <a:pt x="29" y="101"/>
                      <a:pt x="30" y="98"/>
                      <a:pt x="29" y="96"/>
                    </a:cubicBezTo>
                    <a:cubicBezTo>
                      <a:pt x="28" y="95"/>
                      <a:pt x="27" y="94"/>
                      <a:pt x="25" y="94"/>
                    </a:cubicBezTo>
                    <a:moveTo>
                      <a:pt x="43" y="75"/>
                    </a:moveTo>
                    <a:cubicBezTo>
                      <a:pt x="42" y="75"/>
                      <a:pt x="40" y="76"/>
                      <a:pt x="39" y="78"/>
                    </a:cubicBezTo>
                    <a:cubicBezTo>
                      <a:pt x="38" y="80"/>
                      <a:pt x="39" y="83"/>
                      <a:pt x="41" y="84"/>
                    </a:cubicBezTo>
                    <a:cubicBezTo>
                      <a:pt x="42" y="84"/>
                      <a:pt x="43" y="84"/>
                      <a:pt x="43" y="84"/>
                    </a:cubicBezTo>
                    <a:cubicBezTo>
                      <a:pt x="45" y="84"/>
                      <a:pt x="46" y="84"/>
                      <a:pt x="47" y="82"/>
                    </a:cubicBezTo>
                    <a:cubicBezTo>
                      <a:pt x="49" y="80"/>
                      <a:pt x="48" y="77"/>
                      <a:pt x="46" y="76"/>
                    </a:cubicBezTo>
                    <a:cubicBezTo>
                      <a:pt x="45" y="75"/>
                      <a:pt x="44" y="75"/>
                      <a:pt x="43" y="75"/>
                    </a:cubicBezTo>
                    <a:moveTo>
                      <a:pt x="50" y="50"/>
                    </a:moveTo>
                    <a:cubicBezTo>
                      <a:pt x="48" y="50"/>
                      <a:pt x="46" y="52"/>
                      <a:pt x="46" y="55"/>
                    </a:cubicBezTo>
                    <a:cubicBezTo>
                      <a:pt x="46" y="57"/>
                      <a:pt x="48" y="59"/>
                      <a:pt x="50" y="59"/>
                    </a:cubicBezTo>
                    <a:cubicBezTo>
                      <a:pt x="53" y="59"/>
                      <a:pt x="55" y="57"/>
                      <a:pt x="55" y="55"/>
                    </a:cubicBezTo>
                    <a:cubicBezTo>
                      <a:pt x="55" y="52"/>
                      <a:pt x="53" y="50"/>
                      <a:pt x="50" y="50"/>
                    </a:cubicBezTo>
                    <a:moveTo>
                      <a:pt x="43" y="25"/>
                    </a:moveTo>
                    <a:cubicBezTo>
                      <a:pt x="43" y="25"/>
                      <a:pt x="42" y="25"/>
                      <a:pt x="41" y="26"/>
                    </a:cubicBezTo>
                    <a:cubicBezTo>
                      <a:pt x="39" y="27"/>
                      <a:pt x="38" y="30"/>
                      <a:pt x="39" y="32"/>
                    </a:cubicBezTo>
                    <a:cubicBezTo>
                      <a:pt x="40" y="33"/>
                      <a:pt x="42" y="34"/>
                      <a:pt x="43" y="34"/>
                    </a:cubicBezTo>
                    <a:cubicBezTo>
                      <a:pt x="44" y="34"/>
                      <a:pt x="45" y="34"/>
                      <a:pt x="46" y="34"/>
                    </a:cubicBezTo>
                    <a:cubicBezTo>
                      <a:pt x="48" y="32"/>
                      <a:pt x="49" y="29"/>
                      <a:pt x="47" y="27"/>
                    </a:cubicBezTo>
                    <a:cubicBezTo>
                      <a:pt x="46" y="26"/>
                      <a:pt x="45" y="25"/>
                      <a:pt x="43" y="25"/>
                    </a:cubicBezTo>
                    <a:moveTo>
                      <a:pt x="25" y="7"/>
                    </a:moveTo>
                    <a:cubicBezTo>
                      <a:pt x="23" y="7"/>
                      <a:pt x="22" y="7"/>
                      <a:pt x="21" y="9"/>
                    </a:cubicBezTo>
                    <a:cubicBezTo>
                      <a:pt x="20" y="11"/>
                      <a:pt x="20" y="14"/>
                      <a:pt x="23" y="15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7" y="16"/>
                      <a:pt x="28" y="15"/>
                      <a:pt x="29" y="13"/>
                    </a:cubicBezTo>
                    <a:cubicBezTo>
                      <a:pt x="30" y="11"/>
                      <a:pt x="29" y="8"/>
                      <a:pt x="27" y="7"/>
                    </a:cubicBezTo>
                    <a:cubicBezTo>
                      <a:pt x="27" y="7"/>
                      <a:pt x="26" y="7"/>
                      <a:pt x="25" y="7"/>
                    </a:cubicBezTo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4" y="7"/>
                      <a:pt x="4" y="4"/>
                    </a:cubicBezTo>
                    <a:cubicBezTo>
                      <a:pt x="4" y="2"/>
                      <a:pt x="3" y="0"/>
                      <a:pt x="0" y="0"/>
                    </a:cubicBezTo>
                  </a:path>
                </a:pathLst>
              </a:custGeom>
              <a:solidFill>
                <a:srgbClr val="9797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2" name="Freeform 97"/>
              <p:cNvSpPr/>
              <p:nvPr/>
            </p:nvSpPr>
            <p:spPr bwMode="auto">
              <a:xfrm>
                <a:off x="5341938" y="2759076"/>
                <a:ext cx="14287" cy="63500"/>
              </a:xfrm>
              <a:custGeom>
                <a:gdLst>
                  <a:gd fmla="*/ 9 w 9" name="T0"/>
                  <a:gd fmla="*/ 0 h 40" name="T1"/>
                  <a:gd fmla="*/ 0 w 9" name="T2"/>
                  <a:gd fmla="*/ 40 h 40" name="T3"/>
                  <a:gd fmla="*/ 0 w 9" name="T4"/>
                  <a:gd fmla="*/ 40 h 40" name="T5"/>
                  <a:gd fmla="*/ 0 w 9" name="T6"/>
                  <a:gd fmla="*/ 40 h 40" name="T7"/>
                  <a:gd fmla="*/ 9 w 9" name="T8"/>
                  <a:gd fmla="*/ 0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9">
                    <a:moveTo>
                      <a:pt x="9" y="0"/>
                    </a:move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797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3" name="Freeform 98"/>
              <p:cNvSpPr/>
              <p:nvPr/>
            </p:nvSpPr>
            <p:spPr bwMode="auto">
              <a:xfrm>
                <a:off x="5341938" y="2759076"/>
                <a:ext cx="14287" cy="63500"/>
              </a:xfrm>
              <a:custGeom>
                <a:gdLst>
                  <a:gd fmla="*/ 9 w 9" name="T0"/>
                  <a:gd fmla="*/ 0 h 40" name="T1"/>
                  <a:gd fmla="*/ 0 w 9" name="T2"/>
                  <a:gd fmla="*/ 40 h 40" name="T3"/>
                  <a:gd fmla="*/ 0 w 9" name="T4"/>
                  <a:gd fmla="*/ 40 h 40" name="T5"/>
                  <a:gd fmla="*/ 0 w 9" name="T6"/>
                  <a:gd fmla="*/ 40 h 40" name="T7"/>
                  <a:gd fmla="*/ 9 w 9" name="T8"/>
                  <a:gd fmla="*/ 0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9">
                    <a:moveTo>
                      <a:pt x="9" y="0"/>
                    </a:move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4" name="Freeform 99"/>
              <p:cNvSpPr>
                <a:spLocks noEditPoints="1"/>
              </p:cNvSpPr>
              <p:nvPr/>
            </p:nvSpPr>
            <p:spPr bwMode="auto">
              <a:xfrm>
                <a:off x="5037138" y="2354264"/>
                <a:ext cx="187325" cy="379413"/>
              </a:xfrm>
              <a:custGeom>
                <a:gdLst>
                  <a:gd fmla="*/ 20 w 50" name="T0"/>
                  <a:gd fmla="*/ 90 h 101" name="T1"/>
                  <a:gd fmla="*/ 17 w 50" name="T2"/>
                  <a:gd fmla="*/ 88 h 101" name="T3"/>
                  <a:gd fmla="*/ 18 w 50" name="T4"/>
                  <a:gd fmla="*/ 83 h 101" name="T5"/>
                  <a:gd fmla="*/ 20 w 50" name="T6"/>
                  <a:gd fmla="*/ 82 h 101" name="T7"/>
                  <a:gd fmla="*/ 24 w 50" name="T8"/>
                  <a:gd fmla="*/ 84 h 101" name="T9"/>
                  <a:gd fmla="*/ 22 w 50" name="T10"/>
                  <a:gd fmla="*/ 89 h 101" name="T11"/>
                  <a:gd fmla="*/ 20 w 50" name="T12"/>
                  <a:gd fmla="*/ 90 h 101" name="T13"/>
                  <a:gd fmla="*/ 35 w 50" name="T14"/>
                  <a:gd fmla="*/ 75 h 101" name="T15"/>
                  <a:gd fmla="*/ 33 w 50" name="T16"/>
                  <a:gd fmla="*/ 74 h 101" name="T17"/>
                  <a:gd fmla="*/ 32 w 50" name="T18"/>
                  <a:gd fmla="*/ 69 h 101" name="T19"/>
                  <a:gd fmla="*/ 35 w 50" name="T20"/>
                  <a:gd fmla="*/ 67 h 101" name="T21"/>
                  <a:gd fmla="*/ 37 w 50" name="T22"/>
                  <a:gd fmla="*/ 68 h 101" name="T23"/>
                  <a:gd fmla="*/ 39 w 50" name="T24"/>
                  <a:gd fmla="*/ 73 h 101" name="T25"/>
                  <a:gd fmla="*/ 35 w 50" name="T26"/>
                  <a:gd fmla="*/ 75 h 101" name="T27"/>
                  <a:gd fmla="*/ 41 w 50" name="T28"/>
                  <a:gd fmla="*/ 54 h 101" name="T29"/>
                  <a:gd fmla="*/ 37 w 50" name="T30"/>
                  <a:gd fmla="*/ 51 h 101" name="T31"/>
                  <a:gd fmla="*/ 41 w 50" name="T32"/>
                  <a:gd fmla="*/ 47 h 101" name="T33"/>
                  <a:gd fmla="*/ 45 w 50" name="T34"/>
                  <a:gd fmla="*/ 51 h 101" name="T35"/>
                  <a:gd fmla="*/ 41 w 50" name="T36"/>
                  <a:gd fmla="*/ 54 h 101" name="T37"/>
                  <a:gd fmla="*/ 35 w 50" name="T38"/>
                  <a:gd fmla="*/ 34 h 101" name="T39"/>
                  <a:gd fmla="*/ 32 w 50" name="T40"/>
                  <a:gd fmla="*/ 32 h 101" name="T41"/>
                  <a:gd fmla="*/ 33 w 50" name="T42"/>
                  <a:gd fmla="*/ 27 h 101" name="T43"/>
                  <a:gd fmla="*/ 35 w 50" name="T44"/>
                  <a:gd fmla="*/ 26 h 101" name="T45"/>
                  <a:gd fmla="*/ 39 w 50" name="T46"/>
                  <a:gd fmla="*/ 28 h 101" name="T47"/>
                  <a:gd fmla="*/ 37 w 50" name="T48"/>
                  <a:gd fmla="*/ 33 h 101" name="T49"/>
                  <a:gd fmla="*/ 35 w 50" name="T50"/>
                  <a:gd fmla="*/ 34 h 101" name="T51"/>
                  <a:gd fmla="*/ 20 w 50" name="T52"/>
                  <a:gd fmla="*/ 19 h 101" name="T53"/>
                  <a:gd fmla="*/ 18 w 50" name="T54"/>
                  <a:gd fmla="*/ 18 h 101" name="T55"/>
                  <a:gd fmla="*/ 17 w 50" name="T56"/>
                  <a:gd fmla="*/ 13 h 101" name="T57"/>
                  <a:gd fmla="*/ 20 w 50" name="T58"/>
                  <a:gd fmla="*/ 11 h 101" name="T59"/>
                  <a:gd fmla="*/ 22 w 50" name="T60"/>
                  <a:gd fmla="*/ 12 h 101" name="T61"/>
                  <a:gd fmla="*/ 24 w 50" name="T62"/>
                  <a:gd fmla="*/ 17 h 101" name="T63"/>
                  <a:gd fmla="*/ 20 w 50" name="T64"/>
                  <a:gd fmla="*/ 19 h 101" name="T65"/>
                  <a:gd fmla="*/ 0 w 50" name="T66"/>
                  <a:gd fmla="*/ 0 h 101" name="T67"/>
                  <a:gd fmla="*/ 0 w 50" name="T68"/>
                  <a:gd fmla="*/ 6 h 101" name="T69"/>
                  <a:gd fmla="*/ 4 w 50" name="T70"/>
                  <a:gd fmla="*/ 10 h 101" name="T71"/>
                  <a:gd fmla="*/ 0 w 50" name="T72"/>
                  <a:gd fmla="*/ 13 h 101" name="T73"/>
                  <a:gd fmla="*/ 0 w 50" name="T74"/>
                  <a:gd fmla="*/ 16 h 101" name="T75"/>
                  <a:gd fmla="*/ 35 w 50" name="T76"/>
                  <a:gd fmla="*/ 51 h 101" name="T77"/>
                  <a:gd fmla="*/ 0 w 50" name="T78"/>
                  <a:gd fmla="*/ 86 h 101" name="T79"/>
                  <a:gd fmla="*/ 0 w 50" name="T80"/>
                  <a:gd fmla="*/ 88 h 101" name="T81"/>
                  <a:gd fmla="*/ 4 w 50" name="T82"/>
                  <a:gd fmla="*/ 92 h 101" name="T83"/>
                  <a:gd fmla="*/ 0 w 50" name="T84"/>
                  <a:gd fmla="*/ 95 h 101" name="T85"/>
                  <a:gd fmla="*/ 0 w 50" name="T86"/>
                  <a:gd fmla="*/ 101 h 101" name="T87"/>
                  <a:gd fmla="*/ 0 w 50" name="T88"/>
                  <a:gd fmla="*/ 101 h 101" name="T89"/>
                  <a:gd fmla="*/ 0 w 50" name="T90"/>
                  <a:gd fmla="*/ 101 h 101" name="T91"/>
                  <a:gd fmla="*/ 0 w 50" name="T92"/>
                  <a:gd fmla="*/ 101 h 101" name="T93"/>
                  <a:gd fmla="*/ 0 w 50" name="T94"/>
                  <a:gd fmla="*/ 101 h 101" name="T95"/>
                  <a:gd fmla="*/ 1 w 50" name="T96"/>
                  <a:gd fmla="*/ 101 h 101" name="T97"/>
                  <a:gd fmla="*/ 1 w 50" name="T98"/>
                  <a:gd fmla="*/ 101 h 101" name="T99"/>
                  <a:gd fmla="*/ 1 w 50" name="T100"/>
                  <a:gd fmla="*/ 101 h 101" name="T101"/>
                  <a:gd fmla="*/ 1 w 50" name="T102"/>
                  <a:gd fmla="*/ 101 h 101" name="T103"/>
                  <a:gd fmla="*/ 1 w 50" name="T104"/>
                  <a:gd fmla="*/ 101 h 101" name="T105"/>
                  <a:gd fmla="*/ 50 w 50" name="T106"/>
                  <a:gd fmla="*/ 55 h 101" name="T107"/>
                  <a:gd fmla="*/ 50 w 50" name="T108"/>
                  <a:gd fmla="*/ 54 h 101" name="T109"/>
                  <a:gd fmla="*/ 50 w 50" name="T110"/>
                  <a:gd fmla="*/ 54 h 101" name="T111"/>
                  <a:gd fmla="*/ 50 w 50" name="T112"/>
                  <a:gd fmla="*/ 51 h 101" name="T113"/>
                  <a:gd fmla="*/ 0 w 50" name="T114"/>
                  <a:gd fmla="*/ 0 h 101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00" w="50">
                    <a:moveTo>
                      <a:pt x="20" y="90"/>
                    </a:moveTo>
                    <a:cubicBezTo>
                      <a:pt x="19" y="90"/>
                      <a:pt x="18" y="89"/>
                      <a:pt x="17" y="88"/>
                    </a:cubicBezTo>
                    <a:cubicBezTo>
                      <a:pt x="16" y="86"/>
                      <a:pt x="17" y="84"/>
                      <a:pt x="18" y="83"/>
                    </a:cubicBezTo>
                    <a:cubicBezTo>
                      <a:pt x="19" y="83"/>
                      <a:pt x="20" y="82"/>
                      <a:pt x="20" y="82"/>
                    </a:cubicBezTo>
                    <a:cubicBezTo>
                      <a:pt x="22" y="82"/>
                      <a:pt x="23" y="83"/>
                      <a:pt x="24" y="84"/>
                    </a:cubicBezTo>
                    <a:cubicBezTo>
                      <a:pt x="25" y="86"/>
                      <a:pt x="24" y="88"/>
                      <a:pt x="22" y="89"/>
                    </a:cubicBezTo>
                    <a:cubicBezTo>
                      <a:pt x="22" y="90"/>
                      <a:pt x="21" y="90"/>
                      <a:pt x="20" y="90"/>
                    </a:cubicBezTo>
                    <a:moveTo>
                      <a:pt x="35" y="75"/>
                    </a:moveTo>
                    <a:cubicBezTo>
                      <a:pt x="35" y="75"/>
                      <a:pt x="34" y="75"/>
                      <a:pt x="33" y="74"/>
                    </a:cubicBezTo>
                    <a:cubicBezTo>
                      <a:pt x="32" y="73"/>
                      <a:pt x="31" y="71"/>
                      <a:pt x="32" y="69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6" y="67"/>
                      <a:pt x="37" y="68"/>
                      <a:pt x="37" y="68"/>
                    </a:cubicBezTo>
                    <a:cubicBezTo>
                      <a:pt x="39" y="69"/>
                      <a:pt x="40" y="71"/>
                      <a:pt x="39" y="73"/>
                    </a:cubicBezTo>
                    <a:cubicBezTo>
                      <a:pt x="38" y="74"/>
                      <a:pt x="37" y="75"/>
                      <a:pt x="35" y="75"/>
                    </a:cubicBezTo>
                    <a:moveTo>
                      <a:pt x="41" y="54"/>
                    </a:moveTo>
                    <a:cubicBezTo>
                      <a:pt x="39" y="54"/>
                      <a:pt x="37" y="53"/>
                      <a:pt x="37" y="51"/>
                    </a:cubicBezTo>
                    <a:cubicBezTo>
                      <a:pt x="37" y="49"/>
                      <a:pt x="39" y="47"/>
                      <a:pt x="41" y="47"/>
                    </a:cubicBezTo>
                    <a:cubicBezTo>
                      <a:pt x="43" y="47"/>
                      <a:pt x="45" y="49"/>
                      <a:pt x="45" y="51"/>
                    </a:cubicBezTo>
                    <a:cubicBezTo>
                      <a:pt x="45" y="53"/>
                      <a:pt x="43" y="54"/>
                      <a:pt x="41" y="54"/>
                    </a:cubicBezTo>
                    <a:moveTo>
                      <a:pt x="35" y="34"/>
                    </a:moveTo>
                    <a:cubicBezTo>
                      <a:pt x="34" y="34"/>
                      <a:pt x="33" y="33"/>
                      <a:pt x="32" y="32"/>
                    </a:cubicBezTo>
                    <a:cubicBezTo>
                      <a:pt x="31" y="30"/>
                      <a:pt x="32" y="28"/>
                      <a:pt x="33" y="27"/>
                    </a:cubicBezTo>
                    <a:cubicBezTo>
                      <a:pt x="34" y="27"/>
                      <a:pt x="35" y="26"/>
                      <a:pt x="35" y="26"/>
                    </a:cubicBezTo>
                    <a:cubicBezTo>
                      <a:pt x="37" y="26"/>
                      <a:pt x="38" y="27"/>
                      <a:pt x="39" y="28"/>
                    </a:cubicBezTo>
                    <a:cubicBezTo>
                      <a:pt x="40" y="30"/>
                      <a:pt x="39" y="32"/>
                      <a:pt x="37" y="33"/>
                    </a:cubicBezTo>
                    <a:cubicBezTo>
                      <a:pt x="37" y="34"/>
                      <a:pt x="36" y="34"/>
                      <a:pt x="35" y="34"/>
                    </a:cubicBezTo>
                    <a:moveTo>
                      <a:pt x="20" y="19"/>
                    </a:moveTo>
                    <a:cubicBezTo>
                      <a:pt x="20" y="19"/>
                      <a:pt x="19" y="19"/>
                      <a:pt x="18" y="18"/>
                    </a:cubicBezTo>
                    <a:cubicBezTo>
                      <a:pt x="17" y="17"/>
                      <a:pt x="16" y="15"/>
                      <a:pt x="17" y="13"/>
                    </a:cubicBezTo>
                    <a:cubicBezTo>
                      <a:pt x="18" y="12"/>
                      <a:pt x="19" y="11"/>
                      <a:pt x="20" y="11"/>
                    </a:cubicBezTo>
                    <a:cubicBezTo>
                      <a:pt x="21" y="11"/>
                      <a:pt x="22" y="12"/>
                      <a:pt x="22" y="12"/>
                    </a:cubicBezTo>
                    <a:cubicBezTo>
                      <a:pt x="24" y="13"/>
                      <a:pt x="25" y="15"/>
                      <a:pt x="24" y="17"/>
                    </a:cubicBezTo>
                    <a:cubicBezTo>
                      <a:pt x="23" y="18"/>
                      <a:pt x="22" y="19"/>
                      <a:pt x="20" y="19"/>
                    </a:cubicBezTo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4" y="12"/>
                      <a:pt x="2" y="13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9" y="16"/>
                      <a:pt x="35" y="31"/>
                      <a:pt x="35" y="51"/>
                    </a:cubicBezTo>
                    <a:cubicBezTo>
                      <a:pt x="35" y="70"/>
                      <a:pt x="19" y="85"/>
                      <a:pt x="0" y="86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88"/>
                      <a:pt x="4" y="90"/>
                      <a:pt x="4" y="92"/>
                    </a:cubicBezTo>
                    <a:cubicBezTo>
                      <a:pt x="4" y="94"/>
                      <a:pt x="2" y="95"/>
                      <a:pt x="0" y="95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26" y="100"/>
                      <a:pt x="47" y="80"/>
                      <a:pt x="50" y="55"/>
                    </a:cubicBezTo>
                    <a:cubicBezTo>
                      <a:pt x="50" y="55"/>
                      <a:pt x="50" y="54"/>
                      <a:pt x="50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3"/>
                      <a:pt x="50" y="52"/>
                      <a:pt x="50" y="51"/>
                    </a:cubicBezTo>
                    <a:cubicBezTo>
                      <a:pt x="50" y="23"/>
                      <a:pt x="28" y="1"/>
                      <a:pt x="0" y="0"/>
                    </a:cubicBezTo>
                  </a:path>
                </a:pathLst>
              </a:custGeom>
              <a:solidFill>
                <a:srgbClr val="A73B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5" name="Freeform 100"/>
              <p:cNvSpPr/>
              <p:nvPr/>
            </p:nvSpPr>
            <p:spPr bwMode="auto">
              <a:xfrm>
                <a:off x="5037138" y="2413001"/>
                <a:ext cx="131762" cy="263525"/>
              </a:xfrm>
              <a:custGeom>
                <a:gdLst>
                  <a:gd fmla="*/ 0 w 35" name="T0"/>
                  <a:gd fmla="*/ 0 h 70" name="T1"/>
                  <a:gd fmla="*/ 0 w 35" name="T2"/>
                  <a:gd fmla="*/ 7 h 70" name="T3"/>
                  <a:gd fmla="*/ 27 w 35" name="T4"/>
                  <a:gd fmla="*/ 35 h 70" name="T5"/>
                  <a:gd fmla="*/ 26 w 35" name="T6"/>
                  <a:gd fmla="*/ 43 h 70" name="T7"/>
                  <a:gd fmla="*/ 0 w 35" name="T8"/>
                  <a:gd fmla="*/ 23 h 70" name="T9"/>
                  <a:gd fmla="*/ 0 w 35" name="T10"/>
                  <a:gd fmla="*/ 70 h 70" name="T11"/>
                  <a:gd fmla="*/ 35 w 35" name="T12"/>
                  <a:gd fmla="*/ 35 h 70" name="T13"/>
                  <a:gd fmla="*/ 0 w 35" name="T14"/>
                  <a:gd fmla="*/ 0 h 7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0" w="3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5" y="7"/>
                      <a:pt x="27" y="19"/>
                      <a:pt x="27" y="35"/>
                    </a:cubicBezTo>
                    <a:cubicBezTo>
                      <a:pt x="27" y="37"/>
                      <a:pt x="27" y="40"/>
                      <a:pt x="26" y="43"/>
                    </a:cubicBezTo>
                    <a:cubicBezTo>
                      <a:pt x="23" y="32"/>
                      <a:pt x="12" y="24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9" y="69"/>
                      <a:pt x="35" y="54"/>
                      <a:pt x="35" y="35"/>
                    </a:cubicBezTo>
                    <a:cubicBezTo>
                      <a:pt x="35" y="15"/>
                      <a:pt x="19" y="0"/>
                      <a:pt x="0" y="0"/>
                    </a:cubicBezTo>
                  </a:path>
                </a:pathLst>
              </a:custGeom>
              <a:solidFill>
                <a:srgbClr val="3174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6" name="Freeform 101"/>
              <p:cNvSpPr/>
              <p:nvPr/>
            </p:nvSpPr>
            <p:spPr bwMode="auto">
              <a:xfrm>
                <a:off x="5037138" y="2439989"/>
                <a:ext cx="101600" cy="134938"/>
              </a:xfrm>
              <a:custGeom>
                <a:gdLst>
                  <a:gd fmla="*/ 0 w 27" name="T0"/>
                  <a:gd fmla="*/ 0 h 36" name="T1"/>
                  <a:gd fmla="*/ 0 w 27" name="T2"/>
                  <a:gd fmla="*/ 16 h 36" name="T3"/>
                  <a:gd fmla="*/ 26 w 27" name="T4"/>
                  <a:gd fmla="*/ 36 h 36" name="T5"/>
                  <a:gd fmla="*/ 27 w 27" name="T6"/>
                  <a:gd fmla="*/ 28 h 36" name="T7"/>
                  <a:gd fmla="*/ 0 w 27" name="T8"/>
                  <a:gd fmla="*/ 0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27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2" y="17"/>
                      <a:pt x="23" y="25"/>
                      <a:pt x="26" y="36"/>
                    </a:cubicBezTo>
                    <a:cubicBezTo>
                      <a:pt x="27" y="33"/>
                      <a:pt x="27" y="30"/>
                      <a:pt x="27" y="28"/>
                    </a:cubicBezTo>
                    <a:cubicBezTo>
                      <a:pt x="27" y="12"/>
                      <a:pt x="15" y="0"/>
                      <a:pt x="0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7" name="Freeform 102"/>
              <p:cNvSpPr/>
              <p:nvPr/>
            </p:nvSpPr>
            <p:spPr bwMode="auto">
              <a:xfrm>
                <a:off x="5037138" y="2555876"/>
                <a:ext cx="187325" cy="203200"/>
              </a:xfrm>
              <a:custGeom>
                <a:gdLst>
                  <a:gd fmla="*/ 50 w 50" name="T0"/>
                  <a:gd fmla="*/ 0 h 54" name="T1"/>
                  <a:gd fmla="*/ 50 w 50" name="T2"/>
                  <a:gd fmla="*/ 1 h 54" name="T3"/>
                  <a:gd fmla="*/ 1 w 50" name="T4"/>
                  <a:gd fmla="*/ 47 h 54" name="T5"/>
                  <a:gd fmla="*/ 1 w 50" name="T6"/>
                  <a:gd fmla="*/ 47 h 54" name="T7"/>
                  <a:gd fmla="*/ 1 w 50" name="T8"/>
                  <a:gd fmla="*/ 47 h 54" name="T9"/>
                  <a:gd fmla="*/ 1 w 50" name="T10"/>
                  <a:gd fmla="*/ 47 h 54" name="T11"/>
                  <a:gd fmla="*/ 1 w 50" name="T12"/>
                  <a:gd fmla="*/ 47 h 54" name="T13"/>
                  <a:gd fmla="*/ 0 w 50" name="T14"/>
                  <a:gd fmla="*/ 47 h 54" name="T15"/>
                  <a:gd fmla="*/ 0 w 50" name="T16"/>
                  <a:gd fmla="*/ 47 h 54" name="T17"/>
                  <a:gd fmla="*/ 0 w 50" name="T18"/>
                  <a:gd fmla="*/ 47 h 54" name="T19"/>
                  <a:gd fmla="*/ 0 w 50" name="T20"/>
                  <a:gd fmla="*/ 47 h 54" name="T21"/>
                  <a:gd fmla="*/ 0 w 50" name="T22"/>
                  <a:gd fmla="*/ 47 h 54" name="T23"/>
                  <a:gd fmla="*/ 0 w 50" name="T24"/>
                  <a:gd fmla="*/ 54 h 54" name="T25"/>
                  <a:gd fmla="*/ 50 w 50" name="T26"/>
                  <a:gd fmla="*/ 3 h 54" name="T27"/>
                  <a:gd fmla="*/ 50 w 50" name="T28"/>
                  <a:gd fmla="*/ 0 h 54" name="T29"/>
                  <a:gd fmla="*/ 50 w 50" name="T30"/>
                  <a:gd fmla="*/ 0 h 5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4" w="50">
                    <a:moveTo>
                      <a:pt x="50" y="0"/>
                    </a:moveTo>
                    <a:cubicBezTo>
                      <a:pt x="50" y="0"/>
                      <a:pt x="50" y="1"/>
                      <a:pt x="50" y="1"/>
                    </a:cubicBezTo>
                    <a:cubicBezTo>
                      <a:pt x="47" y="27"/>
                      <a:pt x="26" y="46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8" y="53"/>
                      <a:pt x="50" y="31"/>
                      <a:pt x="50" y="3"/>
                    </a:cubicBezTo>
                    <a:cubicBezTo>
                      <a:pt x="50" y="2"/>
                      <a:pt x="50" y="1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551C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8" name="Freeform 103"/>
              <p:cNvSpPr>
                <a:spLocks noEditPoints="1"/>
              </p:cNvSpPr>
              <p:nvPr/>
            </p:nvSpPr>
            <p:spPr bwMode="auto">
              <a:xfrm>
                <a:off x="5037138" y="2376489"/>
                <a:ext cx="169862" cy="333375"/>
              </a:xfrm>
              <a:custGeom>
                <a:gdLst>
                  <a:gd fmla="*/ 0 w 45" name="T0"/>
                  <a:gd fmla="*/ 82 h 89" name="T1"/>
                  <a:gd fmla="*/ 0 w 45" name="T2"/>
                  <a:gd fmla="*/ 89 h 89" name="T3"/>
                  <a:gd fmla="*/ 4 w 45" name="T4"/>
                  <a:gd fmla="*/ 86 h 89" name="T5"/>
                  <a:gd fmla="*/ 0 w 45" name="T6"/>
                  <a:gd fmla="*/ 82 h 89" name="T7"/>
                  <a:gd fmla="*/ 20 w 45" name="T8"/>
                  <a:gd fmla="*/ 76 h 89" name="T9"/>
                  <a:gd fmla="*/ 18 w 45" name="T10"/>
                  <a:gd fmla="*/ 77 h 89" name="T11"/>
                  <a:gd fmla="*/ 17 w 45" name="T12"/>
                  <a:gd fmla="*/ 82 h 89" name="T13"/>
                  <a:gd fmla="*/ 20 w 45" name="T14"/>
                  <a:gd fmla="*/ 84 h 89" name="T15"/>
                  <a:gd fmla="*/ 22 w 45" name="T16"/>
                  <a:gd fmla="*/ 83 h 89" name="T17"/>
                  <a:gd fmla="*/ 24 w 45" name="T18"/>
                  <a:gd fmla="*/ 78 h 89" name="T19"/>
                  <a:gd fmla="*/ 20 w 45" name="T20"/>
                  <a:gd fmla="*/ 76 h 89" name="T21"/>
                  <a:gd fmla="*/ 35 w 45" name="T22"/>
                  <a:gd fmla="*/ 61 h 89" name="T23"/>
                  <a:gd fmla="*/ 32 w 45" name="T24"/>
                  <a:gd fmla="*/ 63 h 89" name="T25"/>
                  <a:gd fmla="*/ 33 w 45" name="T26"/>
                  <a:gd fmla="*/ 68 h 89" name="T27"/>
                  <a:gd fmla="*/ 35 w 45" name="T28"/>
                  <a:gd fmla="*/ 69 h 89" name="T29"/>
                  <a:gd fmla="*/ 39 w 45" name="T30"/>
                  <a:gd fmla="*/ 67 h 89" name="T31"/>
                  <a:gd fmla="*/ 37 w 45" name="T32"/>
                  <a:gd fmla="*/ 62 h 89" name="T33"/>
                  <a:gd fmla="*/ 35 w 45" name="T34"/>
                  <a:gd fmla="*/ 61 h 89" name="T35"/>
                  <a:gd fmla="*/ 41 w 45" name="T36"/>
                  <a:gd fmla="*/ 41 h 89" name="T37"/>
                  <a:gd fmla="*/ 37 w 45" name="T38"/>
                  <a:gd fmla="*/ 45 h 89" name="T39"/>
                  <a:gd fmla="*/ 41 w 45" name="T40"/>
                  <a:gd fmla="*/ 48 h 89" name="T41"/>
                  <a:gd fmla="*/ 45 w 45" name="T42"/>
                  <a:gd fmla="*/ 45 h 89" name="T43"/>
                  <a:gd fmla="*/ 41 w 45" name="T44"/>
                  <a:gd fmla="*/ 41 h 89" name="T45"/>
                  <a:gd fmla="*/ 35 w 45" name="T46"/>
                  <a:gd fmla="*/ 20 h 89" name="T47"/>
                  <a:gd fmla="*/ 33 w 45" name="T48"/>
                  <a:gd fmla="*/ 21 h 89" name="T49"/>
                  <a:gd fmla="*/ 32 w 45" name="T50"/>
                  <a:gd fmla="*/ 26 h 89" name="T51"/>
                  <a:gd fmla="*/ 35 w 45" name="T52"/>
                  <a:gd fmla="*/ 28 h 89" name="T53"/>
                  <a:gd fmla="*/ 37 w 45" name="T54"/>
                  <a:gd fmla="*/ 27 h 89" name="T55"/>
                  <a:gd fmla="*/ 39 w 45" name="T56"/>
                  <a:gd fmla="*/ 22 h 89" name="T57"/>
                  <a:gd fmla="*/ 35 w 45" name="T58"/>
                  <a:gd fmla="*/ 20 h 89" name="T59"/>
                  <a:gd fmla="*/ 20 w 45" name="T60"/>
                  <a:gd fmla="*/ 5 h 89" name="T61"/>
                  <a:gd fmla="*/ 17 w 45" name="T62"/>
                  <a:gd fmla="*/ 7 h 89" name="T63"/>
                  <a:gd fmla="*/ 18 w 45" name="T64"/>
                  <a:gd fmla="*/ 12 h 89" name="T65"/>
                  <a:gd fmla="*/ 20 w 45" name="T66"/>
                  <a:gd fmla="*/ 13 h 89" name="T67"/>
                  <a:gd fmla="*/ 24 w 45" name="T68"/>
                  <a:gd fmla="*/ 11 h 89" name="T69"/>
                  <a:gd fmla="*/ 22 w 45" name="T70"/>
                  <a:gd fmla="*/ 6 h 89" name="T71"/>
                  <a:gd fmla="*/ 20 w 45" name="T72"/>
                  <a:gd fmla="*/ 5 h 89" name="T73"/>
                  <a:gd fmla="*/ 0 w 45" name="T74"/>
                  <a:gd fmla="*/ 0 h 89" name="T75"/>
                  <a:gd fmla="*/ 0 w 45" name="T76"/>
                  <a:gd fmla="*/ 7 h 89" name="T77"/>
                  <a:gd fmla="*/ 4 w 45" name="T78"/>
                  <a:gd fmla="*/ 4 h 89" name="T79"/>
                  <a:gd fmla="*/ 0 w 45" name="T80"/>
                  <a:gd fmla="*/ 0 h 8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89" w="45">
                    <a:moveTo>
                      <a:pt x="0" y="82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2" y="89"/>
                      <a:pt x="4" y="88"/>
                      <a:pt x="4" y="86"/>
                    </a:cubicBezTo>
                    <a:cubicBezTo>
                      <a:pt x="4" y="84"/>
                      <a:pt x="2" y="82"/>
                      <a:pt x="0" y="82"/>
                    </a:cubicBezTo>
                    <a:moveTo>
                      <a:pt x="20" y="76"/>
                    </a:moveTo>
                    <a:cubicBezTo>
                      <a:pt x="20" y="76"/>
                      <a:pt x="19" y="77"/>
                      <a:pt x="18" y="77"/>
                    </a:cubicBezTo>
                    <a:cubicBezTo>
                      <a:pt x="17" y="78"/>
                      <a:pt x="16" y="80"/>
                      <a:pt x="17" y="82"/>
                    </a:cubicBezTo>
                    <a:cubicBezTo>
                      <a:pt x="18" y="83"/>
                      <a:pt x="19" y="84"/>
                      <a:pt x="20" y="84"/>
                    </a:cubicBezTo>
                    <a:cubicBezTo>
                      <a:pt x="21" y="84"/>
                      <a:pt x="22" y="84"/>
                      <a:pt x="22" y="83"/>
                    </a:cubicBezTo>
                    <a:cubicBezTo>
                      <a:pt x="24" y="82"/>
                      <a:pt x="25" y="80"/>
                      <a:pt x="24" y="78"/>
                    </a:cubicBezTo>
                    <a:cubicBezTo>
                      <a:pt x="23" y="77"/>
                      <a:pt x="22" y="76"/>
                      <a:pt x="20" y="76"/>
                    </a:cubicBezTo>
                    <a:moveTo>
                      <a:pt x="35" y="61"/>
                    </a:moveTo>
                    <a:cubicBezTo>
                      <a:pt x="34" y="61"/>
                      <a:pt x="33" y="62"/>
                      <a:pt x="32" y="63"/>
                    </a:cubicBezTo>
                    <a:cubicBezTo>
                      <a:pt x="31" y="65"/>
                      <a:pt x="32" y="67"/>
                      <a:pt x="33" y="68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7" y="69"/>
                      <a:pt x="38" y="68"/>
                      <a:pt x="39" y="67"/>
                    </a:cubicBezTo>
                    <a:cubicBezTo>
                      <a:pt x="40" y="65"/>
                      <a:pt x="39" y="63"/>
                      <a:pt x="37" y="62"/>
                    </a:cubicBezTo>
                    <a:cubicBezTo>
                      <a:pt x="37" y="62"/>
                      <a:pt x="36" y="61"/>
                      <a:pt x="35" y="61"/>
                    </a:cubicBezTo>
                    <a:moveTo>
                      <a:pt x="41" y="41"/>
                    </a:moveTo>
                    <a:cubicBezTo>
                      <a:pt x="39" y="41"/>
                      <a:pt x="37" y="43"/>
                      <a:pt x="37" y="45"/>
                    </a:cubicBezTo>
                    <a:cubicBezTo>
                      <a:pt x="37" y="47"/>
                      <a:pt x="39" y="48"/>
                      <a:pt x="41" y="48"/>
                    </a:cubicBezTo>
                    <a:cubicBezTo>
                      <a:pt x="43" y="48"/>
                      <a:pt x="45" y="47"/>
                      <a:pt x="45" y="45"/>
                    </a:cubicBezTo>
                    <a:cubicBezTo>
                      <a:pt x="45" y="43"/>
                      <a:pt x="43" y="41"/>
                      <a:pt x="41" y="41"/>
                    </a:cubicBezTo>
                    <a:moveTo>
                      <a:pt x="35" y="20"/>
                    </a:moveTo>
                    <a:cubicBezTo>
                      <a:pt x="35" y="20"/>
                      <a:pt x="34" y="21"/>
                      <a:pt x="33" y="21"/>
                    </a:cubicBezTo>
                    <a:cubicBezTo>
                      <a:pt x="32" y="22"/>
                      <a:pt x="31" y="24"/>
                      <a:pt x="32" y="26"/>
                    </a:cubicBezTo>
                    <a:cubicBezTo>
                      <a:pt x="33" y="27"/>
                      <a:pt x="34" y="28"/>
                      <a:pt x="35" y="28"/>
                    </a:cubicBezTo>
                    <a:cubicBezTo>
                      <a:pt x="36" y="28"/>
                      <a:pt x="37" y="28"/>
                      <a:pt x="37" y="27"/>
                    </a:cubicBezTo>
                    <a:cubicBezTo>
                      <a:pt x="39" y="26"/>
                      <a:pt x="40" y="24"/>
                      <a:pt x="39" y="22"/>
                    </a:cubicBezTo>
                    <a:cubicBezTo>
                      <a:pt x="38" y="21"/>
                      <a:pt x="37" y="20"/>
                      <a:pt x="35" y="20"/>
                    </a:cubicBezTo>
                    <a:moveTo>
                      <a:pt x="20" y="5"/>
                    </a:moveTo>
                    <a:cubicBezTo>
                      <a:pt x="19" y="5"/>
                      <a:pt x="18" y="6"/>
                      <a:pt x="17" y="7"/>
                    </a:cubicBezTo>
                    <a:cubicBezTo>
                      <a:pt x="16" y="9"/>
                      <a:pt x="17" y="11"/>
                      <a:pt x="18" y="12"/>
                    </a:cubicBezTo>
                    <a:cubicBezTo>
                      <a:pt x="19" y="13"/>
                      <a:pt x="20" y="13"/>
                      <a:pt x="20" y="13"/>
                    </a:cubicBezTo>
                    <a:cubicBezTo>
                      <a:pt x="22" y="13"/>
                      <a:pt x="23" y="12"/>
                      <a:pt x="24" y="11"/>
                    </a:cubicBezTo>
                    <a:cubicBezTo>
                      <a:pt x="25" y="9"/>
                      <a:pt x="24" y="7"/>
                      <a:pt x="22" y="6"/>
                    </a:cubicBezTo>
                    <a:cubicBezTo>
                      <a:pt x="22" y="6"/>
                      <a:pt x="21" y="5"/>
                      <a:pt x="20" y="5"/>
                    </a:cubicBezTo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4" y="6"/>
                      <a:pt x="4" y="4"/>
                    </a:cubicBezTo>
                    <a:cubicBezTo>
                      <a:pt x="4" y="2"/>
                      <a:pt x="2" y="0"/>
                      <a:pt x="0" y="0"/>
                    </a:cubicBezTo>
                  </a:path>
                </a:pathLst>
              </a:custGeom>
              <a:solidFill>
                <a:srgbClr val="9797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089" name="Freeform 104"/>
            <p:cNvSpPr/>
            <p:nvPr/>
          </p:nvSpPr>
          <p:spPr bwMode="auto">
            <a:xfrm>
              <a:off x="9475191" y="5975350"/>
              <a:ext cx="2384425" cy="1009650"/>
            </a:xfrm>
            <a:custGeom>
              <a:gdLst>
                <a:gd fmla="*/ 225 w 635" name="T0"/>
                <a:gd fmla="*/ 0 h 269" name="T1"/>
                <a:gd fmla="*/ 275 w 635" name="T2"/>
                <a:gd fmla="*/ 44 h 269" name="T3"/>
                <a:gd fmla="*/ 317 w 635" name="T4"/>
                <a:gd fmla="*/ 44 h 269" name="T5"/>
                <a:gd fmla="*/ 359 w 635" name="T6"/>
                <a:gd fmla="*/ 44 h 269" name="T7"/>
                <a:gd fmla="*/ 409 w 635" name="T8"/>
                <a:gd fmla="*/ 0 h 269" name="T9"/>
                <a:gd fmla="*/ 460 w 635" name="T10"/>
                <a:gd fmla="*/ 50 h 269" name="T11"/>
                <a:gd fmla="*/ 460 w 635" name="T12"/>
                <a:gd fmla="*/ 51 h 269" name="T13"/>
                <a:gd fmla="*/ 460 w 635" name="T14"/>
                <a:gd fmla="*/ 51 h 269" name="T15"/>
                <a:gd fmla="*/ 491 w 635" name="T16"/>
                <a:gd fmla="*/ 65 h 269" name="T17"/>
                <a:gd fmla="*/ 504 w 635" name="T18"/>
                <a:gd fmla="*/ 65 h 269" name="T19"/>
                <a:gd fmla="*/ 537 w 635" name="T20"/>
                <a:gd fmla="*/ 86 h 269" name="T21"/>
                <a:gd fmla="*/ 555 w 635" name="T22"/>
                <a:gd fmla="*/ 84 h 269" name="T23"/>
                <a:gd fmla="*/ 635 w 635" name="T24"/>
                <a:gd fmla="*/ 158 h 269" name="T25"/>
                <a:gd fmla="*/ 555 w 635" name="T26"/>
                <a:gd fmla="*/ 232 h 269" name="T27"/>
                <a:gd fmla="*/ 501 w 635" name="T28"/>
                <a:gd fmla="*/ 212 h 269" name="T29"/>
                <a:gd fmla="*/ 446 w 635" name="T30"/>
                <a:gd fmla="*/ 257 h 269" name="T31"/>
                <a:gd fmla="*/ 398 w 635" name="T32"/>
                <a:gd fmla="*/ 237 h 269" name="T33"/>
                <a:gd fmla="*/ 317 w 635" name="T34"/>
                <a:gd fmla="*/ 269 h 269" name="T35"/>
                <a:gd fmla="*/ 236 w 635" name="T36"/>
                <a:gd fmla="*/ 237 h 269" name="T37"/>
                <a:gd fmla="*/ 188 w 635" name="T38"/>
                <a:gd fmla="*/ 257 h 269" name="T39"/>
                <a:gd fmla="*/ 133 w 635" name="T40"/>
                <a:gd fmla="*/ 212 h 269" name="T41"/>
                <a:gd fmla="*/ 80 w 635" name="T42"/>
                <a:gd fmla="*/ 232 h 269" name="T43"/>
                <a:gd fmla="*/ 0 w 635" name="T44"/>
                <a:gd fmla="*/ 158 h 269" name="T45"/>
                <a:gd fmla="*/ 80 w 635" name="T46"/>
                <a:gd fmla="*/ 84 h 269" name="T47"/>
                <a:gd fmla="*/ 98 w 635" name="T48"/>
                <a:gd fmla="*/ 86 h 269" name="T49"/>
                <a:gd fmla="*/ 130 w 635" name="T50"/>
                <a:gd fmla="*/ 65 h 269" name="T51"/>
                <a:gd fmla="*/ 144 w 635" name="T52"/>
                <a:gd fmla="*/ 65 h 269" name="T53"/>
                <a:gd fmla="*/ 174 w 635" name="T54"/>
                <a:gd fmla="*/ 51 h 269" name="T55"/>
                <a:gd fmla="*/ 174 w 635" name="T56"/>
                <a:gd fmla="*/ 51 h 269" name="T57"/>
                <a:gd fmla="*/ 174 w 635" name="T58"/>
                <a:gd fmla="*/ 50 h 269" name="T59"/>
                <a:gd fmla="*/ 225 w 635" name="T60"/>
                <a:gd fmla="*/ 0 h 26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69" w="635">
                  <a:moveTo>
                    <a:pt x="225" y="0"/>
                  </a:moveTo>
                  <a:cubicBezTo>
                    <a:pt x="251" y="0"/>
                    <a:pt x="272" y="19"/>
                    <a:pt x="275" y="44"/>
                  </a:cubicBezTo>
                  <a:cubicBezTo>
                    <a:pt x="317" y="44"/>
                    <a:pt x="317" y="44"/>
                    <a:pt x="317" y="44"/>
                  </a:cubicBezTo>
                  <a:cubicBezTo>
                    <a:pt x="359" y="44"/>
                    <a:pt x="359" y="44"/>
                    <a:pt x="359" y="44"/>
                  </a:cubicBezTo>
                  <a:cubicBezTo>
                    <a:pt x="362" y="19"/>
                    <a:pt x="383" y="0"/>
                    <a:pt x="409" y="0"/>
                  </a:cubicBezTo>
                  <a:cubicBezTo>
                    <a:pt x="437" y="0"/>
                    <a:pt x="460" y="23"/>
                    <a:pt x="460" y="50"/>
                  </a:cubicBezTo>
                  <a:cubicBezTo>
                    <a:pt x="460" y="51"/>
                    <a:pt x="460" y="51"/>
                    <a:pt x="460" y="51"/>
                  </a:cubicBezTo>
                  <a:cubicBezTo>
                    <a:pt x="460" y="51"/>
                    <a:pt x="460" y="51"/>
                    <a:pt x="460" y="51"/>
                  </a:cubicBezTo>
                  <a:cubicBezTo>
                    <a:pt x="472" y="51"/>
                    <a:pt x="484" y="57"/>
                    <a:pt x="491" y="65"/>
                  </a:cubicBezTo>
                  <a:cubicBezTo>
                    <a:pt x="495" y="65"/>
                    <a:pt x="499" y="65"/>
                    <a:pt x="504" y="65"/>
                  </a:cubicBezTo>
                  <a:cubicBezTo>
                    <a:pt x="517" y="68"/>
                    <a:pt x="529" y="75"/>
                    <a:pt x="537" y="86"/>
                  </a:cubicBezTo>
                  <a:cubicBezTo>
                    <a:pt x="542" y="84"/>
                    <a:pt x="548" y="84"/>
                    <a:pt x="555" y="84"/>
                  </a:cubicBezTo>
                  <a:cubicBezTo>
                    <a:pt x="599" y="84"/>
                    <a:pt x="635" y="117"/>
                    <a:pt x="635" y="158"/>
                  </a:cubicBezTo>
                  <a:cubicBezTo>
                    <a:pt x="635" y="198"/>
                    <a:pt x="599" y="232"/>
                    <a:pt x="555" y="232"/>
                  </a:cubicBezTo>
                  <a:cubicBezTo>
                    <a:pt x="534" y="232"/>
                    <a:pt x="515" y="224"/>
                    <a:pt x="501" y="212"/>
                  </a:cubicBezTo>
                  <a:cubicBezTo>
                    <a:pt x="495" y="236"/>
                    <a:pt x="473" y="255"/>
                    <a:pt x="446" y="257"/>
                  </a:cubicBezTo>
                  <a:cubicBezTo>
                    <a:pt x="426" y="259"/>
                    <a:pt x="408" y="251"/>
                    <a:pt x="398" y="237"/>
                  </a:cubicBezTo>
                  <a:cubicBezTo>
                    <a:pt x="383" y="256"/>
                    <a:pt x="352" y="269"/>
                    <a:pt x="317" y="269"/>
                  </a:cubicBezTo>
                  <a:cubicBezTo>
                    <a:pt x="282" y="269"/>
                    <a:pt x="252" y="256"/>
                    <a:pt x="236" y="237"/>
                  </a:cubicBezTo>
                  <a:cubicBezTo>
                    <a:pt x="227" y="251"/>
                    <a:pt x="209" y="259"/>
                    <a:pt x="188" y="257"/>
                  </a:cubicBezTo>
                  <a:cubicBezTo>
                    <a:pt x="161" y="255"/>
                    <a:pt x="139" y="236"/>
                    <a:pt x="133" y="212"/>
                  </a:cubicBezTo>
                  <a:cubicBezTo>
                    <a:pt x="119" y="224"/>
                    <a:pt x="100" y="232"/>
                    <a:pt x="80" y="232"/>
                  </a:cubicBezTo>
                  <a:cubicBezTo>
                    <a:pt x="36" y="232"/>
                    <a:pt x="0" y="198"/>
                    <a:pt x="0" y="158"/>
                  </a:cubicBezTo>
                  <a:cubicBezTo>
                    <a:pt x="0" y="117"/>
                    <a:pt x="36" y="84"/>
                    <a:pt x="80" y="84"/>
                  </a:cubicBezTo>
                  <a:cubicBezTo>
                    <a:pt x="86" y="84"/>
                    <a:pt x="92" y="84"/>
                    <a:pt x="98" y="86"/>
                  </a:cubicBezTo>
                  <a:cubicBezTo>
                    <a:pt x="105" y="75"/>
                    <a:pt x="117" y="68"/>
                    <a:pt x="130" y="65"/>
                  </a:cubicBezTo>
                  <a:cubicBezTo>
                    <a:pt x="135" y="65"/>
                    <a:pt x="139" y="65"/>
                    <a:pt x="144" y="65"/>
                  </a:cubicBezTo>
                  <a:cubicBezTo>
                    <a:pt x="151" y="57"/>
                    <a:pt x="162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23"/>
                    <a:pt x="197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11709400" y="295275"/>
            <a:ext cx="482600" cy="365125"/>
          </a:xfrm>
        </p:spPr>
        <p:txBody>
          <a:bodyPr/>
          <a:lstStyle/>
          <a:p>
            <a:fld id="{8BA50246-4CB9-4F9D-8731-FC81B8739806}" type="slidenum">
              <a:rPr altLang="en-US" lang="zh-CN" smtClean="0"/>
              <a:t>1</a:t>
            </a:fld>
          </a:p>
        </p:txBody>
      </p:sp>
    </p:spTree>
    <p:extLst>
      <p:ext uri="{BB962C8B-B14F-4D97-AF65-F5344CB8AC3E}">
        <p14:creationId val="4236019014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2036"/>
      <p:bldP grpId="0" spid="2037"/>
      <p:bldP grpId="0" spid="203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AutoShape 3"/>
          <p:cNvSpPr>
            <a:spLocks noChangeArrowheads="1" noChangeAspect="1" noTextEdit="1"/>
          </p:cNvSpPr>
          <p:nvPr/>
        </p:nvSpPr>
        <p:spPr bwMode="auto">
          <a:xfrm>
            <a:off x="2669268" y="2268"/>
            <a:ext cx="6855732" cy="69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21774" compatLnSpc="1" lIns="43548" numCol="1" rIns="43548" tIns="21774" vert="horz" wrap="square">
            <a:prstTxWarp prst="textNoShape">
              <a:avLst/>
            </a:prstTxWarp>
          </a:bodyPr>
          <a:lstStyle/>
          <a:p>
            <a:endParaRPr altLang="en-US" lang="zh-CN" sz="857"/>
          </a:p>
        </p:txBody>
      </p:sp>
      <p:sp>
        <p:nvSpPr>
          <p:cNvPr id="1079" name="Rectangle 6"/>
          <p:cNvSpPr>
            <a:spLocks noChangeArrowheads="1"/>
          </p:cNvSpPr>
          <p:nvPr/>
        </p:nvSpPr>
        <p:spPr bwMode="auto">
          <a:xfrm>
            <a:off x="2669268" y="4733"/>
            <a:ext cx="6855732" cy="69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21774" compatLnSpc="1" lIns="43548" numCol="1" rIns="43548" tIns="21774" vert="horz" wrap="square">
            <a:prstTxWarp prst="textNoShape">
              <a:avLst/>
            </a:prstTxWarp>
          </a:bodyPr>
          <a:lstStyle/>
          <a:p>
            <a:endParaRPr altLang="en-US" lang="zh-CN" sz="857"/>
          </a:p>
        </p:txBody>
      </p:sp>
      <p:sp>
        <p:nvSpPr>
          <p:cNvPr id="190" name="Freeform 1122"/>
          <p:cNvSpPr/>
          <p:nvPr/>
        </p:nvSpPr>
        <p:spPr bwMode="auto">
          <a:xfrm>
            <a:off x="6869220" y="1848932"/>
            <a:ext cx="1821458" cy="1116537"/>
          </a:xfrm>
          <a:custGeom>
            <a:gdLst>
              <a:gd fmla="*/ 625 w 625" name="T0"/>
              <a:gd fmla="*/ 292 h 383" name="T1"/>
              <a:gd fmla="*/ 577 w 625" name="T2"/>
              <a:gd fmla="*/ 209 h 383" name="T3"/>
              <a:gd fmla="*/ 580 w 625" name="T4"/>
              <a:gd fmla="*/ 188 h 383" name="T5"/>
              <a:gd fmla="*/ 508 w 625" name="T6"/>
              <a:gd fmla="*/ 115 h 383" name="T7"/>
              <a:gd fmla="*/ 467 w 625" name="T8"/>
              <a:gd fmla="*/ 129 h 383" name="T9"/>
              <a:gd fmla="*/ 467 w 625" name="T10"/>
              <a:gd fmla="*/ 122 h 383" name="T11"/>
              <a:gd fmla="*/ 398 w 625" name="T12"/>
              <a:gd fmla="*/ 53 h 383" name="T13"/>
              <a:gd fmla="*/ 344 w 625" name="T14"/>
              <a:gd fmla="*/ 79 h 383" name="T15"/>
              <a:gd fmla="*/ 222 w 625" name="T16"/>
              <a:gd fmla="*/ 0 h 383" name="T17"/>
              <a:gd fmla="*/ 89 w 625" name="T18"/>
              <a:gd fmla="*/ 123 h 383" name="T19"/>
              <a:gd fmla="*/ 0 w 625" name="T20"/>
              <a:gd fmla="*/ 249 h 383" name="T21"/>
              <a:gd fmla="*/ 124 w 625" name="T22"/>
              <a:gd fmla="*/ 382 h 383" name="T23"/>
              <a:gd fmla="*/ 561 w 625" name="T24"/>
              <a:gd fmla="*/ 383 h 383" name="T25"/>
              <a:gd fmla="*/ 625 w 625" name="T26"/>
              <a:gd fmla="*/ 292 h 38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3" w="625">
                <a:moveTo>
                  <a:pt x="625" y="292"/>
                </a:moveTo>
                <a:cubicBezTo>
                  <a:pt x="625" y="257"/>
                  <a:pt x="606" y="226"/>
                  <a:pt x="577" y="209"/>
                </a:cubicBezTo>
                <a:cubicBezTo>
                  <a:pt x="579" y="202"/>
                  <a:pt x="580" y="195"/>
                  <a:pt x="580" y="188"/>
                </a:cubicBezTo>
                <a:cubicBezTo>
                  <a:pt x="580" y="148"/>
                  <a:pt x="548" y="115"/>
                  <a:pt x="508" y="115"/>
                </a:cubicBezTo>
                <a:cubicBezTo>
                  <a:pt x="493" y="115"/>
                  <a:pt x="478" y="120"/>
                  <a:pt x="467" y="129"/>
                </a:cubicBezTo>
                <a:cubicBezTo>
                  <a:pt x="467" y="126"/>
                  <a:pt x="467" y="124"/>
                  <a:pt x="467" y="122"/>
                </a:cubicBezTo>
                <a:cubicBezTo>
                  <a:pt x="467" y="84"/>
                  <a:pt x="436" y="53"/>
                  <a:pt x="398" y="53"/>
                </a:cubicBezTo>
                <a:cubicBezTo>
                  <a:pt x="376" y="53"/>
                  <a:pt x="357" y="63"/>
                  <a:pt x="344" y="79"/>
                </a:cubicBezTo>
                <a:cubicBezTo>
                  <a:pt x="324" y="32"/>
                  <a:pt x="277" y="0"/>
                  <a:pt x="222" y="0"/>
                </a:cubicBezTo>
                <a:cubicBezTo>
                  <a:pt x="152" y="0"/>
                  <a:pt x="95" y="54"/>
                  <a:pt x="89" y="123"/>
                </a:cubicBezTo>
                <a:cubicBezTo>
                  <a:pt x="37" y="141"/>
                  <a:pt x="0" y="191"/>
                  <a:pt x="0" y="249"/>
                </a:cubicBezTo>
                <a:cubicBezTo>
                  <a:pt x="0" y="320"/>
                  <a:pt x="55" y="378"/>
                  <a:pt x="124" y="382"/>
                </a:cubicBezTo>
                <a:cubicBezTo>
                  <a:pt x="561" y="383"/>
                  <a:pt x="561" y="383"/>
                  <a:pt x="561" y="383"/>
                </a:cubicBezTo>
                <a:cubicBezTo>
                  <a:pt x="599" y="370"/>
                  <a:pt x="625" y="334"/>
                  <a:pt x="625" y="29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21774" compatLnSpc="1" lIns="43548" numCol="1" rIns="43548" tIns="21774" vert="horz" wrap="square">
            <a:prstTxWarp prst="textNoShape">
              <a:avLst/>
            </a:prstTxWarp>
          </a:bodyPr>
          <a:lstStyle/>
          <a:p>
            <a:endParaRPr altLang="en-US" lang="zh-CN" sz="857"/>
          </a:p>
        </p:txBody>
      </p:sp>
      <p:grpSp>
        <p:nvGrpSpPr>
          <p:cNvPr id="1278" name="组合 1277"/>
          <p:cNvGrpSpPr/>
          <p:nvPr/>
        </p:nvGrpSpPr>
        <p:grpSpPr>
          <a:xfrm>
            <a:off x="841298" y="1917945"/>
            <a:ext cx="5675112" cy="2949086"/>
            <a:chOff x="2974898" y="1821261"/>
            <a:chExt cx="5675112" cy="2949086"/>
          </a:xfrm>
        </p:grpSpPr>
        <p:sp>
          <p:nvSpPr>
            <p:cNvPr id="1080" name="Freeform 7"/>
            <p:cNvSpPr>
              <a:spLocks noEditPoints="1"/>
            </p:cNvSpPr>
            <p:nvPr/>
          </p:nvSpPr>
          <p:spPr bwMode="auto">
            <a:xfrm>
              <a:off x="3946014" y="3375293"/>
              <a:ext cx="1533081" cy="1253331"/>
            </a:xfrm>
            <a:custGeom>
              <a:gdLst>
                <a:gd fmla="*/ 474 w 526" name="T0"/>
                <a:gd fmla="*/ 422 h 430" name="T1"/>
                <a:gd fmla="*/ 437 w 526" name="T2"/>
                <a:gd fmla="*/ 430 h 430" name="T3"/>
                <a:gd fmla="*/ 405 w 526" name="T4"/>
                <a:gd fmla="*/ 430 h 430" name="T5"/>
                <a:gd fmla="*/ 373 w 526" name="T6"/>
                <a:gd fmla="*/ 430 h 430" name="T7"/>
                <a:gd fmla="*/ 341 w 526" name="T8"/>
                <a:gd fmla="*/ 430 h 430" name="T9"/>
                <a:gd fmla="*/ 309 w 526" name="T10"/>
                <a:gd fmla="*/ 430 h 430" name="T11"/>
                <a:gd fmla="*/ 277 w 526" name="T12"/>
                <a:gd fmla="*/ 430 h 430" name="T13"/>
                <a:gd fmla="*/ 245 w 526" name="T14"/>
                <a:gd fmla="*/ 430 h 430" name="T15"/>
                <a:gd fmla="*/ 213 w 526" name="T16"/>
                <a:gd fmla="*/ 430 h 430" name="T17"/>
                <a:gd fmla="*/ 180 w 526" name="T18"/>
                <a:gd fmla="*/ 430 h 430" name="T19"/>
                <a:gd fmla="*/ 148 w 526" name="T20"/>
                <a:gd fmla="*/ 430 h 430" name="T21"/>
                <a:gd fmla="*/ 116 w 526" name="T22"/>
                <a:gd fmla="*/ 430 h 430" name="T23"/>
                <a:gd fmla="*/ 84 w 526" name="T24"/>
                <a:gd fmla="*/ 430 h 430" name="T25"/>
                <a:gd fmla="*/ 52 w 526" name="T26"/>
                <a:gd fmla="*/ 430 h 430" name="T27"/>
                <a:gd fmla="*/ 20 w 526" name="T28"/>
                <a:gd fmla="*/ 418 h 430" name="T29"/>
                <a:gd fmla="*/ 498 w 526" name="T30"/>
                <a:gd fmla="*/ 415 h 430" name="T31"/>
                <a:gd fmla="*/ 2 w 526" name="T32"/>
                <a:gd fmla="*/ 389 h 430" name="T33"/>
                <a:gd fmla="*/ 516 w 526" name="T34"/>
                <a:gd fmla="*/ 392 h 430" name="T35"/>
                <a:gd fmla="*/ 8 w 526" name="T36"/>
                <a:gd fmla="*/ 373 h 430" name="T37"/>
                <a:gd fmla="*/ 526 w 526" name="T38"/>
                <a:gd fmla="*/ 361 h 430" name="T39"/>
                <a:gd fmla="*/ 8 w 526" name="T40"/>
                <a:gd fmla="*/ 340 h 430" name="T41"/>
                <a:gd fmla="*/ 526 w 526" name="T42"/>
                <a:gd fmla="*/ 329 h 430" name="T43"/>
                <a:gd fmla="*/ 8 w 526" name="T44"/>
                <a:gd fmla="*/ 308 h 430" name="T45"/>
                <a:gd fmla="*/ 526 w 526" name="T46"/>
                <a:gd fmla="*/ 297 h 430" name="T47"/>
                <a:gd fmla="*/ 8 w 526" name="T48"/>
                <a:gd fmla="*/ 276 h 430" name="T49"/>
                <a:gd fmla="*/ 526 w 526" name="T50"/>
                <a:gd fmla="*/ 265 h 430" name="T51"/>
                <a:gd fmla="*/ 8 w 526" name="T52"/>
                <a:gd fmla="*/ 244 h 430" name="T53"/>
                <a:gd fmla="*/ 526 w 526" name="T54"/>
                <a:gd fmla="*/ 233 h 430" name="T55"/>
                <a:gd fmla="*/ 8 w 526" name="T56"/>
                <a:gd fmla="*/ 212 h 430" name="T57"/>
                <a:gd fmla="*/ 526 w 526" name="T58"/>
                <a:gd fmla="*/ 201 h 430" name="T59"/>
                <a:gd fmla="*/ 8 w 526" name="T60"/>
                <a:gd fmla="*/ 180 h 430" name="T61"/>
                <a:gd fmla="*/ 526 w 526" name="T62"/>
                <a:gd fmla="*/ 169 h 430" name="T63"/>
                <a:gd fmla="*/ 8 w 526" name="T64"/>
                <a:gd fmla="*/ 148 h 430" name="T65"/>
                <a:gd fmla="*/ 526 w 526" name="T66"/>
                <a:gd fmla="*/ 137 h 430" name="T67"/>
                <a:gd fmla="*/ 8 w 526" name="T68"/>
                <a:gd fmla="*/ 116 h 430" name="T69"/>
                <a:gd fmla="*/ 526 w 526" name="T70"/>
                <a:gd fmla="*/ 105 h 430" name="T71"/>
                <a:gd fmla="*/ 8 w 526" name="T72"/>
                <a:gd fmla="*/ 84 h 430" name="T73"/>
                <a:gd fmla="*/ 526 w 526" name="T74"/>
                <a:gd fmla="*/ 73 h 430" name="T75"/>
                <a:gd fmla="*/ 0 w 526" name="T76"/>
                <a:gd fmla="*/ 52 h 430" name="T77"/>
                <a:gd fmla="*/ 0 w 526" name="T78"/>
                <a:gd fmla="*/ 52 h 430" name="T79"/>
                <a:gd fmla="*/ 517 w 526" name="T80"/>
                <a:gd fmla="*/ 42 h 430" name="T81"/>
                <a:gd fmla="*/ 18 w 526" name="T82"/>
                <a:gd fmla="*/ 24 h 430" name="T83"/>
                <a:gd fmla="*/ 501 w 526" name="T84"/>
                <a:gd fmla="*/ 17 h 430" name="T85"/>
                <a:gd fmla="*/ 57 w 526" name="T86"/>
                <a:gd fmla="*/ 8 h 430" name="T87"/>
                <a:gd fmla="*/ 458 w 526" name="T88"/>
                <a:gd fmla="*/ 0 h 430" name="T89"/>
                <a:gd fmla="*/ 426 w 526" name="T90"/>
                <a:gd fmla="*/ 0 h 430" name="T91"/>
                <a:gd fmla="*/ 394 w 526" name="T92"/>
                <a:gd fmla="*/ 0 h 430" name="T93"/>
                <a:gd fmla="*/ 362 w 526" name="T94"/>
                <a:gd fmla="*/ 0 h 430" name="T95"/>
                <a:gd fmla="*/ 330 w 526" name="T96"/>
                <a:gd fmla="*/ 0 h 430" name="T97"/>
                <a:gd fmla="*/ 298 w 526" name="T98"/>
                <a:gd fmla="*/ 0 h 430" name="T99"/>
                <a:gd fmla="*/ 266 w 526" name="T100"/>
                <a:gd fmla="*/ 0 h 430" name="T101"/>
                <a:gd fmla="*/ 234 w 526" name="T102"/>
                <a:gd fmla="*/ 0 h 430" name="T103"/>
                <a:gd fmla="*/ 202 w 526" name="T104"/>
                <a:gd fmla="*/ 0 h 430" name="T105"/>
                <a:gd fmla="*/ 169 w 526" name="T106"/>
                <a:gd fmla="*/ 0 h 430" name="T107"/>
                <a:gd fmla="*/ 137 w 526" name="T108"/>
                <a:gd fmla="*/ 0 h 430" name="T109"/>
                <a:gd fmla="*/ 105 w 526" name="T110"/>
                <a:gd fmla="*/ 0 h 430" name="T111"/>
                <a:gd fmla="*/ 73 w 526" name="T112"/>
                <a:gd fmla="*/ 0 h 43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30" w="526">
                  <a:moveTo>
                    <a:pt x="474" y="430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69" y="430"/>
                    <a:pt x="469" y="430"/>
                    <a:pt x="469" y="430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74" y="422"/>
                    <a:pt x="474" y="422"/>
                    <a:pt x="474" y="422"/>
                  </a:cubicBezTo>
                  <a:cubicBezTo>
                    <a:pt x="477" y="422"/>
                    <a:pt x="481" y="421"/>
                    <a:pt x="484" y="420"/>
                  </a:cubicBezTo>
                  <a:cubicBezTo>
                    <a:pt x="486" y="428"/>
                    <a:pt x="486" y="428"/>
                    <a:pt x="486" y="428"/>
                  </a:cubicBezTo>
                  <a:cubicBezTo>
                    <a:pt x="482" y="429"/>
                    <a:pt x="478" y="430"/>
                    <a:pt x="474" y="430"/>
                  </a:cubicBezTo>
                  <a:moveTo>
                    <a:pt x="453" y="430"/>
                  </a:moveTo>
                  <a:cubicBezTo>
                    <a:pt x="437" y="430"/>
                    <a:pt x="437" y="430"/>
                    <a:pt x="437" y="430"/>
                  </a:cubicBezTo>
                  <a:cubicBezTo>
                    <a:pt x="437" y="422"/>
                    <a:pt x="437" y="422"/>
                    <a:pt x="437" y="422"/>
                  </a:cubicBezTo>
                  <a:cubicBezTo>
                    <a:pt x="453" y="422"/>
                    <a:pt x="453" y="422"/>
                    <a:pt x="453" y="422"/>
                  </a:cubicBezTo>
                  <a:cubicBezTo>
                    <a:pt x="453" y="430"/>
                    <a:pt x="453" y="430"/>
                    <a:pt x="453" y="430"/>
                  </a:cubicBezTo>
                  <a:moveTo>
                    <a:pt x="421" y="430"/>
                  </a:moveTo>
                  <a:cubicBezTo>
                    <a:pt x="405" y="430"/>
                    <a:pt x="405" y="430"/>
                    <a:pt x="405" y="430"/>
                  </a:cubicBezTo>
                  <a:cubicBezTo>
                    <a:pt x="405" y="422"/>
                    <a:pt x="405" y="422"/>
                    <a:pt x="405" y="422"/>
                  </a:cubicBezTo>
                  <a:cubicBezTo>
                    <a:pt x="421" y="422"/>
                    <a:pt x="421" y="422"/>
                    <a:pt x="421" y="422"/>
                  </a:cubicBezTo>
                  <a:cubicBezTo>
                    <a:pt x="421" y="430"/>
                    <a:pt x="421" y="430"/>
                    <a:pt x="421" y="430"/>
                  </a:cubicBezTo>
                  <a:moveTo>
                    <a:pt x="389" y="430"/>
                  </a:moveTo>
                  <a:cubicBezTo>
                    <a:pt x="373" y="430"/>
                    <a:pt x="373" y="430"/>
                    <a:pt x="373" y="430"/>
                  </a:cubicBezTo>
                  <a:cubicBezTo>
                    <a:pt x="373" y="422"/>
                    <a:pt x="373" y="422"/>
                    <a:pt x="373" y="422"/>
                  </a:cubicBezTo>
                  <a:cubicBezTo>
                    <a:pt x="389" y="422"/>
                    <a:pt x="389" y="422"/>
                    <a:pt x="389" y="422"/>
                  </a:cubicBezTo>
                  <a:cubicBezTo>
                    <a:pt x="389" y="430"/>
                    <a:pt x="389" y="430"/>
                    <a:pt x="389" y="430"/>
                  </a:cubicBezTo>
                  <a:moveTo>
                    <a:pt x="357" y="430"/>
                  </a:moveTo>
                  <a:cubicBezTo>
                    <a:pt x="341" y="430"/>
                    <a:pt x="341" y="430"/>
                    <a:pt x="341" y="430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57" y="422"/>
                    <a:pt x="357" y="422"/>
                    <a:pt x="357" y="422"/>
                  </a:cubicBezTo>
                  <a:cubicBezTo>
                    <a:pt x="357" y="430"/>
                    <a:pt x="357" y="430"/>
                    <a:pt x="357" y="430"/>
                  </a:cubicBezTo>
                  <a:moveTo>
                    <a:pt x="325" y="430"/>
                  </a:moveTo>
                  <a:cubicBezTo>
                    <a:pt x="309" y="430"/>
                    <a:pt x="309" y="430"/>
                    <a:pt x="309" y="430"/>
                  </a:cubicBezTo>
                  <a:cubicBezTo>
                    <a:pt x="309" y="422"/>
                    <a:pt x="309" y="422"/>
                    <a:pt x="309" y="422"/>
                  </a:cubicBezTo>
                  <a:cubicBezTo>
                    <a:pt x="325" y="422"/>
                    <a:pt x="325" y="422"/>
                    <a:pt x="325" y="422"/>
                  </a:cubicBezTo>
                  <a:cubicBezTo>
                    <a:pt x="325" y="430"/>
                    <a:pt x="325" y="430"/>
                    <a:pt x="325" y="430"/>
                  </a:cubicBezTo>
                  <a:moveTo>
                    <a:pt x="293" y="430"/>
                  </a:moveTo>
                  <a:cubicBezTo>
                    <a:pt x="277" y="430"/>
                    <a:pt x="277" y="430"/>
                    <a:pt x="277" y="430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93" y="422"/>
                    <a:pt x="293" y="422"/>
                    <a:pt x="293" y="422"/>
                  </a:cubicBezTo>
                  <a:cubicBezTo>
                    <a:pt x="293" y="430"/>
                    <a:pt x="293" y="430"/>
                    <a:pt x="293" y="430"/>
                  </a:cubicBezTo>
                  <a:moveTo>
                    <a:pt x="261" y="430"/>
                  </a:moveTo>
                  <a:cubicBezTo>
                    <a:pt x="245" y="430"/>
                    <a:pt x="245" y="430"/>
                    <a:pt x="245" y="430"/>
                  </a:cubicBezTo>
                  <a:cubicBezTo>
                    <a:pt x="245" y="422"/>
                    <a:pt x="245" y="422"/>
                    <a:pt x="245" y="422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30"/>
                    <a:pt x="261" y="430"/>
                    <a:pt x="261" y="430"/>
                  </a:cubicBezTo>
                  <a:moveTo>
                    <a:pt x="229" y="430"/>
                  </a:moveTo>
                  <a:cubicBezTo>
                    <a:pt x="213" y="430"/>
                    <a:pt x="213" y="430"/>
                    <a:pt x="213" y="430"/>
                  </a:cubicBezTo>
                  <a:cubicBezTo>
                    <a:pt x="213" y="422"/>
                    <a:pt x="213" y="422"/>
                    <a:pt x="213" y="422"/>
                  </a:cubicBezTo>
                  <a:cubicBezTo>
                    <a:pt x="229" y="422"/>
                    <a:pt x="229" y="422"/>
                    <a:pt x="229" y="422"/>
                  </a:cubicBezTo>
                  <a:cubicBezTo>
                    <a:pt x="229" y="430"/>
                    <a:pt x="229" y="430"/>
                    <a:pt x="229" y="430"/>
                  </a:cubicBezTo>
                  <a:moveTo>
                    <a:pt x="196" y="430"/>
                  </a:moveTo>
                  <a:cubicBezTo>
                    <a:pt x="180" y="430"/>
                    <a:pt x="180" y="430"/>
                    <a:pt x="180" y="430"/>
                  </a:cubicBezTo>
                  <a:cubicBezTo>
                    <a:pt x="180" y="422"/>
                    <a:pt x="180" y="422"/>
                    <a:pt x="180" y="422"/>
                  </a:cubicBezTo>
                  <a:cubicBezTo>
                    <a:pt x="196" y="422"/>
                    <a:pt x="196" y="422"/>
                    <a:pt x="196" y="422"/>
                  </a:cubicBezTo>
                  <a:cubicBezTo>
                    <a:pt x="196" y="430"/>
                    <a:pt x="196" y="430"/>
                    <a:pt x="196" y="430"/>
                  </a:cubicBezTo>
                  <a:moveTo>
                    <a:pt x="164" y="430"/>
                  </a:moveTo>
                  <a:cubicBezTo>
                    <a:pt x="148" y="430"/>
                    <a:pt x="148" y="430"/>
                    <a:pt x="148" y="430"/>
                  </a:cubicBezTo>
                  <a:cubicBezTo>
                    <a:pt x="148" y="422"/>
                    <a:pt x="148" y="422"/>
                    <a:pt x="148" y="422"/>
                  </a:cubicBezTo>
                  <a:cubicBezTo>
                    <a:pt x="164" y="422"/>
                    <a:pt x="164" y="422"/>
                    <a:pt x="164" y="422"/>
                  </a:cubicBezTo>
                  <a:cubicBezTo>
                    <a:pt x="164" y="430"/>
                    <a:pt x="164" y="430"/>
                    <a:pt x="164" y="430"/>
                  </a:cubicBezTo>
                  <a:moveTo>
                    <a:pt x="132" y="430"/>
                  </a:moveTo>
                  <a:cubicBezTo>
                    <a:pt x="116" y="430"/>
                    <a:pt x="116" y="430"/>
                    <a:pt x="116" y="430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32" y="422"/>
                    <a:pt x="132" y="422"/>
                    <a:pt x="132" y="422"/>
                  </a:cubicBezTo>
                  <a:cubicBezTo>
                    <a:pt x="132" y="430"/>
                    <a:pt x="132" y="430"/>
                    <a:pt x="132" y="430"/>
                  </a:cubicBezTo>
                  <a:moveTo>
                    <a:pt x="100" y="430"/>
                  </a:moveTo>
                  <a:cubicBezTo>
                    <a:pt x="84" y="430"/>
                    <a:pt x="84" y="430"/>
                    <a:pt x="84" y="430"/>
                  </a:cubicBezTo>
                  <a:cubicBezTo>
                    <a:pt x="84" y="422"/>
                    <a:pt x="84" y="422"/>
                    <a:pt x="84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0" y="430"/>
                    <a:pt x="100" y="430"/>
                    <a:pt x="100" y="430"/>
                  </a:cubicBezTo>
                  <a:moveTo>
                    <a:pt x="68" y="430"/>
                  </a:moveTo>
                  <a:cubicBezTo>
                    <a:pt x="52" y="430"/>
                    <a:pt x="52" y="430"/>
                    <a:pt x="52" y="430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68" y="422"/>
                    <a:pt x="68" y="422"/>
                    <a:pt x="68" y="422"/>
                  </a:cubicBezTo>
                  <a:cubicBezTo>
                    <a:pt x="68" y="430"/>
                    <a:pt x="68" y="430"/>
                    <a:pt x="68" y="430"/>
                  </a:cubicBezTo>
                  <a:moveTo>
                    <a:pt x="35" y="427"/>
                  </a:moveTo>
                  <a:cubicBezTo>
                    <a:pt x="30" y="425"/>
                    <a:pt x="24" y="422"/>
                    <a:pt x="20" y="418"/>
                  </a:cubicBezTo>
                  <a:cubicBezTo>
                    <a:pt x="25" y="412"/>
                    <a:pt x="25" y="412"/>
                    <a:pt x="25" y="412"/>
                  </a:cubicBezTo>
                  <a:cubicBezTo>
                    <a:pt x="29" y="415"/>
                    <a:pt x="33" y="418"/>
                    <a:pt x="38" y="419"/>
                  </a:cubicBezTo>
                  <a:cubicBezTo>
                    <a:pt x="35" y="427"/>
                    <a:pt x="35" y="427"/>
                    <a:pt x="35" y="427"/>
                  </a:cubicBezTo>
                  <a:moveTo>
                    <a:pt x="502" y="422"/>
                  </a:moveTo>
                  <a:cubicBezTo>
                    <a:pt x="498" y="415"/>
                    <a:pt x="498" y="415"/>
                    <a:pt x="498" y="415"/>
                  </a:cubicBezTo>
                  <a:cubicBezTo>
                    <a:pt x="502" y="412"/>
                    <a:pt x="505" y="409"/>
                    <a:pt x="509" y="405"/>
                  </a:cubicBezTo>
                  <a:cubicBezTo>
                    <a:pt x="515" y="410"/>
                    <a:pt x="515" y="410"/>
                    <a:pt x="515" y="410"/>
                  </a:cubicBezTo>
                  <a:cubicBezTo>
                    <a:pt x="511" y="414"/>
                    <a:pt x="507" y="418"/>
                    <a:pt x="502" y="422"/>
                  </a:cubicBezTo>
                  <a:moveTo>
                    <a:pt x="8" y="405"/>
                  </a:moveTo>
                  <a:cubicBezTo>
                    <a:pt x="5" y="400"/>
                    <a:pt x="3" y="395"/>
                    <a:pt x="2" y="389"/>
                  </a:cubicBezTo>
                  <a:cubicBezTo>
                    <a:pt x="10" y="388"/>
                    <a:pt x="10" y="388"/>
                    <a:pt x="10" y="388"/>
                  </a:cubicBezTo>
                  <a:cubicBezTo>
                    <a:pt x="11" y="392"/>
                    <a:pt x="13" y="397"/>
                    <a:pt x="15" y="401"/>
                  </a:cubicBezTo>
                  <a:cubicBezTo>
                    <a:pt x="8" y="405"/>
                    <a:pt x="8" y="405"/>
                    <a:pt x="8" y="405"/>
                  </a:cubicBezTo>
                  <a:moveTo>
                    <a:pt x="523" y="395"/>
                  </a:moveTo>
                  <a:cubicBezTo>
                    <a:pt x="516" y="392"/>
                    <a:pt x="516" y="392"/>
                    <a:pt x="516" y="392"/>
                  </a:cubicBezTo>
                  <a:cubicBezTo>
                    <a:pt x="517" y="387"/>
                    <a:pt x="518" y="383"/>
                    <a:pt x="518" y="378"/>
                  </a:cubicBezTo>
                  <a:cubicBezTo>
                    <a:pt x="526" y="377"/>
                    <a:pt x="526" y="377"/>
                    <a:pt x="526" y="377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6" y="384"/>
                    <a:pt x="525" y="389"/>
                    <a:pt x="523" y="395"/>
                  </a:cubicBezTo>
                  <a:moveTo>
                    <a:pt x="8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8" y="356"/>
                    <a:pt x="8" y="356"/>
                    <a:pt x="8" y="356"/>
                  </a:cubicBezTo>
                  <a:cubicBezTo>
                    <a:pt x="8" y="373"/>
                    <a:pt x="8" y="373"/>
                    <a:pt x="8" y="373"/>
                  </a:cubicBezTo>
                  <a:moveTo>
                    <a:pt x="526" y="361"/>
                  </a:moveTo>
                  <a:cubicBezTo>
                    <a:pt x="518" y="361"/>
                    <a:pt x="518" y="361"/>
                    <a:pt x="518" y="361"/>
                  </a:cubicBezTo>
                  <a:cubicBezTo>
                    <a:pt x="518" y="345"/>
                    <a:pt x="518" y="345"/>
                    <a:pt x="518" y="345"/>
                  </a:cubicBezTo>
                  <a:cubicBezTo>
                    <a:pt x="526" y="345"/>
                    <a:pt x="526" y="345"/>
                    <a:pt x="526" y="345"/>
                  </a:cubicBezTo>
                  <a:cubicBezTo>
                    <a:pt x="526" y="361"/>
                    <a:pt x="526" y="361"/>
                    <a:pt x="526" y="361"/>
                  </a:cubicBezTo>
                  <a:moveTo>
                    <a:pt x="8" y="340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40"/>
                    <a:pt x="8" y="340"/>
                    <a:pt x="8" y="340"/>
                  </a:cubicBezTo>
                  <a:moveTo>
                    <a:pt x="526" y="329"/>
                  </a:moveTo>
                  <a:cubicBezTo>
                    <a:pt x="518" y="329"/>
                    <a:pt x="518" y="329"/>
                    <a:pt x="518" y="329"/>
                  </a:cubicBezTo>
                  <a:cubicBezTo>
                    <a:pt x="518" y="313"/>
                    <a:pt x="518" y="313"/>
                    <a:pt x="518" y="313"/>
                  </a:cubicBezTo>
                  <a:cubicBezTo>
                    <a:pt x="526" y="313"/>
                    <a:pt x="526" y="313"/>
                    <a:pt x="526" y="313"/>
                  </a:cubicBezTo>
                  <a:cubicBezTo>
                    <a:pt x="526" y="329"/>
                    <a:pt x="526" y="329"/>
                    <a:pt x="526" y="329"/>
                  </a:cubicBezTo>
                  <a:moveTo>
                    <a:pt x="8" y="308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8" y="308"/>
                    <a:pt x="8" y="308"/>
                    <a:pt x="8" y="308"/>
                  </a:cubicBezTo>
                  <a:moveTo>
                    <a:pt x="526" y="297"/>
                  </a:moveTo>
                  <a:cubicBezTo>
                    <a:pt x="518" y="297"/>
                    <a:pt x="518" y="297"/>
                    <a:pt x="518" y="297"/>
                  </a:cubicBezTo>
                  <a:cubicBezTo>
                    <a:pt x="518" y="281"/>
                    <a:pt x="518" y="281"/>
                    <a:pt x="518" y="281"/>
                  </a:cubicBezTo>
                  <a:cubicBezTo>
                    <a:pt x="526" y="281"/>
                    <a:pt x="526" y="281"/>
                    <a:pt x="526" y="281"/>
                  </a:cubicBezTo>
                  <a:cubicBezTo>
                    <a:pt x="526" y="297"/>
                    <a:pt x="526" y="297"/>
                    <a:pt x="526" y="297"/>
                  </a:cubicBezTo>
                  <a:moveTo>
                    <a:pt x="8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76"/>
                    <a:pt x="8" y="276"/>
                    <a:pt x="8" y="276"/>
                  </a:cubicBezTo>
                  <a:moveTo>
                    <a:pt x="526" y="265"/>
                  </a:moveTo>
                  <a:cubicBezTo>
                    <a:pt x="518" y="265"/>
                    <a:pt x="518" y="265"/>
                    <a:pt x="518" y="265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26" y="249"/>
                    <a:pt x="526" y="249"/>
                    <a:pt x="526" y="249"/>
                  </a:cubicBezTo>
                  <a:cubicBezTo>
                    <a:pt x="526" y="265"/>
                    <a:pt x="526" y="265"/>
                    <a:pt x="526" y="265"/>
                  </a:cubicBezTo>
                  <a:moveTo>
                    <a:pt x="8" y="244"/>
                  </a:moveTo>
                  <a:cubicBezTo>
                    <a:pt x="0" y="244"/>
                    <a:pt x="0" y="244"/>
                    <a:pt x="0" y="24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8" y="228"/>
                    <a:pt x="8" y="228"/>
                    <a:pt x="8" y="228"/>
                  </a:cubicBezTo>
                  <a:cubicBezTo>
                    <a:pt x="8" y="244"/>
                    <a:pt x="8" y="244"/>
                    <a:pt x="8" y="244"/>
                  </a:cubicBezTo>
                  <a:moveTo>
                    <a:pt x="526" y="233"/>
                  </a:moveTo>
                  <a:cubicBezTo>
                    <a:pt x="518" y="233"/>
                    <a:pt x="518" y="233"/>
                    <a:pt x="518" y="233"/>
                  </a:cubicBezTo>
                  <a:cubicBezTo>
                    <a:pt x="518" y="217"/>
                    <a:pt x="518" y="217"/>
                    <a:pt x="518" y="217"/>
                  </a:cubicBezTo>
                  <a:cubicBezTo>
                    <a:pt x="526" y="217"/>
                    <a:pt x="526" y="217"/>
                    <a:pt x="526" y="217"/>
                  </a:cubicBezTo>
                  <a:cubicBezTo>
                    <a:pt x="526" y="233"/>
                    <a:pt x="526" y="233"/>
                    <a:pt x="526" y="233"/>
                  </a:cubicBezTo>
                  <a:moveTo>
                    <a:pt x="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12"/>
                    <a:pt x="8" y="212"/>
                    <a:pt x="8" y="212"/>
                  </a:cubicBezTo>
                  <a:moveTo>
                    <a:pt x="526" y="201"/>
                  </a:moveTo>
                  <a:cubicBezTo>
                    <a:pt x="518" y="201"/>
                    <a:pt x="518" y="201"/>
                    <a:pt x="518" y="201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26" y="185"/>
                    <a:pt x="526" y="185"/>
                    <a:pt x="526" y="185"/>
                  </a:cubicBezTo>
                  <a:cubicBezTo>
                    <a:pt x="526" y="201"/>
                    <a:pt x="526" y="201"/>
                    <a:pt x="526" y="201"/>
                  </a:cubicBezTo>
                  <a:moveTo>
                    <a:pt x="8" y="18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80"/>
                    <a:pt x="8" y="180"/>
                    <a:pt x="8" y="180"/>
                  </a:cubicBezTo>
                  <a:moveTo>
                    <a:pt x="526" y="169"/>
                  </a:moveTo>
                  <a:cubicBezTo>
                    <a:pt x="518" y="169"/>
                    <a:pt x="518" y="169"/>
                    <a:pt x="518" y="169"/>
                  </a:cubicBezTo>
                  <a:cubicBezTo>
                    <a:pt x="518" y="153"/>
                    <a:pt x="518" y="153"/>
                    <a:pt x="518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6" y="169"/>
                    <a:pt x="526" y="169"/>
                    <a:pt x="526" y="169"/>
                  </a:cubicBezTo>
                  <a:moveTo>
                    <a:pt x="8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48"/>
                    <a:pt x="8" y="148"/>
                    <a:pt x="8" y="148"/>
                  </a:cubicBezTo>
                  <a:moveTo>
                    <a:pt x="526" y="137"/>
                  </a:moveTo>
                  <a:cubicBezTo>
                    <a:pt x="518" y="137"/>
                    <a:pt x="518" y="137"/>
                    <a:pt x="518" y="137"/>
                  </a:cubicBezTo>
                  <a:cubicBezTo>
                    <a:pt x="518" y="121"/>
                    <a:pt x="518" y="121"/>
                    <a:pt x="518" y="121"/>
                  </a:cubicBezTo>
                  <a:cubicBezTo>
                    <a:pt x="526" y="121"/>
                    <a:pt x="526" y="121"/>
                    <a:pt x="526" y="121"/>
                  </a:cubicBezTo>
                  <a:cubicBezTo>
                    <a:pt x="526" y="137"/>
                    <a:pt x="526" y="137"/>
                    <a:pt x="526" y="137"/>
                  </a:cubicBezTo>
                  <a:moveTo>
                    <a:pt x="8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16"/>
                    <a:pt x="8" y="116"/>
                    <a:pt x="8" y="116"/>
                  </a:cubicBezTo>
                  <a:moveTo>
                    <a:pt x="526" y="105"/>
                  </a:moveTo>
                  <a:cubicBezTo>
                    <a:pt x="518" y="105"/>
                    <a:pt x="518" y="105"/>
                    <a:pt x="518" y="105"/>
                  </a:cubicBezTo>
                  <a:cubicBezTo>
                    <a:pt x="518" y="89"/>
                    <a:pt x="518" y="89"/>
                    <a:pt x="518" y="89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26" y="105"/>
                    <a:pt x="526" y="105"/>
                    <a:pt x="526" y="105"/>
                  </a:cubicBezTo>
                  <a:moveTo>
                    <a:pt x="8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4"/>
                    <a:pt x="8" y="84"/>
                    <a:pt x="8" y="84"/>
                  </a:cubicBezTo>
                  <a:moveTo>
                    <a:pt x="526" y="73"/>
                  </a:moveTo>
                  <a:cubicBezTo>
                    <a:pt x="518" y="73"/>
                    <a:pt x="518" y="73"/>
                    <a:pt x="518" y="73"/>
                  </a:cubicBezTo>
                  <a:cubicBezTo>
                    <a:pt x="518" y="57"/>
                    <a:pt x="518" y="57"/>
                    <a:pt x="518" y="57"/>
                  </a:cubicBezTo>
                  <a:cubicBezTo>
                    <a:pt x="526" y="57"/>
                    <a:pt x="526" y="57"/>
                    <a:pt x="526" y="57"/>
                  </a:cubicBezTo>
                  <a:cubicBezTo>
                    <a:pt x="526" y="73"/>
                    <a:pt x="526" y="73"/>
                    <a:pt x="526" y="73"/>
                  </a:cubicBezTo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6"/>
                    <a:pt x="1" y="40"/>
                    <a:pt x="3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42"/>
                    <a:pt x="8" y="47"/>
                    <a:pt x="8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517" y="42"/>
                  </a:moveTo>
                  <a:cubicBezTo>
                    <a:pt x="516" y="37"/>
                    <a:pt x="514" y="32"/>
                    <a:pt x="511" y="28"/>
                  </a:cubicBezTo>
                  <a:cubicBezTo>
                    <a:pt x="518" y="24"/>
                    <a:pt x="518" y="24"/>
                    <a:pt x="518" y="24"/>
                  </a:cubicBezTo>
                  <a:cubicBezTo>
                    <a:pt x="521" y="29"/>
                    <a:pt x="523" y="34"/>
                    <a:pt x="525" y="40"/>
                  </a:cubicBezTo>
                  <a:cubicBezTo>
                    <a:pt x="517" y="42"/>
                    <a:pt x="517" y="42"/>
                    <a:pt x="517" y="42"/>
                  </a:cubicBezTo>
                  <a:moveTo>
                    <a:pt x="18" y="24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5" y="15"/>
                    <a:pt x="19" y="11"/>
                    <a:pt x="24" y="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5" y="17"/>
                    <a:pt x="21" y="20"/>
                    <a:pt x="18" y="24"/>
                  </a:cubicBezTo>
                  <a:moveTo>
                    <a:pt x="501" y="17"/>
                  </a:moveTo>
                  <a:cubicBezTo>
                    <a:pt x="498" y="14"/>
                    <a:pt x="493" y="12"/>
                    <a:pt x="489" y="10"/>
                  </a:cubicBezTo>
                  <a:cubicBezTo>
                    <a:pt x="491" y="3"/>
                    <a:pt x="491" y="3"/>
                    <a:pt x="491" y="3"/>
                  </a:cubicBezTo>
                  <a:cubicBezTo>
                    <a:pt x="497" y="4"/>
                    <a:pt x="502" y="7"/>
                    <a:pt x="506" y="11"/>
                  </a:cubicBezTo>
                  <a:cubicBezTo>
                    <a:pt x="501" y="17"/>
                    <a:pt x="501" y="17"/>
                    <a:pt x="501" y="17"/>
                  </a:cubicBezTo>
                  <a:moveTo>
                    <a:pt x="42" y="9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4" y="0"/>
                    <a:pt x="48" y="0"/>
                    <a:pt x="5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5" y="8"/>
                    <a:pt x="42" y="9"/>
                  </a:cubicBezTo>
                  <a:moveTo>
                    <a:pt x="474" y="8"/>
                  </a:moveTo>
                  <a:cubicBezTo>
                    <a:pt x="458" y="8"/>
                    <a:pt x="458" y="8"/>
                    <a:pt x="458" y="8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4" y="8"/>
                    <a:pt x="474" y="8"/>
                    <a:pt x="474" y="8"/>
                  </a:cubicBezTo>
                  <a:moveTo>
                    <a:pt x="442" y="8"/>
                  </a:moveTo>
                  <a:cubicBezTo>
                    <a:pt x="426" y="8"/>
                    <a:pt x="426" y="8"/>
                    <a:pt x="426" y="8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42" y="8"/>
                    <a:pt x="442" y="8"/>
                    <a:pt x="442" y="8"/>
                  </a:cubicBezTo>
                  <a:moveTo>
                    <a:pt x="410" y="8"/>
                  </a:moveTo>
                  <a:cubicBezTo>
                    <a:pt x="394" y="8"/>
                    <a:pt x="394" y="8"/>
                    <a:pt x="394" y="8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0" y="8"/>
                    <a:pt x="410" y="8"/>
                    <a:pt x="410" y="8"/>
                  </a:cubicBezTo>
                  <a:moveTo>
                    <a:pt x="378" y="8"/>
                  </a:moveTo>
                  <a:cubicBezTo>
                    <a:pt x="362" y="8"/>
                    <a:pt x="362" y="8"/>
                    <a:pt x="362" y="8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8"/>
                    <a:pt x="378" y="8"/>
                    <a:pt x="378" y="8"/>
                  </a:cubicBezTo>
                  <a:moveTo>
                    <a:pt x="346" y="8"/>
                  </a:moveTo>
                  <a:cubicBezTo>
                    <a:pt x="330" y="8"/>
                    <a:pt x="330" y="8"/>
                    <a:pt x="330" y="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8"/>
                    <a:pt x="346" y="8"/>
                    <a:pt x="346" y="8"/>
                  </a:cubicBezTo>
                  <a:moveTo>
                    <a:pt x="314" y="8"/>
                  </a:moveTo>
                  <a:cubicBezTo>
                    <a:pt x="298" y="8"/>
                    <a:pt x="298" y="8"/>
                    <a:pt x="298" y="8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8"/>
                    <a:pt x="314" y="8"/>
                    <a:pt x="314" y="8"/>
                  </a:cubicBezTo>
                  <a:moveTo>
                    <a:pt x="282" y="8"/>
                  </a:moveTo>
                  <a:cubicBezTo>
                    <a:pt x="266" y="8"/>
                    <a:pt x="266" y="8"/>
                    <a:pt x="266" y="8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8"/>
                    <a:pt x="282" y="8"/>
                    <a:pt x="282" y="8"/>
                  </a:cubicBezTo>
                  <a:moveTo>
                    <a:pt x="250" y="8"/>
                  </a:moveTo>
                  <a:cubicBezTo>
                    <a:pt x="234" y="8"/>
                    <a:pt x="234" y="8"/>
                    <a:pt x="234" y="8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8"/>
                    <a:pt x="250" y="8"/>
                    <a:pt x="250" y="8"/>
                  </a:cubicBezTo>
                  <a:moveTo>
                    <a:pt x="218" y="8"/>
                  </a:moveTo>
                  <a:cubicBezTo>
                    <a:pt x="202" y="8"/>
                    <a:pt x="202" y="8"/>
                    <a:pt x="202" y="8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8"/>
                    <a:pt x="218" y="8"/>
                    <a:pt x="218" y="8"/>
                  </a:cubicBezTo>
                  <a:moveTo>
                    <a:pt x="185" y="8"/>
                  </a:moveTo>
                  <a:cubicBezTo>
                    <a:pt x="169" y="8"/>
                    <a:pt x="169" y="8"/>
                    <a:pt x="169" y="8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8"/>
                    <a:pt x="185" y="8"/>
                    <a:pt x="185" y="8"/>
                  </a:cubicBezTo>
                  <a:moveTo>
                    <a:pt x="153" y="8"/>
                  </a:moveTo>
                  <a:cubicBezTo>
                    <a:pt x="137" y="8"/>
                    <a:pt x="137" y="8"/>
                    <a:pt x="137" y="8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8"/>
                    <a:pt x="153" y="8"/>
                    <a:pt x="153" y="8"/>
                  </a:cubicBezTo>
                  <a:moveTo>
                    <a:pt x="121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8"/>
                    <a:pt x="121" y="8"/>
                    <a:pt x="121" y="8"/>
                  </a:cubicBezTo>
                  <a:moveTo>
                    <a:pt x="89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8"/>
                    <a:pt x="89" y="8"/>
                    <a:pt x="8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81" name="Freeform 8"/>
            <p:cNvSpPr>
              <a:spLocks noEditPoints="1"/>
            </p:cNvSpPr>
            <p:nvPr/>
          </p:nvSpPr>
          <p:spPr bwMode="auto">
            <a:xfrm>
              <a:off x="3299014" y="1827424"/>
              <a:ext cx="1530616" cy="1253331"/>
            </a:xfrm>
            <a:custGeom>
              <a:gdLst>
                <a:gd fmla="*/ 484 w 525" name="T0"/>
                <a:gd fmla="*/ 421 h 430" name="T1"/>
                <a:gd fmla="*/ 436 w 525" name="T2"/>
                <a:gd fmla="*/ 422 h 430" name="T3"/>
                <a:gd fmla="*/ 404 w 525" name="T4"/>
                <a:gd fmla="*/ 422 h 430" name="T5"/>
                <a:gd fmla="*/ 372 w 525" name="T6"/>
                <a:gd fmla="*/ 422 h 430" name="T7"/>
                <a:gd fmla="*/ 340 w 525" name="T8"/>
                <a:gd fmla="*/ 422 h 430" name="T9"/>
                <a:gd fmla="*/ 308 w 525" name="T10"/>
                <a:gd fmla="*/ 422 h 430" name="T11"/>
                <a:gd fmla="*/ 276 w 525" name="T12"/>
                <a:gd fmla="*/ 422 h 430" name="T13"/>
                <a:gd fmla="*/ 244 w 525" name="T14"/>
                <a:gd fmla="*/ 422 h 430" name="T15"/>
                <a:gd fmla="*/ 212 w 525" name="T16"/>
                <a:gd fmla="*/ 422 h 430" name="T17"/>
                <a:gd fmla="*/ 180 w 525" name="T18"/>
                <a:gd fmla="*/ 422 h 430" name="T19"/>
                <a:gd fmla="*/ 148 w 525" name="T20"/>
                <a:gd fmla="*/ 422 h 430" name="T21"/>
                <a:gd fmla="*/ 116 w 525" name="T22"/>
                <a:gd fmla="*/ 422 h 430" name="T23"/>
                <a:gd fmla="*/ 83 w 525" name="T24"/>
                <a:gd fmla="*/ 422 h 430" name="T25"/>
                <a:gd fmla="*/ 51 w 525" name="T26"/>
                <a:gd fmla="*/ 422 h 430" name="T27"/>
                <a:gd fmla="*/ 24 w 525" name="T28"/>
                <a:gd fmla="*/ 412 h 430" name="T29"/>
                <a:gd fmla="*/ 508 w 525" name="T30"/>
                <a:gd fmla="*/ 405 h 430" name="T31"/>
                <a:gd fmla="*/ 9 w 525" name="T32"/>
                <a:gd fmla="*/ 388 h 430" name="T33"/>
                <a:gd fmla="*/ 517 w 525" name="T34"/>
                <a:gd fmla="*/ 378 h 430" name="T35"/>
                <a:gd fmla="*/ 0 w 525" name="T36"/>
                <a:gd fmla="*/ 373 h 430" name="T37"/>
                <a:gd fmla="*/ 517 w 525" name="T38"/>
                <a:gd fmla="*/ 362 h 430" name="T39"/>
                <a:gd fmla="*/ 0 w 525" name="T40"/>
                <a:gd fmla="*/ 341 h 430" name="T41"/>
                <a:gd fmla="*/ 517 w 525" name="T42"/>
                <a:gd fmla="*/ 330 h 430" name="T43"/>
                <a:gd fmla="*/ 0 w 525" name="T44"/>
                <a:gd fmla="*/ 309 h 430" name="T45"/>
                <a:gd fmla="*/ 517 w 525" name="T46"/>
                <a:gd fmla="*/ 298 h 430" name="T47"/>
                <a:gd fmla="*/ 0 w 525" name="T48"/>
                <a:gd fmla="*/ 277 h 430" name="T49"/>
                <a:gd fmla="*/ 517 w 525" name="T50"/>
                <a:gd fmla="*/ 265 h 430" name="T51"/>
                <a:gd fmla="*/ 0 w 525" name="T52"/>
                <a:gd fmla="*/ 244 h 430" name="T53"/>
                <a:gd fmla="*/ 517 w 525" name="T54"/>
                <a:gd fmla="*/ 233 h 430" name="T55"/>
                <a:gd fmla="*/ 0 w 525" name="T56"/>
                <a:gd fmla="*/ 212 h 430" name="T57"/>
                <a:gd fmla="*/ 517 w 525" name="T58"/>
                <a:gd fmla="*/ 201 h 430" name="T59"/>
                <a:gd fmla="*/ 0 w 525" name="T60"/>
                <a:gd fmla="*/ 180 h 430" name="T61"/>
                <a:gd fmla="*/ 517 w 525" name="T62"/>
                <a:gd fmla="*/ 169 h 430" name="T63"/>
                <a:gd fmla="*/ 0 w 525" name="T64"/>
                <a:gd fmla="*/ 148 h 430" name="T65"/>
                <a:gd fmla="*/ 517 w 525" name="T66"/>
                <a:gd fmla="*/ 137 h 430" name="T67"/>
                <a:gd fmla="*/ 0 w 525" name="T68"/>
                <a:gd fmla="*/ 116 h 430" name="T69"/>
                <a:gd fmla="*/ 517 w 525" name="T70"/>
                <a:gd fmla="*/ 105 h 430" name="T71"/>
                <a:gd fmla="*/ 0 w 525" name="T72"/>
                <a:gd fmla="*/ 84 h 430" name="T73"/>
                <a:gd fmla="*/ 517 w 525" name="T74"/>
                <a:gd fmla="*/ 73 h 430" name="T75"/>
                <a:gd fmla="*/ 0 w 525" name="T76"/>
                <a:gd fmla="*/ 52 h 430" name="T77"/>
                <a:gd fmla="*/ 516 w 525" name="T78"/>
                <a:gd fmla="*/ 42 h 430" name="T79"/>
                <a:gd fmla="*/ 17 w 525" name="T80"/>
                <a:gd fmla="*/ 25 h 430" name="T81"/>
                <a:gd fmla="*/ 501 w 525" name="T82"/>
                <a:gd fmla="*/ 17 h 430" name="T83"/>
                <a:gd fmla="*/ 41 w 525" name="T84"/>
                <a:gd fmla="*/ 9 h 430" name="T85"/>
                <a:gd fmla="*/ 52 w 525" name="T86"/>
                <a:gd fmla="*/ 8 h 430" name="T87"/>
                <a:gd fmla="*/ 473 w 525" name="T88"/>
                <a:gd fmla="*/ 0 h 430" name="T89"/>
                <a:gd fmla="*/ 441 w 525" name="T90"/>
                <a:gd fmla="*/ 0 h 430" name="T91"/>
                <a:gd fmla="*/ 409 w 525" name="T92"/>
                <a:gd fmla="*/ 0 h 430" name="T93"/>
                <a:gd fmla="*/ 377 w 525" name="T94"/>
                <a:gd fmla="*/ 0 h 430" name="T95"/>
                <a:gd fmla="*/ 345 w 525" name="T96"/>
                <a:gd fmla="*/ 0 h 430" name="T97"/>
                <a:gd fmla="*/ 313 w 525" name="T98"/>
                <a:gd fmla="*/ 0 h 430" name="T99"/>
                <a:gd fmla="*/ 281 w 525" name="T100"/>
                <a:gd fmla="*/ 0 h 430" name="T101"/>
                <a:gd fmla="*/ 249 w 525" name="T102"/>
                <a:gd fmla="*/ 0 h 430" name="T103"/>
                <a:gd fmla="*/ 217 w 525" name="T104"/>
                <a:gd fmla="*/ 0 h 430" name="T105"/>
                <a:gd fmla="*/ 185 w 525" name="T106"/>
                <a:gd fmla="*/ 0 h 430" name="T107"/>
                <a:gd fmla="*/ 153 w 525" name="T108"/>
                <a:gd fmla="*/ 0 h 430" name="T109"/>
                <a:gd fmla="*/ 121 w 525" name="T110"/>
                <a:gd fmla="*/ 0 h 430" name="T111"/>
                <a:gd fmla="*/ 89 w 525" name="T112"/>
                <a:gd fmla="*/ 0 h 43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30" w="525">
                  <a:moveTo>
                    <a:pt x="473" y="430"/>
                  </a:moveTo>
                  <a:cubicBezTo>
                    <a:pt x="469" y="430"/>
                    <a:pt x="469" y="430"/>
                    <a:pt x="469" y="430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73" y="422"/>
                    <a:pt x="473" y="422"/>
                    <a:pt x="473" y="422"/>
                  </a:cubicBezTo>
                  <a:cubicBezTo>
                    <a:pt x="477" y="422"/>
                    <a:pt x="480" y="422"/>
                    <a:pt x="484" y="421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1" y="429"/>
                    <a:pt x="477" y="430"/>
                    <a:pt x="473" y="430"/>
                  </a:cubicBezTo>
                  <a:moveTo>
                    <a:pt x="452" y="430"/>
                  </a:moveTo>
                  <a:cubicBezTo>
                    <a:pt x="436" y="430"/>
                    <a:pt x="436" y="430"/>
                    <a:pt x="436" y="430"/>
                  </a:cubicBezTo>
                  <a:cubicBezTo>
                    <a:pt x="436" y="422"/>
                    <a:pt x="436" y="422"/>
                    <a:pt x="436" y="422"/>
                  </a:cubicBezTo>
                  <a:cubicBezTo>
                    <a:pt x="452" y="422"/>
                    <a:pt x="452" y="422"/>
                    <a:pt x="452" y="422"/>
                  </a:cubicBezTo>
                  <a:cubicBezTo>
                    <a:pt x="452" y="430"/>
                    <a:pt x="452" y="430"/>
                    <a:pt x="452" y="430"/>
                  </a:cubicBezTo>
                  <a:moveTo>
                    <a:pt x="420" y="430"/>
                  </a:moveTo>
                  <a:cubicBezTo>
                    <a:pt x="404" y="430"/>
                    <a:pt x="404" y="430"/>
                    <a:pt x="404" y="430"/>
                  </a:cubicBezTo>
                  <a:cubicBezTo>
                    <a:pt x="404" y="422"/>
                    <a:pt x="404" y="422"/>
                    <a:pt x="404" y="422"/>
                  </a:cubicBezTo>
                  <a:cubicBezTo>
                    <a:pt x="420" y="422"/>
                    <a:pt x="420" y="422"/>
                    <a:pt x="420" y="422"/>
                  </a:cubicBezTo>
                  <a:cubicBezTo>
                    <a:pt x="420" y="430"/>
                    <a:pt x="420" y="430"/>
                    <a:pt x="420" y="430"/>
                  </a:cubicBezTo>
                  <a:moveTo>
                    <a:pt x="388" y="430"/>
                  </a:moveTo>
                  <a:cubicBezTo>
                    <a:pt x="372" y="430"/>
                    <a:pt x="372" y="430"/>
                    <a:pt x="372" y="430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88" y="422"/>
                    <a:pt x="388" y="422"/>
                    <a:pt x="388" y="422"/>
                  </a:cubicBezTo>
                  <a:cubicBezTo>
                    <a:pt x="388" y="430"/>
                    <a:pt x="388" y="430"/>
                    <a:pt x="388" y="430"/>
                  </a:cubicBezTo>
                  <a:moveTo>
                    <a:pt x="356" y="430"/>
                  </a:moveTo>
                  <a:cubicBezTo>
                    <a:pt x="340" y="430"/>
                    <a:pt x="340" y="430"/>
                    <a:pt x="340" y="430"/>
                  </a:cubicBezTo>
                  <a:cubicBezTo>
                    <a:pt x="340" y="422"/>
                    <a:pt x="340" y="422"/>
                    <a:pt x="340" y="422"/>
                  </a:cubicBezTo>
                  <a:cubicBezTo>
                    <a:pt x="356" y="422"/>
                    <a:pt x="356" y="422"/>
                    <a:pt x="356" y="422"/>
                  </a:cubicBezTo>
                  <a:cubicBezTo>
                    <a:pt x="356" y="430"/>
                    <a:pt x="356" y="430"/>
                    <a:pt x="356" y="430"/>
                  </a:cubicBezTo>
                  <a:moveTo>
                    <a:pt x="324" y="430"/>
                  </a:moveTo>
                  <a:cubicBezTo>
                    <a:pt x="308" y="430"/>
                    <a:pt x="308" y="430"/>
                    <a:pt x="308" y="430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24" y="422"/>
                    <a:pt x="324" y="422"/>
                    <a:pt x="324" y="422"/>
                  </a:cubicBezTo>
                  <a:cubicBezTo>
                    <a:pt x="324" y="430"/>
                    <a:pt x="324" y="430"/>
                    <a:pt x="324" y="430"/>
                  </a:cubicBezTo>
                  <a:moveTo>
                    <a:pt x="292" y="430"/>
                  </a:moveTo>
                  <a:cubicBezTo>
                    <a:pt x="276" y="430"/>
                    <a:pt x="276" y="430"/>
                    <a:pt x="276" y="430"/>
                  </a:cubicBezTo>
                  <a:cubicBezTo>
                    <a:pt x="276" y="422"/>
                    <a:pt x="276" y="422"/>
                    <a:pt x="276" y="422"/>
                  </a:cubicBezTo>
                  <a:cubicBezTo>
                    <a:pt x="292" y="422"/>
                    <a:pt x="292" y="422"/>
                    <a:pt x="292" y="422"/>
                  </a:cubicBezTo>
                  <a:cubicBezTo>
                    <a:pt x="292" y="430"/>
                    <a:pt x="292" y="430"/>
                    <a:pt x="292" y="430"/>
                  </a:cubicBezTo>
                  <a:moveTo>
                    <a:pt x="260" y="430"/>
                  </a:moveTo>
                  <a:cubicBezTo>
                    <a:pt x="244" y="430"/>
                    <a:pt x="244" y="430"/>
                    <a:pt x="244" y="430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60" y="422"/>
                    <a:pt x="260" y="422"/>
                    <a:pt x="260" y="422"/>
                  </a:cubicBezTo>
                  <a:cubicBezTo>
                    <a:pt x="260" y="430"/>
                    <a:pt x="260" y="430"/>
                    <a:pt x="260" y="430"/>
                  </a:cubicBezTo>
                  <a:moveTo>
                    <a:pt x="228" y="430"/>
                  </a:moveTo>
                  <a:cubicBezTo>
                    <a:pt x="212" y="430"/>
                    <a:pt x="212" y="430"/>
                    <a:pt x="212" y="430"/>
                  </a:cubicBezTo>
                  <a:cubicBezTo>
                    <a:pt x="212" y="422"/>
                    <a:pt x="212" y="422"/>
                    <a:pt x="212" y="422"/>
                  </a:cubicBezTo>
                  <a:cubicBezTo>
                    <a:pt x="228" y="422"/>
                    <a:pt x="228" y="422"/>
                    <a:pt x="228" y="422"/>
                  </a:cubicBezTo>
                  <a:cubicBezTo>
                    <a:pt x="228" y="430"/>
                    <a:pt x="228" y="430"/>
                    <a:pt x="228" y="430"/>
                  </a:cubicBezTo>
                  <a:moveTo>
                    <a:pt x="196" y="430"/>
                  </a:moveTo>
                  <a:cubicBezTo>
                    <a:pt x="180" y="430"/>
                    <a:pt x="180" y="430"/>
                    <a:pt x="180" y="430"/>
                  </a:cubicBezTo>
                  <a:cubicBezTo>
                    <a:pt x="180" y="422"/>
                    <a:pt x="180" y="422"/>
                    <a:pt x="180" y="422"/>
                  </a:cubicBezTo>
                  <a:cubicBezTo>
                    <a:pt x="196" y="422"/>
                    <a:pt x="196" y="422"/>
                    <a:pt x="196" y="422"/>
                  </a:cubicBezTo>
                  <a:cubicBezTo>
                    <a:pt x="196" y="430"/>
                    <a:pt x="196" y="430"/>
                    <a:pt x="196" y="430"/>
                  </a:cubicBezTo>
                  <a:moveTo>
                    <a:pt x="164" y="430"/>
                  </a:moveTo>
                  <a:cubicBezTo>
                    <a:pt x="148" y="430"/>
                    <a:pt x="148" y="430"/>
                    <a:pt x="148" y="430"/>
                  </a:cubicBezTo>
                  <a:cubicBezTo>
                    <a:pt x="148" y="422"/>
                    <a:pt x="148" y="422"/>
                    <a:pt x="148" y="422"/>
                  </a:cubicBezTo>
                  <a:cubicBezTo>
                    <a:pt x="164" y="422"/>
                    <a:pt x="164" y="422"/>
                    <a:pt x="164" y="422"/>
                  </a:cubicBezTo>
                  <a:cubicBezTo>
                    <a:pt x="164" y="430"/>
                    <a:pt x="164" y="430"/>
                    <a:pt x="164" y="430"/>
                  </a:cubicBezTo>
                  <a:moveTo>
                    <a:pt x="132" y="430"/>
                  </a:moveTo>
                  <a:cubicBezTo>
                    <a:pt x="116" y="430"/>
                    <a:pt x="116" y="430"/>
                    <a:pt x="116" y="430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32" y="422"/>
                    <a:pt x="132" y="422"/>
                    <a:pt x="132" y="422"/>
                  </a:cubicBezTo>
                  <a:cubicBezTo>
                    <a:pt x="132" y="430"/>
                    <a:pt x="132" y="430"/>
                    <a:pt x="132" y="430"/>
                  </a:cubicBezTo>
                  <a:moveTo>
                    <a:pt x="100" y="430"/>
                  </a:moveTo>
                  <a:cubicBezTo>
                    <a:pt x="83" y="430"/>
                    <a:pt x="83" y="430"/>
                    <a:pt x="83" y="430"/>
                  </a:cubicBezTo>
                  <a:cubicBezTo>
                    <a:pt x="83" y="422"/>
                    <a:pt x="83" y="422"/>
                    <a:pt x="83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0" y="430"/>
                    <a:pt x="100" y="430"/>
                    <a:pt x="100" y="430"/>
                  </a:cubicBezTo>
                  <a:moveTo>
                    <a:pt x="67" y="430"/>
                  </a:moveTo>
                  <a:cubicBezTo>
                    <a:pt x="51" y="430"/>
                    <a:pt x="51" y="430"/>
                    <a:pt x="51" y="430"/>
                  </a:cubicBezTo>
                  <a:cubicBezTo>
                    <a:pt x="51" y="422"/>
                    <a:pt x="51" y="422"/>
                    <a:pt x="51" y="422"/>
                  </a:cubicBezTo>
                  <a:cubicBezTo>
                    <a:pt x="67" y="422"/>
                    <a:pt x="67" y="422"/>
                    <a:pt x="67" y="422"/>
                  </a:cubicBezTo>
                  <a:cubicBezTo>
                    <a:pt x="67" y="430"/>
                    <a:pt x="67" y="430"/>
                    <a:pt x="67" y="430"/>
                  </a:cubicBezTo>
                  <a:moveTo>
                    <a:pt x="34" y="427"/>
                  </a:moveTo>
                  <a:cubicBezTo>
                    <a:pt x="29" y="425"/>
                    <a:pt x="24" y="422"/>
                    <a:pt x="19" y="419"/>
                  </a:cubicBezTo>
                  <a:cubicBezTo>
                    <a:pt x="24" y="412"/>
                    <a:pt x="24" y="412"/>
                    <a:pt x="24" y="412"/>
                  </a:cubicBezTo>
                  <a:cubicBezTo>
                    <a:pt x="28" y="415"/>
                    <a:pt x="32" y="418"/>
                    <a:pt x="37" y="419"/>
                  </a:cubicBezTo>
                  <a:cubicBezTo>
                    <a:pt x="34" y="427"/>
                    <a:pt x="34" y="427"/>
                    <a:pt x="34" y="427"/>
                  </a:cubicBezTo>
                  <a:moveTo>
                    <a:pt x="501" y="422"/>
                  </a:moveTo>
                  <a:cubicBezTo>
                    <a:pt x="497" y="415"/>
                    <a:pt x="497" y="415"/>
                    <a:pt x="497" y="415"/>
                  </a:cubicBezTo>
                  <a:cubicBezTo>
                    <a:pt x="501" y="412"/>
                    <a:pt x="505" y="409"/>
                    <a:pt x="508" y="405"/>
                  </a:cubicBezTo>
                  <a:cubicBezTo>
                    <a:pt x="514" y="410"/>
                    <a:pt x="514" y="410"/>
                    <a:pt x="514" y="410"/>
                  </a:cubicBezTo>
                  <a:cubicBezTo>
                    <a:pt x="511" y="415"/>
                    <a:pt x="506" y="419"/>
                    <a:pt x="501" y="422"/>
                  </a:cubicBezTo>
                  <a:moveTo>
                    <a:pt x="8" y="406"/>
                  </a:moveTo>
                  <a:cubicBezTo>
                    <a:pt x="5" y="401"/>
                    <a:pt x="2" y="395"/>
                    <a:pt x="1" y="390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10" y="393"/>
                    <a:pt x="12" y="397"/>
                    <a:pt x="14" y="401"/>
                  </a:cubicBezTo>
                  <a:cubicBezTo>
                    <a:pt x="8" y="406"/>
                    <a:pt x="8" y="406"/>
                    <a:pt x="8" y="406"/>
                  </a:cubicBezTo>
                  <a:moveTo>
                    <a:pt x="522" y="395"/>
                  </a:moveTo>
                  <a:cubicBezTo>
                    <a:pt x="515" y="392"/>
                    <a:pt x="515" y="392"/>
                    <a:pt x="515" y="392"/>
                  </a:cubicBezTo>
                  <a:cubicBezTo>
                    <a:pt x="517" y="388"/>
                    <a:pt x="517" y="383"/>
                    <a:pt x="517" y="378"/>
                  </a:cubicBezTo>
                  <a:cubicBezTo>
                    <a:pt x="525" y="378"/>
                    <a:pt x="525" y="378"/>
                    <a:pt x="525" y="378"/>
                  </a:cubicBezTo>
                  <a:cubicBezTo>
                    <a:pt x="525" y="378"/>
                    <a:pt x="525" y="378"/>
                    <a:pt x="525" y="378"/>
                  </a:cubicBezTo>
                  <a:cubicBezTo>
                    <a:pt x="525" y="384"/>
                    <a:pt x="524" y="390"/>
                    <a:pt x="522" y="395"/>
                  </a:cubicBezTo>
                  <a:moveTo>
                    <a:pt x="8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8" y="357"/>
                    <a:pt x="8" y="357"/>
                    <a:pt x="8" y="357"/>
                  </a:cubicBezTo>
                  <a:cubicBezTo>
                    <a:pt x="8" y="373"/>
                    <a:pt x="8" y="373"/>
                    <a:pt x="8" y="373"/>
                  </a:cubicBezTo>
                  <a:moveTo>
                    <a:pt x="525" y="362"/>
                  </a:moveTo>
                  <a:cubicBezTo>
                    <a:pt x="517" y="362"/>
                    <a:pt x="517" y="362"/>
                    <a:pt x="517" y="362"/>
                  </a:cubicBezTo>
                  <a:cubicBezTo>
                    <a:pt x="517" y="346"/>
                    <a:pt x="517" y="346"/>
                    <a:pt x="517" y="346"/>
                  </a:cubicBezTo>
                  <a:cubicBezTo>
                    <a:pt x="525" y="346"/>
                    <a:pt x="525" y="346"/>
                    <a:pt x="525" y="346"/>
                  </a:cubicBezTo>
                  <a:cubicBezTo>
                    <a:pt x="525" y="362"/>
                    <a:pt x="525" y="362"/>
                    <a:pt x="525" y="362"/>
                  </a:cubicBezTo>
                  <a:moveTo>
                    <a:pt x="8" y="341"/>
                  </a:moveTo>
                  <a:cubicBezTo>
                    <a:pt x="0" y="341"/>
                    <a:pt x="0" y="341"/>
                    <a:pt x="0" y="341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8" y="325"/>
                    <a:pt x="8" y="325"/>
                    <a:pt x="8" y="325"/>
                  </a:cubicBezTo>
                  <a:cubicBezTo>
                    <a:pt x="8" y="341"/>
                    <a:pt x="8" y="341"/>
                    <a:pt x="8" y="341"/>
                  </a:cubicBezTo>
                  <a:moveTo>
                    <a:pt x="525" y="330"/>
                  </a:moveTo>
                  <a:cubicBezTo>
                    <a:pt x="517" y="330"/>
                    <a:pt x="517" y="330"/>
                    <a:pt x="517" y="330"/>
                  </a:cubicBezTo>
                  <a:cubicBezTo>
                    <a:pt x="517" y="314"/>
                    <a:pt x="517" y="314"/>
                    <a:pt x="517" y="314"/>
                  </a:cubicBezTo>
                  <a:cubicBezTo>
                    <a:pt x="525" y="314"/>
                    <a:pt x="525" y="314"/>
                    <a:pt x="525" y="314"/>
                  </a:cubicBezTo>
                  <a:cubicBezTo>
                    <a:pt x="525" y="330"/>
                    <a:pt x="525" y="330"/>
                    <a:pt x="525" y="330"/>
                  </a:cubicBezTo>
                  <a:moveTo>
                    <a:pt x="8" y="309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8" y="309"/>
                    <a:pt x="8" y="309"/>
                    <a:pt x="8" y="309"/>
                  </a:cubicBezTo>
                  <a:moveTo>
                    <a:pt x="525" y="298"/>
                  </a:moveTo>
                  <a:cubicBezTo>
                    <a:pt x="517" y="298"/>
                    <a:pt x="517" y="298"/>
                    <a:pt x="517" y="298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5" y="298"/>
                    <a:pt x="525" y="298"/>
                    <a:pt x="525" y="298"/>
                  </a:cubicBezTo>
                  <a:moveTo>
                    <a:pt x="8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77"/>
                    <a:pt x="8" y="277"/>
                    <a:pt x="8" y="277"/>
                  </a:cubicBezTo>
                  <a:moveTo>
                    <a:pt x="525" y="265"/>
                  </a:moveTo>
                  <a:cubicBezTo>
                    <a:pt x="517" y="265"/>
                    <a:pt x="517" y="265"/>
                    <a:pt x="517" y="265"/>
                  </a:cubicBezTo>
                  <a:cubicBezTo>
                    <a:pt x="517" y="249"/>
                    <a:pt x="517" y="249"/>
                    <a:pt x="517" y="249"/>
                  </a:cubicBezTo>
                  <a:cubicBezTo>
                    <a:pt x="525" y="249"/>
                    <a:pt x="525" y="249"/>
                    <a:pt x="525" y="249"/>
                  </a:cubicBezTo>
                  <a:cubicBezTo>
                    <a:pt x="525" y="265"/>
                    <a:pt x="525" y="265"/>
                    <a:pt x="525" y="265"/>
                  </a:cubicBezTo>
                  <a:moveTo>
                    <a:pt x="8" y="244"/>
                  </a:moveTo>
                  <a:cubicBezTo>
                    <a:pt x="0" y="244"/>
                    <a:pt x="0" y="244"/>
                    <a:pt x="0" y="24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8" y="228"/>
                    <a:pt x="8" y="228"/>
                    <a:pt x="8" y="228"/>
                  </a:cubicBezTo>
                  <a:cubicBezTo>
                    <a:pt x="8" y="244"/>
                    <a:pt x="8" y="244"/>
                    <a:pt x="8" y="244"/>
                  </a:cubicBezTo>
                  <a:moveTo>
                    <a:pt x="525" y="233"/>
                  </a:moveTo>
                  <a:cubicBezTo>
                    <a:pt x="517" y="233"/>
                    <a:pt x="517" y="233"/>
                    <a:pt x="517" y="233"/>
                  </a:cubicBezTo>
                  <a:cubicBezTo>
                    <a:pt x="517" y="217"/>
                    <a:pt x="517" y="217"/>
                    <a:pt x="517" y="217"/>
                  </a:cubicBezTo>
                  <a:cubicBezTo>
                    <a:pt x="525" y="217"/>
                    <a:pt x="525" y="217"/>
                    <a:pt x="525" y="217"/>
                  </a:cubicBezTo>
                  <a:cubicBezTo>
                    <a:pt x="525" y="233"/>
                    <a:pt x="525" y="233"/>
                    <a:pt x="525" y="233"/>
                  </a:cubicBezTo>
                  <a:moveTo>
                    <a:pt x="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12"/>
                    <a:pt x="8" y="212"/>
                    <a:pt x="8" y="212"/>
                  </a:cubicBezTo>
                  <a:moveTo>
                    <a:pt x="525" y="201"/>
                  </a:moveTo>
                  <a:cubicBezTo>
                    <a:pt x="517" y="201"/>
                    <a:pt x="517" y="201"/>
                    <a:pt x="517" y="201"/>
                  </a:cubicBezTo>
                  <a:cubicBezTo>
                    <a:pt x="517" y="185"/>
                    <a:pt x="517" y="185"/>
                    <a:pt x="517" y="185"/>
                  </a:cubicBezTo>
                  <a:cubicBezTo>
                    <a:pt x="525" y="185"/>
                    <a:pt x="525" y="185"/>
                    <a:pt x="525" y="185"/>
                  </a:cubicBezTo>
                  <a:cubicBezTo>
                    <a:pt x="525" y="201"/>
                    <a:pt x="525" y="201"/>
                    <a:pt x="525" y="201"/>
                  </a:cubicBezTo>
                  <a:moveTo>
                    <a:pt x="8" y="18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80"/>
                    <a:pt x="8" y="180"/>
                    <a:pt x="8" y="180"/>
                  </a:cubicBezTo>
                  <a:moveTo>
                    <a:pt x="525" y="169"/>
                  </a:moveTo>
                  <a:cubicBezTo>
                    <a:pt x="517" y="169"/>
                    <a:pt x="517" y="169"/>
                    <a:pt x="517" y="169"/>
                  </a:cubicBezTo>
                  <a:cubicBezTo>
                    <a:pt x="517" y="153"/>
                    <a:pt x="517" y="153"/>
                    <a:pt x="517" y="153"/>
                  </a:cubicBezTo>
                  <a:cubicBezTo>
                    <a:pt x="525" y="153"/>
                    <a:pt x="525" y="153"/>
                    <a:pt x="525" y="153"/>
                  </a:cubicBezTo>
                  <a:cubicBezTo>
                    <a:pt x="525" y="169"/>
                    <a:pt x="525" y="169"/>
                    <a:pt x="525" y="169"/>
                  </a:cubicBezTo>
                  <a:moveTo>
                    <a:pt x="8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48"/>
                    <a:pt x="8" y="148"/>
                    <a:pt x="8" y="148"/>
                  </a:cubicBezTo>
                  <a:moveTo>
                    <a:pt x="525" y="137"/>
                  </a:moveTo>
                  <a:cubicBezTo>
                    <a:pt x="517" y="137"/>
                    <a:pt x="517" y="137"/>
                    <a:pt x="517" y="137"/>
                  </a:cubicBezTo>
                  <a:cubicBezTo>
                    <a:pt x="517" y="121"/>
                    <a:pt x="517" y="121"/>
                    <a:pt x="517" y="121"/>
                  </a:cubicBezTo>
                  <a:cubicBezTo>
                    <a:pt x="525" y="121"/>
                    <a:pt x="525" y="121"/>
                    <a:pt x="525" y="121"/>
                  </a:cubicBezTo>
                  <a:cubicBezTo>
                    <a:pt x="525" y="137"/>
                    <a:pt x="525" y="137"/>
                    <a:pt x="525" y="137"/>
                  </a:cubicBezTo>
                  <a:moveTo>
                    <a:pt x="8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16"/>
                    <a:pt x="8" y="116"/>
                    <a:pt x="8" y="116"/>
                  </a:cubicBezTo>
                  <a:moveTo>
                    <a:pt x="525" y="105"/>
                  </a:moveTo>
                  <a:cubicBezTo>
                    <a:pt x="517" y="105"/>
                    <a:pt x="517" y="105"/>
                    <a:pt x="517" y="105"/>
                  </a:cubicBezTo>
                  <a:cubicBezTo>
                    <a:pt x="517" y="89"/>
                    <a:pt x="517" y="89"/>
                    <a:pt x="517" y="89"/>
                  </a:cubicBezTo>
                  <a:cubicBezTo>
                    <a:pt x="525" y="89"/>
                    <a:pt x="525" y="89"/>
                    <a:pt x="525" y="89"/>
                  </a:cubicBezTo>
                  <a:cubicBezTo>
                    <a:pt x="525" y="105"/>
                    <a:pt x="525" y="105"/>
                    <a:pt x="525" y="105"/>
                  </a:cubicBezTo>
                  <a:moveTo>
                    <a:pt x="8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4"/>
                    <a:pt x="8" y="84"/>
                    <a:pt x="8" y="84"/>
                  </a:cubicBezTo>
                  <a:moveTo>
                    <a:pt x="525" y="73"/>
                  </a:moveTo>
                  <a:cubicBezTo>
                    <a:pt x="517" y="73"/>
                    <a:pt x="517" y="73"/>
                    <a:pt x="517" y="73"/>
                  </a:cubicBezTo>
                  <a:cubicBezTo>
                    <a:pt x="517" y="57"/>
                    <a:pt x="517" y="57"/>
                    <a:pt x="517" y="57"/>
                  </a:cubicBezTo>
                  <a:cubicBezTo>
                    <a:pt x="525" y="57"/>
                    <a:pt x="525" y="57"/>
                    <a:pt x="525" y="57"/>
                  </a:cubicBezTo>
                  <a:cubicBezTo>
                    <a:pt x="525" y="73"/>
                    <a:pt x="525" y="73"/>
                    <a:pt x="525" y="73"/>
                  </a:cubicBezTo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6"/>
                    <a:pt x="1" y="40"/>
                    <a:pt x="3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42"/>
                    <a:pt x="8" y="47"/>
                    <a:pt x="8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516" y="42"/>
                  </a:moveTo>
                  <a:cubicBezTo>
                    <a:pt x="515" y="37"/>
                    <a:pt x="513" y="33"/>
                    <a:pt x="511" y="28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0" y="29"/>
                    <a:pt x="523" y="34"/>
                    <a:pt x="524" y="40"/>
                  </a:cubicBezTo>
                  <a:cubicBezTo>
                    <a:pt x="516" y="42"/>
                    <a:pt x="516" y="42"/>
                    <a:pt x="516" y="42"/>
                  </a:cubicBezTo>
                  <a:moveTo>
                    <a:pt x="17" y="25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4" y="15"/>
                    <a:pt x="19" y="11"/>
                    <a:pt x="24" y="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4" y="17"/>
                    <a:pt x="20" y="21"/>
                    <a:pt x="17" y="25"/>
                  </a:cubicBezTo>
                  <a:moveTo>
                    <a:pt x="501" y="17"/>
                  </a:moveTo>
                  <a:cubicBezTo>
                    <a:pt x="497" y="14"/>
                    <a:pt x="493" y="12"/>
                    <a:pt x="488" y="10"/>
                  </a:cubicBezTo>
                  <a:cubicBezTo>
                    <a:pt x="491" y="3"/>
                    <a:pt x="491" y="3"/>
                    <a:pt x="491" y="3"/>
                  </a:cubicBezTo>
                  <a:cubicBezTo>
                    <a:pt x="496" y="5"/>
                    <a:pt x="501" y="8"/>
                    <a:pt x="506" y="11"/>
                  </a:cubicBezTo>
                  <a:cubicBezTo>
                    <a:pt x="501" y="17"/>
                    <a:pt x="501" y="17"/>
                    <a:pt x="501" y="17"/>
                  </a:cubicBezTo>
                  <a:moveTo>
                    <a:pt x="41" y="9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4" y="0"/>
                    <a:pt x="48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8" y="8"/>
                    <a:pt x="45" y="8"/>
                    <a:pt x="41" y="9"/>
                  </a:cubicBezTo>
                  <a:moveTo>
                    <a:pt x="474" y="8"/>
                  </a:moveTo>
                  <a:cubicBezTo>
                    <a:pt x="458" y="8"/>
                    <a:pt x="458" y="8"/>
                    <a:pt x="458" y="8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74" y="8"/>
                    <a:pt x="474" y="8"/>
                    <a:pt x="474" y="8"/>
                  </a:cubicBezTo>
                  <a:moveTo>
                    <a:pt x="441" y="8"/>
                  </a:moveTo>
                  <a:cubicBezTo>
                    <a:pt x="425" y="8"/>
                    <a:pt x="425" y="8"/>
                    <a:pt x="425" y="8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8"/>
                    <a:pt x="441" y="8"/>
                    <a:pt x="441" y="8"/>
                  </a:cubicBezTo>
                  <a:moveTo>
                    <a:pt x="409" y="8"/>
                  </a:moveTo>
                  <a:cubicBezTo>
                    <a:pt x="393" y="8"/>
                    <a:pt x="393" y="8"/>
                    <a:pt x="393" y="8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8"/>
                    <a:pt x="409" y="8"/>
                    <a:pt x="409" y="8"/>
                  </a:cubicBezTo>
                  <a:moveTo>
                    <a:pt x="377" y="8"/>
                  </a:moveTo>
                  <a:cubicBezTo>
                    <a:pt x="361" y="8"/>
                    <a:pt x="361" y="8"/>
                    <a:pt x="361" y="8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7" y="8"/>
                    <a:pt x="377" y="8"/>
                    <a:pt x="377" y="8"/>
                  </a:cubicBezTo>
                  <a:moveTo>
                    <a:pt x="345" y="8"/>
                  </a:moveTo>
                  <a:cubicBezTo>
                    <a:pt x="329" y="8"/>
                    <a:pt x="329" y="8"/>
                    <a:pt x="329" y="8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8"/>
                    <a:pt x="345" y="8"/>
                    <a:pt x="345" y="8"/>
                  </a:cubicBezTo>
                  <a:moveTo>
                    <a:pt x="313" y="8"/>
                  </a:moveTo>
                  <a:cubicBezTo>
                    <a:pt x="297" y="8"/>
                    <a:pt x="297" y="8"/>
                    <a:pt x="297" y="8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8"/>
                    <a:pt x="313" y="8"/>
                    <a:pt x="313" y="8"/>
                  </a:cubicBezTo>
                  <a:moveTo>
                    <a:pt x="281" y="8"/>
                  </a:moveTo>
                  <a:cubicBezTo>
                    <a:pt x="265" y="8"/>
                    <a:pt x="265" y="8"/>
                    <a:pt x="265" y="8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8"/>
                    <a:pt x="281" y="8"/>
                    <a:pt x="281" y="8"/>
                  </a:cubicBezTo>
                  <a:moveTo>
                    <a:pt x="249" y="8"/>
                  </a:moveTo>
                  <a:cubicBezTo>
                    <a:pt x="233" y="8"/>
                    <a:pt x="233" y="8"/>
                    <a:pt x="233" y="8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8"/>
                    <a:pt x="249" y="8"/>
                    <a:pt x="249" y="8"/>
                  </a:cubicBezTo>
                  <a:moveTo>
                    <a:pt x="217" y="8"/>
                  </a:moveTo>
                  <a:cubicBezTo>
                    <a:pt x="201" y="8"/>
                    <a:pt x="201" y="8"/>
                    <a:pt x="201" y="8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8"/>
                    <a:pt x="217" y="8"/>
                    <a:pt x="217" y="8"/>
                  </a:cubicBezTo>
                  <a:moveTo>
                    <a:pt x="185" y="8"/>
                  </a:moveTo>
                  <a:cubicBezTo>
                    <a:pt x="169" y="8"/>
                    <a:pt x="169" y="8"/>
                    <a:pt x="169" y="8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8"/>
                    <a:pt x="185" y="8"/>
                    <a:pt x="185" y="8"/>
                  </a:cubicBezTo>
                  <a:moveTo>
                    <a:pt x="153" y="8"/>
                  </a:moveTo>
                  <a:cubicBezTo>
                    <a:pt x="137" y="8"/>
                    <a:pt x="137" y="8"/>
                    <a:pt x="137" y="8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8"/>
                    <a:pt x="153" y="8"/>
                    <a:pt x="153" y="8"/>
                  </a:cubicBezTo>
                  <a:moveTo>
                    <a:pt x="121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8"/>
                    <a:pt x="121" y="8"/>
                    <a:pt x="121" y="8"/>
                  </a:cubicBezTo>
                  <a:moveTo>
                    <a:pt x="89" y="8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8"/>
                    <a:pt x="89" y="8"/>
                    <a:pt x="8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82" name="Freeform 9"/>
            <p:cNvSpPr>
              <a:spLocks noEditPoints="1"/>
            </p:cNvSpPr>
            <p:nvPr/>
          </p:nvSpPr>
          <p:spPr bwMode="auto">
            <a:xfrm>
              <a:off x="6076800" y="2340094"/>
              <a:ext cx="1533081" cy="1253331"/>
            </a:xfrm>
            <a:custGeom>
              <a:gdLst>
                <a:gd fmla="*/ 484 w 526" name="T0"/>
                <a:gd fmla="*/ 421 h 430" name="T1"/>
                <a:gd fmla="*/ 437 w 526" name="T2"/>
                <a:gd fmla="*/ 430 h 430" name="T3"/>
                <a:gd fmla="*/ 405 w 526" name="T4"/>
                <a:gd fmla="*/ 430 h 430" name="T5"/>
                <a:gd fmla="*/ 373 w 526" name="T6"/>
                <a:gd fmla="*/ 430 h 430" name="T7"/>
                <a:gd fmla="*/ 341 w 526" name="T8"/>
                <a:gd fmla="*/ 430 h 430" name="T9"/>
                <a:gd fmla="*/ 309 w 526" name="T10"/>
                <a:gd fmla="*/ 430 h 430" name="T11"/>
                <a:gd fmla="*/ 277 w 526" name="T12"/>
                <a:gd fmla="*/ 430 h 430" name="T13"/>
                <a:gd fmla="*/ 245 w 526" name="T14"/>
                <a:gd fmla="*/ 430 h 430" name="T15"/>
                <a:gd fmla="*/ 212 w 526" name="T16"/>
                <a:gd fmla="*/ 430 h 430" name="T17"/>
                <a:gd fmla="*/ 180 w 526" name="T18"/>
                <a:gd fmla="*/ 430 h 430" name="T19"/>
                <a:gd fmla="*/ 148 w 526" name="T20"/>
                <a:gd fmla="*/ 430 h 430" name="T21"/>
                <a:gd fmla="*/ 116 w 526" name="T22"/>
                <a:gd fmla="*/ 430 h 430" name="T23"/>
                <a:gd fmla="*/ 84 w 526" name="T24"/>
                <a:gd fmla="*/ 430 h 430" name="T25"/>
                <a:gd fmla="*/ 52 w 526" name="T26"/>
                <a:gd fmla="*/ 430 h 430" name="T27"/>
                <a:gd fmla="*/ 20 w 526" name="T28"/>
                <a:gd fmla="*/ 419 h 430" name="T29"/>
                <a:gd fmla="*/ 498 w 526" name="T30"/>
                <a:gd fmla="*/ 415 h 430" name="T31"/>
                <a:gd fmla="*/ 2 w 526" name="T32"/>
                <a:gd fmla="*/ 390 h 430" name="T33"/>
                <a:gd fmla="*/ 516 w 526" name="T34"/>
                <a:gd fmla="*/ 393 h 430" name="T35"/>
                <a:gd fmla="*/ 8 w 526" name="T36"/>
                <a:gd fmla="*/ 373 h 430" name="T37"/>
                <a:gd fmla="*/ 526 w 526" name="T38"/>
                <a:gd fmla="*/ 362 h 430" name="T39"/>
                <a:gd fmla="*/ 8 w 526" name="T40"/>
                <a:gd fmla="*/ 341 h 430" name="T41"/>
                <a:gd fmla="*/ 526 w 526" name="T42"/>
                <a:gd fmla="*/ 330 h 430" name="T43"/>
                <a:gd fmla="*/ 8 w 526" name="T44"/>
                <a:gd fmla="*/ 309 h 430" name="T45"/>
                <a:gd fmla="*/ 526 w 526" name="T46"/>
                <a:gd fmla="*/ 298 h 430" name="T47"/>
                <a:gd fmla="*/ 8 w 526" name="T48"/>
                <a:gd fmla="*/ 277 h 430" name="T49"/>
                <a:gd fmla="*/ 526 w 526" name="T50"/>
                <a:gd fmla="*/ 266 h 430" name="T51"/>
                <a:gd fmla="*/ 8 w 526" name="T52"/>
                <a:gd fmla="*/ 245 h 430" name="T53"/>
                <a:gd fmla="*/ 526 w 526" name="T54"/>
                <a:gd fmla="*/ 234 h 430" name="T55"/>
                <a:gd fmla="*/ 8 w 526" name="T56"/>
                <a:gd fmla="*/ 213 h 430" name="T57"/>
                <a:gd fmla="*/ 526 w 526" name="T58"/>
                <a:gd fmla="*/ 202 h 430" name="T59"/>
                <a:gd fmla="*/ 8 w 526" name="T60"/>
                <a:gd fmla="*/ 181 h 430" name="T61"/>
                <a:gd fmla="*/ 526 w 526" name="T62"/>
                <a:gd fmla="*/ 170 h 430" name="T63"/>
                <a:gd fmla="*/ 8 w 526" name="T64"/>
                <a:gd fmla="*/ 149 h 430" name="T65"/>
                <a:gd fmla="*/ 526 w 526" name="T66"/>
                <a:gd fmla="*/ 138 h 430" name="T67"/>
                <a:gd fmla="*/ 8 w 526" name="T68"/>
                <a:gd fmla="*/ 116 h 430" name="T69"/>
                <a:gd fmla="*/ 526 w 526" name="T70"/>
                <a:gd fmla="*/ 105 h 430" name="T71"/>
                <a:gd fmla="*/ 8 w 526" name="T72"/>
                <a:gd fmla="*/ 84 h 430" name="T73"/>
                <a:gd fmla="*/ 526 w 526" name="T74"/>
                <a:gd fmla="*/ 73 h 430" name="T75"/>
                <a:gd fmla="*/ 0 w 526" name="T76"/>
                <a:gd fmla="*/ 52 h 430" name="T77"/>
                <a:gd fmla="*/ 0 w 526" name="T78"/>
                <a:gd fmla="*/ 52 h 430" name="T79"/>
                <a:gd fmla="*/ 517 w 526" name="T80"/>
                <a:gd fmla="*/ 42 h 430" name="T81"/>
                <a:gd fmla="*/ 18 w 526" name="T82"/>
                <a:gd fmla="*/ 25 h 430" name="T83"/>
                <a:gd fmla="*/ 501 w 526" name="T84"/>
                <a:gd fmla="*/ 18 h 430" name="T85"/>
                <a:gd fmla="*/ 57 w 526" name="T86"/>
                <a:gd fmla="*/ 8 h 430" name="T87"/>
                <a:gd fmla="*/ 458 w 526" name="T88"/>
                <a:gd fmla="*/ 0 h 430" name="T89"/>
                <a:gd fmla="*/ 426 w 526" name="T90"/>
                <a:gd fmla="*/ 0 h 430" name="T91"/>
                <a:gd fmla="*/ 394 w 526" name="T92"/>
                <a:gd fmla="*/ 0 h 430" name="T93"/>
                <a:gd fmla="*/ 362 w 526" name="T94"/>
                <a:gd fmla="*/ 0 h 430" name="T95"/>
                <a:gd fmla="*/ 330 w 526" name="T96"/>
                <a:gd fmla="*/ 0 h 430" name="T97"/>
                <a:gd fmla="*/ 298 w 526" name="T98"/>
                <a:gd fmla="*/ 0 h 430" name="T99"/>
                <a:gd fmla="*/ 266 w 526" name="T100"/>
                <a:gd fmla="*/ 0 h 430" name="T101"/>
                <a:gd fmla="*/ 234 w 526" name="T102"/>
                <a:gd fmla="*/ 0 h 430" name="T103"/>
                <a:gd fmla="*/ 201 w 526" name="T104"/>
                <a:gd fmla="*/ 0 h 430" name="T105"/>
                <a:gd fmla="*/ 169 w 526" name="T106"/>
                <a:gd fmla="*/ 0 h 430" name="T107"/>
                <a:gd fmla="*/ 137 w 526" name="T108"/>
                <a:gd fmla="*/ 0 h 430" name="T109"/>
                <a:gd fmla="*/ 105 w 526" name="T110"/>
                <a:gd fmla="*/ 0 h 430" name="T111"/>
                <a:gd fmla="*/ 73 w 526" name="T112"/>
                <a:gd fmla="*/ 0 h 43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30" w="526">
                  <a:moveTo>
                    <a:pt x="469" y="430"/>
                  </a:moveTo>
                  <a:cubicBezTo>
                    <a:pt x="469" y="422"/>
                    <a:pt x="469" y="422"/>
                    <a:pt x="469" y="422"/>
                  </a:cubicBezTo>
                  <a:cubicBezTo>
                    <a:pt x="474" y="422"/>
                    <a:pt x="474" y="422"/>
                    <a:pt x="474" y="422"/>
                  </a:cubicBezTo>
                  <a:cubicBezTo>
                    <a:pt x="474" y="422"/>
                    <a:pt x="474" y="422"/>
                    <a:pt x="474" y="422"/>
                  </a:cubicBezTo>
                  <a:cubicBezTo>
                    <a:pt x="477" y="422"/>
                    <a:pt x="481" y="422"/>
                    <a:pt x="484" y="421"/>
                  </a:cubicBezTo>
                  <a:cubicBezTo>
                    <a:pt x="486" y="429"/>
                    <a:pt x="486" y="429"/>
                    <a:pt x="486" y="429"/>
                  </a:cubicBezTo>
                  <a:cubicBezTo>
                    <a:pt x="482" y="430"/>
                    <a:pt x="478" y="430"/>
                    <a:pt x="474" y="430"/>
                  </a:cubicBezTo>
                  <a:lnTo>
                    <a:pt x="469" y="430"/>
                  </a:lnTo>
                  <a:close/>
                  <a:moveTo>
                    <a:pt x="453" y="430"/>
                  </a:moveTo>
                  <a:cubicBezTo>
                    <a:pt x="437" y="430"/>
                    <a:pt x="437" y="430"/>
                    <a:pt x="437" y="430"/>
                  </a:cubicBezTo>
                  <a:cubicBezTo>
                    <a:pt x="437" y="422"/>
                    <a:pt x="437" y="422"/>
                    <a:pt x="437" y="422"/>
                  </a:cubicBezTo>
                  <a:cubicBezTo>
                    <a:pt x="453" y="422"/>
                    <a:pt x="453" y="422"/>
                    <a:pt x="453" y="422"/>
                  </a:cubicBezTo>
                  <a:lnTo>
                    <a:pt x="453" y="430"/>
                  </a:lnTo>
                  <a:close/>
                  <a:moveTo>
                    <a:pt x="421" y="430"/>
                  </a:moveTo>
                  <a:cubicBezTo>
                    <a:pt x="405" y="430"/>
                    <a:pt x="405" y="430"/>
                    <a:pt x="405" y="430"/>
                  </a:cubicBezTo>
                  <a:cubicBezTo>
                    <a:pt x="405" y="422"/>
                    <a:pt x="405" y="422"/>
                    <a:pt x="405" y="422"/>
                  </a:cubicBezTo>
                  <a:cubicBezTo>
                    <a:pt x="421" y="422"/>
                    <a:pt x="421" y="422"/>
                    <a:pt x="421" y="422"/>
                  </a:cubicBezTo>
                  <a:lnTo>
                    <a:pt x="421" y="430"/>
                  </a:lnTo>
                  <a:close/>
                  <a:moveTo>
                    <a:pt x="389" y="430"/>
                  </a:moveTo>
                  <a:cubicBezTo>
                    <a:pt x="373" y="430"/>
                    <a:pt x="373" y="430"/>
                    <a:pt x="373" y="430"/>
                  </a:cubicBezTo>
                  <a:cubicBezTo>
                    <a:pt x="373" y="422"/>
                    <a:pt x="373" y="422"/>
                    <a:pt x="373" y="422"/>
                  </a:cubicBezTo>
                  <a:cubicBezTo>
                    <a:pt x="389" y="422"/>
                    <a:pt x="389" y="422"/>
                    <a:pt x="389" y="422"/>
                  </a:cubicBezTo>
                  <a:lnTo>
                    <a:pt x="389" y="430"/>
                  </a:lnTo>
                  <a:close/>
                  <a:moveTo>
                    <a:pt x="357" y="430"/>
                  </a:moveTo>
                  <a:cubicBezTo>
                    <a:pt x="341" y="430"/>
                    <a:pt x="341" y="430"/>
                    <a:pt x="341" y="430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57" y="422"/>
                    <a:pt x="357" y="422"/>
                    <a:pt x="357" y="422"/>
                  </a:cubicBezTo>
                  <a:lnTo>
                    <a:pt x="357" y="430"/>
                  </a:lnTo>
                  <a:close/>
                  <a:moveTo>
                    <a:pt x="325" y="430"/>
                  </a:moveTo>
                  <a:cubicBezTo>
                    <a:pt x="309" y="430"/>
                    <a:pt x="309" y="430"/>
                    <a:pt x="309" y="430"/>
                  </a:cubicBezTo>
                  <a:cubicBezTo>
                    <a:pt x="309" y="422"/>
                    <a:pt x="309" y="422"/>
                    <a:pt x="309" y="422"/>
                  </a:cubicBezTo>
                  <a:cubicBezTo>
                    <a:pt x="325" y="422"/>
                    <a:pt x="325" y="422"/>
                    <a:pt x="325" y="422"/>
                  </a:cubicBezTo>
                  <a:lnTo>
                    <a:pt x="325" y="430"/>
                  </a:lnTo>
                  <a:close/>
                  <a:moveTo>
                    <a:pt x="293" y="430"/>
                  </a:moveTo>
                  <a:cubicBezTo>
                    <a:pt x="277" y="430"/>
                    <a:pt x="277" y="430"/>
                    <a:pt x="277" y="430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93" y="422"/>
                    <a:pt x="293" y="422"/>
                    <a:pt x="293" y="422"/>
                  </a:cubicBezTo>
                  <a:lnTo>
                    <a:pt x="293" y="430"/>
                  </a:lnTo>
                  <a:close/>
                  <a:moveTo>
                    <a:pt x="261" y="430"/>
                  </a:moveTo>
                  <a:cubicBezTo>
                    <a:pt x="245" y="430"/>
                    <a:pt x="245" y="430"/>
                    <a:pt x="245" y="430"/>
                  </a:cubicBezTo>
                  <a:cubicBezTo>
                    <a:pt x="245" y="422"/>
                    <a:pt x="245" y="422"/>
                    <a:pt x="245" y="422"/>
                  </a:cubicBezTo>
                  <a:cubicBezTo>
                    <a:pt x="261" y="422"/>
                    <a:pt x="261" y="422"/>
                    <a:pt x="261" y="422"/>
                  </a:cubicBezTo>
                  <a:lnTo>
                    <a:pt x="261" y="430"/>
                  </a:lnTo>
                  <a:close/>
                  <a:moveTo>
                    <a:pt x="228" y="430"/>
                  </a:moveTo>
                  <a:cubicBezTo>
                    <a:pt x="212" y="430"/>
                    <a:pt x="212" y="430"/>
                    <a:pt x="212" y="430"/>
                  </a:cubicBezTo>
                  <a:cubicBezTo>
                    <a:pt x="212" y="422"/>
                    <a:pt x="212" y="422"/>
                    <a:pt x="212" y="422"/>
                  </a:cubicBezTo>
                  <a:cubicBezTo>
                    <a:pt x="228" y="422"/>
                    <a:pt x="228" y="422"/>
                    <a:pt x="228" y="422"/>
                  </a:cubicBezTo>
                  <a:lnTo>
                    <a:pt x="228" y="430"/>
                  </a:lnTo>
                  <a:close/>
                  <a:moveTo>
                    <a:pt x="196" y="430"/>
                  </a:moveTo>
                  <a:cubicBezTo>
                    <a:pt x="180" y="430"/>
                    <a:pt x="180" y="430"/>
                    <a:pt x="180" y="430"/>
                  </a:cubicBezTo>
                  <a:cubicBezTo>
                    <a:pt x="180" y="422"/>
                    <a:pt x="180" y="422"/>
                    <a:pt x="180" y="422"/>
                  </a:cubicBezTo>
                  <a:cubicBezTo>
                    <a:pt x="196" y="422"/>
                    <a:pt x="196" y="422"/>
                    <a:pt x="196" y="422"/>
                  </a:cubicBezTo>
                  <a:lnTo>
                    <a:pt x="196" y="430"/>
                  </a:lnTo>
                  <a:close/>
                  <a:moveTo>
                    <a:pt x="164" y="430"/>
                  </a:moveTo>
                  <a:cubicBezTo>
                    <a:pt x="148" y="430"/>
                    <a:pt x="148" y="430"/>
                    <a:pt x="148" y="430"/>
                  </a:cubicBezTo>
                  <a:cubicBezTo>
                    <a:pt x="148" y="422"/>
                    <a:pt x="148" y="422"/>
                    <a:pt x="148" y="422"/>
                  </a:cubicBezTo>
                  <a:cubicBezTo>
                    <a:pt x="164" y="422"/>
                    <a:pt x="164" y="422"/>
                    <a:pt x="164" y="422"/>
                  </a:cubicBezTo>
                  <a:lnTo>
                    <a:pt x="164" y="430"/>
                  </a:lnTo>
                  <a:close/>
                  <a:moveTo>
                    <a:pt x="132" y="430"/>
                  </a:moveTo>
                  <a:cubicBezTo>
                    <a:pt x="116" y="430"/>
                    <a:pt x="116" y="430"/>
                    <a:pt x="116" y="430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32" y="422"/>
                    <a:pt x="132" y="422"/>
                    <a:pt x="132" y="422"/>
                  </a:cubicBezTo>
                  <a:lnTo>
                    <a:pt x="132" y="430"/>
                  </a:lnTo>
                  <a:close/>
                  <a:moveTo>
                    <a:pt x="100" y="430"/>
                  </a:moveTo>
                  <a:cubicBezTo>
                    <a:pt x="84" y="430"/>
                    <a:pt x="84" y="430"/>
                    <a:pt x="84" y="430"/>
                  </a:cubicBezTo>
                  <a:cubicBezTo>
                    <a:pt x="84" y="422"/>
                    <a:pt x="84" y="422"/>
                    <a:pt x="84" y="422"/>
                  </a:cubicBezTo>
                  <a:cubicBezTo>
                    <a:pt x="100" y="422"/>
                    <a:pt x="100" y="422"/>
                    <a:pt x="100" y="422"/>
                  </a:cubicBezTo>
                  <a:lnTo>
                    <a:pt x="100" y="430"/>
                  </a:lnTo>
                  <a:close/>
                  <a:moveTo>
                    <a:pt x="68" y="430"/>
                  </a:moveTo>
                  <a:cubicBezTo>
                    <a:pt x="52" y="430"/>
                    <a:pt x="52" y="430"/>
                    <a:pt x="52" y="430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68" y="422"/>
                    <a:pt x="68" y="422"/>
                    <a:pt x="68" y="422"/>
                  </a:cubicBezTo>
                  <a:lnTo>
                    <a:pt x="68" y="430"/>
                  </a:lnTo>
                  <a:close/>
                  <a:moveTo>
                    <a:pt x="35" y="427"/>
                  </a:moveTo>
                  <a:cubicBezTo>
                    <a:pt x="29" y="425"/>
                    <a:pt x="24" y="423"/>
                    <a:pt x="20" y="419"/>
                  </a:cubicBezTo>
                  <a:cubicBezTo>
                    <a:pt x="25" y="413"/>
                    <a:pt x="25" y="413"/>
                    <a:pt x="25" y="413"/>
                  </a:cubicBezTo>
                  <a:cubicBezTo>
                    <a:pt x="29" y="416"/>
                    <a:pt x="33" y="418"/>
                    <a:pt x="38" y="420"/>
                  </a:cubicBezTo>
                  <a:lnTo>
                    <a:pt x="35" y="427"/>
                  </a:lnTo>
                  <a:close/>
                  <a:moveTo>
                    <a:pt x="502" y="422"/>
                  </a:moveTo>
                  <a:cubicBezTo>
                    <a:pt x="498" y="415"/>
                    <a:pt x="498" y="415"/>
                    <a:pt x="498" y="415"/>
                  </a:cubicBezTo>
                  <a:cubicBezTo>
                    <a:pt x="502" y="413"/>
                    <a:pt x="505" y="409"/>
                    <a:pt x="508" y="406"/>
                  </a:cubicBezTo>
                  <a:cubicBezTo>
                    <a:pt x="515" y="411"/>
                    <a:pt x="515" y="411"/>
                    <a:pt x="515" y="411"/>
                  </a:cubicBezTo>
                  <a:cubicBezTo>
                    <a:pt x="511" y="415"/>
                    <a:pt x="507" y="419"/>
                    <a:pt x="502" y="422"/>
                  </a:cubicBezTo>
                  <a:close/>
                  <a:moveTo>
                    <a:pt x="8" y="406"/>
                  </a:moveTo>
                  <a:cubicBezTo>
                    <a:pt x="5" y="401"/>
                    <a:pt x="3" y="396"/>
                    <a:pt x="2" y="390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11" y="393"/>
                    <a:pt x="12" y="398"/>
                    <a:pt x="15" y="402"/>
                  </a:cubicBezTo>
                  <a:lnTo>
                    <a:pt x="8" y="406"/>
                  </a:lnTo>
                  <a:close/>
                  <a:moveTo>
                    <a:pt x="523" y="395"/>
                  </a:moveTo>
                  <a:cubicBezTo>
                    <a:pt x="516" y="393"/>
                    <a:pt x="516" y="393"/>
                    <a:pt x="516" y="393"/>
                  </a:cubicBezTo>
                  <a:cubicBezTo>
                    <a:pt x="517" y="388"/>
                    <a:pt x="518" y="383"/>
                    <a:pt x="518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6" y="384"/>
                    <a:pt x="525" y="390"/>
                    <a:pt x="523" y="395"/>
                  </a:cubicBezTo>
                  <a:close/>
                  <a:moveTo>
                    <a:pt x="8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8" y="357"/>
                    <a:pt x="8" y="357"/>
                    <a:pt x="8" y="357"/>
                  </a:cubicBezTo>
                  <a:lnTo>
                    <a:pt x="8" y="373"/>
                  </a:lnTo>
                  <a:close/>
                  <a:moveTo>
                    <a:pt x="526" y="362"/>
                  </a:moveTo>
                  <a:cubicBezTo>
                    <a:pt x="518" y="362"/>
                    <a:pt x="518" y="362"/>
                    <a:pt x="518" y="362"/>
                  </a:cubicBezTo>
                  <a:cubicBezTo>
                    <a:pt x="518" y="346"/>
                    <a:pt x="518" y="346"/>
                    <a:pt x="518" y="346"/>
                  </a:cubicBezTo>
                  <a:cubicBezTo>
                    <a:pt x="526" y="346"/>
                    <a:pt x="526" y="346"/>
                    <a:pt x="526" y="346"/>
                  </a:cubicBezTo>
                  <a:lnTo>
                    <a:pt x="526" y="362"/>
                  </a:lnTo>
                  <a:close/>
                  <a:moveTo>
                    <a:pt x="8" y="341"/>
                  </a:moveTo>
                  <a:cubicBezTo>
                    <a:pt x="0" y="341"/>
                    <a:pt x="0" y="341"/>
                    <a:pt x="0" y="341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8" y="325"/>
                    <a:pt x="8" y="325"/>
                    <a:pt x="8" y="325"/>
                  </a:cubicBezTo>
                  <a:lnTo>
                    <a:pt x="8" y="341"/>
                  </a:lnTo>
                  <a:close/>
                  <a:moveTo>
                    <a:pt x="526" y="330"/>
                  </a:moveTo>
                  <a:cubicBezTo>
                    <a:pt x="518" y="330"/>
                    <a:pt x="518" y="330"/>
                    <a:pt x="518" y="330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26" y="314"/>
                    <a:pt x="526" y="314"/>
                    <a:pt x="526" y="314"/>
                  </a:cubicBezTo>
                  <a:lnTo>
                    <a:pt x="526" y="330"/>
                  </a:lnTo>
                  <a:close/>
                  <a:moveTo>
                    <a:pt x="8" y="309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8" y="293"/>
                    <a:pt x="8" y="293"/>
                    <a:pt x="8" y="293"/>
                  </a:cubicBezTo>
                  <a:lnTo>
                    <a:pt x="8" y="309"/>
                  </a:lnTo>
                  <a:close/>
                  <a:moveTo>
                    <a:pt x="526" y="298"/>
                  </a:moveTo>
                  <a:cubicBezTo>
                    <a:pt x="518" y="298"/>
                    <a:pt x="518" y="298"/>
                    <a:pt x="518" y="298"/>
                  </a:cubicBezTo>
                  <a:cubicBezTo>
                    <a:pt x="518" y="282"/>
                    <a:pt x="518" y="282"/>
                    <a:pt x="518" y="282"/>
                  </a:cubicBezTo>
                  <a:cubicBezTo>
                    <a:pt x="526" y="282"/>
                    <a:pt x="526" y="282"/>
                    <a:pt x="526" y="282"/>
                  </a:cubicBezTo>
                  <a:lnTo>
                    <a:pt x="526" y="298"/>
                  </a:lnTo>
                  <a:close/>
                  <a:moveTo>
                    <a:pt x="8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8" y="261"/>
                    <a:pt x="8" y="261"/>
                    <a:pt x="8" y="261"/>
                  </a:cubicBezTo>
                  <a:lnTo>
                    <a:pt x="8" y="277"/>
                  </a:lnTo>
                  <a:close/>
                  <a:moveTo>
                    <a:pt x="526" y="266"/>
                  </a:moveTo>
                  <a:cubicBezTo>
                    <a:pt x="518" y="266"/>
                    <a:pt x="518" y="266"/>
                    <a:pt x="518" y="266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26" y="250"/>
                    <a:pt x="526" y="250"/>
                    <a:pt x="526" y="250"/>
                  </a:cubicBezTo>
                  <a:lnTo>
                    <a:pt x="526" y="266"/>
                  </a:lnTo>
                  <a:close/>
                  <a:moveTo>
                    <a:pt x="8" y="245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8" y="229"/>
                    <a:pt x="8" y="229"/>
                    <a:pt x="8" y="229"/>
                  </a:cubicBezTo>
                  <a:lnTo>
                    <a:pt x="8" y="245"/>
                  </a:lnTo>
                  <a:close/>
                  <a:moveTo>
                    <a:pt x="526" y="234"/>
                  </a:moveTo>
                  <a:cubicBezTo>
                    <a:pt x="518" y="234"/>
                    <a:pt x="518" y="234"/>
                    <a:pt x="518" y="234"/>
                  </a:cubicBezTo>
                  <a:cubicBezTo>
                    <a:pt x="518" y="218"/>
                    <a:pt x="518" y="218"/>
                    <a:pt x="518" y="218"/>
                  </a:cubicBezTo>
                  <a:cubicBezTo>
                    <a:pt x="526" y="218"/>
                    <a:pt x="526" y="218"/>
                    <a:pt x="526" y="218"/>
                  </a:cubicBezTo>
                  <a:lnTo>
                    <a:pt x="526" y="234"/>
                  </a:lnTo>
                  <a:close/>
                  <a:moveTo>
                    <a:pt x="8" y="213"/>
                  </a:moveTo>
                  <a:cubicBezTo>
                    <a:pt x="0" y="213"/>
                    <a:pt x="0" y="213"/>
                    <a:pt x="0" y="2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8" y="197"/>
                    <a:pt x="8" y="197"/>
                    <a:pt x="8" y="197"/>
                  </a:cubicBezTo>
                  <a:lnTo>
                    <a:pt x="8" y="213"/>
                  </a:lnTo>
                  <a:close/>
                  <a:moveTo>
                    <a:pt x="526" y="202"/>
                  </a:moveTo>
                  <a:cubicBezTo>
                    <a:pt x="518" y="202"/>
                    <a:pt x="518" y="202"/>
                    <a:pt x="518" y="202"/>
                  </a:cubicBezTo>
                  <a:cubicBezTo>
                    <a:pt x="518" y="186"/>
                    <a:pt x="518" y="186"/>
                    <a:pt x="518" y="186"/>
                  </a:cubicBezTo>
                  <a:cubicBezTo>
                    <a:pt x="526" y="186"/>
                    <a:pt x="526" y="186"/>
                    <a:pt x="526" y="186"/>
                  </a:cubicBezTo>
                  <a:lnTo>
                    <a:pt x="526" y="202"/>
                  </a:lnTo>
                  <a:close/>
                  <a:moveTo>
                    <a:pt x="8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" y="165"/>
                    <a:pt x="8" y="165"/>
                    <a:pt x="8" y="165"/>
                  </a:cubicBezTo>
                  <a:lnTo>
                    <a:pt x="8" y="181"/>
                  </a:lnTo>
                  <a:close/>
                  <a:moveTo>
                    <a:pt x="526" y="170"/>
                  </a:moveTo>
                  <a:cubicBezTo>
                    <a:pt x="518" y="170"/>
                    <a:pt x="518" y="170"/>
                    <a:pt x="518" y="170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26" y="154"/>
                    <a:pt x="526" y="154"/>
                    <a:pt x="526" y="154"/>
                  </a:cubicBezTo>
                  <a:lnTo>
                    <a:pt x="526" y="170"/>
                  </a:lnTo>
                  <a:close/>
                  <a:moveTo>
                    <a:pt x="8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8" y="133"/>
                    <a:pt x="8" y="133"/>
                    <a:pt x="8" y="133"/>
                  </a:cubicBezTo>
                  <a:lnTo>
                    <a:pt x="8" y="149"/>
                  </a:lnTo>
                  <a:close/>
                  <a:moveTo>
                    <a:pt x="526" y="138"/>
                  </a:moveTo>
                  <a:cubicBezTo>
                    <a:pt x="518" y="138"/>
                    <a:pt x="518" y="138"/>
                    <a:pt x="518" y="138"/>
                  </a:cubicBezTo>
                  <a:cubicBezTo>
                    <a:pt x="518" y="121"/>
                    <a:pt x="518" y="121"/>
                    <a:pt x="518" y="121"/>
                  </a:cubicBezTo>
                  <a:cubicBezTo>
                    <a:pt x="526" y="121"/>
                    <a:pt x="526" y="121"/>
                    <a:pt x="526" y="121"/>
                  </a:cubicBezTo>
                  <a:lnTo>
                    <a:pt x="526" y="138"/>
                  </a:lnTo>
                  <a:close/>
                  <a:moveTo>
                    <a:pt x="8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" y="100"/>
                    <a:pt x="8" y="100"/>
                    <a:pt x="8" y="100"/>
                  </a:cubicBezTo>
                  <a:lnTo>
                    <a:pt x="8" y="116"/>
                  </a:lnTo>
                  <a:close/>
                  <a:moveTo>
                    <a:pt x="526" y="105"/>
                  </a:moveTo>
                  <a:cubicBezTo>
                    <a:pt x="518" y="105"/>
                    <a:pt x="518" y="105"/>
                    <a:pt x="518" y="105"/>
                  </a:cubicBezTo>
                  <a:cubicBezTo>
                    <a:pt x="518" y="89"/>
                    <a:pt x="518" y="89"/>
                    <a:pt x="518" y="89"/>
                  </a:cubicBezTo>
                  <a:cubicBezTo>
                    <a:pt x="526" y="89"/>
                    <a:pt x="526" y="89"/>
                    <a:pt x="526" y="89"/>
                  </a:cubicBezTo>
                  <a:lnTo>
                    <a:pt x="526" y="105"/>
                  </a:lnTo>
                  <a:close/>
                  <a:moveTo>
                    <a:pt x="8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8" y="68"/>
                    <a:pt x="8" y="68"/>
                    <a:pt x="8" y="68"/>
                  </a:cubicBezTo>
                  <a:lnTo>
                    <a:pt x="8" y="84"/>
                  </a:lnTo>
                  <a:close/>
                  <a:moveTo>
                    <a:pt x="526" y="73"/>
                  </a:moveTo>
                  <a:cubicBezTo>
                    <a:pt x="518" y="73"/>
                    <a:pt x="518" y="73"/>
                    <a:pt x="518" y="73"/>
                  </a:cubicBezTo>
                  <a:cubicBezTo>
                    <a:pt x="518" y="57"/>
                    <a:pt x="518" y="57"/>
                    <a:pt x="518" y="57"/>
                  </a:cubicBezTo>
                  <a:cubicBezTo>
                    <a:pt x="526" y="57"/>
                    <a:pt x="526" y="57"/>
                    <a:pt x="526" y="57"/>
                  </a:cubicBezTo>
                  <a:lnTo>
                    <a:pt x="526" y="73"/>
                  </a:ln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6"/>
                    <a:pt x="1" y="41"/>
                    <a:pt x="3" y="3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9" y="42"/>
                    <a:pt x="8" y="47"/>
                    <a:pt x="8" y="52"/>
                  </a:cubicBezTo>
                  <a:lnTo>
                    <a:pt x="0" y="52"/>
                  </a:lnTo>
                  <a:close/>
                  <a:moveTo>
                    <a:pt x="517" y="42"/>
                  </a:moveTo>
                  <a:cubicBezTo>
                    <a:pt x="516" y="37"/>
                    <a:pt x="514" y="33"/>
                    <a:pt x="511" y="29"/>
                  </a:cubicBezTo>
                  <a:cubicBezTo>
                    <a:pt x="518" y="24"/>
                    <a:pt x="518" y="24"/>
                    <a:pt x="518" y="24"/>
                  </a:cubicBezTo>
                  <a:cubicBezTo>
                    <a:pt x="521" y="29"/>
                    <a:pt x="523" y="35"/>
                    <a:pt x="525" y="40"/>
                  </a:cubicBezTo>
                  <a:lnTo>
                    <a:pt x="517" y="42"/>
                  </a:lnTo>
                  <a:close/>
                  <a:moveTo>
                    <a:pt x="18" y="25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5" y="16"/>
                    <a:pt x="19" y="12"/>
                    <a:pt x="24" y="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18"/>
                    <a:pt x="21" y="21"/>
                    <a:pt x="18" y="25"/>
                  </a:cubicBezTo>
                  <a:close/>
                  <a:moveTo>
                    <a:pt x="501" y="18"/>
                  </a:moveTo>
                  <a:cubicBezTo>
                    <a:pt x="498" y="15"/>
                    <a:pt x="493" y="12"/>
                    <a:pt x="489" y="11"/>
                  </a:cubicBezTo>
                  <a:cubicBezTo>
                    <a:pt x="491" y="3"/>
                    <a:pt x="491" y="3"/>
                    <a:pt x="491" y="3"/>
                  </a:cubicBezTo>
                  <a:cubicBezTo>
                    <a:pt x="497" y="5"/>
                    <a:pt x="502" y="8"/>
                    <a:pt x="506" y="12"/>
                  </a:cubicBezTo>
                  <a:lnTo>
                    <a:pt x="501" y="18"/>
                  </a:lnTo>
                  <a:close/>
                  <a:moveTo>
                    <a:pt x="42" y="9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4" y="1"/>
                    <a:pt x="48" y="0"/>
                    <a:pt x="5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5" y="9"/>
                    <a:pt x="42" y="9"/>
                  </a:cubicBezTo>
                  <a:close/>
                  <a:moveTo>
                    <a:pt x="474" y="8"/>
                  </a:moveTo>
                  <a:cubicBezTo>
                    <a:pt x="458" y="8"/>
                    <a:pt x="458" y="8"/>
                    <a:pt x="458" y="8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4" y="0"/>
                    <a:pt x="474" y="0"/>
                    <a:pt x="474" y="0"/>
                  </a:cubicBezTo>
                  <a:lnTo>
                    <a:pt x="474" y="8"/>
                  </a:lnTo>
                  <a:close/>
                  <a:moveTo>
                    <a:pt x="442" y="8"/>
                  </a:moveTo>
                  <a:cubicBezTo>
                    <a:pt x="426" y="8"/>
                    <a:pt x="426" y="8"/>
                    <a:pt x="426" y="8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42" y="0"/>
                    <a:pt x="442" y="0"/>
                    <a:pt x="442" y="0"/>
                  </a:cubicBezTo>
                  <a:lnTo>
                    <a:pt x="442" y="8"/>
                  </a:lnTo>
                  <a:close/>
                  <a:moveTo>
                    <a:pt x="410" y="8"/>
                  </a:moveTo>
                  <a:cubicBezTo>
                    <a:pt x="394" y="8"/>
                    <a:pt x="394" y="8"/>
                    <a:pt x="394" y="8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10" y="0"/>
                    <a:pt x="410" y="0"/>
                    <a:pt x="410" y="0"/>
                  </a:cubicBezTo>
                  <a:lnTo>
                    <a:pt x="410" y="8"/>
                  </a:lnTo>
                  <a:close/>
                  <a:moveTo>
                    <a:pt x="378" y="8"/>
                  </a:moveTo>
                  <a:cubicBezTo>
                    <a:pt x="362" y="8"/>
                    <a:pt x="362" y="8"/>
                    <a:pt x="362" y="8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8" y="0"/>
                    <a:pt x="378" y="0"/>
                    <a:pt x="378" y="0"/>
                  </a:cubicBezTo>
                  <a:lnTo>
                    <a:pt x="378" y="8"/>
                  </a:lnTo>
                  <a:close/>
                  <a:moveTo>
                    <a:pt x="346" y="8"/>
                  </a:moveTo>
                  <a:cubicBezTo>
                    <a:pt x="330" y="8"/>
                    <a:pt x="330" y="8"/>
                    <a:pt x="330" y="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346" y="8"/>
                  </a:lnTo>
                  <a:close/>
                  <a:moveTo>
                    <a:pt x="314" y="8"/>
                  </a:moveTo>
                  <a:cubicBezTo>
                    <a:pt x="298" y="8"/>
                    <a:pt x="298" y="8"/>
                    <a:pt x="298" y="8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14" y="0"/>
                    <a:pt x="314" y="0"/>
                    <a:pt x="314" y="0"/>
                  </a:cubicBezTo>
                  <a:lnTo>
                    <a:pt x="314" y="8"/>
                  </a:lnTo>
                  <a:close/>
                  <a:moveTo>
                    <a:pt x="282" y="8"/>
                  </a:moveTo>
                  <a:cubicBezTo>
                    <a:pt x="266" y="8"/>
                    <a:pt x="266" y="8"/>
                    <a:pt x="266" y="8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282" y="8"/>
                  </a:lnTo>
                  <a:close/>
                  <a:moveTo>
                    <a:pt x="250" y="8"/>
                  </a:moveTo>
                  <a:cubicBezTo>
                    <a:pt x="234" y="8"/>
                    <a:pt x="234" y="8"/>
                    <a:pt x="234" y="8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250" y="8"/>
                  </a:lnTo>
                  <a:close/>
                  <a:moveTo>
                    <a:pt x="218" y="8"/>
                  </a:moveTo>
                  <a:cubicBezTo>
                    <a:pt x="201" y="8"/>
                    <a:pt x="201" y="8"/>
                    <a:pt x="201" y="8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8"/>
                  </a:lnTo>
                  <a:close/>
                  <a:moveTo>
                    <a:pt x="185" y="8"/>
                  </a:moveTo>
                  <a:cubicBezTo>
                    <a:pt x="169" y="8"/>
                    <a:pt x="169" y="8"/>
                    <a:pt x="169" y="8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5" y="0"/>
                    <a:pt x="185" y="0"/>
                    <a:pt x="185" y="0"/>
                  </a:cubicBezTo>
                  <a:lnTo>
                    <a:pt x="185" y="8"/>
                  </a:lnTo>
                  <a:close/>
                  <a:moveTo>
                    <a:pt x="153" y="8"/>
                  </a:moveTo>
                  <a:cubicBezTo>
                    <a:pt x="137" y="8"/>
                    <a:pt x="137" y="8"/>
                    <a:pt x="137" y="8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153" y="8"/>
                  </a:lnTo>
                  <a:close/>
                  <a:moveTo>
                    <a:pt x="121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1" y="8"/>
                  </a:lnTo>
                  <a:close/>
                  <a:moveTo>
                    <a:pt x="89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9" y="0"/>
                    <a:pt x="89" y="0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83" name="Freeform 10"/>
            <p:cNvSpPr>
              <a:spLocks noEditPoints="1"/>
            </p:cNvSpPr>
            <p:nvPr/>
          </p:nvSpPr>
          <p:spPr bwMode="auto">
            <a:xfrm>
              <a:off x="6986296" y="3884266"/>
              <a:ext cx="1533081" cy="670415"/>
            </a:xfrm>
            <a:custGeom>
              <a:gdLst>
                <a:gd fmla="*/ 474 w 526" name="T0"/>
                <a:gd fmla="*/ 222 h 230" name="T1"/>
                <a:gd fmla="*/ 454 w 526" name="T2"/>
                <a:gd fmla="*/ 230 h 230" name="T3"/>
                <a:gd fmla="*/ 454 w 526" name="T4"/>
                <a:gd fmla="*/ 230 h 230" name="T5"/>
                <a:gd fmla="*/ 422 w 526" name="T6"/>
                <a:gd fmla="*/ 222 h 230" name="T7"/>
                <a:gd fmla="*/ 374 w 526" name="T8"/>
                <a:gd fmla="*/ 222 h 230" name="T9"/>
                <a:gd fmla="*/ 342 w 526" name="T10"/>
                <a:gd fmla="*/ 230 h 230" name="T11"/>
                <a:gd fmla="*/ 326 w 526" name="T12"/>
                <a:gd fmla="*/ 230 h 230" name="T13"/>
                <a:gd fmla="*/ 326 w 526" name="T14"/>
                <a:gd fmla="*/ 230 h 230" name="T15"/>
                <a:gd fmla="*/ 295 w 526" name="T16"/>
                <a:gd fmla="*/ 222 h 230" name="T17"/>
                <a:gd fmla="*/ 247 w 526" name="T18"/>
                <a:gd fmla="*/ 222 h 230" name="T19"/>
                <a:gd fmla="*/ 215 w 526" name="T20"/>
                <a:gd fmla="*/ 230 h 230" name="T21"/>
                <a:gd fmla="*/ 199 w 526" name="T22"/>
                <a:gd fmla="*/ 230 h 230" name="T23"/>
                <a:gd fmla="*/ 199 w 526" name="T24"/>
                <a:gd fmla="*/ 230 h 230" name="T25"/>
                <a:gd fmla="*/ 168 w 526" name="T26"/>
                <a:gd fmla="*/ 222 h 230" name="T27"/>
                <a:gd fmla="*/ 120 w 526" name="T28"/>
                <a:gd fmla="*/ 222 h 230" name="T29"/>
                <a:gd fmla="*/ 88 w 526" name="T30"/>
                <a:gd fmla="*/ 230 h 230" name="T31"/>
                <a:gd fmla="*/ 72 w 526" name="T32"/>
                <a:gd fmla="*/ 230 h 230" name="T33"/>
                <a:gd fmla="*/ 72 w 526" name="T34"/>
                <a:gd fmla="*/ 230 h 230" name="T35"/>
                <a:gd fmla="*/ 41 w 526" name="T36"/>
                <a:gd fmla="*/ 221 h 230" name="T37"/>
                <a:gd fmla="*/ 508 w 526" name="T38"/>
                <a:gd fmla="*/ 206 h 230" name="T39"/>
                <a:gd fmla="*/ 3 w 526" name="T40"/>
                <a:gd fmla="*/ 196 h 230" name="T41"/>
                <a:gd fmla="*/ 523 w 526" name="T42"/>
                <a:gd fmla="*/ 195 h 230" name="T43"/>
                <a:gd fmla="*/ 526 w 526" name="T44"/>
                <a:gd fmla="*/ 178 h 230" name="T45"/>
                <a:gd fmla="*/ 8 w 526" name="T46"/>
                <a:gd fmla="*/ 163 h 230" name="T47"/>
                <a:gd fmla="*/ 518 w 526" name="T48"/>
                <a:gd fmla="*/ 162 h 230" name="T49"/>
                <a:gd fmla="*/ 8 w 526" name="T50"/>
                <a:gd fmla="*/ 147 h 230" name="T51"/>
                <a:gd fmla="*/ 8 w 526" name="T52"/>
                <a:gd fmla="*/ 147 h 230" name="T53"/>
                <a:gd fmla="*/ 526 w 526" name="T54"/>
                <a:gd fmla="*/ 115 h 230" name="T55"/>
                <a:gd fmla="*/ 0 w 526" name="T56"/>
                <a:gd fmla="*/ 99 h 230" name="T57"/>
                <a:gd fmla="*/ 518 w 526" name="T58"/>
                <a:gd fmla="*/ 99 h 230" name="T59"/>
                <a:gd fmla="*/ 8 w 526" name="T60"/>
                <a:gd fmla="*/ 83 h 230" name="T61"/>
                <a:gd fmla="*/ 8 w 526" name="T62"/>
                <a:gd fmla="*/ 83 h 230" name="T63"/>
                <a:gd fmla="*/ 526 w 526" name="T64"/>
                <a:gd fmla="*/ 51 h 230" name="T65"/>
                <a:gd fmla="*/ 3 w 526" name="T66"/>
                <a:gd fmla="*/ 35 h 230" name="T67"/>
                <a:gd fmla="*/ 515 w 526" name="T68"/>
                <a:gd fmla="*/ 37 h 230" name="T69"/>
                <a:gd fmla="*/ 515 w 526" name="T70"/>
                <a:gd fmla="*/ 37 h 230" name="T71"/>
                <a:gd fmla="*/ 28 w 526" name="T72"/>
                <a:gd fmla="*/ 15 h 230" name="T73"/>
                <a:gd fmla="*/ 486 w 526" name="T74"/>
                <a:gd fmla="*/ 1 h 230" name="T75"/>
                <a:gd fmla="*/ 39 w 526" name="T76"/>
                <a:gd fmla="*/ 1 h 230" name="T77"/>
                <a:gd fmla="*/ 52 w 526" name="T78"/>
                <a:gd fmla="*/ 8 h 230" name="T79"/>
                <a:gd fmla="*/ 453 w 526" name="T80"/>
                <a:gd fmla="*/ 0 h 230" name="T81"/>
                <a:gd fmla="*/ 421 w 526" name="T82"/>
                <a:gd fmla="*/ 8 h 230" name="T83"/>
                <a:gd fmla="*/ 405 w 526" name="T84"/>
                <a:gd fmla="*/ 8 h 230" name="T85"/>
                <a:gd fmla="*/ 405 w 526" name="T86"/>
                <a:gd fmla="*/ 8 h 230" name="T87"/>
                <a:gd fmla="*/ 374 w 526" name="T88"/>
                <a:gd fmla="*/ 0 h 230" name="T89"/>
                <a:gd fmla="*/ 326 w 526" name="T90"/>
                <a:gd fmla="*/ 0 h 230" name="T91"/>
                <a:gd fmla="*/ 294 w 526" name="T92"/>
                <a:gd fmla="*/ 8 h 230" name="T93"/>
                <a:gd fmla="*/ 278 w 526" name="T94"/>
                <a:gd fmla="*/ 8 h 230" name="T95"/>
                <a:gd fmla="*/ 278 w 526" name="T96"/>
                <a:gd fmla="*/ 8 h 230" name="T97"/>
                <a:gd fmla="*/ 247 w 526" name="T98"/>
                <a:gd fmla="*/ 0 h 230" name="T99"/>
                <a:gd fmla="*/ 199 w 526" name="T100"/>
                <a:gd fmla="*/ 0 h 230" name="T101"/>
                <a:gd fmla="*/ 167 w 526" name="T102"/>
                <a:gd fmla="*/ 8 h 230" name="T103"/>
                <a:gd fmla="*/ 151 w 526" name="T104"/>
                <a:gd fmla="*/ 8 h 230" name="T105"/>
                <a:gd fmla="*/ 151 w 526" name="T106"/>
                <a:gd fmla="*/ 8 h 230" name="T107"/>
                <a:gd fmla="*/ 119 w 526" name="T108"/>
                <a:gd fmla="*/ 0 h 230" name="T109"/>
                <a:gd fmla="*/ 72 w 526" name="T110"/>
                <a:gd fmla="*/ 0 h 2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0" w="526">
                  <a:moveTo>
                    <a:pt x="474" y="230"/>
                  </a:moveTo>
                  <a:cubicBezTo>
                    <a:pt x="469" y="230"/>
                    <a:pt x="469" y="230"/>
                    <a:pt x="469" y="230"/>
                  </a:cubicBezTo>
                  <a:cubicBezTo>
                    <a:pt x="469" y="222"/>
                    <a:pt x="469" y="222"/>
                    <a:pt x="469" y="222"/>
                  </a:cubicBezTo>
                  <a:cubicBezTo>
                    <a:pt x="474" y="222"/>
                    <a:pt x="474" y="222"/>
                    <a:pt x="474" y="222"/>
                  </a:cubicBezTo>
                  <a:cubicBezTo>
                    <a:pt x="477" y="222"/>
                    <a:pt x="481" y="222"/>
                    <a:pt x="484" y="221"/>
                  </a:cubicBezTo>
                  <a:cubicBezTo>
                    <a:pt x="486" y="229"/>
                    <a:pt x="486" y="229"/>
                    <a:pt x="486" y="229"/>
                  </a:cubicBezTo>
                  <a:cubicBezTo>
                    <a:pt x="482" y="230"/>
                    <a:pt x="478" y="230"/>
                    <a:pt x="474" y="230"/>
                  </a:cubicBezTo>
                  <a:close/>
                  <a:moveTo>
                    <a:pt x="454" y="230"/>
                  </a:moveTo>
                  <a:cubicBezTo>
                    <a:pt x="438" y="230"/>
                    <a:pt x="438" y="230"/>
                    <a:pt x="438" y="230"/>
                  </a:cubicBezTo>
                  <a:cubicBezTo>
                    <a:pt x="438" y="222"/>
                    <a:pt x="438" y="222"/>
                    <a:pt x="438" y="222"/>
                  </a:cubicBezTo>
                  <a:cubicBezTo>
                    <a:pt x="454" y="222"/>
                    <a:pt x="454" y="222"/>
                    <a:pt x="454" y="222"/>
                  </a:cubicBezTo>
                  <a:lnTo>
                    <a:pt x="454" y="230"/>
                  </a:lnTo>
                  <a:close/>
                  <a:moveTo>
                    <a:pt x="422" y="230"/>
                  </a:moveTo>
                  <a:cubicBezTo>
                    <a:pt x="406" y="230"/>
                    <a:pt x="406" y="230"/>
                    <a:pt x="406" y="230"/>
                  </a:cubicBezTo>
                  <a:cubicBezTo>
                    <a:pt x="406" y="222"/>
                    <a:pt x="406" y="222"/>
                    <a:pt x="406" y="222"/>
                  </a:cubicBezTo>
                  <a:cubicBezTo>
                    <a:pt x="422" y="222"/>
                    <a:pt x="422" y="222"/>
                    <a:pt x="422" y="222"/>
                  </a:cubicBezTo>
                  <a:lnTo>
                    <a:pt x="422" y="230"/>
                  </a:lnTo>
                  <a:close/>
                  <a:moveTo>
                    <a:pt x="390" y="230"/>
                  </a:moveTo>
                  <a:cubicBezTo>
                    <a:pt x="374" y="230"/>
                    <a:pt x="374" y="230"/>
                    <a:pt x="374" y="230"/>
                  </a:cubicBezTo>
                  <a:cubicBezTo>
                    <a:pt x="374" y="222"/>
                    <a:pt x="374" y="222"/>
                    <a:pt x="374" y="222"/>
                  </a:cubicBezTo>
                  <a:cubicBezTo>
                    <a:pt x="390" y="222"/>
                    <a:pt x="390" y="222"/>
                    <a:pt x="390" y="222"/>
                  </a:cubicBezTo>
                  <a:lnTo>
                    <a:pt x="390" y="230"/>
                  </a:lnTo>
                  <a:close/>
                  <a:moveTo>
                    <a:pt x="358" y="230"/>
                  </a:moveTo>
                  <a:cubicBezTo>
                    <a:pt x="342" y="230"/>
                    <a:pt x="342" y="230"/>
                    <a:pt x="342" y="23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358" y="222"/>
                    <a:pt x="358" y="222"/>
                    <a:pt x="358" y="222"/>
                  </a:cubicBezTo>
                  <a:lnTo>
                    <a:pt x="358" y="230"/>
                  </a:lnTo>
                  <a:close/>
                  <a:moveTo>
                    <a:pt x="326" y="230"/>
                  </a:moveTo>
                  <a:cubicBezTo>
                    <a:pt x="311" y="230"/>
                    <a:pt x="311" y="230"/>
                    <a:pt x="311" y="230"/>
                  </a:cubicBezTo>
                  <a:cubicBezTo>
                    <a:pt x="311" y="222"/>
                    <a:pt x="311" y="222"/>
                    <a:pt x="311" y="222"/>
                  </a:cubicBezTo>
                  <a:cubicBezTo>
                    <a:pt x="326" y="222"/>
                    <a:pt x="326" y="222"/>
                    <a:pt x="326" y="222"/>
                  </a:cubicBezTo>
                  <a:lnTo>
                    <a:pt x="326" y="230"/>
                  </a:lnTo>
                  <a:close/>
                  <a:moveTo>
                    <a:pt x="295" y="230"/>
                  </a:moveTo>
                  <a:cubicBezTo>
                    <a:pt x="279" y="230"/>
                    <a:pt x="279" y="230"/>
                    <a:pt x="279" y="230"/>
                  </a:cubicBezTo>
                  <a:cubicBezTo>
                    <a:pt x="279" y="222"/>
                    <a:pt x="279" y="222"/>
                    <a:pt x="279" y="222"/>
                  </a:cubicBezTo>
                  <a:cubicBezTo>
                    <a:pt x="295" y="222"/>
                    <a:pt x="295" y="222"/>
                    <a:pt x="295" y="222"/>
                  </a:cubicBezTo>
                  <a:lnTo>
                    <a:pt x="295" y="230"/>
                  </a:lnTo>
                  <a:close/>
                  <a:moveTo>
                    <a:pt x="263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47" y="222"/>
                    <a:pt x="247" y="222"/>
                    <a:pt x="247" y="222"/>
                  </a:cubicBezTo>
                  <a:cubicBezTo>
                    <a:pt x="263" y="222"/>
                    <a:pt x="263" y="222"/>
                    <a:pt x="263" y="222"/>
                  </a:cubicBezTo>
                  <a:lnTo>
                    <a:pt x="263" y="230"/>
                  </a:lnTo>
                  <a:close/>
                  <a:moveTo>
                    <a:pt x="231" y="230"/>
                  </a:moveTo>
                  <a:cubicBezTo>
                    <a:pt x="215" y="230"/>
                    <a:pt x="215" y="230"/>
                    <a:pt x="215" y="230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31" y="222"/>
                    <a:pt x="231" y="222"/>
                    <a:pt x="231" y="222"/>
                  </a:cubicBezTo>
                  <a:lnTo>
                    <a:pt x="231" y="230"/>
                  </a:lnTo>
                  <a:close/>
                  <a:moveTo>
                    <a:pt x="199" y="230"/>
                  </a:moveTo>
                  <a:cubicBezTo>
                    <a:pt x="183" y="230"/>
                    <a:pt x="183" y="230"/>
                    <a:pt x="183" y="230"/>
                  </a:cubicBezTo>
                  <a:cubicBezTo>
                    <a:pt x="183" y="222"/>
                    <a:pt x="183" y="222"/>
                    <a:pt x="183" y="222"/>
                  </a:cubicBezTo>
                  <a:cubicBezTo>
                    <a:pt x="199" y="222"/>
                    <a:pt x="199" y="222"/>
                    <a:pt x="199" y="222"/>
                  </a:cubicBezTo>
                  <a:lnTo>
                    <a:pt x="199" y="230"/>
                  </a:lnTo>
                  <a:close/>
                  <a:moveTo>
                    <a:pt x="168" y="230"/>
                  </a:moveTo>
                  <a:cubicBezTo>
                    <a:pt x="152" y="230"/>
                    <a:pt x="152" y="230"/>
                    <a:pt x="152" y="230"/>
                  </a:cubicBezTo>
                  <a:cubicBezTo>
                    <a:pt x="152" y="222"/>
                    <a:pt x="152" y="222"/>
                    <a:pt x="15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30"/>
                  </a:lnTo>
                  <a:close/>
                  <a:moveTo>
                    <a:pt x="136" y="230"/>
                  </a:moveTo>
                  <a:cubicBezTo>
                    <a:pt x="120" y="230"/>
                    <a:pt x="120" y="230"/>
                    <a:pt x="120" y="230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36" y="222"/>
                    <a:pt x="136" y="222"/>
                    <a:pt x="136" y="222"/>
                  </a:cubicBezTo>
                  <a:lnTo>
                    <a:pt x="136" y="230"/>
                  </a:lnTo>
                  <a:close/>
                  <a:moveTo>
                    <a:pt x="104" y="230"/>
                  </a:moveTo>
                  <a:cubicBezTo>
                    <a:pt x="88" y="230"/>
                    <a:pt x="88" y="230"/>
                    <a:pt x="88" y="230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104" y="222"/>
                    <a:pt x="104" y="222"/>
                    <a:pt x="104" y="222"/>
                  </a:cubicBezTo>
                  <a:lnTo>
                    <a:pt x="104" y="230"/>
                  </a:lnTo>
                  <a:close/>
                  <a:moveTo>
                    <a:pt x="72" y="230"/>
                  </a:moveTo>
                  <a:cubicBezTo>
                    <a:pt x="56" y="230"/>
                    <a:pt x="56" y="230"/>
                    <a:pt x="56" y="230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72" y="222"/>
                    <a:pt x="72" y="222"/>
                    <a:pt x="72" y="222"/>
                  </a:cubicBezTo>
                  <a:lnTo>
                    <a:pt x="72" y="230"/>
                  </a:lnTo>
                  <a:close/>
                  <a:moveTo>
                    <a:pt x="40" y="229"/>
                  </a:moveTo>
                  <a:cubicBezTo>
                    <a:pt x="34" y="228"/>
                    <a:pt x="29" y="225"/>
                    <a:pt x="24" y="222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2" y="218"/>
                    <a:pt x="37" y="220"/>
                    <a:pt x="41" y="221"/>
                  </a:cubicBezTo>
                  <a:lnTo>
                    <a:pt x="40" y="229"/>
                  </a:lnTo>
                  <a:close/>
                  <a:moveTo>
                    <a:pt x="502" y="222"/>
                  </a:moveTo>
                  <a:cubicBezTo>
                    <a:pt x="498" y="215"/>
                    <a:pt x="498" y="215"/>
                    <a:pt x="498" y="215"/>
                  </a:cubicBezTo>
                  <a:cubicBezTo>
                    <a:pt x="502" y="213"/>
                    <a:pt x="505" y="209"/>
                    <a:pt x="508" y="206"/>
                  </a:cubicBezTo>
                  <a:cubicBezTo>
                    <a:pt x="515" y="210"/>
                    <a:pt x="515" y="210"/>
                    <a:pt x="515" y="210"/>
                  </a:cubicBezTo>
                  <a:cubicBezTo>
                    <a:pt x="511" y="215"/>
                    <a:pt x="507" y="219"/>
                    <a:pt x="502" y="222"/>
                  </a:cubicBezTo>
                  <a:close/>
                  <a:moveTo>
                    <a:pt x="11" y="211"/>
                  </a:moveTo>
                  <a:cubicBezTo>
                    <a:pt x="8" y="206"/>
                    <a:pt x="5" y="201"/>
                    <a:pt x="3" y="196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2" y="198"/>
                    <a:pt x="14" y="202"/>
                    <a:pt x="17" y="206"/>
                  </a:cubicBezTo>
                  <a:lnTo>
                    <a:pt x="11" y="211"/>
                  </a:lnTo>
                  <a:close/>
                  <a:moveTo>
                    <a:pt x="523" y="195"/>
                  </a:moveTo>
                  <a:cubicBezTo>
                    <a:pt x="515" y="193"/>
                    <a:pt x="515" y="193"/>
                    <a:pt x="515" y="193"/>
                  </a:cubicBezTo>
                  <a:cubicBezTo>
                    <a:pt x="517" y="188"/>
                    <a:pt x="518" y="183"/>
                    <a:pt x="518" y="178"/>
                  </a:cubicBezTo>
                  <a:cubicBezTo>
                    <a:pt x="526" y="178"/>
                    <a:pt x="526" y="178"/>
                    <a:pt x="526" y="178"/>
                  </a:cubicBezTo>
                  <a:cubicBezTo>
                    <a:pt x="526" y="178"/>
                    <a:pt x="526" y="178"/>
                    <a:pt x="526" y="178"/>
                  </a:cubicBezTo>
                  <a:cubicBezTo>
                    <a:pt x="526" y="184"/>
                    <a:pt x="525" y="190"/>
                    <a:pt x="523" y="195"/>
                  </a:cubicBezTo>
                  <a:close/>
                  <a:moveTo>
                    <a:pt x="0" y="179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78"/>
                    <a:pt x="8" y="178"/>
                    <a:pt x="8" y="178"/>
                  </a:cubicBezTo>
                  <a:lnTo>
                    <a:pt x="0" y="179"/>
                  </a:lnTo>
                  <a:close/>
                  <a:moveTo>
                    <a:pt x="526" y="162"/>
                  </a:moveTo>
                  <a:cubicBezTo>
                    <a:pt x="518" y="162"/>
                    <a:pt x="518" y="162"/>
                    <a:pt x="518" y="162"/>
                  </a:cubicBezTo>
                  <a:cubicBezTo>
                    <a:pt x="518" y="147"/>
                    <a:pt x="518" y="147"/>
                    <a:pt x="518" y="147"/>
                  </a:cubicBezTo>
                  <a:cubicBezTo>
                    <a:pt x="526" y="147"/>
                    <a:pt x="526" y="147"/>
                    <a:pt x="526" y="147"/>
                  </a:cubicBezTo>
                  <a:lnTo>
                    <a:pt x="526" y="162"/>
                  </a:lnTo>
                  <a:close/>
                  <a:moveTo>
                    <a:pt x="8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8" y="131"/>
                    <a:pt x="8" y="131"/>
                    <a:pt x="8" y="131"/>
                  </a:cubicBezTo>
                  <a:lnTo>
                    <a:pt x="8" y="147"/>
                  </a:lnTo>
                  <a:close/>
                  <a:moveTo>
                    <a:pt x="526" y="131"/>
                  </a:moveTo>
                  <a:cubicBezTo>
                    <a:pt x="518" y="131"/>
                    <a:pt x="518" y="131"/>
                    <a:pt x="518" y="131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26" y="115"/>
                    <a:pt x="526" y="115"/>
                    <a:pt x="526" y="115"/>
                  </a:cubicBezTo>
                  <a:lnTo>
                    <a:pt x="526" y="131"/>
                  </a:lnTo>
                  <a:close/>
                  <a:moveTo>
                    <a:pt x="8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8" y="99"/>
                    <a:pt x="8" y="99"/>
                    <a:pt x="8" y="99"/>
                  </a:cubicBezTo>
                  <a:lnTo>
                    <a:pt x="8" y="115"/>
                  </a:lnTo>
                  <a:close/>
                  <a:moveTo>
                    <a:pt x="526" y="99"/>
                  </a:moveTo>
                  <a:cubicBezTo>
                    <a:pt x="518" y="99"/>
                    <a:pt x="518" y="99"/>
                    <a:pt x="518" y="99"/>
                  </a:cubicBezTo>
                  <a:cubicBezTo>
                    <a:pt x="518" y="83"/>
                    <a:pt x="518" y="83"/>
                    <a:pt x="518" y="83"/>
                  </a:cubicBezTo>
                  <a:cubicBezTo>
                    <a:pt x="526" y="83"/>
                    <a:pt x="526" y="83"/>
                    <a:pt x="526" y="83"/>
                  </a:cubicBezTo>
                  <a:lnTo>
                    <a:pt x="526" y="99"/>
                  </a:lnTo>
                  <a:close/>
                  <a:moveTo>
                    <a:pt x="8" y="83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8" y="68"/>
                    <a:pt x="8" y="68"/>
                    <a:pt x="8" y="68"/>
                  </a:cubicBezTo>
                  <a:lnTo>
                    <a:pt x="8" y="83"/>
                  </a:lnTo>
                  <a:close/>
                  <a:moveTo>
                    <a:pt x="526" y="67"/>
                  </a:moveTo>
                  <a:cubicBezTo>
                    <a:pt x="518" y="67"/>
                    <a:pt x="518" y="67"/>
                    <a:pt x="518" y="67"/>
                  </a:cubicBezTo>
                  <a:cubicBezTo>
                    <a:pt x="518" y="51"/>
                    <a:pt x="518" y="51"/>
                    <a:pt x="518" y="51"/>
                  </a:cubicBezTo>
                  <a:cubicBezTo>
                    <a:pt x="526" y="51"/>
                    <a:pt x="526" y="51"/>
                    <a:pt x="526" y="51"/>
                  </a:cubicBezTo>
                  <a:lnTo>
                    <a:pt x="526" y="67"/>
                  </a:ln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6"/>
                    <a:pt x="1" y="40"/>
                    <a:pt x="3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42"/>
                    <a:pt x="8" y="47"/>
                    <a:pt x="8" y="52"/>
                  </a:cubicBezTo>
                  <a:lnTo>
                    <a:pt x="0" y="52"/>
                  </a:lnTo>
                  <a:close/>
                  <a:moveTo>
                    <a:pt x="515" y="37"/>
                  </a:moveTo>
                  <a:cubicBezTo>
                    <a:pt x="513" y="32"/>
                    <a:pt x="511" y="28"/>
                    <a:pt x="508" y="24"/>
                  </a:cubicBezTo>
                  <a:cubicBezTo>
                    <a:pt x="514" y="19"/>
                    <a:pt x="514" y="19"/>
                    <a:pt x="514" y="19"/>
                  </a:cubicBezTo>
                  <a:cubicBezTo>
                    <a:pt x="518" y="24"/>
                    <a:pt x="521" y="29"/>
                    <a:pt x="523" y="34"/>
                  </a:cubicBezTo>
                  <a:lnTo>
                    <a:pt x="515" y="37"/>
                  </a:lnTo>
                  <a:close/>
                  <a:moveTo>
                    <a:pt x="17" y="25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4" y="15"/>
                    <a:pt x="19" y="11"/>
                    <a:pt x="23" y="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4" y="17"/>
                    <a:pt x="20" y="21"/>
                    <a:pt x="17" y="25"/>
                  </a:cubicBezTo>
                  <a:close/>
                  <a:moveTo>
                    <a:pt x="497" y="15"/>
                  </a:moveTo>
                  <a:cubicBezTo>
                    <a:pt x="493" y="12"/>
                    <a:pt x="489" y="10"/>
                    <a:pt x="484" y="9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91" y="2"/>
                    <a:pt x="497" y="5"/>
                    <a:pt x="502" y="8"/>
                  </a:cubicBezTo>
                  <a:lnTo>
                    <a:pt x="497" y="15"/>
                  </a:lnTo>
                  <a:close/>
                  <a:moveTo>
                    <a:pt x="41" y="9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0"/>
                    <a:pt x="48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8" y="8"/>
                    <a:pt x="45" y="8"/>
                    <a:pt x="41" y="9"/>
                  </a:cubicBezTo>
                  <a:close/>
                  <a:moveTo>
                    <a:pt x="469" y="8"/>
                  </a:moveTo>
                  <a:cubicBezTo>
                    <a:pt x="453" y="8"/>
                    <a:pt x="453" y="8"/>
                    <a:pt x="453" y="8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469" y="8"/>
                  </a:lnTo>
                  <a:close/>
                  <a:moveTo>
                    <a:pt x="437" y="8"/>
                  </a:moveTo>
                  <a:cubicBezTo>
                    <a:pt x="421" y="8"/>
                    <a:pt x="421" y="8"/>
                    <a:pt x="421" y="8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37" y="0"/>
                    <a:pt x="437" y="0"/>
                    <a:pt x="437" y="0"/>
                  </a:cubicBezTo>
                  <a:lnTo>
                    <a:pt x="437" y="8"/>
                  </a:lnTo>
                  <a:close/>
                  <a:moveTo>
                    <a:pt x="405" y="8"/>
                  </a:moveTo>
                  <a:cubicBezTo>
                    <a:pt x="390" y="8"/>
                    <a:pt x="390" y="8"/>
                    <a:pt x="390" y="8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05" y="0"/>
                    <a:pt x="405" y="0"/>
                    <a:pt x="405" y="0"/>
                  </a:cubicBezTo>
                  <a:lnTo>
                    <a:pt x="405" y="8"/>
                  </a:lnTo>
                  <a:close/>
                  <a:moveTo>
                    <a:pt x="374" y="8"/>
                  </a:moveTo>
                  <a:cubicBezTo>
                    <a:pt x="358" y="8"/>
                    <a:pt x="358" y="8"/>
                    <a:pt x="358" y="8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74" y="8"/>
                  </a:lnTo>
                  <a:close/>
                  <a:moveTo>
                    <a:pt x="342" y="8"/>
                  </a:moveTo>
                  <a:cubicBezTo>
                    <a:pt x="326" y="8"/>
                    <a:pt x="326" y="8"/>
                    <a:pt x="326" y="8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342" y="8"/>
                  </a:lnTo>
                  <a:close/>
                  <a:moveTo>
                    <a:pt x="310" y="8"/>
                  </a:moveTo>
                  <a:cubicBezTo>
                    <a:pt x="294" y="8"/>
                    <a:pt x="294" y="8"/>
                    <a:pt x="294" y="8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310" y="8"/>
                  </a:lnTo>
                  <a:close/>
                  <a:moveTo>
                    <a:pt x="278" y="8"/>
                  </a:moveTo>
                  <a:cubicBezTo>
                    <a:pt x="262" y="8"/>
                    <a:pt x="262" y="8"/>
                    <a:pt x="262" y="8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8" y="0"/>
                    <a:pt x="278" y="0"/>
                    <a:pt x="278" y="0"/>
                  </a:cubicBezTo>
                  <a:lnTo>
                    <a:pt x="278" y="8"/>
                  </a:lnTo>
                  <a:close/>
                  <a:moveTo>
                    <a:pt x="247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7" y="0"/>
                    <a:pt x="247" y="0"/>
                    <a:pt x="247" y="0"/>
                  </a:cubicBezTo>
                  <a:lnTo>
                    <a:pt x="247" y="8"/>
                  </a:lnTo>
                  <a:close/>
                  <a:moveTo>
                    <a:pt x="215" y="8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215" y="8"/>
                  </a:lnTo>
                  <a:close/>
                  <a:moveTo>
                    <a:pt x="183" y="8"/>
                  </a:moveTo>
                  <a:cubicBezTo>
                    <a:pt x="167" y="8"/>
                    <a:pt x="167" y="8"/>
                    <a:pt x="167" y="8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8"/>
                  </a:lnTo>
                  <a:close/>
                  <a:moveTo>
                    <a:pt x="151" y="8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51" y="8"/>
                  </a:lnTo>
                  <a:close/>
                  <a:moveTo>
                    <a:pt x="119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8"/>
                  </a:lnTo>
                  <a:close/>
                  <a:moveTo>
                    <a:pt x="88" y="8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96" name="Freeform 23"/>
            <p:cNvSpPr/>
            <p:nvPr/>
          </p:nvSpPr>
          <p:spPr bwMode="auto">
            <a:xfrm>
              <a:off x="2974898" y="2089921"/>
              <a:ext cx="977278" cy="655626"/>
            </a:xfrm>
            <a:custGeom>
              <a:gdLst>
                <a:gd fmla="*/ 319 w 335" name="T0"/>
                <a:gd fmla="*/ 10 h 225" name="T1"/>
                <a:gd fmla="*/ 319 w 335" name="T2"/>
                <a:gd fmla="*/ 102 h 225" name="T3"/>
                <a:gd fmla="*/ 335 w 335" name="T4"/>
                <a:gd fmla="*/ 115 h 225" name="T5"/>
                <a:gd fmla="*/ 319 w 335" name="T6"/>
                <a:gd fmla="*/ 128 h 225" name="T7"/>
                <a:gd fmla="*/ 319 w 335" name="T8"/>
                <a:gd fmla="*/ 216 h 225" name="T9"/>
                <a:gd fmla="*/ 310 w 335" name="T10"/>
                <a:gd fmla="*/ 225 h 225" name="T11"/>
                <a:gd fmla="*/ 10 w 335" name="T12"/>
                <a:gd fmla="*/ 225 h 225" name="T13"/>
                <a:gd fmla="*/ 0 w 335" name="T14"/>
                <a:gd fmla="*/ 216 h 225" name="T15"/>
                <a:gd fmla="*/ 0 w 335" name="T16"/>
                <a:gd fmla="*/ 10 h 225" name="T17"/>
                <a:gd fmla="*/ 10 w 335" name="T18"/>
                <a:gd fmla="*/ 0 h 225" name="T19"/>
                <a:gd fmla="*/ 310 w 335" name="T20"/>
                <a:gd fmla="*/ 0 h 225" name="T21"/>
                <a:gd fmla="*/ 319 w 335" name="T22"/>
                <a:gd fmla="*/ 10 h 2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5" w="335">
                  <a:moveTo>
                    <a:pt x="319" y="10"/>
                  </a:moveTo>
                  <a:cubicBezTo>
                    <a:pt x="319" y="102"/>
                    <a:pt x="319" y="102"/>
                    <a:pt x="319" y="102"/>
                  </a:cubicBezTo>
                  <a:cubicBezTo>
                    <a:pt x="335" y="115"/>
                    <a:pt x="335" y="115"/>
                    <a:pt x="335" y="115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9" y="221"/>
                    <a:pt x="315" y="225"/>
                    <a:pt x="3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5" y="225"/>
                    <a:pt x="0" y="221"/>
                    <a:pt x="0" y="21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5" y="0"/>
                    <a:pt x="319" y="5"/>
                    <a:pt x="319" y="10"/>
                  </a:cubicBezTo>
                  <a:close/>
                </a:path>
              </a:pathLst>
            </a:custGeom>
            <a:solidFill>
              <a:srgbClr val="D8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97" name="Rectangle 24"/>
            <p:cNvSpPr>
              <a:spLocks noChangeArrowheads="1"/>
            </p:cNvSpPr>
            <p:nvPr/>
          </p:nvSpPr>
          <p:spPr bwMode="auto">
            <a:xfrm>
              <a:off x="3036517" y="2139216"/>
              <a:ext cx="819533" cy="83802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98" name="Rectangle 25"/>
            <p:cNvSpPr>
              <a:spLocks noChangeArrowheads="1"/>
            </p:cNvSpPr>
            <p:nvPr/>
          </p:nvSpPr>
          <p:spPr bwMode="auto">
            <a:xfrm>
              <a:off x="3036517" y="2261221"/>
              <a:ext cx="819533" cy="29577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099" name="Rectangle 26"/>
            <p:cNvSpPr>
              <a:spLocks noChangeArrowheads="1"/>
            </p:cNvSpPr>
            <p:nvPr/>
          </p:nvSpPr>
          <p:spPr bwMode="auto">
            <a:xfrm>
              <a:off x="3036517" y="2310517"/>
              <a:ext cx="819533" cy="29577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0" name="Rectangle 27"/>
            <p:cNvSpPr>
              <a:spLocks noChangeArrowheads="1"/>
            </p:cNvSpPr>
            <p:nvPr/>
          </p:nvSpPr>
          <p:spPr bwMode="auto">
            <a:xfrm>
              <a:off x="3036517" y="2357347"/>
              <a:ext cx="819533" cy="29577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1" name="Rectangle 28"/>
            <p:cNvSpPr>
              <a:spLocks noChangeArrowheads="1"/>
            </p:cNvSpPr>
            <p:nvPr/>
          </p:nvSpPr>
          <p:spPr bwMode="auto">
            <a:xfrm>
              <a:off x="3036517" y="2404177"/>
              <a:ext cx="819533" cy="29577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2" name="Rectangle 29"/>
            <p:cNvSpPr>
              <a:spLocks noChangeArrowheads="1"/>
            </p:cNvSpPr>
            <p:nvPr/>
          </p:nvSpPr>
          <p:spPr bwMode="auto">
            <a:xfrm>
              <a:off x="3036517" y="2451008"/>
              <a:ext cx="819533" cy="28345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3" name="Rectangle 30"/>
            <p:cNvSpPr>
              <a:spLocks noChangeArrowheads="1"/>
            </p:cNvSpPr>
            <p:nvPr/>
          </p:nvSpPr>
          <p:spPr bwMode="auto">
            <a:xfrm>
              <a:off x="3525772" y="2540972"/>
              <a:ext cx="330278" cy="29577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4" name="Rectangle 31"/>
            <p:cNvSpPr>
              <a:spLocks noChangeArrowheads="1"/>
            </p:cNvSpPr>
            <p:nvPr/>
          </p:nvSpPr>
          <p:spPr bwMode="auto">
            <a:xfrm>
              <a:off x="3525772" y="2587802"/>
              <a:ext cx="330278" cy="29577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5" name="Rectangle 32"/>
            <p:cNvSpPr>
              <a:spLocks noChangeArrowheads="1"/>
            </p:cNvSpPr>
            <p:nvPr/>
          </p:nvSpPr>
          <p:spPr bwMode="auto">
            <a:xfrm>
              <a:off x="3525772" y="2634633"/>
              <a:ext cx="330278" cy="28345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6" name="Rectangle 33"/>
            <p:cNvSpPr>
              <a:spLocks noChangeArrowheads="1"/>
            </p:cNvSpPr>
            <p:nvPr/>
          </p:nvSpPr>
          <p:spPr bwMode="auto">
            <a:xfrm>
              <a:off x="3036517" y="2538507"/>
              <a:ext cx="213202" cy="166371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1107" name="Rectangle 34"/>
            <p:cNvSpPr>
              <a:spLocks noChangeArrowheads="1"/>
            </p:cNvSpPr>
            <p:nvPr/>
          </p:nvSpPr>
          <p:spPr bwMode="auto">
            <a:xfrm>
              <a:off x="3275599" y="2538507"/>
              <a:ext cx="213202" cy="166371"/>
            </a:xfrm>
            <a:prstGeom prst="rect">
              <a:avLst/>
            </a:prstGeom>
            <a:solidFill>
              <a:srgbClr val="74B0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3" name="Freeform 482"/>
            <p:cNvSpPr/>
            <p:nvPr/>
          </p:nvSpPr>
          <p:spPr bwMode="auto">
            <a:xfrm>
              <a:off x="8181705" y="3570009"/>
              <a:ext cx="468305" cy="894708"/>
            </a:xfrm>
            <a:custGeom>
              <a:gdLst>
                <a:gd fmla="*/ 161 w 161" name="T0"/>
                <a:gd fmla="*/ 291 h 307" name="T1"/>
                <a:gd fmla="*/ 145 w 161" name="T2"/>
                <a:gd fmla="*/ 307 h 307" name="T3"/>
                <a:gd fmla="*/ 16 w 161" name="T4"/>
                <a:gd fmla="*/ 307 h 307" name="T5"/>
                <a:gd fmla="*/ 0 w 161" name="T6"/>
                <a:gd fmla="*/ 291 h 307" name="T7"/>
                <a:gd fmla="*/ 0 w 161" name="T8"/>
                <a:gd fmla="*/ 15 h 307" name="T9"/>
                <a:gd fmla="*/ 16 w 161" name="T10"/>
                <a:gd fmla="*/ 0 h 307" name="T11"/>
                <a:gd fmla="*/ 145 w 161" name="T12"/>
                <a:gd fmla="*/ 0 h 307" name="T13"/>
                <a:gd fmla="*/ 161 w 161" name="T14"/>
                <a:gd fmla="*/ 15 h 307" name="T15"/>
                <a:gd fmla="*/ 161 w 161" name="T16"/>
                <a:gd fmla="*/ 291 h 3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7" w="161">
                  <a:moveTo>
                    <a:pt x="161" y="291"/>
                  </a:moveTo>
                  <a:cubicBezTo>
                    <a:pt x="161" y="300"/>
                    <a:pt x="154" y="307"/>
                    <a:pt x="145" y="307"/>
                  </a:cubicBezTo>
                  <a:cubicBezTo>
                    <a:pt x="16" y="307"/>
                    <a:pt x="16" y="307"/>
                    <a:pt x="16" y="307"/>
                  </a:cubicBezTo>
                  <a:cubicBezTo>
                    <a:pt x="7" y="307"/>
                    <a:pt x="0" y="300"/>
                    <a:pt x="0" y="2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4" y="0"/>
                    <a:pt x="161" y="6"/>
                    <a:pt x="161" y="15"/>
                  </a:cubicBezTo>
                  <a:lnTo>
                    <a:pt x="161" y="291"/>
                  </a:lnTo>
                  <a:close/>
                </a:path>
              </a:pathLst>
            </a:custGeom>
            <a:solidFill>
              <a:srgbClr val="1245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4" name="Rectangle 483"/>
            <p:cNvSpPr>
              <a:spLocks noChangeArrowheads="1"/>
            </p:cNvSpPr>
            <p:nvPr/>
          </p:nvSpPr>
          <p:spPr bwMode="auto">
            <a:xfrm>
              <a:off x="8228535" y="3627931"/>
              <a:ext cx="375876" cy="7258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5" name="Oval 484"/>
            <p:cNvSpPr>
              <a:spLocks noChangeArrowheads="1"/>
            </p:cNvSpPr>
            <p:nvPr/>
          </p:nvSpPr>
          <p:spPr bwMode="auto">
            <a:xfrm>
              <a:off x="8393674" y="4380916"/>
              <a:ext cx="44366" cy="43133"/>
            </a:xfrm>
            <a:prstGeom prst="ellipse">
              <a:avLst/>
            </a:prstGeom>
            <a:solidFill>
              <a:srgbClr val="3669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6" name="Oval 485"/>
            <p:cNvSpPr>
              <a:spLocks noChangeArrowheads="1"/>
            </p:cNvSpPr>
            <p:nvPr/>
          </p:nvSpPr>
          <p:spPr bwMode="auto">
            <a:xfrm>
              <a:off x="8329590" y="4398169"/>
              <a:ext cx="29577" cy="25880"/>
            </a:xfrm>
            <a:prstGeom prst="ellipse">
              <a:avLst/>
            </a:prstGeom>
            <a:solidFill>
              <a:srgbClr val="3669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7" name="Oval 486"/>
            <p:cNvSpPr>
              <a:spLocks noChangeArrowheads="1"/>
            </p:cNvSpPr>
            <p:nvPr/>
          </p:nvSpPr>
          <p:spPr bwMode="auto">
            <a:xfrm>
              <a:off x="8472547" y="4398169"/>
              <a:ext cx="29577" cy="25880"/>
            </a:xfrm>
            <a:prstGeom prst="ellipse">
              <a:avLst/>
            </a:prstGeom>
            <a:solidFill>
              <a:srgbClr val="3669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8" name="Freeform 487"/>
            <p:cNvSpPr/>
            <p:nvPr/>
          </p:nvSpPr>
          <p:spPr bwMode="auto">
            <a:xfrm>
              <a:off x="8297549" y="3595889"/>
              <a:ext cx="236617" cy="14789"/>
            </a:xfrm>
            <a:custGeom>
              <a:gdLst>
                <a:gd fmla="*/ 81 w 81" name="T0"/>
                <a:gd fmla="*/ 2 h 5" name="T1"/>
                <a:gd fmla="*/ 78 w 81" name="T2"/>
                <a:gd fmla="*/ 5 h 5" name="T3"/>
                <a:gd fmla="*/ 3 w 81" name="T4"/>
                <a:gd fmla="*/ 5 h 5" name="T5"/>
                <a:gd fmla="*/ 0 w 81" name="T6"/>
                <a:gd fmla="*/ 2 h 5" name="T7"/>
                <a:gd fmla="*/ 3 w 81" name="T8"/>
                <a:gd fmla="*/ 0 h 5" name="T9"/>
                <a:gd fmla="*/ 78 w 81" name="T10"/>
                <a:gd fmla="*/ 0 h 5" name="T11"/>
                <a:gd fmla="*/ 81 w 81" name="T12"/>
                <a:gd fmla="*/ 2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81">
                  <a:moveTo>
                    <a:pt x="81" y="2"/>
                  </a:moveTo>
                  <a:cubicBezTo>
                    <a:pt x="81" y="3"/>
                    <a:pt x="80" y="5"/>
                    <a:pt x="78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1"/>
                    <a:pt x="81" y="2"/>
                  </a:cubicBezTo>
                  <a:close/>
                </a:path>
              </a:pathLst>
            </a:custGeom>
            <a:solidFill>
              <a:srgbClr val="3669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9" name="Rectangle 488"/>
            <p:cNvSpPr>
              <a:spLocks noChangeArrowheads="1"/>
            </p:cNvSpPr>
            <p:nvPr/>
          </p:nvSpPr>
          <p:spPr bwMode="auto">
            <a:xfrm>
              <a:off x="8265507" y="4016131"/>
              <a:ext cx="303166" cy="64084"/>
            </a:xfrm>
            <a:prstGeom prst="rect">
              <a:avLst/>
            </a:pr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0" name="Rectangle 489"/>
            <p:cNvSpPr>
              <a:spLocks noChangeArrowheads="1"/>
            </p:cNvSpPr>
            <p:nvPr/>
          </p:nvSpPr>
          <p:spPr bwMode="auto">
            <a:xfrm>
              <a:off x="8265507" y="4118419"/>
              <a:ext cx="303166" cy="28345"/>
            </a:xfrm>
            <a:prstGeom prst="rect">
              <a:avLst/>
            </a:pr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1" name="Rectangle 490"/>
            <p:cNvSpPr>
              <a:spLocks noChangeArrowheads="1"/>
            </p:cNvSpPr>
            <p:nvPr/>
          </p:nvSpPr>
          <p:spPr bwMode="auto">
            <a:xfrm>
              <a:off x="8265507" y="4173876"/>
              <a:ext cx="303166" cy="28345"/>
            </a:xfrm>
            <a:prstGeom prst="rect">
              <a:avLst/>
            </a:pr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2" name="Rectangle 491"/>
            <p:cNvSpPr>
              <a:spLocks noChangeArrowheads="1"/>
            </p:cNvSpPr>
            <p:nvPr/>
          </p:nvSpPr>
          <p:spPr bwMode="auto">
            <a:xfrm>
              <a:off x="8265507" y="4225636"/>
              <a:ext cx="303166" cy="32042"/>
            </a:xfrm>
            <a:prstGeom prst="rect">
              <a:avLst/>
            </a:pr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3" name="Rectangle 492"/>
            <p:cNvSpPr>
              <a:spLocks noChangeArrowheads="1"/>
            </p:cNvSpPr>
            <p:nvPr/>
          </p:nvSpPr>
          <p:spPr bwMode="auto">
            <a:xfrm>
              <a:off x="8265507" y="4281093"/>
              <a:ext cx="303166" cy="32042"/>
            </a:xfrm>
            <a:prstGeom prst="rect">
              <a:avLst/>
            </a:pr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4" name="Rectangle 493"/>
            <p:cNvSpPr>
              <a:spLocks noChangeArrowheads="1"/>
            </p:cNvSpPr>
            <p:nvPr/>
          </p:nvSpPr>
          <p:spPr bwMode="auto">
            <a:xfrm>
              <a:off x="8265507" y="3668600"/>
              <a:ext cx="292074" cy="294539"/>
            </a:xfrm>
            <a:prstGeom prst="rect">
              <a:avLst/>
            </a:prstGeom>
            <a:solidFill>
              <a:srgbClr val="229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9" name="Freeform 498"/>
            <p:cNvSpPr/>
            <p:nvPr/>
          </p:nvSpPr>
          <p:spPr bwMode="auto">
            <a:xfrm>
              <a:off x="4957798" y="3862084"/>
              <a:ext cx="1098051" cy="229223"/>
            </a:xfrm>
            <a:custGeom>
              <a:gdLst>
                <a:gd fmla="*/ 349 w 377" name="T0"/>
                <a:gd fmla="*/ 0 h 79" name="T1"/>
                <a:gd fmla="*/ 25 w 377" name="T2"/>
                <a:gd fmla="*/ 0 h 79" name="T3"/>
                <a:gd fmla="*/ 0 w 377" name="T4"/>
                <a:gd fmla="*/ 76 h 79" name="T5"/>
                <a:gd fmla="*/ 13 w 377" name="T6"/>
                <a:gd fmla="*/ 79 h 79" name="T7"/>
                <a:gd fmla="*/ 377 w 377" name="T8"/>
                <a:gd fmla="*/ 79 h 79" name="T9"/>
                <a:gd fmla="*/ 349 w 377" name="T10"/>
                <a:gd fmla="*/ 0 h 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9" w="377">
                  <a:moveTo>
                    <a:pt x="34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1" y="27"/>
                    <a:pt x="14" y="59"/>
                    <a:pt x="0" y="76"/>
                  </a:cubicBezTo>
                  <a:cubicBezTo>
                    <a:pt x="4" y="78"/>
                    <a:pt x="8" y="79"/>
                    <a:pt x="13" y="79"/>
                  </a:cubicBezTo>
                  <a:cubicBezTo>
                    <a:pt x="377" y="79"/>
                    <a:pt x="377" y="79"/>
                    <a:pt x="377" y="79"/>
                  </a:cubicBezTo>
                  <a:cubicBezTo>
                    <a:pt x="361" y="63"/>
                    <a:pt x="353" y="29"/>
                    <a:pt x="349" y="0"/>
                  </a:cubicBezTo>
                  <a:close/>
                </a:path>
              </a:pathLst>
            </a:custGeom>
            <a:solidFill>
              <a:srgbClr val="BCC0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0" name="Freeform 499"/>
            <p:cNvSpPr/>
            <p:nvPr/>
          </p:nvSpPr>
          <p:spPr bwMode="auto">
            <a:xfrm>
              <a:off x="4076646" y="1970380"/>
              <a:ext cx="2860355" cy="1891704"/>
            </a:xfrm>
            <a:custGeom>
              <a:gdLst>
                <a:gd fmla="*/ 917 w 981" name="T0"/>
                <a:gd fmla="*/ 0 h 649" name="T1"/>
                <a:gd fmla="*/ 63 w 981" name="T2"/>
                <a:gd fmla="*/ 0 h 649" name="T3"/>
                <a:gd fmla="*/ 0 w 981" name="T4"/>
                <a:gd fmla="*/ 63 h 649" name="T5"/>
                <a:gd fmla="*/ 0 w 981" name="T6"/>
                <a:gd fmla="*/ 585 h 649" name="T7"/>
                <a:gd fmla="*/ 63 w 981" name="T8"/>
                <a:gd fmla="*/ 649 h 649" name="T9"/>
                <a:gd fmla="*/ 917 w 981" name="T10"/>
                <a:gd fmla="*/ 649 h 649" name="T11"/>
                <a:gd fmla="*/ 981 w 981" name="T12"/>
                <a:gd fmla="*/ 585 h 649" name="T13"/>
                <a:gd fmla="*/ 981 w 981" name="T14"/>
                <a:gd fmla="*/ 63 h 649" name="T15"/>
                <a:gd fmla="*/ 917 w 981" name="T16"/>
                <a:gd fmla="*/ 0 h 6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9" w="981">
                  <a:moveTo>
                    <a:pt x="917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620"/>
                    <a:pt x="28" y="649"/>
                    <a:pt x="63" y="649"/>
                  </a:cubicBezTo>
                  <a:cubicBezTo>
                    <a:pt x="917" y="649"/>
                    <a:pt x="917" y="649"/>
                    <a:pt x="917" y="649"/>
                  </a:cubicBezTo>
                  <a:cubicBezTo>
                    <a:pt x="952" y="649"/>
                    <a:pt x="981" y="620"/>
                    <a:pt x="981" y="585"/>
                  </a:cubicBezTo>
                  <a:cubicBezTo>
                    <a:pt x="981" y="63"/>
                    <a:pt x="981" y="63"/>
                    <a:pt x="981" y="63"/>
                  </a:cubicBezTo>
                  <a:cubicBezTo>
                    <a:pt x="981" y="28"/>
                    <a:pt x="952" y="0"/>
                    <a:pt x="9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1" name="Freeform 500"/>
            <p:cNvSpPr/>
            <p:nvPr/>
          </p:nvSpPr>
          <p:spPr bwMode="auto">
            <a:xfrm>
              <a:off x="4076646" y="1926014"/>
              <a:ext cx="2860355" cy="1740121"/>
            </a:xfrm>
            <a:custGeom>
              <a:gdLst>
                <a:gd fmla="*/ 979 w 981" name="T0"/>
                <a:gd fmla="*/ 597 h 597" name="T1"/>
                <a:gd fmla="*/ 981 w 981" name="T2"/>
                <a:gd fmla="*/ 585 h 597" name="T3"/>
                <a:gd fmla="*/ 981 w 981" name="T4"/>
                <a:gd fmla="*/ 63 h 597" name="T5"/>
                <a:gd fmla="*/ 917 w 981" name="T6"/>
                <a:gd fmla="*/ 0 h 597" name="T7"/>
                <a:gd fmla="*/ 63 w 981" name="T8"/>
                <a:gd fmla="*/ 0 h 597" name="T9"/>
                <a:gd fmla="*/ 0 w 981" name="T10"/>
                <a:gd fmla="*/ 63 h 597" name="T11"/>
                <a:gd fmla="*/ 0 w 981" name="T12"/>
                <a:gd fmla="*/ 585 h 597" name="T13"/>
                <a:gd fmla="*/ 1 w 981" name="T14"/>
                <a:gd fmla="*/ 597 h 597" name="T15"/>
                <a:gd fmla="*/ 979 w 981" name="T16"/>
                <a:gd fmla="*/ 597 h 59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7" w="981">
                  <a:moveTo>
                    <a:pt x="979" y="597"/>
                  </a:moveTo>
                  <a:cubicBezTo>
                    <a:pt x="980" y="593"/>
                    <a:pt x="981" y="589"/>
                    <a:pt x="981" y="585"/>
                  </a:cubicBezTo>
                  <a:cubicBezTo>
                    <a:pt x="981" y="63"/>
                    <a:pt x="981" y="63"/>
                    <a:pt x="981" y="63"/>
                  </a:cubicBezTo>
                  <a:cubicBezTo>
                    <a:pt x="981" y="28"/>
                    <a:pt x="952" y="0"/>
                    <a:pt x="91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589"/>
                    <a:pt x="0" y="593"/>
                    <a:pt x="1" y="597"/>
                  </a:cubicBezTo>
                  <a:cubicBezTo>
                    <a:pt x="979" y="597"/>
                    <a:pt x="979" y="597"/>
                    <a:pt x="979" y="597"/>
                  </a:cubicBezTo>
                </a:path>
              </a:pathLst>
            </a:custGeom>
            <a:solidFill>
              <a:srgbClr val="1245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2" name="Rectangle 501"/>
            <p:cNvSpPr>
              <a:spLocks noChangeArrowheads="1"/>
            </p:cNvSpPr>
            <p:nvPr/>
          </p:nvSpPr>
          <p:spPr bwMode="auto">
            <a:xfrm>
              <a:off x="4206046" y="2051717"/>
              <a:ext cx="2599090" cy="1503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3" name="Rectangle 502"/>
            <p:cNvSpPr>
              <a:spLocks noChangeArrowheads="1"/>
            </p:cNvSpPr>
            <p:nvPr/>
          </p:nvSpPr>
          <p:spPr bwMode="auto">
            <a:xfrm>
              <a:off x="4206046" y="2051717"/>
              <a:ext cx="2599090" cy="15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4" name="Freeform 503"/>
            <p:cNvSpPr>
              <a:spLocks noEditPoints="1"/>
            </p:cNvSpPr>
            <p:nvPr/>
          </p:nvSpPr>
          <p:spPr bwMode="auto">
            <a:xfrm>
              <a:off x="4076646" y="1919852"/>
              <a:ext cx="2493105" cy="181160"/>
            </a:xfrm>
            <a:custGeom>
              <a:gdLst>
                <a:gd fmla="*/ 245 w 855" name="T0"/>
                <a:gd fmla="*/ 0 h 62" name="T1"/>
                <a:gd fmla="*/ 63 w 855" name="T2"/>
                <a:gd fmla="*/ 0 h 62" name="T3"/>
                <a:gd fmla="*/ 0 w 855" name="T4"/>
                <a:gd fmla="*/ 62 h 62" name="T5"/>
                <a:gd fmla="*/ 63 w 855" name="T6"/>
                <a:gd fmla="*/ 2 h 62" name="T7"/>
                <a:gd fmla="*/ 246 w 855" name="T8"/>
                <a:gd fmla="*/ 2 h 62" name="T9"/>
                <a:gd fmla="*/ 245 w 855" name="T10"/>
                <a:gd fmla="*/ 0 h 62" name="T11"/>
                <a:gd fmla="*/ 855 w 855" name="T12"/>
                <a:gd fmla="*/ 0 h 62" name="T13"/>
                <a:gd fmla="*/ 254 w 855" name="T14"/>
                <a:gd fmla="*/ 0 h 62" name="T15"/>
                <a:gd fmla="*/ 255 w 855" name="T16"/>
                <a:gd fmla="*/ 2 h 62" name="T17"/>
                <a:gd fmla="*/ 852 w 855" name="T18"/>
                <a:gd fmla="*/ 2 h 62" name="T19"/>
                <a:gd fmla="*/ 855 w 855" name="T20"/>
                <a:gd fmla="*/ 0 h 6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" w="855">
                  <a:moveTo>
                    <a:pt x="24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9" y="0"/>
                    <a:pt x="0" y="27"/>
                    <a:pt x="0" y="62"/>
                  </a:cubicBezTo>
                  <a:cubicBezTo>
                    <a:pt x="2" y="28"/>
                    <a:pt x="29" y="2"/>
                    <a:pt x="63" y="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6" y="1"/>
                    <a:pt x="246" y="0"/>
                    <a:pt x="245" y="0"/>
                  </a:cubicBezTo>
                  <a:moveTo>
                    <a:pt x="855" y="0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55" y="0"/>
                    <a:pt x="255" y="1"/>
                    <a:pt x="255" y="2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855" y="0"/>
                    <a:pt x="855" y="0"/>
                    <a:pt x="855" y="0"/>
                  </a:cubicBezTo>
                </a:path>
              </a:pathLst>
            </a:custGeom>
            <a:solidFill>
              <a:srgbClr val="83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6" name="Freeform 505"/>
            <p:cNvSpPr/>
            <p:nvPr/>
          </p:nvSpPr>
          <p:spPr bwMode="auto">
            <a:xfrm>
              <a:off x="4076646" y="1926014"/>
              <a:ext cx="2484479" cy="1026573"/>
            </a:xfrm>
            <a:custGeom>
              <a:gdLst>
                <a:gd fmla="*/ 852 w 852" name="T0"/>
                <a:gd fmla="*/ 0 h 352" name="T1"/>
                <a:gd fmla="*/ 255 w 852" name="T2"/>
                <a:gd fmla="*/ 0 h 352" name="T3"/>
                <a:gd fmla="*/ 246 w 852" name="T4"/>
                <a:gd fmla="*/ 0 h 352" name="T5"/>
                <a:gd fmla="*/ 63 w 852" name="T6"/>
                <a:gd fmla="*/ 0 h 352" name="T7"/>
                <a:gd fmla="*/ 0 w 852" name="T8"/>
                <a:gd fmla="*/ 60 h 352" name="T9"/>
                <a:gd fmla="*/ 0 w 852" name="T10"/>
                <a:gd fmla="*/ 61 h 352" name="T11"/>
                <a:gd fmla="*/ 0 w 852" name="T12"/>
                <a:gd fmla="*/ 352 h 352" name="T13"/>
                <a:gd fmla="*/ 44 w 852" name="T14"/>
                <a:gd fmla="*/ 352 h 352" name="T15"/>
                <a:gd fmla="*/ 44 w 852" name="T16"/>
                <a:gd fmla="*/ 43 h 352" name="T17"/>
                <a:gd fmla="*/ 784 w 852" name="T18"/>
                <a:gd fmla="*/ 43 h 352" name="T19"/>
                <a:gd fmla="*/ 852 w 852" name="T20"/>
                <a:gd fmla="*/ 0 h 3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2" w="852">
                  <a:moveTo>
                    <a:pt x="852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9" y="0"/>
                    <a:pt x="2" y="26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44" y="352"/>
                    <a:pt x="44" y="352"/>
                    <a:pt x="44" y="352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solidFill>
              <a:srgbClr val="1347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8" name="Oval 507"/>
            <p:cNvSpPr>
              <a:spLocks noChangeArrowheads="1"/>
            </p:cNvSpPr>
            <p:nvPr/>
          </p:nvSpPr>
          <p:spPr bwMode="auto">
            <a:xfrm>
              <a:off x="5453215" y="3712966"/>
              <a:ext cx="104752" cy="102288"/>
            </a:xfrm>
            <a:prstGeom prst="ellipse">
              <a:avLst/>
            </a:prstGeom>
            <a:solidFill>
              <a:srgbClr val="BCC0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9" name="Freeform 508"/>
            <p:cNvSpPr/>
            <p:nvPr/>
          </p:nvSpPr>
          <p:spPr bwMode="auto">
            <a:xfrm>
              <a:off x="4857975" y="4077750"/>
              <a:ext cx="1293999" cy="60387"/>
            </a:xfrm>
            <a:custGeom>
              <a:gdLst>
                <a:gd fmla="*/ 444 w 444" name="T0"/>
                <a:gd fmla="*/ 21 h 21" name="T1"/>
                <a:gd fmla="*/ 417 w 444" name="T2"/>
                <a:gd fmla="*/ 0 h 21" name="T3"/>
                <a:gd fmla="*/ 28 w 444" name="T4"/>
                <a:gd fmla="*/ 0 h 21" name="T5"/>
                <a:gd fmla="*/ 0 w 444" name="T6"/>
                <a:gd fmla="*/ 21 h 21" name="T7"/>
                <a:gd fmla="*/ 444 w 444" name="T8"/>
                <a:gd fmla="*/ 21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43">
                  <a:moveTo>
                    <a:pt x="444" y="21"/>
                  </a:moveTo>
                  <a:cubicBezTo>
                    <a:pt x="441" y="9"/>
                    <a:pt x="430" y="0"/>
                    <a:pt x="4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0"/>
                    <a:pt x="3" y="9"/>
                    <a:pt x="0" y="21"/>
                  </a:cubicBezTo>
                  <a:lnTo>
                    <a:pt x="444" y="2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1" name="Freeform 771"/>
            <p:cNvSpPr/>
            <p:nvPr/>
          </p:nvSpPr>
          <p:spPr bwMode="auto">
            <a:xfrm>
              <a:off x="3057468" y="2952586"/>
              <a:ext cx="1308788" cy="1817761"/>
            </a:xfrm>
            <a:custGeom>
              <a:gdLst>
                <a:gd fmla="*/ 449 w 449" name="T0"/>
                <a:gd fmla="*/ 612 h 624" name="T1"/>
                <a:gd fmla="*/ 437 w 449" name="T2"/>
                <a:gd fmla="*/ 624 h 624" name="T3"/>
                <a:gd fmla="*/ 12 w 449" name="T4"/>
                <a:gd fmla="*/ 624 h 624" name="T5"/>
                <a:gd fmla="*/ 0 w 449" name="T6"/>
                <a:gd fmla="*/ 612 h 624" name="T7"/>
                <a:gd fmla="*/ 0 w 449" name="T8"/>
                <a:gd fmla="*/ 12 h 624" name="T9"/>
                <a:gd fmla="*/ 12 w 449" name="T10"/>
                <a:gd fmla="*/ 0 h 624" name="T11"/>
                <a:gd fmla="*/ 437 w 449" name="T12"/>
                <a:gd fmla="*/ 0 h 624" name="T13"/>
                <a:gd fmla="*/ 449 w 449" name="T14"/>
                <a:gd fmla="*/ 12 h 624" name="T15"/>
                <a:gd fmla="*/ 449 w 449" name="T16"/>
                <a:gd fmla="*/ 612 h 6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4" w="449">
                  <a:moveTo>
                    <a:pt x="449" y="612"/>
                  </a:moveTo>
                  <a:cubicBezTo>
                    <a:pt x="449" y="618"/>
                    <a:pt x="443" y="624"/>
                    <a:pt x="437" y="624"/>
                  </a:cubicBezTo>
                  <a:cubicBezTo>
                    <a:pt x="12" y="624"/>
                    <a:pt x="12" y="624"/>
                    <a:pt x="12" y="624"/>
                  </a:cubicBezTo>
                  <a:cubicBezTo>
                    <a:pt x="5" y="624"/>
                    <a:pt x="0" y="618"/>
                    <a:pt x="0" y="6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443" y="0"/>
                    <a:pt x="449" y="5"/>
                    <a:pt x="449" y="12"/>
                  </a:cubicBezTo>
                  <a:cubicBezTo>
                    <a:pt x="449" y="612"/>
                    <a:pt x="449" y="612"/>
                    <a:pt x="449" y="612"/>
                  </a:cubicBezTo>
                </a:path>
              </a:pathLst>
            </a:custGeom>
            <a:solidFill>
              <a:srgbClr val="1245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2" name="Rectangle 772"/>
            <p:cNvSpPr>
              <a:spLocks noChangeArrowheads="1"/>
            </p:cNvSpPr>
            <p:nvPr/>
          </p:nvSpPr>
          <p:spPr bwMode="auto">
            <a:xfrm>
              <a:off x="3164685" y="3149767"/>
              <a:ext cx="1090657" cy="1423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3" name="Rectangle 773"/>
            <p:cNvSpPr>
              <a:spLocks noChangeArrowheads="1"/>
            </p:cNvSpPr>
            <p:nvPr/>
          </p:nvSpPr>
          <p:spPr bwMode="auto">
            <a:xfrm>
              <a:off x="3164685" y="3149767"/>
              <a:ext cx="1090657" cy="142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4" name="Oval 774"/>
            <p:cNvSpPr>
              <a:spLocks noChangeArrowheads="1"/>
            </p:cNvSpPr>
            <p:nvPr/>
          </p:nvSpPr>
          <p:spPr bwMode="auto">
            <a:xfrm>
              <a:off x="3692144" y="3025297"/>
              <a:ext cx="38204" cy="369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5" name="Oval 775"/>
            <p:cNvSpPr>
              <a:spLocks noChangeArrowheads="1"/>
            </p:cNvSpPr>
            <p:nvPr/>
          </p:nvSpPr>
          <p:spPr bwMode="auto">
            <a:xfrm>
              <a:off x="3677355" y="4631088"/>
              <a:ext cx="67781" cy="70246"/>
            </a:xfrm>
            <a:prstGeom prst="ellipse">
              <a:avLst/>
            </a:prstGeom>
            <a:solidFill>
              <a:srgbClr val="229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6" name="Oval 776"/>
            <p:cNvSpPr>
              <a:spLocks noChangeArrowheads="1"/>
            </p:cNvSpPr>
            <p:nvPr/>
          </p:nvSpPr>
          <p:spPr bwMode="auto">
            <a:xfrm>
              <a:off x="3570138" y="4654503"/>
              <a:ext cx="46830" cy="46830"/>
            </a:xfrm>
            <a:prstGeom prst="ellipse">
              <a:avLst/>
            </a:prstGeom>
            <a:solidFill>
              <a:srgbClr val="229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7" name="Oval 777"/>
            <p:cNvSpPr>
              <a:spLocks noChangeArrowheads="1"/>
            </p:cNvSpPr>
            <p:nvPr/>
          </p:nvSpPr>
          <p:spPr bwMode="auto">
            <a:xfrm>
              <a:off x="3805523" y="4654503"/>
              <a:ext cx="44366" cy="46830"/>
            </a:xfrm>
            <a:prstGeom prst="ellipse">
              <a:avLst/>
            </a:prstGeom>
            <a:solidFill>
              <a:srgbClr val="229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279" name="Freeform 810"/>
            <p:cNvSpPr/>
            <p:nvPr/>
          </p:nvSpPr>
          <p:spPr bwMode="auto">
            <a:xfrm>
              <a:off x="5869759" y="3260681"/>
              <a:ext cx="2090117" cy="1411076"/>
            </a:xfrm>
            <a:custGeom>
              <a:gdLst>
                <a:gd fmla="*/ 717 w 717" name="T0"/>
                <a:gd fmla="*/ 464 h 484" name="T1"/>
                <a:gd fmla="*/ 697 w 717" name="T2"/>
                <a:gd fmla="*/ 484 h 484" name="T3"/>
                <a:gd fmla="*/ 20 w 717" name="T4"/>
                <a:gd fmla="*/ 484 h 484" name="T5"/>
                <a:gd fmla="*/ 0 w 717" name="T6"/>
                <a:gd fmla="*/ 464 h 484" name="T7"/>
                <a:gd fmla="*/ 0 w 717" name="T8"/>
                <a:gd fmla="*/ 20 h 484" name="T9"/>
                <a:gd fmla="*/ 20 w 717" name="T10"/>
                <a:gd fmla="*/ 0 h 484" name="T11"/>
                <a:gd fmla="*/ 697 w 717" name="T12"/>
                <a:gd fmla="*/ 0 h 484" name="T13"/>
                <a:gd fmla="*/ 717 w 717" name="T14"/>
                <a:gd fmla="*/ 20 h 484" name="T15"/>
                <a:gd fmla="*/ 717 w 717" name="T16"/>
                <a:gd fmla="*/ 464 h 4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3" w="717">
                  <a:moveTo>
                    <a:pt x="717" y="464"/>
                  </a:moveTo>
                  <a:cubicBezTo>
                    <a:pt x="717" y="475"/>
                    <a:pt x="708" y="484"/>
                    <a:pt x="697" y="484"/>
                  </a:cubicBezTo>
                  <a:cubicBezTo>
                    <a:pt x="20" y="484"/>
                    <a:pt x="20" y="484"/>
                    <a:pt x="20" y="484"/>
                  </a:cubicBezTo>
                  <a:cubicBezTo>
                    <a:pt x="9" y="484"/>
                    <a:pt x="0" y="475"/>
                    <a:pt x="0" y="4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708" y="0"/>
                    <a:pt x="717" y="9"/>
                    <a:pt x="717" y="20"/>
                  </a:cubicBezTo>
                  <a:lnTo>
                    <a:pt x="717" y="464"/>
                  </a:lnTo>
                  <a:close/>
                </a:path>
              </a:pathLst>
            </a:custGeom>
            <a:solidFill>
              <a:srgbClr val="1245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280" name="Rectangle 811"/>
            <p:cNvSpPr>
              <a:spLocks noChangeArrowheads="1"/>
            </p:cNvSpPr>
            <p:nvPr/>
          </p:nvSpPr>
          <p:spPr bwMode="auto">
            <a:xfrm>
              <a:off x="5978209" y="3386384"/>
              <a:ext cx="1873218" cy="1165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281" name="Oval 812"/>
            <p:cNvSpPr>
              <a:spLocks noChangeArrowheads="1"/>
            </p:cNvSpPr>
            <p:nvPr/>
          </p:nvSpPr>
          <p:spPr bwMode="auto">
            <a:xfrm>
              <a:off x="6892635" y="3296420"/>
              <a:ext cx="44366" cy="431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282" name="Freeform 813"/>
            <p:cNvSpPr/>
            <p:nvPr/>
          </p:nvSpPr>
          <p:spPr bwMode="auto">
            <a:xfrm>
              <a:off x="5583847" y="4616300"/>
              <a:ext cx="2664406" cy="110914"/>
            </a:xfrm>
            <a:custGeom>
              <a:gdLst>
                <a:gd fmla="*/ 0 w 914" name="T0"/>
                <a:gd fmla="*/ 18 h 38" name="T1"/>
                <a:gd fmla="*/ 20 w 914" name="T2"/>
                <a:gd fmla="*/ 38 h 38" name="T3"/>
                <a:gd fmla="*/ 894 w 914" name="T4"/>
                <a:gd fmla="*/ 38 h 38" name="T5"/>
                <a:gd fmla="*/ 914 w 914" name="T6"/>
                <a:gd fmla="*/ 18 h 38" name="T7"/>
                <a:gd fmla="*/ 914 w 914" name="T8"/>
                <a:gd fmla="*/ 0 h 38" name="T9"/>
                <a:gd fmla="*/ 0 w 914" name="T10"/>
                <a:gd fmla="*/ 0 h 38" name="T11"/>
                <a:gd fmla="*/ 0 w 914" name="T12"/>
                <a:gd fmla="*/ 18 h 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" w="914">
                  <a:moveTo>
                    <a:pt x="0" y="18"/>
                  </a:moveTo>
                  <a:cubicBezTo>
                    <a:pt x="0" y="29"/>
                    <a:pt x="9" y="38"/>
                    <a:pt x="20" y="38"/>
                  </a:cubicBezTo>
                  <a:cubicBezTo>
                    <a:pt x="894" y="38"/>
                    <a:pt x="894" y="38"/>
                    <a:pt x="894" y="38"/>
                  </a:cubicBezTo>
                  <a:cubicBezTo>
                    <a:pt x="905" y="38"/>
                    <a:pt x="914" y="29"/>
                    <a:pt x="914" y="18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3669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283" name="Freeform 814"/>
            <p:cNvSpPr/>
            <p:nvPr/>
          </p:nvSpPr>
          <p:spPr bwMode="auto">
            <a:xfrm>
              <a:off x="6542639" y="4639715"/>
              <a:ext cx="744358" cy="32042"/>
            </a:xfrm>
            <a:custGeom>
              <a:gdLst>
                <a:gd fmla="*/ 0 w 255" name="T0"/>
                <a:gd fmla="*/ 5 h 11" name="T1"/>
                <a:gd fmla="*/ 6 w 255" name="T2"/>
                <a:gd fmla="*/ 11 h 11" name="T3"/>
                <a:gd fmla="*/ 249 w 255" name="T4"/>
                <a:gd fmla="*/ 11 h 11" name="T5"/>
                <a:gd fmla="*/ 255 w 255" name="T6"/>
                <a:gd fmla="*/ 5 h 11" name="T7"/>
                <a:gd fmla="*/ 255 w 255" name="T8"/>
                <a:gd fmla="*/ 0 h 11" name="T9"/>
                <a:gd fmla="*/ 0 w 255" name="T10"/>
                <a:gd fmla="*/ 0 h 11" name="T11"/>
                <a:gd fmla="*/ 0 w 255" name="T12"/>
                <a:gd fmla="*/ 5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255">
                  <a:moveTo>
                    <a:pt x="0" y="5"/>
                  </a:moveTo>
                  <a:cubicBezTo>
                    <a:pt x="0" y="8"/>
                    <a:pt x="3" y="11"/>
                    <a:pt x="6" y="11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53" y="11"/>
                    <a:pt x="255" y="8"/>
                    <a:pt x="255" y="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CC0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47" name="Freeform 1248"/>
            <p:cNvSpPr/>
            <p:nvPr/>
          </p:nvSpPr>
          <p:spPr bwMode="auto">
            <a:xfrm>
              <a:off x="4503050" y="4353803"/>
              <a:ext cx="582916" cy="396826"/>
            </a:xfrm>
            <a:custGeom>
              <a:gdLst>
                <a:gd fmla="*/ 200 w 200" name="T0"/>
                <a:gd fmla="*/ 118 h 136" name="T1"/>
                <a:gd fmla="*/ 181 w 200" name="T2"/>
                <a:gd fmla="*/ 136 h 136" name="T3"/>
                <a:gd fmla="*/ 18 w 200" name="T4"/>
                <a:gd fmla="*/ 136 h 136" name="T5"/>
                <a:gd fmla="*/ 0 w 200" name="T6"/>
                <a:gd fmla="*/ 118 h 136" name="T7"/>
                <a:gd fmla="*/ 0 w 200" name="T8"/>
                <a:gd fmla="*/ 18 h 136" name="T9"/>
                <a:gd fmla="*/ 18 w 200" name="T10"/>
                <a:gd fmla="*/ 0 h 136" name="T11"/>
                <a:gd fmla="*/ 181 w 200" name="T12"/>
                <a:gd fmla="*/ 0 h 136" name="T13"/>
                <a:gd fmla="*/ 200 w 200" name="T14"/>
                <a:gd fmla="*/ 18 h 136" name="T15"/>
                <a:gd fmla="*/ 200 w 200" name="T16"/>
                <a:gd fmla="*/ 118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200">
                  <a:moveTo>
                    <a:pt x="200" y="118"/>
                  </a:moveTo>
                  <a:cubicBezTo>
                    <a:pt x="200" y="128"/>
                    <a:pt x="192" y="136"/>
                    <a:pt x="181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8" y="136"/>
                    <a:pt x="0" y="128"/>
                    <a:pt x="0" y="1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2" y="0"/>
                    <a:pt x="200" y="8"/>
                    <a:pt x="200" y="18"/>
                  </a:cubicBezTo>
                  <a:lnTo>
                    <a:pt x="200" y="118"/>
                  </a:lnTo>
                  <a:close/>
                </a:path>
              </a:pathLst>
            </a:custGeom>
            <a:solidFill>
              <a:srgbClr val="229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48" name="Rectangle 1249"/>
            <p:cNvSpPr>
              <a:spLocks noChangeArrowheads="1"/>
            </p:cNvSpPr>
            <p:nvPr/>
          </p:nvSpPr>
          <p:spPr bwMode="auto">
            <a:xfrm>
              <a:off x="4503050" y="4406795"/>
              <a:ext cx="582916" cy="83802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49" name="Rectangle 1250"/>
            <p:cNvSpPr>
              <a:spLocks noChangeArrowheads="1"/>
            </p:cNvSpPr>
            <p:nvPr/>
          </p:nvSpPr>
          <p:spPr bwMode="auto">
            <a:xfrm>
              <a:off x="4503050" y="4432675"/>
              <a:ext cx="582916" cy="32042"/>
            </a:xfrm>
            <a:prstGeom prst="rect">
              <a:avLst/>
            </a:pr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0" name="Rectangle 1251"/>
            <p:cNvSpPr>
              <a:spLocks noChangeArrowheads="1"/>
            </p:cNvSpPr>
            <p:nvPr/>
          </p:nvSpPr>
          <p:spPr bwMode="auto">
            <a:xfrm>
              <a:off x="4526465" y="4505386"/>
              <a:ext cx="523762" cy="64084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1" name="Freeform 1252"/>
            <p:cNvSpPr/>
            <p:nvPr/>
          </p:nvSpPr>
          <p:spPr bwMode="auto">
            <a:xfrm>
              <a:off x="4528930" y="4689011"/>
              <a:ext cx="17253" cy="32042"/>
            </a:xfrm>
            <a:custGeom>
              <a:gdLst>
                <a:gd fmla="*/ 2 w 14" name="T0"/>
                <a:gd fmla="*/ 3 h 26" name="T1"/>
                <a:gd fmla="*/ 2 w 14" name="T2"/>
                <a:gd fmla="*/ 0 h 26" name="T3"/>
                <a:gd fmla="*/ 10 w 14" name="T4"/>
                <a:gd fmla="*/ 0 h 26" name="T5"/>
                <a:gd fmla="*/ 10 w 14" name="T6"/>
                <a:gd fmla="*/ 24 h 26" name="T7"/>
                <a:gd fmla="*/ 14 w 14" name="T8"/>
                <a:gd fmla="*/ 24 h 26" name="T9"/>
                <a:gd fmla="*/ 14 w 14" name="T10"/>
                <a:gd fmla="*/ 26 h 26" name="T11"/>
                <a:gd fmla="*/ 0 w 14" name="T12"/>
                <a:gd fmla="*/ 26 h 26" name="T13"/>
                <a:gd fmla="*/ 0 w 14" name="T14"/>
                <a:gd fmla="*/ 24 h 26" name="T15"/>
                <a:gd fmla="*/ 7 w 14" name="T16"/>
                <a:gd fmla="*/ 24 h 26" name="T17"/>
                <a:gd fmla="*/ 7 w 14" name="T18"/>
                <a:gd fmla="*/ 3 h 26" name="T19"/>
                <a:gd fmla="*/ 2 w 14" name="T20"/>
                <a:gd fmla="*/ 3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14">
                  <a:moveTo>
                    <a:pt x="2" y="3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2" name="Freeform 1253"/>
            <p:cNvSpPr/>
            <p:nvPr/>
          </p:nvSpPr>
          <p:spPr bwMode="auto">
            <a:xfrm>
              <a:off x="4552345" y="4686546"/>
              <a:ext cx="20950" cy="34507"/>
            </a:xfrm>
            <a:custGeom>
              <a:gdLst>
                <a:gd fmla="*/ 7 w 7" name="T0"/>
                <a:gd fmla="*/ 12 h 12" name="T1"/>
                <a:gd fmla="*/ 0 w 7" name="T2"/>
                <a:gd fmla="*/ 12 h 12" name="T3"/>
                <a:gd fmla="*/ 0 w 7" name="T4"/>
                <a:gd fmla="*/ 11 h 12" name="T5"/>
                <a:gd fmla="*/ 4 w 7" name="T6"/>
                <a:gd fmla="*/ 7 h 12" name="T7"/>
                <a:gd fmla="*/ 6 w 7" name="T8"/>
                <a:gd fmla="*/ 6 h 12" name="T9"/>
                <a:gd fmla="*/ 6 w 7" name="T10"/>
                <a:gd fmla="*/ 4 h 12" name="T11"/>
                <a:gd fmla="*/ 6 w 7" name="T12"/>
                <a:gd fmla="*/ 2 h 12" name="T13"/>
                <a:gd fmla="*/ 4 w 7" name="T14"/>
                <a:gd fmla="*/ 1 h 12" name="T15"/>
                <a:gd fmla="*/ 2 w 7" name="T16"/>
                <a:gd fmla="*/ 2 h 12" name="T17"/>
                <a:gd fmla="*/ 2 w 7" name="T18"/>
                <a:gd fmla="*/ 4 h 12" name="T19"/>
                <a:gd fmla="*/ 2 w 7" name="T20"/>
                <a:gd fmla="*/ 4 h 12" name="T21"/>
                <a:gd fmla="*/ 0 w 7" name="T22"/>
                <a:gd fmla="*/ 4 h 12" name="T23"/>
                <a:gd fmla="*/ 0 w 7" name="T24"/>
                <a:gd fmla="*/ 4 h 12" name="T25"/>
                <a:gd fmla="*/ 1 w 7" name="T26"/>
                <a:gd fmla="*/ 1 h 12" name="T27"/>
                <a:gd fmla="*/ 4 w 7" name="T28"/>
                <a:gd fmla="*/ 0 h 12" name="T29"/>
                <a:gd fmla="*/ 7 w 7" name="T30"/>
                <a:gd fmla="*/ 1 h 12" name="T31"/>
                <a:gd fmla="*/ 7 w 7" name="T32"/>
                <a:gd fmla="*/ 4 h 12" name="T33"/>
                <a:gd fmla="*/ 6 w 7" name="T34"/>
                <a:gd fmla="*/ 7 h 12" name="T35"/>
                <a:gd fmla="*/ 2 w 7" name="T36"/>
                <a:gd fmla="*/ 11 h 12" name="T37"/>
                <a:gd fmla="*/ 7 w 7" name="T38"/>
                <a:gd fmla="*/ 11 h 12" name="T39"/>
                <a:gd fmla="*/ 7 w 7" name="T40"/>
                <a:gd fmla="*/ 12 h 1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" w="7">
                  <a:moveTo>
                    <a:pt x="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3" name="Freeform 1254"/>
            <p:cNvSpPr/>
            <p:nvPr/>
          </p:nvSpPr>
          <p:spPr bwMode="auto">
            <a:xfrm>
              <a:off x="4578225" y="4686546"/>
              <a:ext cx="20950" cy="34507"/>
            </a:xfrm>
            <a:custGeom>
              <a:gdLst>
                <a:gd fmla="*/ 0 w 7" name="T0"/>
                <a:gd fmla="*/ 8 h 12" name="T1"/>
                <a:gd fmla="*/ 1 w 7" name="T2"/>
                <a:gd fmla="*/ 8 h 12" name="T3"/>
                <a:gd fmla="*/ 4 w 7" name="T4"/>
                <a:gd fmla="*/ 11 h 12" name="T5"/>
                <a:gd fmla="*/ 5 w 7" name="T6"/>
                <a:gd fmla="*/ 10 h 12" name="T7"/>
                <a:gd fmla="*/ 6 w 7" name="T8"/>
                <a:gd fmla="*/ 8 h 12" name="T9"/>
                <a:gd fmla="*/ 3 w 7" name="T10"/>
                <a:gd fmla="*/ 5 h 12" name="T11"/>
                <a:gd fmla="*/ 2 w 7" name="T12"/>
                <a:gd fmla="*/ 5 h 12" name="T13"/>
                <a:gd fmla="*/ 2 w 7" name="T14"/>
                <a:gd fmla="*/ 5 h 12" name="T15"/>
                <a:gd fmla="*/ 5 w 7" name="T16"/>
                <a:gd fmla="*/ 1 h 12" name="T17"/>
                <a:gd fmla="*/ 1 w 7" name="T18"/>
                <a:gd fmla="*/ 1 h 12" name="T19"/>
                <a:gd fmla="*/ 1 w 7" name="T20"/>
                <a:gd fmla="*/ 0 h 12" name="T21"/>
                <a:gd fmla="*/ 7 w 7" name="T22"/>
                <a:gd fmla="*/ 0 h 12" name="T23"/>
                <a:gd fmla="*/ 7 w 7" name="T24"/>
                <a:gd fmla="*/ 1 h 12" name="T25"/>
                <a:gd fmla="*/ 4 w 7" name="T26"/>
                <a:gd fmla="*/ 4 h 12" name="T27"/>
                <a:gd fmla="*/ 6 w 7" name="T28"/>
                <a:gd fmla="*/ 5 h 12" name="T29"/>
                <a:gd fmla="*/ 7 w 7" name="T30"/>
                <a:gd fmla="*/ 8 h 12" name="T31"/>
                <a:gd fmla="*/ 6 w 7" name="T32"/>
                <a:gd fmla="*/ 11 h 12" name="T33"/>
                <a:gd fmla="*/ 4 w 7" name="T34"/>
                <a:gd fmla="*/ 12 h 12" name="T35"/>
                <a:gd fmla="*/ 1 w 7" name="T36"/>
                <a:gd fmla="*/ 11 h 12" name="T37"/>
                <a:gd fmla="*/ 0 w 7" name="T38"/>
                <a:gd fmla="*/ 8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7">
                  <a:moveTo>
                    <a:pt x="0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6" y="6"/>
                    <a:pt x="5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4" name="Freeform 1255"/>
            <p:cNvSpPr>
              <a:spLocks noEditPoints="1"/>
            </p:cNvSpPr>
            <p:nvPr/>
          </p:nvSpPr>
          <p:spPr bwMode="auto">
            <a:xfrm>
              <a:off x="4605338" y="4689011"/>
              <a:ext cx="22183" cy="32042"/>
            </a:xfrm>
            <a:custGeom>
              <a:gdLst>
                <a:gd fmla="*/ 18 w 18" name="T0"/>
                <a:gd fmla="*/ 22 h 26" name="T1"/>
                <a:gd fmla="*/ 14 w 18" name="T2"/>
                <a:gd fmla="*/ 22 h 26" name="T3"/>
                <a:gd fmla="*/ 14 w 18" name="T4"/>
                <a:gd fmla="*/ 26 h 26" name="T5"/>
                <a:gd fmla="*/ 11 w 18" name="T6"/>
                <a:gd fmla="*/ 26 h 26" name="T7"/>
                <a:gd fmla="*/ 11 w 18" name="T8"/>
                <a:gd fmla="*/ 22 h 26" name="T9"/>
                <a:gd fmla="*/ 0 w 18" name="T10"/>
                <a:gd fmla="*/ 22 h 26" name="T11"/>
                <a:gd fmla="*/ 0 w 18" name="T12"/>
                <a:gd fmla="*/ 19 h 26" name="T13"/>
                <a:gd fmla="*/ 11 w 18" name="T14"/>
                <a:gd fmla="*/ 0 h 26" name="T15"/>
                <a:gd fmla="*/ 14 w 18" name="T16"/>
                <a:gd fmla="*/ 0 h 26" name="T17"/>
                <a:gd fmla="*/ 14 w 18" name="T18"/>
                <a:gd fmla="*/ 19 h 26" name="T19"/>
                <a:gd fmla="*/ 18 w 18" name="T20"/>
                <a:gd fmla="*/ 19 h 26" name="T21"/>
                <a:gd fmla="*/ 18 w 18" name="T22"/>
                <a:gd fmla="*/ 22 h 26" name="T23"/>
                <a:gd fmla="*/ 11 w 18" name="T24"/>
                <a:gd fmla="*/ 19 h 26" name="T25"/>
                <a:gd fmla="*/ 11 w 18" name="T26"/>
                <a:gd fmla="*/ 3 h 26" name="T27"/>
                <a:gd fmla="*/ 2 w 18" name="T28"/>
                <a:gd fmla="*/ 19 h 26" name="T29"/>
                <a:gd fmla="*/ 11 w 18" name="T30"/>
                <a:gd fmla="*/ 19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18">
                  <a:moveTo>
                    <a:pt x="18" y="22"/>
                  </a:moveTo>
                  <a:lnTo>
                    <a:pt x="14" y="22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2"/>
                  </a:lnTo>
                  <a:close/>
                  <a:moveTo>
                    <a:pt x="11" y="19"/>
                  </a:moveTo>
                  <a:lnTo>
                    <a:pt x="11" y="3"/>
                  </a:lnTo>
                  <a:lnTo>
                    <a:pt x="2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5" name="Freeform 1256"/>
            <p:cNvSpPr/>
            <p:nvPr/>
          </p:nvSpPr>
          <p:spPr bwMode="auto">
            <a:xfrm>
              <a:off x="4650936" y="4686546"/>
              <a:ext cx="20950" cy="34507"/>
            </a:xfrm>
            <a:custGeom>
              <a:gdLst>
                <a:gd fmla="*/ 0 w 7" name="T0"/>
                <a:gd fmla="*/ 8 h 12" name="T1"/>
                <a:gd fmla="*/ 1 w 7" name="T2"/>
                <a:gd fmla="*/ 8 h 12" name="T3"/>
                <a:gd fmla="*/ 1 w 7" name="T4"/>
                <a:gd fmla="*/ 10 h 12" name="T5"/>
                <a:gd fmla="*/ 3 w 7" name="T6"/>
                <a:gd fmla="*/ 11 h 12" name="T7"/>
                <a:gd fmla="*/ 5 w 7" name="T8"/>
                <a:gd fmla="*/ 10 h 12" name="T9"/>
                <a:gd fmla="*/ 6 w 7" name="T10"/>
                <a:gd fmla="*/ 8 h 12" name="T11"/>
                <a:gd fmla="*/ 5 w 7" name="T12"/>
                <a:gd fmla="*/ 6 h 12" name="T13"/>
                <a:gd fmla="*/ 3 w 7" name="T14"/>
                <a:gd fmla="*/ 5 h 12" name="T15"/>
                <a:gd fmla="*/ 1 w 7" name="T16"/>
                <a:gd fmla="*/ 6 h 12" name="T17"/>
                <a:gd fmla="*/ 0 w 7" name="T18"/>
                <a:gd fmla="*/ 6 h 12" name="T19"/>
                <a:gd fmla="*/ 1 w 7" name="T20"/>
                <a:gd fmla="*/ 0 h 12" name="T21"/>
                <a:gd fmla="*/ 6 w 7" name="T22"/>
                <a:gd fmla="*/ 0 h 12" name="T23"/>
                <a:gd fmla="*/ 6 w 7" name="T24"/>
                <a:gd fmla="*/ 1 h 12" name="T25"/>
                <a:gd fmla="*/ 2 w 7" name="T26"/>
                <a:gd fmla="*/ 1 h 12" name="T27"/>
                <a:gd fmla="*/ 1 w 7" name="T28"/>
                <a:gd fmla="*/ 5 h 12" name="T29"/>
                <a:gd fmla="*/ 3 w 7" name="T30"/>
                <a:gd fmla="*/ 4 h 12" name="T31"/>
                <a:gd fmla="*/ 6 w 7" name="T32"/>
                <a:gd fmla="*/ 5 h 12" name="T33"/>
                <a:gd fmla="*/ 7 w 7" name="T34"/>
                <a:gd fmla="*/ 8 h 12" name="T35"/>
                <a:gd fmla="*/ 6 w 7" name="T36"/>
                <a:gd fmla="*/ 11 h 12" name="T37"/>
                <a:gd fmla="*/ 3 w 7" name="T38"/>
                <a:gd fmla="*/ 12 h 12" name="T39"/>
                <a:gd fmla="*/ 1 w 7" name="T40"/>
                <a:gd fmla="*/ 11 h 12" name="T41"/>
                <a:gd fmla="*/ 0 w 7" name="T42"/>
                <a:gd fmla="*/ 8 h 1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" w="7">
                  <a:moveTo>
                    <a:pt x="0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6" name="Freeform 1257"/>
            <p:cNvSpPr>
              <a:spLocks noEditPoints="1"/>
            </p:cNvSpPr>
            <p:nvPr/>
          </p:nvSpPr>
          <p:spPr bwMode="auto">
            <a:xfrm>
              <a:off x="4674351" y="4689011"/>
              <a:ext cx="23415" cy="32042"/>
            </a:xfrm>
            <a:custGeom>
              <a:gdLst>
                <a:gd fmla="*/ 4 w 8" name="T0"/>
                <a:gd fmla="*/ 0 h 11" name="T1"/>
                <a:gd fmla="*/ 6 w 8" name="T2"/>
                <a:gd fmla="*/ 0 h 11" name="T3"/>
                <a:gd fmla="*/ 3 w 8" name="T4"/>
                <a:gd fmla="*/ 4 h 11" name="T5"/>
                <a:gd fmla="*/ 4 w 8" name="T6"/>
                <a:gd fmla="*/ 3 h 11" name="T7"/>
                <a:gd fmla="*/ 7 w 8" name="T8"/>
                <a:gd fmla="*/ 4 h 11" name="T9"/>
                <a:gd fmla="*/ 8 w 8" name="T10"/>
                <a:gd fmla="*/ 7 h 11" name="T11"/>
                <a:gd fmla="*/ 7 w 8" name="T12"/>
                <a:gd fmla="*/ 10 h 11" name="T13"/>
                <a:gd fmla="*/ 4 w 8" name="T14"/>
                <a:gd fmla="*/ 11 h 11" name="T15"/>
                <a:gd fmla="*/ 1 w 8" name="T16"/>
                <a:gd fmla="*/ 10 h 11" name="T17"/>
                <a:gd fmla="*/ 0 w 8" name="T18"/>
                <a:gd fmla="*/ 7 h 11" name="T19"/>
                <a:gd fmla="*/ 1 w 8" name="T20"/>
                <a:gd fmla="*/ 5 h 11" name="T21"/>
                <a:gd fmla="*/ 2 w 8" name="T22"/>
                <a:gd fmla="*/ 3 h 11" name="T23"/>
                <a:gd fmla="*/ 4 w 8" name="T24"/>
                <a:gd fmla="*/ 0 h 11" name="T25"/>
                <a:gd fmla="*/ 4 w 8" name="T26"/>
                <a:gd fmla="*/ 4 h 11" name="T27"/>
                <a:gd fmla="*/ 2 w 8" name="T28"/>
                <a:gd fmla="*/ 5 h 11" name="T29"/>
                <a:gd fmla="*/ 2 w 8" name="T30"/>
                <a:gd fmla="*/ 7 h 11" name="T31"/>
                <a:gd fmla="*/ 2 w 8" name="T32"/>
                <a:gd fmla="*/ 9 h 11" name="T33"/>
                <a:gd fmla="*/ 4 w 8" name="T34"/>
                <a:gd fmla="*/ 10 h 11" name="T35"/>
                <a:gd fmla="*/ 6 w 8" name="T36"/>
                <a:gd fmla="*/ 9 h 11" name="T37"/>
                <a:gd fmla="*/ 7 w 8" name="T38"/>
                <a:gd fmla="*/ 7 h 11" name="T39"/>
                <a:gd fmla="*/ 6 w 8" name="T40"/>
                <a:gd fmla="*/ 5 h 11" name="T41"/>
                <a:gd fmla="*/ 4 w 8" name="T42"/>
                <a:gd fmla="*/ 4 h 1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" w="8">
                  <a:moveTo>
                    <a:pt x="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lnTo>
                    <a:pt x="4" y="0"/>
                  </a:lnTo>
                  <a:close/>
                  <a:moveTo>
                    <a:pt x="4" y="4"/>
                  </a:move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7" y="6"/>
                    <a:pt x="7" y="6"/>
                    <a:pt x="6" y="5"/>
                  </a:cubicBezTo>
                  <a:cubicBezTo>
                    <a:pt x="6" y="5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7" name="Freeform 1258"/>
            <p:cNvSpPr/>
            <p:nvPr/>
          </p:nvSpPr>
          <p:spPr bwMode="auto">
            <a:xfrm>
              <a:off x="4703928" y="4686546"/>
              <a:ext cx="17253" cy="34507"/>
            </a:xfrm>
            <a:custGeom>
              <a:gdLst>
                <a:gd fmla="*/ 5 w 14" name="T0"/>
                <a:gd fmla="*/ 28 h 28" name="T1"/>
                <a:gd fmla="*/ 2 w 14" name="T2"/>
                <a:gd fmla="*/ 28 h 28" name="T3"/>
                <a:gd fmla="*/ 12 w 14" name="T4"/>
                <a:gd fmla="*/ 5 h 28" name="T5"/>
                <a:gd fmla="*/ 0 w 14" name="T6"/>
                <a:gd fmla="*/ 5 h 28" name="T7"/>
                <a:gd fmla="*/ 0 w 14" name="T8"/>
                <a:gd fmla="*/ 0 h 28" name="T9"/>
                <a:gd fmla="*/ 14 w 14" name="T10"/>
                <a:gd fmla="*/ 0 h 28" name="T11"/>
                <a:gd fmla="*/ 14 w 14" name="T12"/>
                <a:gd fmla="*/ 5 h 28" name="T13"/>
                <a:gd fmla="*/ 5 w 14" name="T14"/>
                <a:gd fmla="*/ 28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4">
                  <a:moveTo>
                    <a:pt x="5" y="28"/>
                  </a:moveTo>
                  <a:lnTo>
                    <a:pt x="2" y="28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8" name="Freeform 1259"/>
            <p:cNvSpPr>
              <a:spLocks noEditPoints="1"/>
            </p:cNvSpPr>
            <p:nvPr/>
          </p:nvSpPr>
          <p:spPr bwMode="auto">
            <a:xfrm>
              <a:off x="4727343" y="4686546"/>
              <a:ext cx="19718" cy="34507"/>
            </a:xfrm>
            <a:custGeom>
              <a:gdLst>
                <a:gd fmla="*/ 0 w 7" name="T0"/>
                <a:gd fmla="*/ 8 h 12" name="T1"/>
                <a:gd fmla="*/ 2 w 7" name="T2"/>
                <a:gd fmla="*/ 5 h 12" name="T3"/>
                <a:gd fmla="*/ 2 w 7" name="T4"/>
                <a:gd fmla="*/ 5 h 12" name="T5"/>
                <a:gd fmla="*/ 1 w 7" name="T6"/>
                <a:gd fmla="*/ 3 h 12" name="T7"/>
                <a:gd fmla="*/ 2 w 7" name="T8"/>
                <a:gd fmla="*/ 1 h 12" name="T9"/>
                <a:gd fmla="*/ 4 w 7" name="T10"/>
                <a:gd fmla="*/ 0 h 12" name="T11"/>
                <a:gd fmla="*/ 6 w 7" name="T12"/>
                <a:gd fmla="*/ 1 h 12" name="T13"/>
                <a:gd fmla="*/ 7 w 7" name="T14"/>
                <a:gd fmla="*/ 3 h 12" name="T15"/>
                <a:gd fmla="*/ 6 w 7" name="T16"/>
                <a:gd fmla="*/ 5 h 12" name="T17"/>
                <a:gd fmla="*/ 6 w 7" name="T18"/>
                <a:gd fmla="*/ 5 h 12" name="T19"/>
                <a:gd fmla="*/ 7 w 7" name="T20"/>
                <a:gd fmla="*/ 8 h 12" name="T21"/>
                <a:gd fmla="*/ 6 w 7" name="T22"/>
                <a:gd fmla="*/ 11 h 12" name="T23"/>
                <a:gd fmla="*/ 4 w 7" name="T24"/>
                <a:gd fmla="*/ 12 h 12" name="T25"/>
                <a:gd fmla="*/ 1 w 7" name="T26"/>
                <a:gd fmla="*/ 11 h 12" name="T27"/>
                <a:gd fmla="*/ 0 w 7" name="T28"/>
                <a:gd fmla="*/ 8 h 12" name="T29"/>
                <a:gd fmla="*/ 4 w 7" name="T30"/>
                <a:gd fmla="*/ 6 h 12" name="T31"/>
                <a:gd fmla="*/ 2 w 7" name="T32"/>
                <a:gd fmla="*/ 7 h 12" name="T33"/>
                <a:gd fmla="*/ 1 w 7" name="T34"/>
                <a:gd fmla="*/ 8 h 12" name="T35"/>
                <a:gd fmla="*/ 2 w 7" name="T36"/>
                <a:gd fmla="*/ 10 h 12" name="T37"/>
                <a:gd fmla="*/ 4 w 7" name="T38"/>
                <a:gd fmla="*/ 11 h 12" name="T39"/>
                <a:gd fmla="*/ 5 w 7" name="T40"/>
                <a:gd fmla="*/ 10 h 12" name="T41"/>
                <a:gd fmla="*/ 6 w 7" name="T42"/>
                <a:gd fmla="*/ 8 h 12" name="T43"/>
                <a:gd fmla="*/ 6 w 7" name="T44"/>
                <a:gd fmla="*/ 7 h 12" name="T45"/>
                <a:gd fmla="*/ 4 w 7" name="T46"/>
                <a:gd fmla="*/ 6 h 12" name="T47"/>
                <a:gd fmla="*/ 4 w 7" name="T48"/>
                <a:gd fmla="*/ 5 h 12" name="T49"/>
                <a:gd fmla="*/ 5 w 7" name="T50"/>
                <a:gd fmla="*/ 4 h 12" name="T51"/>
                <a:gd fmla="*/ 6 w 7" name="T52"/>
                <a:gd fmla="*/ 3 h 12" name="T53"/>
                <a:gd fmla="*/ 5 w 7" name="T54"/>
                <a:gd fmla="*/ 2 h 12" name="T55"/>
                <a:gd fmla="*/ 4 w 7" name="T56"/>
                <a:gd fmla="*/ 1 h 12" name="T57"/>
                <a:gd fmla="*/ 2 w 7" name="T58"/>
                <a:gd fmla="*/ 2 h 12" name="T59"/>
                <a:gd fmla="*/ 2 w 7" name="T60"/>
                <a:gd fmla="*/ 3 h 12" name="T61"/>
                <a:gd fmla="*/ 2 w 7" name="T62"/>
                <a:gd fmla="*/ 4 h 12" name="T63"/>
                <a:gd fmla="*/ 4 w 7" name="T64"/>
                <a:gd fmla="*/ 5 h 1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" w="7">
                  <a:moveTo>
                    <a:pt x="0" y="8"/>
                  </a:moveTo>
                  <a:cubicBezTo>
                    <a:pt x="0" y="7"/>
                    <a:pt x="1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lose/>
                  <a:moveTo>
                    <a:pt x="4" y="6"/>
                  </a:move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5" y="6"/>
                    <a:pt x="5" y="6"/>
                    <a:pt x="4" y="6"/>
                  </a:cubicBezTo>
                  <a:close/>
                  <a:moveTo>
                    <a:pt x="4" y="5"/>
                  </a:move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59" name="Freeform 1260"/>
            <p:cNvSpPr>
              <a:spLocks noEditPoints="1"/>
            </p:cNvSpPr>
            <p:nvPr/>
          </p:nvSpPr>
          <p:spPr bwMode="auto">
            <a:xfrm>
              <a:off x="4753223" y="4686546"/>
              <a:ext cx="20950" cy="34507"/>
            </a:xfrm>
            <a:custGeom>
              <a:gdLst>
                <a:gd fmla="*/ 3 w 7" name="T0"/>
                <a:gd fmla="*/ 12 h 12" name="T1"/>
                <a:gd fmla="*/ 2 w 7" name="T2"/>
                <a:gd fmla="*/ 12 h 12" name="T3"/>
                <a:gd fmla="*/ 5 w 7" name="T4"/>
                <a:gd fmla="*/ 8 h 12" name="T5"/>
                <a:gd fmla="*/ 3 w 7" name="T6"/>
                <a:gd fmla="*/ 8 h 12" name="T7"/>
                <a:gd fmla="*/ 1 w 7" name="T8"/>
                <a:gd fmla="*/ 7 h 12" name="T9"/>
                <a:gd fmla="*/ 0 w 7" name="T10"/>
                <a:gd fmla="*/ 4 h 12" name="T11"/>
                <a:gd fmla="*/ 1 w 7" name="T12"/>
                <a:gd fmla="*/ 1 h 12" name="T13"/>
                <a:gd fmla="*/ 4 w 7" name="T14"/>
                <a:gd fmla="*/ 0 h 12" name="T15"/>
                <a:gd fmla="*/ 6 w 7" name="T16"/>
                <a:gd fmla="*/ 1 h 12" name="T17"/>
                <a:gd fmla="*/ 7 w 7" name="T18"/>
                <a:gd fmla="*/ 4 h 12" name="T19"/>
                <a:gd fmla="*/ 7 w 7" name="T20"/>
                <a:gd fmla="*/ 5 h 12" name="T21"/>
                <a:gd fmla="*/ 6 w 7" name="T22"/>
                <a:gd fmla="*/ 8 h 12" name="T23"/>
                <a:gd fmla="*/ 3 w 7" name="T24"/>
                <a:gd fmla="*/ 12 h 12" name="T25"/>
                <a:gd fmla="*/ 4 w 7" name="T26"/>
                <a:gd fmla="*/ 7 h 12" name="T27"/>
                <a:gd fmla="*/ 5 w 7" name="T28"/>
                <a:gd fmla="*/ 6 h 12" name="T29"/>
                <a:gd fmla="*/ 6 w 7" name="T30"/>
                <a:gd fmla="*/ 4 h 12" name="T31"/>
                <a:gd fmla="*/ 5 w 7" name="T32"/>
                <a:gd fmla="*/ 2 h 12" name="T33"/>
                <a:gd fmla="*/ 4 w 7" name="T34"/>
                <a:gd fmla="*/ 1 h 12" name="T35"/>
                <a:gd fmla="*/ 2 w 7" name="T36"/>
                <a:gd fmla="*/ 2 h 12" name="T37"/>
                <a:gd fmla="*/ 1 w 7" name="T38"/>
                <a:gd fmla="*/ 4 h 12" name="T39"/>
                <a:gd fmla="*/ 2 w 7" name="T40"/>
                <a:gd fmla="*/ 6 h 12" name="T41"/>
                <a:gd fmla="*/ 4 w 7" name="T42"/>
                <a:gd fmla="*/ 7 h 1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" w="7">
                  <a:moveTo>
                    <a:pt x="3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6" y="8"/>
                  </a:cubicBezTo>
                  <a:lnTo>
                    <a:pt x="3" y="12"/>
                  </a:lnTo>
                  <a:close/>
                  <a:moveTo>
                    <a:pt x="4" y="7"/>
                  </a:move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0" name="Freeform 1261"/>
            <p:cNvSpPr>
              <a:spLocks noEditPoints="1"/>
            </p:cNvSpPr>
            <p:nvPr/>
          </p:nvSpPr>
          <p:spPr bwMode="auto">
            <a:xfrm>
              <a:off x="4800054" y="4686546"/>
              <a:ext cx="20950" cy="34507"/>
            </a:xfrm>
            <a:custGeom>
              <a:gdLst>
                <a:gd fmla="*/ 3 w 7" name="T0"/>
                <a:gd fmla="*/ 12 h 12" name="T1"/>
                <a:gd fmla="*/ 2 w 7" name="T2"/>
                <a:gd fmla="*/ 12 h 12" name="T3"/>
                <a:gd fmla="*/ 4 w 7" name="T4"/>
                <a:gd fmla="*/ 8 h 12" name="T5"/>
                <a:gd fmla="*/ 3 w 7" name="T6"/>
                <a:gd fmla="*/ 8 h 12" name="T7"/>
                <a:gd fmla="*/ 1 w 7" name="T8"/>
                <a:gd fmla="*/ 7 h 12" name="T9"/>
                <a:gd fmla="*/ 0 w 7" name="T10"/>
                <a:gd fmla="*/ 4 h 12" name="T11"/>
                <a:gd fmla="*/ 1 w 7" name="T12"/>
                <a:gd fmla="*/ 1 h 12" name="T13"/>
                <a:gd fmla="*/ 3 w 7" name="T14"/>
                <a:gd fmla="*/ 0 h 12" name="T15"/>
                <a:gd fmla="*/ 6 w 7" name="T16"/>
                <a:gd fmla="*/ 1 h 12" name="T17"/>
                <a:gd fmla="*/ 7 w 7" name="T18"/>
                <a:gd fmla="*/ 4 h 12" name="T19"/>
                <a:gd fmla="*/ 7 w 7" name="T20"/>
                <a:gd fmla="*/ 5 h 12" name="T21"/>
                <a:gd fmla="*/ 6 w 7" name="T22"/>
                <a:gd fmla="*/ 8 h 12" name="T23"/>
                <a:gd fmla="*/ 3 w 7" name="T24"/>
                <a:gd fmla="*/ 12 h 12" name="T25"/>
                <a:gd fmla="*/ 3 w 7" name="T26"/>
                <a:gd fmla="*/ 7 h 12" name="T27"/>
                <a:gd fmla="*/ 5 w 7" name="T28"/>
                <a:gd fmla="*/ 6 h 12" name="T29"/>
                <a:gd fmla="*/ 6 w 7" name="T30"/>
                <a:gd fmla="*/ 4 h 12" name="T31"/>
                <a:gd fmla="*/ 5 w 7" name="T32"/>
                <a:gd fmla="*/ 2 h 12" name="T33"/>
                <a:gd fmla="*/ 3 w 7" name="T34"/>
                <a:gd fmla="*/ 1 h 12" name="T35"/>
                <a:gd fmla="*/ 1 w 7" name="T36"/>
                <a:gd fmla="*/ 2 h 12" name="T37"/>
                <a:gd fmla="*/ 1 w 7" name="T38"/>
                <a:gd fmla="*/ 4 h 12" name="T39"/>
                <a:gd fmla="*/ 1 w 7" name="T40"/>
                <a:gd fmla="*/ 6 h 12" name="T41"/>
                <a:gd fmla="*/ 3 w 7" name="T42"/>
                <a:gd fmla="*/ 7 h 1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" w="7">
                  <a:moveTo>
                    <a:pt x="3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8"/>
                  </a:cubicBezTo>
                  <a:lnTo>
                    <a:pt x="3" y="12"/>
                  </a:lnTo>
                  <a:close/>
                  <a:moveTo>
                    <a:pt x="3" y="7"/>
                  </a:move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1" name="Freeform 1262"/>
            <p:cNvSpPr>
              <a:spLocks noEditPoints="1"/>
            </p:cNvSpPr>
            <p:nvPr/>
          </p:nvSpPr>
          <p:spPr bwMode="auto">
            <a:xfrm>
              <a:off x="4825934" y="4686546"/>
              <a:ext cx="20950" cy="34507"/>
            </a:xfrm>
            <a:custGeom>
              <a:gdLst>
                <a:gd fmla="*/ 0 w 7" name="T0"/>
                <a:gd fmla="*/ 8 h 12" name="T1"/>
                <a:gd fmla="*/ 1 w 7" name="T2"/>
                <a:gd fmla="*/ 5 h 12" name="T3"/>
                <a:gd fmla="*/ 1 w 7" name="T4"/>
                <a:gd fmla="*/ 5 h 12" name="T5"/>
                <a:gd fmla="*/ 0 w 7" name="T6"/>
                <a:gd fmla="*/ 3 h 12" name="T7"/>
                <a:gd fmla="*/ 1 w 7" name="T8"/>
                <a:gd fmla="*/ 1 h 12" name="T9"/>
                <a:gd fmla="*/ 3 w 7" name="T10"/>
                <a:gd fmla="*/ 0 h 12" name="T11"/>
                <a:gd fmla="*/ 5 w 7" name="T12"/>
                <a:gd fmla="*/ 1 h 12" name="T13"/>
                <a:gd fmla="*/ 6 w 7" name="T14"/>
                <a:gd fmla="*/ 3 h 12" name="T15"/>
                <a:gd fmla="*/ 5 w 7" name="T16"/>
                <a:gd fmla="*/ 5 h 12" name="T17"/>
                <a:gd fmla="*/ 5 w 7" name="T18"/>
                <a:gd fmla="*/ 5 h 12" name="T19"/>
                <a:gd fmla="*/ 7 w 7" name="T20"/>
                <a:gd fmla="*/ 8 h 12" name="T21"/>
                <a:gd fmla="*/ 6 w 7" name="T22"/>
                <a:gd fmla="*/ 11 h 12" name="T23"/>
                <a:gd fmla="*/ 3 w 7" name="T24"/>
                <a:gd fmla="*/ 12 h 12" name="T25"/>
                <a:gd fmla="*/ 1 w 7" name="T26"/>
                <a:gd fmla="*/ 11 h 12" name="T27"/>
                <a:gd fmla="*/ 0 w 7" name="T28"/>
                <a:gd fmla="*/ 8 h 12" name="T29"/>
                <a:gd fmla="*/ 3 w 7" name="T30"/>
                <a:gd fmla="*/ 6 h 12" name="T31"/>
                <a:gd fmla="*/ 1 w 7" name="T32"/>
                <a:gd fmla="*/ 7 h 12" name="T33"/>
                <a:gd fmla="*/ 1 w 7" name="T34"/>
                <a:gd fmla="*/ 8 h 12" name="T35"/>
                <a:gd fmla="*/ 1 w 7" name="T36"/>
                <a:gd fmla="*/ 10 h 12" name="T37"/>
                <a:gd fmla="*/ 3 w 7" name="T38"/>
                <a:gd fmla="*/ 11 h 12" name="T39"/>
                <a:gd fmla="*/ 5 w 7" name="T40"/>
                <a:gd fmla="*/ 10 h 12" name="T41"/>
                <a:gd fmla="*/ 6 w 7" name="T42"/>
                <a:gd fmla="*/ 8 h 12" name="T43"/>
                <a:gd fmla="*/ 5 w 7" name="T44"/>
                <a:gd fmla="*/ 7 h 12" name="T45"/>
                <a:gd fmla="*/ 3 w 7" name="T46"/>
                <a:gd fmla="*/ 6 h 12" name="T47"/>
                <a:gd fmla="*/ 3 w 7" name="T48"/>
                <a:gd fmla="*/ 5 h 12" name="T49"/>
                <a:gd fmla="*/ 5 w 7" name="T50"/>
                <a:gd fmla="*/ 4 h 12" name="T51"/>
                <a:gd fmla="*/ 5 w 7" name="T52"/>
                <a:gd fmla="*/ 3 h 12" name="T53"/>
                <a:gd fmla="*/ 5 w 7" name="T54"/>
                <a:gd fmla="*/ 2 h 12" name="T55"/>
                <a:gd fmla="*/ 3 w 7" name="T56"/>
                <a:gd fmla="*/ 1 h 12" name="T57"/>
                <a:gd fmla="*/ 2 w 7" name="T58"/>
                <a:gd fmla="*/ 2 h 12" name="T59"/>
                <a:gd fmla="*/ 1 w 7" name="T60"/>
                <a:gd fmla="*/ 3 h 12" name="T61"/>
                <a:gd fmla="*/ 2 w 7" name="T62"/>
                <a:gd fmla="*/ 4 h 12" name="T63"/>
                <a:gd fmla="*/ 3 w 7" name="T64"/>
                <a:gd fmla="*/ 5 h 1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" w="7">
                  <a:moveTo>
                    <a:pt x="0" y="8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lose/>
                  <a:moveTo>
                    <a:pt x="3" y="6"/>
                  </a:moveTo>
                  <a:cubicBezTo>
                    <a:pt x="2" y="6"/>
                    <a:pt x="2" y="6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5" y="6"/>
                    <a:pt x="4" y="6"/>
                    <a:pt x="3" y="6"/>
                  </a:cubicBezTo>
                  <a:close/>
                  <a:moveTo>
                    <a:pt x="3" y="5"/>
                  </a:move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2" name="Freeform 1263"/>
            <p:cNvSpPr/>
            <p:nvPr/>
          </p:nvSpPr>
          <p:spPr bwMode="auto">
            <a:xfrm>
              <a:off x="4853046" y="4686546"/>
              <a:ext cx="17253" cy="34507"/>
            </a:xfrm>
            <a:custGeom>
              <a:gdLst>
                <a:gd fmla="*/ 4 w 14" name="T0"/>
                <a:gd fmla="*/ 28 h 28" name="T1"/>
                <a:gd fmla="*/ 2 w 14" name="T2"/>
                <a:gd fmla="*/ 28 h 28" name="T3"/>
                <a:gd fmla="*/ 11 w 14" name="T4"/>
                <a:gd fmla="*/ 5 h 28" name="T5"/>
                <a:gd fmla="*/ 0 w 14" name="T6"/>
                <a:gd fmla="*/ 5 h 28" name="T7"/>
                <a:gd fmla="*/ 0 w 14" name="T8"/>
                <a:gd fmla="*/ 0 h 28" name="T9"/>
                <a:gd fmla="*/ 14 w 14" name="T10"/>
                <a:gd fmla="*/ 0 h 28" name="T11"/>
                <a:gd fmla="*/ 14 w 14" name="T12"/>
                <a:gd fmla="*/ 5 h 28" name="T13"/>
                <a:gd fmla="*/ 4 w 14" name="T14"/>
                <a:gd fmla="*/ 28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4">
                  <a:moveTo>
                    <a:pt x="4" y="28"/>
                  </a:moveTo>
                  <a:lnTo>
                    <a:pt x="2" y="28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3" name="Freeform 1264"/>
            <p:cNvSpPr>
              <a:spLocks noEditPoints="1"/>
            </p:cNvSpPr>
            <p:nvPr/>
          </p:nvSpPr>
          <p:spPr bwMode="auto">
            <a:xfrm>
              <a:off x="4876461" y="4689011"/>
              <a:ext cx="22183" cy="32042"/>
            </a:xfrm>
            <a:custGeom>
              <a:gdLst>
                <a:gd fmla="*/ 4 w 8" name="T0"/>
                <a:gd fmla="*/ 0 h 11" name="T1"/>
                <a:gd fmla="*/ 6 w 8" name="T2"/>
                <a:gd fmla="*/ 0 h 11" name="T3"/>
                <a:gd fmla="*/ 3 w 8" name="T4"/>
                <a:gd fmla="*/ 4 h 11" name="T5"/>
                <a:gd fmla="*/ 4 w 8" name="T6"/>
                <a:gd fmla="*/ 3 h 11" name="T7"/>
                <a:gd fmla="*/ 7 w 8" name="T8"/>
                <a:gd fmla="*/ 4 h 11" name="T9"/>
                <a:gd fmla="*/ 8 w 8" name="T10"/>
                <a:gd fmla="*/ 7 h 11" name="T11"/>
                <a:gd fmla="*/ 7 w 8" name="T12"/>
                <a:gd fmla="*/ 10 h 11" name="T13"/>
                <a:gd fmla="*/ 4 w 8" name="T14"/>
                <a:gd fmla="*/ 11 h 11" name="T15"/>
                <a:gd fmla="*/ 1 w 8" name="T16"/>
                <a:gd fmla="*/ 10 h 11" name="T17"/>
                <a:gd fmla="*/ 0 w 8" name="T18"/>
                <a:gd fmla="*/ 7 h 11" name="T19"/>
                <a:gd fmla="*/ 1 w 8" name="T20"/>
                <a:gd fmla="*/ 5 h 11" name="T21"/>
                <a:gd fmla="*/ 2 w 8" name="T22"/>
                <a:gd fmla="*/ 3 h 11" name="T23"/>
                <a:gd fmla="*/ 4 w 8" name="T24"/>
                <a:gd fmla="*/ 0 h 11" name="T25"/>
                <a:gd fmla="*/ 4 w 8" name="T26"/>
                <a:gd fmla="*/ 4 h 11" name="T27"/>
                <a:gd fmla="*/ 2 w 8" name="T28"/>
                <a:gd fmla="*/ 5 h 11" name="T29"/>
                <a:gd fmla="*/ 1 w 8" name="T30"/>
                <a:gd fmla="*/ 7 h 11" name="T31"/>
                <a:gd fmla="*/ 2 w 8" name="T32"/>
                <a:gd fmla="*/ 9 h 11" name="T33"/>
                <a:gd fmla="*/ 4 w 8" name="T34"/>
                <a:gd fmla="*/ 10 h 11" name="T35"/>
                <a:gd fmla="*/ 6 w 8" name="T36"/>
                <a:gd fmla="*/ 9 h 11" name="T37"/>
                <a:gd fmla="*/ 6 w 8" name="T38"/>
                <a:gd fmla="*/ 7 h 11" name="T39"/>
                <a:gd fmla="*/ 6 w 8" name="T40"/>
                <a:gd fmla="*/ 5 h 11" name="T41"/>
                <a:gd fmla="*/ 4 w 8" name="T42"/>
                <a:gd fmla="*/ 4 h 1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" w="8">
                  <a:moveTo>
                    <a:pt x="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8" y="6"/>
                    <a:pt x="8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lnTo>
                    <a:pt x="4" y="0"/>
                  </a:lnTo>
                  <a:close/>
                  <a:moveTo>
                    <a:pt x="4" y="4"/>
                  </a:moveTo>
                  <a:cubicBezTo>
                    <a:pt x="3" y="4"/>
                    <a:pt x="3" y="5"/>
                    <a:pt x="2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4" name="Freeform 1265"/>
            <p:cNvSpPr/>
            <p:nvPr/>
          </p:nvSpPr>
          <p:spPr bwMode="auto">
            <a:xfrm>
              <a:off x="4902341" y="4686546"/>
              <a:ext cx="19718" cy="34507"/>
            </a:xfrm>
            <a:custGeom>
              <a:gdLst>
                <a:gd fmla="*/ 0 w 7" name="T0"/>
                <a:gd fmla="*/ 8 h 12" name="T1"/>
                <a:gd fmla="*/ 1 w 7" name="T2"/>
                <a:gd fmla="*/ 8 h 12" name="T3"/>
                <a:gd fmla="*/ 2 w 7" name="T4"/>
                <a:gd fmla="*/ 10 h 12" name="T5"/>
                <a:gd fmla="*/ 4 w 7" name="T6"/>
                <a:gd fmla="*/ 11 h 12" name="T7"/>
                <a:gd fmla="*/ 6 w 7" name="T8"/>
                <a:gd fmla="*/ 10 h 12" name="T9"/>
                <a:gd fmla="*/ 6 w 7" name="T10"/>
                <a:gd fmla="*/ 8 h 12" name="T11"/>
                <a:gd fmla="*/ 6 w 7" name="T12"/>
                <a:gd fmla="*/ 6 h 12" name="T13"/>
                <a:gd fmla="*/ 4 w 7" name="T14"/>
                <a:gd fmla="*/ 5 h 12" name="T15"/>
                <a:gd fmla="*/ 1 w 7" name="T16"/>
                <a:gd fmla="*/ 6 h 12" name="T17"/>
                <a:gd fmla="*/ 0 w 7" name="T18"/>
                <a:gd fmla="*/ 6 h 12" name="T19"/>
                <a:gd fmla="*/ 1 w 7" name="T20"/>
                <a:gd fmla="*/ 0 h 12" name="T21"/>
                <a:gd fmla="*/ 7 w 7" name="T22"/>
                <a:gd fmla="*/ 0 h 12" name="T23"/>
                <a:gd fmla="*/ 7 w 7" name="T24"/>
                <a:gd fmla="*/ 1 h 12" name="T25"/>
                <a:gd fmla="*/ 2 w 7" name="T26"/>
                <a:gd fmla="*/ 1 h 12" name="T27"/>
                <a:gd fmla="*/ 2 w 7" name="T28"/>
                <a:gd fmla="*/ 5 h 12" name="T29"/>
                <a:gd fmla="*/ 2 w 7" name="T30"/>
                <a:gd fmla="*/ 5 h 12" name="T31"/>
                <a:gd fmla="*/ 4 w 7" name="T32"/>
                <a:gd fmla="*/ 4 h 12" name="T33"/>
                <a:gd fmla="*/ 7 w 7" name="T34"/>
                <a:gd fmla="*/ 5 h 12" name="T35"/>
                <a:gd fmla="*/ 7 w 7" name="T36"/>
                <a:gd fmla="*/ 8 h 12" name="T37"/>
                <a:gd fmla="*/ 6 w 7" name="T38"/>
                <a:gd fmla="*/ 11 h 12" name="T39"/>
                <a:gd fmla="*/ 4 w 7" name="T40"/>
                <a:gd fmla="*/ 12 h 12" name="T41"/>
                <a:gd fmla="*/ 1 w 7" name="T42"/>
                <a:gd fmla="*/ 11 h 12" name="T43"/>
                <a:gd fmla="*/ 0 w 7" name="T44"/>
                <a:gd fmla="*/ 8 h 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" w="7">
                  <a:moveTo>
                    <a:pt x="0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5" y="11"/>
                    <a:pt x="6" y="10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6" y="4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5" name="Freeform 1266"/>
            <p:cNvSpPr>
              <a:spLocks noEditPoints="1"/>
            </p:cNvSpPr>
            <p:nvPr/>
          </p:nvSpPr>
          <p:spPr bwMode="auto">
            <a:xfrm>
              <a:off x="4949172" y="4689011"/>
              <a:ext cx="23415" cy="32042"/>
            </a:xfrm>
            <a:custGeom>
              <a:gdLst>
                <a:gd fmla="*/ 19 w 19" name="T0"/>
                <a:gd fmla="*/ 22 h 26" name="T1"/>
                <a:gd fmla="*/ 14 w 19" name="T2"/>
                <a:gd fmla="*/ 22 h 26" name="T3"/>
                <a:gd fmla="*/ 14 w 19" name="T4"/>
                <a:gd fmla="*/ 26 h 26" name="T5"/>
                <a:gd fmla="*/ 11 w 19" name="T6"/>
                <a:gd fmla="*/ 26 h 26" name="T7"/>
                <a:gd fmla="*/ 11 w 19" name="T8"/>
                <a:gd fmla="*/ 22 h 26" name="T9"/>
                <a:gd fmla="*/ 0 w 19" name="T10"/>
                <a:gd fmla="*/ 22 h 26" name="T11"/>
                <a:gd fmla="*/ 0 w 19" name="T12"/>
                <a:gd fmla="*/ 19 h 26" name="T13"/>
                <a:gd fmla="*/ 11 w 19" name="T14"/>
                <a:gd fmla="*/ 0 h 26" name="T15"/>
                <a:gd fmla="*/ 14 w 19" name="T16"/>
                <a:gd fmla="*/ 0 h 26" name="T17"/>
                <a:gd fmla="*/ 14 w 19" name="T18"/>
                <a:gd fmla="*/ 19 h 26" name="T19"/>
                <a:gd fmla="*/ 19 w 19" name="T20"/>
                <a:gd fmla="*/ 19 h 26" name="T21"/>
                <a:gd fmla="*/ 19 w 19" name="T22"/>
                <a:gd fmla="*/ 22 h 26" name="T23"/>
                <a:gd fmla="*/ 11 w 19" name="T24"/>
                <a:gd fmla="*/ 19 h 26" name="T25"/>
                <a:gd fmla="*/ 11 w 19" name="T26"/>
                <a:gd fmla="*/ 3 h 26" name="T27"/>
                <a:gd fmla="*/ 2 w 19" name="T28"/>
                <a:gd fmla="*/ 19 h 26" name="T29"/>
                <a:gd fmla="*/ 11 w 19" name="T30"/>
                <a:gd fmla="*/ 19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19">
                  <a:moveTo>
                    <a:pt x="19" y="22"/>
                  </a:moveTo>
                  <a:lnTo>
                    <a:pt x="14" y="22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19" y="22"/>
                  </a:lnTo>
                  <a:close/>
                  <a:moveTo>
                    <a:pt x="11" y="19"/>
                  </a:moveTo>
                  <a:lnTo>
                    <a:pt x="11" y="3"/>
                  </a:lnTo>
                  <a:lnTo>
                    <a:pt x="2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6" name="Freeform 1267"/>
            <p:cNvSpPr/>
            <p:nvPr/>
          </p:nvSpPr>
          <p:spPr bwMode="auto">
            <a:xfrm>
              <a:off x="4975052" y="4686546"/>
              <a:ext cx="19718" cy="34507"/>
            </a:xfrm>
            <a:custGeom>
              <a:gdLst>
                <a:gd fmla="*/ 0 w 7" name="T0"/>
                <a:gd fmla="*/ 8 h 12" name="T1"/>
                <a:gd fmla="*/ 1 w 7" name="T2"/>
                <a:gd fmla="*/ 8 h 12" name="T3"/>
                <a:gd fmla="*/ 3 w 7" name="T4"/>
                <a:gd fmla="*/ 11 h 12" name="T5"/>
                <a:gd fmla="*/ 5 w 7" name="T6"/>
                <a:gd fmla="*/ 10 h 12" name="T7"/>
                <a:gd fmla="*/ 6 w 7" name="T8"/>
                <a:gd fmla="*/ 8 h 12" name="T9"/>
                <a:gd fmla="*/ 3 w 7" name="T10"/>
                <a:gd fmla="*/ 5 h 12" name="T11"/>
                <a:gd fmla="*/ 2 w 7" name="T12"/>
                <a:gd fmla="*/ 5 h 12" name="T13"/>
                <a:gd fmla="*/ 2 w 7" name="T14"/>
                <a:gd fmla="*/ 5 h 12" name="T15"/>
                <a:gd fmla="*/ 5 w 7" name="T16"/>
                <a:gd fmla="*/ 1 h 12" name="T17"/>
                <a:gd fmla="*/ 0 w 7" name="T18"/>
                <a:gd fmla="*/ 1 h 12" name="T19"/>
                <a:gd fmla="*/ 0 w 7" name="T20"/>
                <a:gd fmla="*/ 0 h 12" name="T21"/>
                <a:gd fmla="*/ 6 w 7" name="T22"/>
                <a:gd fmla="*/ 0 h 12" name="T23"/>
                <a:gd fmla="*/ 6 w 7" name="T24"/>
                <a:gd fmla="*/ 1 h 12" name="T25"/>
                <a:gd fmla="*/ 3 w 7" name="T26"/>
                <a:gd fmla="*/ 4 h 12" name="T27"/>
                <a:gd fmla="*/ 6 w 7" name="T28"/>
                <a:gd fmla="*/ 5 h 12" name="T29"/>
                <a:gd fmla="*/ 7 w 7" name="T30"/>
                <a:gd fmla="*/ 8 h 12" name="T31"/>
                <a:gd fmla="*/ 6 w 7" name="T32"/>
                <a:gd fmla="*/ 11 h 12" name="T33"/>
                <a:gd fmla="*/ 3 w 7" name="T34"/>
                <a:gd fmla="*/ 12 h 12" name="T35"/>
                <a:gd fmla="*/ 1 w 7" name="T36"/>
                <a:gd fmla="*/ 11 h 12" name="T37"/>
                <a:gd fmla="*/ 0 w 7" name="T38"/>
                <a:gd fmla="*/ 8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7">
                  <a:moveTo>
                    <a:pt x="0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7" name="Freeform 1268"/>
            <p:cNvSpPr/>
            <p:nvPr/>
          </p:nvSpPr>
          <p:spPr bwMode="auto">
            <a:xfrm>
              <a:off x="5000932" y="4686546"/>
              <a:ext cx="20950" cy="34507"/>
            </a:xfrm>
            <a:custGeom>
              <a:gdLst>
                <a:gd fmla="*/ 7 w 7" name="T0"/>
                <a:gd fmla="*/ 12 h 12" name="T1"/>
                <a:gd fmla="*/ 0 w 7" name="T2"/>
                <a:gd fmla="*/ 12 h 12" name="T3"/>
                <a:gd fmla="*/ 0 w 7" name="T4"/>
                <a:gd fmla="*/ 11 h 12" name="T5"/>
                <a:gd fmla="*/ 4 w 7" name="T6"/>
                <a:gd fmla="*/ 7 h 12" name="T7"/>
                <a:gd fmla="*/ 5 w 7" name="T8"/>
                <a:gd fmla="*/ 6 h 12" name="T9"/>
                <a:gd fmla="*/ 5 w 7" name="T10"/>
                <a:gd fmla="*/ 4 h 12" name="T11"/>
                <a:gd fmla="*/ 5 w 7" name="T12"/>
                <a:gd fmla="*/ 2 h 12" name="T13"/>
                <a:gd fmla="*/ 3 w 7" name="T14"/>
                <a:gd fmla="*/ 1 h 12" name="T15"/>
                <a:gd fmla="*/ 1 w 7" name="T16"/>
                <a:gd fmla="*/ 2 h 12" name="T17"/>
                <a:gd fmla="*/ 1 w 7" name="T18"/>
                <a:gd fmla="*/ 4 h 12" name="T19"/>
                <a:gd fmla="*/ 1 w 7" name="T20"/>
                <a:gd fmla="*/ 4 h 12" name="T21"/>
                <a:gd fmla="*/ 0 w 7" name="T22"/>
                <a:gd fmla="*/ 4 h 12" name="T23"/>
                <a:gd fmla="*/ 0 w 7" name="T24"/>
                <a:gd fmla="*/ 4 h 12" name="T25"/>
                <a:gd fmla="*/ 1 w 7" name="T26"/>
                <a:gd fmla="*/ 1 h 12" name="T27"/>
                <a:gd fmla="*/ 3 w 7" name="T28"/>
                <a:gd fmla="*/ 0 h 12" name="T29"/>
                <a:gd fmla="*/ 6 w 7" name="T30"/>
                <a:gd fmla="*/ 1 h 12" name="T31"/>
                <a:gd fmla="*/ 7 w 7" name="T32"/>
                <a:gd fmla="*/ 4 h 12" name="T33"/>
                <a:gd fmla="*/ 5 w 7" name="T34"/>
                <a:gd fmla="*/ 7 h 12" name="T35"/>
                <a:gd fmla="*/ 1 w 7" name="T36"/>
                <a:gd fmla="*/ 11 h 12" name="T37"/>
                <a:gd fmla="*/ 7 w 7" name="T38"/>
                <a:gd fmla="*/ 11 h 12" name="T39"/>
                <a:gd fmla="*/ 7 w 7" name="T40"/>
                <a:gd fmla="*/ 12 h 1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" w="7">
                  <a:moveTo>
                    <a:pt x="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5"/>
                    <a:pt x="6" y="6"/>
                    <a:pt x="5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8" name="Freeform 1269"/>
            <p:cNvSpPr/>
            <p:nvPr/>
          </p:nvSpPr>
          <p:spPr bwMode="auto">
            <a:xfrm>
              <a:off x="5028044" y="4689011"/>
              <a:ext cx="17253" cy="32042"/>
            </a:xfrm>
            <a:custGeom>
              <a:gdLst>
                <a:gd fmla="*/ 2 w 14" name="T0"/>
                <a:gd fmla="*/ 3 h 26" name="T1"/>
                <a:gd fmla="*/ 2 w 14" name="T2"/>
                <a:gd fmla="*/ 0 h 26" name="T3"/>
                <a:gd fmla="*/ 9 w 14" name="T4"/>
                <a:gd fmla="*/ 0 h 26" name="T5"/>
                <a:gd fmla="*/ 9 w 14" name="T6"/>
                <a:gd fmla="*/ 24 h 26" name="T7"/>
                <a:gd fmla="*/ 14 w 14" name="T8"/>
                <a:gd fmla="*/ 24 h 26" name="T9"/>
                <a:gd fmla="*/ 14 w 14" name="T10"/>
                <a:gd fmla="*/ 26 h 26" name="T11"/>
                <a:gd fmla="*/ 0 w 14" name="T12"/>
                <a:gd fmla="*/ 26 h 26" name="T13"/>
                <a:gd fmla="*/ 0 w 14" name="T14"/>
                <a:gd fmla="*/ 24 h 26" name="T15"/>
                <a:gd fmla="*/ 7 w 14" name="T16"/>
                <a:gd fmla="*/ 24 h 26" name="T17"/>
                <a:gd fmla="*/ 7 w 14" name="T18"/>
                <a:gd fmla="*/ 3 h 26" name="T19"/>
                <a:gd fmla="*/ 2 w 14" name="T20"/>
                <a:gd fmla="*/ 3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14">
                  <a:moveTo>
                    <a:pt x="2" y="3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69" name="Freeform 1270"/>
            <p:cNvSpPr/>
            <p:nvPr/>
          </p:nvSpPr>
          <p:spPr bwMode="auto">
            <a:xfrm>
              <a:off x="4866602" y="4520174"/>
              <a:ext cx="14789" cy="25880"/>
            </a:xfrm>
            <a:custGeom>
              <a:gdLst>
                <a:gd fmla="*/ 0 w 12" name="T0"/>
                <a:gd fmla="*/ 2 h 21" name="T1"/>
                <a:gd fmla="*/ 0 w 12" name="T2"/>
                <a:gd fmla="*/ 0 h 21" name="T3"/>
                <a:gd fmla="*/ 8 w 12" name="T4"/>
                <a:gd fmla="*/ 0 h 21" name="T5"/>
                <a:gd fmla="*/ 8 w 12" name="T6"/>
                <a:gd fmla="*/ 19 h 21" name="T7"/>
                <a:gd fmla="*/ 12 w 12" name="T8"/>
                <a:gd fmla="*/ 19 h 21" name="T9"/>
                <a:gd fmla="*/ 12 w 12" name="T10"/>
                <a:gd fmla="*/ 21 h 21" name="T11"/>
                <a:gd fmla="*/ 0 w 12" name="T12"/>
                <a:gd fmla="*/ 21 h 21" name="T13"/>
                <a:gd fmla="*/ 0 w 12" name="T14"/>
                <a:gd fmla="*/ 19 h 21" name="T15"/>
                <a:gd fmla="*/ 5 w 12" name="T16"/>
                <a:gd fmla="*/ 19 h 21" name="T17"/>
                <a:gd fmla="*/ 5 w 12" name="T18"/>
                <a:gd fmla="*/ 2 h 21" name="T19"/>
                <a:gd fmla="*/ 0 w 12" name="T20"/>
                <a:gd fmla="*/ 2 h 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" w="12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0" name="Freeform 1271"/>
            <p:cNvSpPr/>
            <p:nvPr/>
          </p:nvSpPr>
          <p:spPr bwMode="auto">
            <a:xfrm>
              <a:off x="4887553" y="4520174"/>
              <a:ext cx="17253" cy="25880"/>
            </a:xfrm>
            <a:custGeom>
              <a:gdLst>
                <a:gd fmla="*/ 6 w 6" name="T0"/>
                <a:gd fmla="*/ 9 h 9" name="T1"/>
                <a:gd fmla="*/ 0 w 6" name="T2"/>
                <a:gd fmla="*/ 9 h 9" name="T3"/>
                <a:gd fmla="*/ 0 w 6" name="T4"/>
                <a:gd fmla="*/ 8 h 9" name="T5"/>
                <a:gd fmla="*/ 4 w 6" name="T6"/>
                <a:gd fmla="*/ 5 h 9" name="T7"/>
                <a:gd fmla="*/ 5 w 6" name="T8"/>
                <a:gd fmla="*/ 4 h 9" name="T9"/>
                <a:gd fmla="*/ 5 w 6" name="T10"/>
                <a:gd fmla="*/ 3 h 9" name="T11"/>
                <a:gd fmla="*/ 5 w 6" name="T12"/>
                <a:gd fmla="*/ 1 h 9" name="T13"/>
                <a:gd fmla="*/ 3 w 6" name="T14"/>
                <a:gd fmla="*/ 1 h 9" name="T15"/>
                <a:gd fmla="*/ 2 w 6" name="T16"/>
                <a:gd fmla="*/ 1 h 9" name="T17"/>
                <a:gd fmla="*/ 1 w 6" name="T18"/>
                <a:gd fmla="*/ 3 h 9" name="T19"/>
                <a:gd fmla="*/ 1 w 6" name="T20"/>
                <a:gd fmla="*/ 3 h 9" name="T21"/>
                <a:gd fmla="*/ 0 w 6" name="T22"/>
                <a:gd fmla="*/ 3 h 9" name="T23"/>
                <a:gd fmla="*/ 0 w 6" name="T24"/>
                <a:gd fmla="*/ 3 h 9" name="T25"/>
                <a:gd fmla="*/ 1 w 6" name="T26"/>
                <a:gd fmla="*/ 1 h 9" name="T27"/>
                <a:gd fmla="*/ 3 w 6" name="T28"/>
                <a:gd fmla="*/ 0 h 9" name="T29"/>
                <a:gd fmla="*/ 6 w 6" name="T30"/>
                <a:gd fmla="*/ 1 h 9" name="T31"/>
                <a:gd fmla="*/ 6 w 6" name="T32"/>
                <a:gd fmla="*/ 3 h 9" name="T33"/>
                <a:gd fmla="*/ 5 w 6" name="T34"/>
                <a:gd fmla="*/ 5 h 9" name="T35"/>
                <a:gd fmla="*/ 1 w 6" name="T36"/>
                <a:gd fmla="*/ 8 h 9" name="T37"/>
                <a:gd fmla="*/ 6 w 6" name="T38"/>
                <a:gd fmla="*/ 8 h 9" name="T39"/>
                <a:gd fmla="*/ 6 w 6" name="T40"/>
                <a:gd fmla="*/ 9 h 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" w="6">
                  <a:moveTo>
                    <a:pt x="6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1" name="Freeform 1272"/>
            <p:cNvSpPr/>
            <p:nvPr/>
          </p:nvSpPr>
          <p:spPr bwMode="auto">
            <a:xfrm>
              <a:off x="4910968" y="4520174"/>
              <a:ext cx="19718" cy="25880"/>
            </a:xfrm>
            <a:custGeom>
              <a:gdLst>
                <a:gd fmla="*/ 0 w 7" name="T0"/>
                <a:gd fmla="*/ 6 h 9" name="T1"/>
                <a:gd fmla="*/ 1 w 7" name="T2"/>
                <a:gd fmla="*/ 6 h 9" name="T3"/>
                <a:gd fmla="*/ 3 w 7" name="T4"/>
                <a:gd fmla="*/ 8 h 9" name="T5"/>
                <a:gd fmla="*/ 5 w 7" name="T6"/>
                <a:gd fmla="*/ 8 h 9" name="T7"/>
                <a:gd fmla="*/ 5 w 7" name="T8"/>
                <a:gd fmla="*/ 6 h 9" name="T9"/>
                <a:gd fmla="*/ 3 w 7" name="T10"/>
                <a:gd fmla="*/ 4 h 9" name="T11"/>
                <a:gd fmla="*/ 2 w 7" name="T12"/>
                <a:gd fmla="*/ 4 h 9" name="T13"/>
                <a:gd fmla="*/ 2 w 7" name="T14"/>
                <a:gd fmla="*/ 4 h 9" name="T15"/>
                <a:gd fmla="*/ 5 w 7" name="T16"/>
                <a:gd fmla="*/ 1 h 9" name="T17"/>
                <a:gd fmla="*/ 1 w 7" name="T18"/>
                <a:gd fmla="*/ 1 h 9" name="T19"/>
                <a:gd fmla="*/ 1 w 7" name="T20"/>
                <a:gd fmla="*/ 0 h 9" name="T21"/>
                <a:gd fmla="*/ 6 w 7" name="T22"/>
                <a:gd fmla="*/ 0 h 9" name="T23"/>
                <a:gd fmla="*/ 6 w 7" name="T24"/>
                <a:gd fmla="*/ 1 h 9" name="T25"/>
                <a:gd fmla="*/ 3 w 7" name="T26"/>
                <a:gd fmla="*/ 3 h 9" name="T27"/>
                <a:gd fmla="*/ 6 w 7" name="T28"/>
                <a:gd fmla="*/ 4 h 9" name="T29"/>
                <a:gd fmla="*/ 7 w 7" name="T30"/>
                <a:gd fmla="*/ 6 h 9" name="T31"/>
                <a:gd fmla="*/ 6 w 7" name="T32"/>
                <a:gd fmla="*/ 8 h 9" name="T33"/>
                <a:gd fmla="*/ 3 w 7" name="T34"/>
                <a:gd fmla="*/ 9 h 9" name="T35"/>
                <a:gd fmla="*/ 1 w 7" name="T36"/>
                <a:gd fmla="*/ 8 h 9" name="T37"/>
                <a:gd fmla="*/ 0 w 7" name="T38"/>
                <a:gd fmla="*/ 6 h 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" w="7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5"/>
                    <a:pt x="5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2" name="Freeform 1273"/>
            <p:cNvSpPr>
              <a:spLocks noEditPoints="1"/>
            </p:cNvSpPr>
            <p:nvPr/>
          </p:nvSpPr>
          <p:spPr bwMode="auto">
            <a:xfrm>
              <a:off x="4951636" y="4520174"/>
              <a:ext cx="20950" cy="25880"/>
            </a:xfrm>
            <a:custGeom>
              <a:gdLst>
                <a:gd fmla="*/ 17 w 17" name="T0"/>
                <a:gd fmla="*/ 17 h 21" name="T1"/>
                <a:gd fmla="*/ 14 w 17" name="T2"/>
                <a:gd fmla="*/ 17 h 21" name="T3"/>
                <a:gd fmla="*/ 14 w 17" name="T4"/>
                <a:gd fmla="*/ 21 h 21" name="T5"/>
                <a:gd fmla="*/ 12 w 17" name="T6"/>
                <a:gd fmla="*/ 21 h 21" name="T7"/>
                <a:gd fmla="*/ 12 w 17" name="T8"/>
                <a:gd fmla="*/ 17 h 21" name="T9"/>
                <a:gd fmla="*/ 0 w 17" name="T10"/>
                <a:gd fmla="*/ 17 h 21" name="T11"/>
                <a:gd fmla="*/ 0 w 17" name="T12"/>
                <a:gd fmla="*/ 17 h 21" name="T13"/>
                <a:gd fmla="*/ 12 w 17" name="T14"/>
                <a:gd fmla="*/ 0 h 21" name="T15"/>
                <a:gd fmla="*/ 14 w 17" name="T16"/>
                <a:gd fmla="*/ 0 h 21" name="T17"/>
                <a:gd fmla="*/ 14 w 17" name="T18"/>
                <a:gd fmla="*/ 17 h 21" name="T19"/>
                <a:gd fmla="*/ 17 w 17" name="T20"/>
                <a:gd fmla="*/ 17 h 21" name="T21"/>
                <a:gd fmla="*/ 17 w 17" name="T22"/>
                <a:gd fmla="*/ 17 h 21" name="T23"/>
                <a:gd fmla="*/ 12 w 17" name="T24"/>
                <a:gd fmla="*/ 17 h 21" name="T25"/>
                <a:gd fmla="*/ 12 w 17" name="T26"/>
                <a:gd fmla="*/ 5 h 21" name="T27"/>
                <a:gd fmla="*/ 2 w 17" name="T28"/>
                <a:gd fmla="*/ 17 h 21" name="T29"/>
                <a:gd fmla="*/ 12 w 17" name="T30"/>
                <a:gd fmla="*/ 17 h 2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" w="17">
                  <a:moveTo>
                    <a:pt x="17" y="17"/>
                  </a:moveTo>
                  <a:lnTo>
                    <a:pt x="14" y="17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7" y="17"/>
                  </a:lnTo>
                  <a:close/>
                  <a:moveTo>
                    <a:pt x="12" y="17"/>
                  </a:moveTo>
                  <a:lnTo>
                    <a:pt x="12" y="5"/>
                  </a:lnTo>
                  <a:lnTo>
                    <a:pt x="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3" name="Freeform 1274"/>
            <p:cNvSpPr/>
            <p:nvPr/>
          </p:nvSpPr>
          <p:spPr bwMode="auto">
            <a:xfrm>
              <a:off x="4975052" y="4520174"/>
              <a:ext cx="19718" cy="25880"/>
            </a:xfrm>
            <a:custGeom>
              <a:gdLst>
                <a:gd fmla="*/ 0 w 7" name="T0"/>
                <a:gd fmla="*/ 6 h 9" name="T1"/>
                <a:gd fmla="*/ 1 w 7" name="T2"/>
                <a:gd fmla="*/ 6 h 9" name="T3"/>
                <a:gd fmla="*/ 2 w 7" name="T4"/>
                <a:gd fmla="*/ 8 h 9" name="T5"/>
                <a:gd fmla="*/ 4 w 7" name="T6"/>
                <a:gd fmla="*/ 8 h 9" name="T7"/>
                <a:gd fmla="*/ 5 w 7" name="T8"/>
                <a:gd fmla="*/ 8 h 9" name="T9"/>
                <a:gd fmla="*/ 6 w 7" name="T10"/>
                <a:gd fmla="*/ 6 h 9" name="T11"/>
                <a:gd fmla="*/ 5 w 7" name="T12"/>
                <a:gd fmla="*/ 4 h 9" name="T13"/>
                <a:gd fmla="*/ 4 w 7" name="T14"/>
                <a:gd fmla="*/ 4 h 9" name="T15"/>
                <a:gd fmla="*/ 1 w 7" name="T16"/>
                <a:gd fmla="*/ 5 h 9" name="T17"/>
                <a:gd fmla="*/ 1 w 7" name="T18"/>
                <a:gd fmla="*/ 4 h 9" name="T19"/>
                <a:gd fmla="*/ 2 w 7" name="T20"/>
                <a:gd fmla="*/ 0 h 9" name="T21"/>
                <a:gd fmla="*/ 6 w 7" name="T22"/>
                <a:gd fmla="*/ 0 h 9" name="T23"/>
                <a:gd fmla="*/ 6 w 7" name="T24"/>
                <a:gd fmla="*/ 1 h 9" name="T25"/>
                <a:gd fmla="*/ 2 w 7" name="T26"/>
                <a:gd fmla="*/ 1 h 9" name="T27"/>
                <a:gd fmla="*/ 2 w 7" name="T28"/>
                <a:gd fmla="*/ 3 h 9" name="T29"/>
                <a:gd fmla="*/ 2 w 7" name="T30"/>
                <a:gd fmla="*/ 3 h 9" name="T31"/>
                <a:gd fmla="*/ 4 w 7" name="T32"/>
                <a:gd fmla="*/ 3 h 9" name="T33"/>
                <a:gd fmla="*/ 6 w 7" name="T34"/>
                <a:gd fmla="*/ 4 h 9" name="T35"/>
                <a:gd fmla="*/ 7 w 7" name="T36"/>
                <a:gd fmla="*/ 6 h 9" name="T37"/>
                <a:gd fmla="*/ 6 w 7" name="T38"/>
                <a:gd fmla="*/ 8 h 9" name="T39"/>
                <a:gd fmla="*/ 4 w 7" name="T40"/>
                <a:gd fmla="*/ 9 h 9" name="T41"/>
                <a:gd fmla="*/ 1 w 7" name="T42"/>
                <a:gd fmla="*/ 8 h 9" name="T43"/>
                <a:gd fmla="*/ 0 w 7" name="T44"/>
                <a:gd fmla="*/ 6 h 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" w="7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4" name="Freeform 1275"/>
            <p:cNvSpPr>
              <a:spLocks noEditPoints="1"/>
            </p:cNvSpPr>
            <p:nvPr/>
          </p:nvSpPr>
          <p:spPr bwMode="auto">
            <a:xfrm>
              <a:off x="4998467" y="4520174"/>
              <a:ext cx="19718" cy="25880"/>
            </a:xfrm>
            <a:custGeom>
              <a:gdLst>
                <a:gd fmla="*/ 4 w 7" name="T0"/>
                <a:gd fmla="*/ 0 h 9" name="T1"/>
                <a:gd fmla="*/ 5 w 7" name="T2"/>
                <a:gd fmla="*/ 0 h 9" name="T3"/>
                <a:gd fmla="*/ 3 w 7" name="T4"/>
                <a:gd fmla="*/ 3 h 9" name="T5"/>
                <a:gd fmla="*/ 4 w 7" name="T6"/>
                <a:gd fmla="*/ 3 h 9" name="T7"/>
                <a:gd fmla="*/ 6 w 7" name="T8"/>
                <a:gd fmla="*/ 4 h 9" name="T9"/>
                <a:gd fmla="*/ 7 w 7" name="T10"/>
                <a:gd fmla="*/ 6 h 9" name="T11"/>
                <a:gd fmla="*/ 6 w 7" name="T12"/>
                <a:gd fmla="*/ 8 h 9" name="T13"/>
                <a:gd fmla="*/ 4 w 7" name="T14"/>
                <a:gd fmla="*/ 9 h 9" name="T15"/>
                <a:gd fmla="*/ 1 w 7" name="T16"/>
                <a:gd fmla="*/ 8 h 9" name="T17"/>
                <a:gd fmla="*/ 0 w 7" name="T18"/>
                <a:gd fmla="*/ 6 h 9" name="T19"/>
                <a:gd fmla="*/ 1 w 7" name="T20"/>
                <a:gd fmla="*/ 5 h 9" name="T21"/>
                <a:gd fmla="*/ 2 w 7" name="T22"/>
                <a:gd fmla="*/ 3 h 9" name="T23"/>
                <a:gd fmla="*/ 4 w 7" name="T24"/>
                <a:gd fmla="*/ 0 h 9" name="T25"/>
                <a:gd fmla="*/ 4 w 7" name="T26"/>
                <a:gd fmla="*/ 4 h 9" name="T27"/>
                <a:gd fmla="*/ 2 w 7" name="T28"/>
                <a:gd fmla="*/ 5 h 9" name="T29"/>
                <a:gd fmla="*/ 1 w 7" name="T30"/>
                <a:gd fmla="*/ 6 h 9" name="T31"/>
                <a:gd fmla="*/ 2 w 7" name="T32"/>
                <a:gd fmla="*/ 8 h 9" name="T33"/>
                <a:gd fmla="*/ 4 w 7" name="T34"/>
                <a:gd fmla="*/ 8 h 9" name="T35"/>
                <a:gd fmla="*/ 5 w 7" name="T36"/>
                <a:gd fmla="*/ 8 h 9" name="T37"/>
                <a:gd fmla="*/ 6 w 7" name="T38"/>
                <a:gd fmla="*/ 6 h 9" name="T39"/>
                <a:gd fmla="*/ 5 w 7" name="T40"/>
                <a:gd fmla="*/ 5 h 9" name="T41"/>
                <a:gd fmla="*/ 4 w 7" name="T42"/>
                <a:gd fmla="*/ 4 h 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9" w="7"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lnTo>
                    <a:pt x="4" y="0"/>
                  </a:lnTo>
                  <a:close/>
                  <a:moveTo>
                    <a:pt x="4" y="4"/>
                  </a:moveTo>
                  <a:cubicBezTo>
                    <a:pt x="3" y="4"/>
                    <a:pt x="2" y="4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699C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5" name="Oval 1276"/>
            <p:cNvSpPr>
              <a:spLocks noChangeArrowheads="1"/>
            </p:cNvSpPr>
            <p:nvPr/>
          </p:nvSpPr>
          <p:spPr bwMode="auto">
            <a:xfrm>
              <a:off x="3310106" y="1821261"/>
              <a:ext cx="99823" cy="98590"/>
            </a:xfrm>
            <a:prstGeom prst="ellipse">
              <a:avLst/>
            </a:prstGeom>
            <a:solidFill>
              <a:srgbClr val="F2C7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6" name="Oval 1277"/>
            <p:cNvSpPr>
              <a:spLocks noChangeArrowheads="1"/>
            </p:cNvSpPr>
            <p:nvPr/>
          </p:nvSpPr>
          <p:spPr bwMode="auto">
            <a:xfrm>
              <a:off x="5415011" y="4106095"/>
              <a:ext cx="98590" cy="99823"/>
            </a:xfrm>
            <a:prstGeom prst="ellipse">
              <a:avLst/>
            </a:prstGeom>
            <a:solidFill>
              <a:srgbClr val="F679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  <p:sp>
          <p:nvSpPr>
            <p:cNvPr id="77" name="Oval 1278"/>
            <p:cNvSpPr>
              <a:spLocks noChangeArrowheads="1"/>
            </p:cNvSpPr>
            <p:nvPr/>
          </p:nvSpPr>
          <p:spPr bwMode="auto">
            <a:xfrm>
              <a:off x="7545797" y="2943960"/>
              <a:ext cx="98590" cy="98590"/>
            </a:xfrm>
            <a:prstGeom prst="ellipse">
              <a:avLst/>
            </a:prstGeom>
            <a:solidFill>
              <a:srgbClr val="F2C7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1774" compatLnSpc="1" lIns="43548" numCol="1" rIns="43548" tIns="21774" vert="horz" wrap="square">
              <a:prstTxWarp prst="textNoShape">
                <a:avLst/>
              </a:prstTxWarp>
            </a:bodyPr>
            <a:lstStyle/>
            <a:p>
              <a:endParaRPr altLang="en-US" lang="zh-CN" sz="857"/>
            </a:p>
          </p:txBody>
        </p:sp>
      </p:grpSp>
      <p:sp>
        <p:nvSpPr>
          <p:cNvPr id="1279" name="文本框 1278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2016年工作取得的成效</a:t>
            </a:r>
          </a:p>
        </p:txBody>
      </p:sp>
      <p:sp>
        <p:nvSpPr>
          <p:cNvPr id="1280" name="文本框 1279"/>
          <p:cNvSpPr txBox="1"/>
          <p:nvPr/>
        </p:nvSpPr>
        <p:spPr>
          <a:xfrm>
            <a:off x="6720105" y="3010437"/>
            <a:ext cx="2357222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1281" name="文本框 1280"/>
          <p:cNvSpPr txBox="1"/>
          <p:nvPr/>
        </p:nvSpPr>
        <p:spPr>
          <a:xfrm>
            <a:off x="6547059" y="2392751"/>
            <a:ext cx="2461465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>
                <a:solidFill>
                  <a:srgbClr val="13475C"/>
                </a:solidFill>
              </a:rPr>
              <a:t>请输入小标题</a:t>
            </a:r>
          </a:p>
        </p:txBody>
      </p:sp>
      <p:sp>
        <p:nvSpPr>
          <p:cNvPr id="1282" name="Freeform 1122"/>
          <p:cNvSpPr/>
          <p:nvPr/>
        </p:nvSpPr>
        <p:spPr bwMode="auto">
          <a:xfrm>
            <a:off x="9388267" y="1796076"/>
            <a:ext cx="1821458" cy="1116537"/>
          </a:xfrm>
          <a:custGeom>
            <a:gdLst>
              <a:gd fmla="*/ 625 w 625" name="T0"/>
              <a:gd fmla="*/ 292 h 383" name="T1"/>
              <a:gd fmla="*/ 577 w 625" name="T2"/>
              <a:gd fmla="*/ 209 h 383" name="T3"/>
              <a:gd fmla="*/ 580 w 625" name="T4"/>
              <a:gd fmla="*/ 188 h 383" name="T5"/>
              <a:gd fmla="*/ 508 w 625" name="T6"/>
              <a:gd fmla="*/ 115 h 383" name="T7"/>
              <a:gd fmla="*/ 467 w 625" name="T8"/>
              <a:gd fmla="*/ 129 h 383" name="T9"/>
              <a:gd fmla="*/ 467 w 625" name="T10"/>
              <a:gd fmla="*/ 122 h 383" name="T11"/>
              <a:gd fmla="*/ 398 w 625" name="T12"/>
              <a:gd fmla="*/ 53 h 383" name="T13"/>
              <a:gd fmla="*/ 344 w 625" name="T14"/>
              <a:gd fmla="*/ 79 h 383" name="T15"/>
              <a:gd fmla="*/ 222 w 625" name="T16"/>
              <a:gd fmla="*/ 0 h 383" name="T17"/>
              <a:gd fmla="*/ 89 w 625" name="T18"/>
              <a:gd fmla="*/ 123 h 383" name="T19"/>
              <a:gd fmla="*/ 0 w 625" name="T20"/>
              <a:gd fmla="*/ 249 h 383" name="T21"/>
              <a:gd fmla="*/ 124 w 625" name="T22"/>
              <a:gd fmla="*/ 382 h 383" name="T23"/>
              <a:gd fmla="*/ 561 w 625" name="T24"/>
              <a:gd fmla="*/ 383 h 383" name="T25"/>
              <a:gd fmla="*/ 625 w 625" name="T26"/>
              <a:gd fmla="*/ 292 h 38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3" w="625">
                <a:moveTo>
                  <a:pt x="625" y="292"/>
                </a:moveTo>
                <a:cubicBezTo>
                  <a:pt x="625" y="257"/>
                  <a:pt x="606" y="226"/>
                  <a:pt x="577" y="209"/>
                </a:cubicBezTo>
                <a:cubicBezTo>
                  <a:pt x="579" y="202"/>
                  <a:pt x="580" y="195"/>
                  <a:pt x="580" y="188"/>
                </a:cubicBezTo>
                <a:cubicBezTo>
                  <a:pt x="580" y="148"/>
                  <a:pt x="548" y="115"/>
                  <a:pt x="508" y="115"/>
                </a:cubicBezTo>
                <a:cubicBezTo>
                  <a:pt x="493" y="115"/>
                  <a:pt x="478" y="120"/>
                  <a:pt x="467" y="129"/>
                </a:cubicBezTo>
                <a:cubicBezTo>
                  <a:pt x="467" y="126"/>
                  <a:pt x="467" y="124"/>
                  <a:pt x="467" y="122"/>
                </a:cubicBezTo>
                <a:cubicBezTo>
                  <a:pt x="467" y="84"/>
                  <a:pt x="436" y="53"/>
                  <a:pt x="398" y="53"/>
                </a:cubicBezTo>
                <a:cubicBezTo>
                  <a:pt x="376" y="53"/>
                  <a:pt x="357" y="63"/>
                  <a:pt x="344" y="79"/>
                </a:cubicBezTo>
                <a:cubicBezTo>
                  <a:pt x="324" y="32"/>
                  <a:pt x="277" y="0"/>
                  <a:pt x="222" y="0"/>
                </a:cubicBezTo>
                <a:cubicBezTo>
                  <a:pt x="152" y="0"/>
                  <a:pt x="95" y="54"/>
                  <a:pt x="89" y="123"/>
                </a:cubicBezTo>
                <a:cubicBezTo>
                  <a:pt x="37" y="141"/>
                  <a:pt x="0" y="191"/>
                  <a:pt x="0" y="249"/>
                </a:cubicBezTo>
                <a:cubicBezTo>
                  <a:pt x="0" y="320"/>
                  <a:pt x="55" y="378"/>
                  <a:pt x="124" y="382"/>
                </a:cubicBezTo>
                <a:cubicBezTo>
                  <a:pt x="561" y="383"/>
                  <a:pt x="561" y="383"/>
                  <a:pt x="561" y="383"/>
                </a:cubicBezTo>
                <a:cubicBezTo>
                  <a:pt x="599" y="370"/>
                  <a:pt x="625" y="334"/>
                  <a:pt x="625" y="29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21774" compatLnSpc="1" lIns="43548" numCol="1" rIns="43548" tIns="21774" vert="horz" wrap="square">
            <a:prstTxWarp prst="textNoShape">
              <a:avLst/>
            </a:prstTxWarp>
          </a:bodyPr>
          <a:lstStyle/>
          <a:p>
            <a:endParaRPr altLang="en-US" lang="zh-CN" sz="857"/>
          </a:p>
        </p:txBody>
      </p:sp>
      <p:sp>
        <p:nvSpPr>
          <p:cNvPr id="1283" name="文本框 1282"/>
          <p:cNvSpPr txBox="1"/>
          <p:nvPr/>
        </p:nvSpPr>
        <p:spPr>
          <a:xfrm>
            <a:off x="9066108" y="2336518"/>
            <a:ext cx="2461465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>
                <a:solidFill>
                  <a:srgbClr val="13475C"/>
                </a:solidFill>
              </a:rPr>
              <a:t>请输入小标题</a:t>
            </a:r>
          </a:p>
        </p:txBody>
      </p:sp>
      <p:sp>
        <p:nvSpPr>
          <p:cNvPr id="1284" name="文本框 1283"/>
          <p:cNvSpPr txBox="1"/>
          <p:nvPr/>
        </p:nvSpPr>
        <p:spPr>
          <a:xfrm>
            <a:off x="9177162" y="3010437"/>
            <a:ext cx="2357222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1285" name="文本框 1284"/>
          <p:cNvSpPr txBox="1"/>
          <p:nvPr/>
        </p:nvSpPr>
        <p:spPr>
          <a:xfrm>
            <a:off x="795590" y="5266324"/>
            <a:ext cx="1080080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请输入内容概述，请输入内容概述，请输入内容概述。请输入内容概述，请输入内容概述。请输入内容概述，请输入内容概述。请输入内容概述，请输入内容概述。请输入内容概述，请输入内容概述。请输入内容概述，请输入内容概述。</a:t>
            </a:r>
          </a:p>
        </p:txBody>
      </p:sp>
      <p:sp>
        <p:nvSpPr>
          <p:cNvPr id="1286" name="文本框 1285"/>
          <p:cNvSpPr txBox="1"/>
          <p:nvPr/>
        </p:nvSpPr>
        <p:spPr>
          <a:xfrm>
            <a:off x="2107335" y="2364418"/>
            <a:ext cx="246146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>
                <a:solidFill>
                  <a:srgbClr val="13475C"/>
                </a:solidFill>
              </a:rPr>
              <a:t>参训率</a:t>
            </a:r>
          </a:p>
          <a:p>
            <a:pPr algn="ctr"/>
            <a:r>
              <a:rPr altLang="en-US" lang="zh-CN">
                <a:solidFill>
                  <a:srgbClr val="13475C"/>
                </a:solidFill>
              </a:rPr>
              <a:t>95%</a:t>
            </a:r>
          </a:p>
        </p:txBody>
      </p:sp>
      <p:sp>
        <p:nvSpPr>
          <p:cNvPr id="1287" name="文本框 1286"/>
          <p:cNvSpPr txBox="1"/>
          <p:nvPr/>
        </p:nvSpPr>
        <p:spPr>
          <a:xfrm>
            <a:off x="3885408" y="3593878"/>
            <a:ext cx="177835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>
                <a:solidFill>
                  <a:srgbClr val="13475C"/>
                </a:solidFill>
              </a:rPr>
              <a:t>平均分</a:t>
            </a:r>
          </a:p>
          <a:p>
            <a:pPr algn="ctr"/>
            <a:r>
              <a:rPr altLang="en-US" lang="zh-CN" smtClean="0">
                <a:solidFill>
                  <a:srgbClr val="13475C"/>
                </a:solidFill>
              </a:rPr>
              <a:t>85</a:t>
            </a:r>
          </a:p>
        </p:txBody>
      </p:sp>
      <p:sp>
        <p:nvSpPr>
          <p:cNvPr id="1288" name="文本框 1287"/>
          <p:cNvSpPr txBox="1"/>
          <p:nvPr/>
        </p:nvSpPr>
        <p:spPr>
          <a:xfrm>
            <a:off x="668571" y="3582369"/>
            <a:ext cx="177835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>
                <a:solidFill>
                  <a:srgbClr val="13475C"/>
                </a:solidFill>
              </a:rPr>
              <a:t>满意度</a:t>
            </a:r>
          </a:p>
          <a:p>
            <a:pPr algn="ctr"/>
            <a:r>
              <a:rPr altLang="en-US" lang="zh-CN" smtClean="0">
                <a:solidFill>
                  <a:srgbClr val="13475C"/>
                </a:solidFill>
              </a:rPr>
              <a:t>95%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44A846F-A4A4-4F2F-B57D-5127F718E087}" type="slidenum">
              <a:rPr altLang="en-US" lang="zh-CN" smtClean="0"/>
              <a:t>10</a:t>
            </a:fld>
          </a:p>
        </p:txBody>
      </p:sp>
    </p:spTree>
    <p:extLst>
      <p:ext uri="{BB962C8B-B14F-4D97-AF65-F5344CB8AC3E}">
        <p14:creationId val="659591417"/>
      </p:ext>
    </p:extLst>
  </p:cSld>
  <p:clrMapOvr>
    <a:masterClrMapping/>
  </p:clrMapOvr>
  <p:transition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80"/>
      <p:bldP grpId="0" spid="1281"/>
      <p:bldP grpId="0" spid="1283"/>
      <p:bldP grpId="0" spid="1284"/>
      <p:bldP grpId="0" spid="1285"/>
      <p:bldP grpId="0" spid="1286"/>
      <p:bldP grpId="0" spid="1287"/>
      <p:bldP grpId="0" spid="128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10636" y="1390773"/>
            <a:ext cx="34200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</a:rPr>
              <a:t>2016年工作经验成长总结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52365" y="1883832"/>
            <a:ext cx="348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27" idx="0"/>
          </p:cNvCxnSpPr>
          <p:nvPr/>
        </p:nvCxnSpPr>
        <p:spPr>
          <a:xfrm flipH="1">
            <a:off x="6096000" y="1883832"/>
            <a:ext cx="0" cy="17379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92188" y="2986491"/>
            <a:ext cx="72345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492188" y="2986491"/>
            <a:ext cx="0" cy="635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6349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/>
              <a:t>2016年专业知识积累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726706" y="2986491"/>
            <a:ext cx="0" cy="635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600161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/>
              <a:t>2016年职业技能成长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30867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/>
              <a:t>2016年心智模式进化</a:t>
            </a:r>
          </a:p>
        </p:txBody>
      </p:sp>
      <p:sp>
        <p:nvSpPr>
          <p:cNvPr id="26" name="椭圆 25"/>
          <p:cNvSpPr/>
          <p:nvPr/>
        </p:nvSpPr>
        <p:spPr>
          <a:xfrm>
            <a:off x="2245658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27" name="椭圆 26"/>
          <p:cNvSpPr/>
          <p:nvPr/>
        </p:nvSpPr>
        <p:spPr>
          <a:xfrm>
            <a:off x="5849470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28" name="椭圆 27"/>
          <p:cNvSpPr/>
          <p:nvPr/>
        </p:nvSpPr>
        <p:spPr>
          <a:xfrm>
            <a:off x="9480176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11709400" y="295275"/>
            <a:ext cx="482600" cy="365125"/>
          </a:xfrm>
        </p:spPr>
        <p:txBody>
          <a:bodyPr/>
          <a:lstStyle/>
          <a:p>
            <a:fld id="{33B2D324-7821-4A51-AF3D-FF0CD8274824}" type="slidenum">
              <a:rPr altLang="en-US" lang="zh-CN" smtClean="0"/>
              <a:t>11</a:t>
            </a:fld>
          </a:p>
        </p:txBody>
      </p:sp>
    </p:spTree>
    <p:extLst>
      <p:ext uri="{BB962C8B-B14F-4D97-AF65-F5344CB8AC3E}">
        <p14:creationId val="381307763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8"/>
      <p:bldP grpId="0" spid="21"/>
      <p:bldP grpId="0" spid="2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2016年专业知识积累</a:t>
            </a:r>
          </a:p>
        </p:txBody>
      </p:sp>
      <p:sp>
        <p:nvSpPr>
          <p:cNvPr id="257" name="文本框 256"/>
          <p:cNvSpPr txBox="1"/>
          <p:nvPr/>
        </p:nvSpPr>
        <p:spPr>
          <a:xfrm>
            <a:off x="6170526" y="2364922"/>
            <a:ext cx="518898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58" name="文本框 257"/>
          <p:cNvSpPr txBox="1"/>
          <p:nvPr/>
        </p:nvSpPr>
        <p:spPr>
          <a:xfrm>
            <a:off x="6475745" y="1868820"/>
            <a:ext cx="3738681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259" name="文本框 258"/>
          <p:cNvSpPr txBox="1"/>
          <p:nvPr/>
        </p:nvSpPr>
        <p:spPr>
          <a:xfrm>
            <a:off x="6220573" y="3902754"/>
            <a:ext cx="518898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60" name="文本框 259"/>
          <p:cNvSpPr txBox="1"/>
          <p:nvPr/>
        </p:nvSpPr>
        <p:spPr>
          <a:xfrm>
            <a:off x="6525794" y="3406653"/>
            <a:ext cx="3738681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261" name="文本框 260"/>
          <p:cNvSpPr txBox="1"/>
          <p:nvPr/>
        </p:nvSpPr>
        <p:spPr>
          <a:xfrm>
            <a:off x="6238815" y="5367734"/>
            <a:ext cx="518898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62" name="文本框 261"/>
          <p:cNvSpPr txBox="1"/>
          <p:nvPr/>
        </p:nvSpPr>
        <p:spPr>
          <a:xfrm>
            <a:off x="6544035" y="4871632"/>
            <a:ext cx="3738681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grpSp>
        <p:nvGrpSpPr>
          <p:cNvPr id="389" name="组合 388"/>
          <p:cNvGrpSpPr/>
          <p:nvPr/>
        </p:nvGrpSpPr>
        <p:grpSpPr>
          <a:xfrm>
            <a:off x="766445" y="1522955"/>
            <a:ext cx="4883100" cy="5443141"/>
            <a:chOff x="766445" y="1522955"/>
            <a:chExt cx="4883100" cy="5443141"/>
          </a:xfrm>
        </p:grpSpPr>
        <p:grpSp>
          <p:nvGrpSpPr>
            <p:cNvPr id="361" name="组合 360"/>
            <p:cNvGrpSpPr/>
            <p:nvPr/>
          </p:nvGrpSpPr>
          <p:grpSpPr>
            <a:xfrm>
              <a:off x="2780026" y="2169970"/>
              <a:ext cx="859572" cy="1415195"/>
              <a:chOff x="5881687" y="1562100"/>
              <a:chExt cx="1430338" cy="2354900"/>
            </a:xfrm>
          </p:grpSpPr>
          <p:sp>
            <p:nvSpPr>
              <p:cNvPr id="362" name="Rectangle 34"/>
              <p:cNvSpPr>
                <a:spLocks noChangeArrowheads="1"/>
              </p:cNvSpPr>
              <p:nvPr/>
            </p:nvSpPr>
            <p:spPr bwMode="auto">
              <a:xfrm>
                <a:off x="6258720" y="3153412"/>
                <a:ext cx="709613" cy="763588"/>
              </a:xfrm>
              <a:prstGeom prst="rect">
                <a:avLst/>
              </a:prstGeom>
              <a:solidFill>
                <a:srgbClr val="F9CF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363" name="组合 362"/>
              <p:cNvGrpSpPr/>
              <p:nvPr/>
            </p:nvGrpSpPr>
            <p:grpSpPr>
              <a:xfrm>
                <a:off x="5881687" y="1562100"/>
                <a:ext cx="1430338" cy="1836738"/>
                <a:chOff x="1841500" y="1144588"/>
                <a:chExt cx="1430338" cy="1836738"/>
              </a:xfrm>
            </p:grpSpPr>
            <p:sp>
              <p:nvSpPr>
                <p:cNvPr id="365" name="Oval 11"/>
                <p:cNvSpPr>
                  <a:spLocks noChangeArrowheads="1"/>
                </p:cNvSpPr>
                <p:nvPr/>
              </p:nvSpPr>
              <p:spPr bwMode="auto">
                <a:xfrm>
                  <a:off x="2182813" y="1471613"/>
                  <a:ext cx="90488" cy="936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6" name="Oval 12"/>
                <p:cNvSpPr>
                  <a:spLocks noChangeArrowheads="1"/>
                </p:cNvSpPr>
                <p:nvPr/>
              </p:nvSpPr>
              <p:spPr bwMode="auto">
                <a:xfrm>
                  <a:off x="2392363" y="1655763"/>
                  <a:ext cx="95250" cy="889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7" name="Oval 13"/>
                <p:cNvSpPr>
                  <a:spLocks noChangeArrowheads="1"/>
                </p:cNvSpPr>
                <p:nvPr/>
              </p:nvSpPr>
              <p:spPr bwMode="auto">
                <a:xfrm>
                  <a:off x="2986088" y="1323976"/>
                  <a:ext cx="90488" cy="904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9" name="Freeform 35"/>
                <p:cNvSpPr/>
                <p:nvPr/>
              </p:nvSpPr>
              <p:spPr bwMode="auto">
                <a:xfrm>
                  <a:off x="3073400" y="2011363"/>
                  <a:ext cx="198438" cy="346075"/>
                </a:xfrm>
                <a:custGeom>
                  <a:gdLst>
                    <a:gd fmla="*/ 0 w 125" name="T0"/>
                    <a:gd fmla="*/ 218 h 218" name="T1"/>
                    <a:gd fmla="*/ 71 w 125" name="T2"/>
                    <a:gd fmla="*/ 218 h 218" name="T3"/>
                    <a:gd fmla="*/ 125 w 125" name="T4"/>
                    <a:gd fmla="*/ 0 h 218" name="T5"/>
                    <a:gd fmla="*/ 0 w 125" name="T6"/>
                    <a:gd fmla="*/ 0 h 218" name="T7"/>
                    <a:gd fmla="*/ 0 w 125" name="T8"/>
                    <a:gd fmla="*/ 218 h 21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18" w="125">
                      <a:moveTo>
                        <a:pt x="0" y="218"/>
                      </a:moveTo>
                      <a:lnTo>
                        <a:pt x="71" y="218"/>
                      </a:lnTo>
                      <a:lnTo>
                        <a:pt x="125" y="0"/>
                      </a:lnTo>
                      <a:lnTo>
                        <a:pt x="0" y="0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F9CFC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0" name="Freeform 36"/>
                <p:cNvSpPr/>
                <p:nvPr/>
              </p:nvSpPr>
              <p:spPr bwMode="auto">
                <a:xfrm>
                  <a:off x="3084513" y="2011363"/>
                  <a:ext cx="74613" cy="346075"/>
                </a:xfrm>
                <a:custGeom>
                  <a:gdLst>
                    <a:gd fmla="*/ 17 w 47" name="T0"/>
                    <a:gd fmla="*/ 0 h 218" name="T1"/>
                    <a:gd fmla="*/ 47 w 47" name="T2"/>
                    <a:gd fmla="*/ 0 h 218" name="T3"/>
                    <a:gd fmla="*/ 26 w 47" name="T4"/>
                    <a:gd fmla="*/ 88 h 218" name="T5"/>
                    <a:gd fmla="*/ 14 w 47" name="T6"/>
                    <a:gd fmla="*/ 218 h 218" name="T7"/>
                    <a:gd fmla="*/ 0 w 47" name="T8"/>
                    <a:gd fmla="*/ 218 h 218" name="T9"/>
                    <a:gd fmla="*/ 17 w 47" name="T10"/>
                    <a:gd fmla="*/ 0 h 2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8" w="47">
                      <a:moveTo>
                        <a:pt x="17" y="0"/>
                      </a:moveTo>
                      <a:lnTo>
                        <a:pt x="47" y="0"/>
                      </a:lnTo>
                      <a:lnTo>
                        <a:pt x="26" y="88"/>
                      </a:lnTo>
                      <a:lnTo>
                        <a:pt x="14" y="218"/>
                      </a:lnTo>
                      <a:lnTo>
                        <a:pt x="0" y="21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39F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1" name="Freeform 37"/>
                <p:cNvSpPr/>
                <p:nvPr/>
              </p:nvSpPr>
              <p:spPr bwMode="auto">
                <a:xfrm>
                  <a:off x="1841500" y="2011363"/>
                  <a:ext cx="198438" cy="346075"/>
                </a:xfrm>
                <a:custGeom>
                  <a:gdLst>
                    <a:gd fmla="*/ 125 w 125" name="T0"/>
                    <a:gd fmla="*/ 218 h 218" name="T1"/>
                    <a:gd fmla="*/ 54 w 125" name="T2"/>
                    <a:gd fmla="*/ 218 h 218" name="T3"/>
                    <a:gd fmla="*/ 0 w 125" name="T4"/>
                    <a:gd fmla="*/ 0 h 218" name="T5"/>
                    <a:gd fmla="*/ 125 w 125" name="T6"/>
                    <a:gd fmla="*/ 0 h 218" name="T7"/>
                    <a:gd fmla="*/ 125 w 125" name="T8"/>
                    <a:gd fmla="*/ 218 h 21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18" w="125">
                      <a:moveTo>
                        <a:pt x="125" y="218"/>
                      </a:moveTo>
                      <a:lnTo>
                        <a:pt x="54" y="218"/>
                      </a:ln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218"/>
                      </a:lnTo>
                      <a:close/>
                    </a:path>
                  </a:pathLst>
                </a:custGeom>
                <a:solidFill>
                  <a:srgbClr val="FBD8C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2" name="Freeform 38"/>
                <p:cNvSpPr/>
                <p:nvPr/>
              </p:nvSpPr>
              <p:spPr bwMode="auto">
                <a:xfrm>
                  <a:off x="1954213" y="2011363"/>
                  <a:ext cx="74613" cy="346075"/>
                </a:xfrm>
                <a:custGeom>
                  <a:gdLst>
                    <a:gd fmla="*/ 30 w 47" name="T0"/>
                    <a:gd fmla="*/ 0 h 218" name="T1"/>
                    <a:gd fmla="*/ 0 w 47" name="T2"/>
                    <a:gd fmla="*/ 0 h 218" name="T3"/>
                    <a:gd fmla="*/ 21 w 47" name="T4"/>
                    <a:gd fmla="*/ 88 h 218" name="T5"/>
                    <a:gd fmla="*/ 33 w 47" name="T6"/>
                    <a:gd fmla="*/ 218 h 218" name="T7"/>
                    <a:gd fmla="*/ 47 w 47" name="T8"/>
                    <a:gd fmla="*/ 218 h 218" name="T9"/>
                    <a:gd fmla="*/ 30 w 47" name="T10"/>
                    <a:gd fmla="*/ 0 h 2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8" w="47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21" y="88"/>
                      </a:lnTo>
                      <a:lnTo>
                        <a:pt x="33" y="218"/>
                      </a:lnTo>
                      <a:lnTo>
                        <a:pt x="47" y="218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1B8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3" name="Freeform 39"/>
                <p:cNvSpPr/>
                <p:nvPr/>
              </p:nvSpPr>
              <p:spPr bwMode="auto">
                <a:xfrm>
                  <a:off x="1979613" y="1681163"/>
                  <a:ext cx="582613" cy="1300163"/>
                </a:xfrm>
                <a:custGeom>
                  <a:gdLst>
                    <a:gd fmla="*/ 0 w 367" name="T0"/>
                    <a:gd fmla="*/ 0 h 819" name="T1"/>
                    <a:gd fmla="*/ 45 w 367" name="T2"/>
                    <a:gd fmla="*/ 601 h 819" name="T3"/>
                    <a:gd fmla="*/ 367 w 367" name="T4"/>
                    <a:gd fmla="*/ 819 h 819" name="T5"/>
                    <a:gd fmla="*/ 367 w 367" name="T6"/>
                    <a:gd fmla="*/ 0 h 819" name="T7"/>
                    <a:gd fmla="*/ 0 w 367" name="T8"/>
                    <a:gd fmla="*/ 0 h 8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19" w="367">
                      <a:moveTo>
                        <a:pt x="0" y="0"/>
                      </a:moveTo>
                      <a:lnTo>
                        <a:pt x="45" y="601"/>
                      </a:lnTo>
                      <a:lnTo>
                        <a:pt x="367" y="819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D8C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4" name="Freeform 40"/>
                <p:cNvSpPr/>
                <p:nvPr/>
              </p:nvSpPr>
              <p:spPr bwMode="auto">
                <a:xfrm>
                  <a:off x="2562225" y="1681163"/>
                  <a:ext cx="574675" cy="1300163"/>
                </a:xfrm>
                <a:custGeom>
                  <a:gdLst>
                    <a:gd fmla="*/ 0 w 362" name="T0"/>
                    <a:gd fmla="*/ 0 h 819" name="T1"/>
                    <a:gd fmla="*/ 0 w 362" name="T2"/>
                    <a:gd fmla="*/ 819 h 819" name="T3"/>
                    <a:gd fmla="*/ 0 w 362" name="T4"/>
                    <a:gd fmla="*/ 819 h 819" name="T5"/>
                    <a:gd fmla="*/ 317 w 362" name="T6"/>
                    <a:gd fmla="*/ 601 h 819" name="T7"/>
                    <a:gd fmla="*/ 362 w 362" name="T8"/>
                    <a:gd fmla="*/ 0 h 819" name="T9"/>
                    <a:gd fmla="*/ 0 w 362" name="T10"/>
                    <a:gd fmla="*/ 0 h 81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819" w="362">
                      <a:moveTo>
                        <a:pt x="0" y="0"/>
                      </a:moveTo>
                      <a:lnTo>
                        <a:pt x="0" y="819"/>
                      </a:lnTo>
                      <a:lnTo>
                        <a:pt x="0" y="819"/>
                      </a:lnTo>
                      <a:lnTo>
                        <a:pt x="317" y="601"/>
                      </a:lnTo>
                      <a:lnTo>
                        <a:pt x="3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CFC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5" name="Freeform 41"/>
                <p:cNvSpPr/>
                <p:nvPr/>
              </p:nvSpPr>
              <p:spPr bwMode="auto">
                <a:xfrm>
                  <a:off x="1900238" y="1144588"/>
                  <a:ext cx="661988" cy="723900"/>
                </a:xfrm>
                <a:custGeom>
                  <a:gdLst>
                    <a:gd fmla="*/ 130 w 176" name="T0"/>
                    <a:gd fmla="*/ 4 h 193" name="T1"/>
                    <a:gd fmla="*/ 0 w 176" name="T2"/>
                    <a:gd fmla="*/ 115 h 193" name="T3"/>
                    <a:gd fmla="*/ 128 w 176" name="T4"/>
                    <a:gd fmla="*/ 193 h 193" name="T5"/>
                    <a:gd fmla="*/ 176 w 176" name="T6"/>
                    <a:gd fmla="*/ 189 h 193" name="T7"/>
                    <a:gd fmla="*/ 176 w 176" name="T8"/>
                    <a:gd fmla="*/ 0 h 193" name="T9"/>
                    <a:gd fmla="*/ 130 w 176" name="T10"/>
                    <a:gd fmla="*/ 4 h 19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93" w="176">
                      <a:moveTo>
                        <a:pt x="130" y="4"/>
                      </a:moveTo>
                      <a:cubicBezTo>
                        <a:pt x="60" y="18"/>
                        <a:pt x="0" y="66"/>
                        <a:pt x="0" y="115"/>
                      </a:cubicBezTo>
                      <a:cubicBezTo>
                        <a:pt x="0" y="163"/>
                        <a:pt x="57" y="193"/>
                        <a:pt x="128" y="193"/>
                      </a:cubicBezTo>
                      <a:cubicBezTo>
                        <a:pt x="144" y="193"/>
                        <a:pt x="160" y="192"/>
                        <a:pt x="176" y="189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cubicBezTo>
                        <a:pt x="162" y="0"/>
                        <a:pt x="147" y="1"/>
                        <a:pt x="130" y="4"/>
                      </a:cubicBezTo>
                      <a:close/>
                    </a:path>
                  </a:pathLst>
                </a:custGeom>
                <a:solidFill>
                  <a:srgbClr val="00396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6" name="Freeform 42"/>
                <p:cNvSpPr/>
                <p:nvPr/>
              </p:nvSpPr>
              <p:spPr bwMode="auto">
                <a:xfrm>
                  <a:off x="2562225" y="1144588"/>
                  <a:ext cx="376238" cy="709613"/>
                </a:xfrm>
                <a:custGeom>
                  <a:gdLst>
                    <a:gd fmla="*/ 100 w 100" name="T0"/>
                    <a:gd fmla="*/ 116 h 189" name="T1"/>
                    <a:gd fmla="*/ 0 w 100" name="T2"/>
                    <a:gd fmla="*/ 0 h 189" name="T3"/>
                    <a:gd fmla="*/ 0 w 100" name="T4"/>
                    <a:gd fmla="*/ 189 h 189" name="T5"/>
                    <a:gd fmla="*/ 100 w 100" name="T6"/>
                    <a:gd fmla="*/ 116 h 18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89" w="100">
                      <a:moveTo>
                        <a:pt x="100" y="116"/>
                      </a:moveTo>
                      <a:cubicBezTo>
                        <a:pt x="100" y="74"/>
                        <a:pt x="87" y="3"/>
                        <a:pt x="0" y="0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54" y="179"/>
                        <a:pt x="100" y="154"/>
                        <a:pt x="100" y="116"/>
                      </a:cubicBezTo>
                      <a:close/>
                    </a:path>
                  </a:pathLst>
                </a:custGeom>
                <a:solidFill>
                  <a:srgbClr val="002F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7" name="Freeform 43"/>
                <p:cNvSpPr/>
                <p:nvPr/>
              </p:nvSpPr>
              <p:spPr bwMode="auto">
                <a:xfrm>
                  <a:off x="2095500" y="1744663"/>
                  <a:ext cx="466725" cy="241300"/>
                </a:xfrm>
                <a:custGeom>
                  <a:gdLst>
                    <a:gd fmla="*/ 0 w 124" name="T0"/>
                    <a:gd fmla="*/ 48 h 64" name="T1"/>
                    <a:gd fmla="*/ 124 w 124" name="T2"/>
                    <a:gd fmla="*/ 54 h 64" name="T3"/>
                    <a:gd fmla="*/ 124 w 124" name="T4"/>
                    <a:gd fmla="*/ 0 h 64" name="T5"/>
                    <a:gd fmla="*/ 0 w 124" name="T6"/>
                    <a:gd fmla="*/ 48 h 6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4" w="124">
                      <a:moveTo>
                        <a:pt x="0" y="48"/>
                      </a:moveTo>
                      <a:cubicBezTo>
                        <a:pt x="50" y="64"/>
                        <a:pt x="91" y="63"/>
                        <a:pt x="124" y="54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1B8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8" name="Freeform 44"/>
                <p:cNvSpPr/>
                <p:nvPr/>
              </p:nvSpPr>
              <p:spPr bwMode="auto">
                <a:xfrm>
                  <a:off x="2562225" y="1639888"/>
                  <a:ext cx="346075" cy="307975"/>
                </a:xfrm>
                <a:custGeom>
                  <a:gdLst>
                    <a:gd fmla="*/ 92 w 92" name="T0"/>
                    <a:gd fmla="*/ 23 h 82" name="T1"/>
                    <a:gd fmla="*/ 70 w 92" name="T2"/>
                    <a:gd fmla="*/ 0 h 82" name="T3"/>
                    <a:gd fmla="*/ 0 w 92" name="T4"/>
                    <a:gd fmla="*/ 28 h 82" name="T5"/>
                    <a:gd fmla="*/ 0 w 92" name="T6"/>
                    <a:gd fmla="*/ 82 h 82" name="T7"/>
                    <a:gd fmla="*/ 92 w 92" name="T8"/>
                    <a:gd fmla="*/ 23 h 8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2" w="92">
                      <a:moveTo>
                        <a:pt x="92" y="23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62" y="65"/>
                        <a:pt x="92" y="23"/>
                        <a:pt x="92" y="23"/>
                      </a:cubicBezTo>
                      <a:close/>
                    </a:path>
                  </a:pathLst>
                </a:custGeom>
                <a:solidFill>
                  <a:srgbClr val="E39F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9" name="Freeform 45"/>
                <p:cNvSpPr/>
                <p:nvPr/>
              </p:nvSpPr>
              <p:spPr bwMode="auto">
                <a:xfrm>
                  <a:off x="2073275" y="1719263"/>
                  <a:ext cx="488950" cy="250825"/>
                </a:xfrm>
                <a:custGeom>
                  <a:gdLst>
                    <a:gd fmla="*/ 0 w 130" name="T0"/>
                    <a:gd fmla="*/ 51 h 67" name="T1"/>
                    <a:gd fmla="*/ 130 w 130" name="T2"/>
                    <a:gd fmla="*/ 55 h 67" name="T3"/>
                    <a:gd fmla="*/ 130 w 130" name="T4"/>
                    <a:gd fmla="*/ 0 h 67" name="T5"/>
                    <a:gd fmla="*/ 0 w 130" name="T6"/>
                    <a:gd fmla="*/ 51 h 6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7" w="130">
                      <a:moveTo>
                        <a:pt x="0" y="51"/>
                      </a:moveTo>
                      <a:cubicBezTo>
                        <a:pt x="53" y="67"/>
                        <a:pt x="96" y="65"/>
                        <a:pt x="130" y="55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396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0" name="Freeform 46"/>
                <p:cNvSpPr/>
                <p:nvPr/>
              </p:nvSpPr>
              <p:spPr bwMode="auto">
                <a:xfrm>
                  <a:off x="2562225" y="1625601"/>
                  <a:ext cx="323850" cy="300038"/>
                </a:xfrm>
                <a:custGeom>
                  <a:gdLst>
                    <a:gd fmla="*/ 86 w 86" name="T0"/>
                    <a:gd fmla="*/ 22 h 80" name="T1"/>
                    <a:gd fmla="*/ 64 w 86" name="T2"/>
                    <a:gd fmla="*/ 0 h 80" name="T3"/>
                    <a:gd fmla="*/ 0 w 86" name="T4"/>
                    <a:gd fmla="*/ 25 h 80" name="T5"/>
                    <a:gd fmla="*/ 0 w 86" name="T6"/>
                    <a:gd fmla="*/ 80 h 80" name="T7"/>
                    <a:gd fmla="*/ 86 w 86" name="T8"/>
                    <a:gd fmla="*/ 22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86">
                      <a:moveTo>
                        <a:pt x="86" y="22"/>
                      </a:move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58" y="62"/>
                        <a:pt x="86" y="22"/>
                        <a:pt x="86" y="22"/>
                      </a:cubicBezTo>
                      <a:close/>
                    </a:path>
                  </a:pathLst>
                </a:custGeom>
                <a:solidFill>
                  <a:srgbClr val="002F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1" name="Freeform 47"/>
                <p:cNvSpPr/>
                <p:nvPr/>
              </p:nvSpPr>
              <p:spPr bwMode="auto">
                <a:xfrm>
                  <a:off x="1900238" y="1587501"/>
                  <a:ext cx="112713" cy="552450"/>
                </a:xfrm>
                <a:custGeom>
                  <a:gdLst>
                    <a:gd fmla="*/ 0 w 30" name="T0"/>
                    <a:gd fmla="*/ 0 h 147" name="T1"/>
                    <a:gd fmla="*/ 30 w 30" name="T2"/>
                    <a:gd fmla="*/ 147 h 147" name="T3"/>
                    <a:gd fmla="*/ 30 w 30" name="T4"/>
                    <a:gd fmla="*/ 28 h 147" name="T5"/>
                    <a:gd fmla="*/ 0 w 30" name="T6"/>
                    <a:gd fmla="*/ 0 h 14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47" w="30">
                      <a:moveTo>
                        <a:pt x="0" y="0"/>
                      </a:moveTo>
                      <a:cubicBezTo>
                        <a:pt x="0" y="0"/>
                        <a:pt x="7" y="75"/>
                        <a:pt x="30" y="147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96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2" name="Freeform 48"/>
                <p:cNvSpPr/>
                <p:nvPr/>
              </p:nvSpPr>
              <p:spPr bwMode="auto">
                <a:xfrm>
                  <a:off x="3103563" y="1587501"/>
                  <a:ext cx="107950" cy="552450"/>
                </a:xfrm>
                <a:custGeom>
                  <a:gdLst>
                    <a:gd fmla="*/ 29 w 29" name="T0"/>
                    <a:gd fmla="*/ 0 h 147" name="T1"/>
                    <a:gd fmla="*/ 0 w 29" name="T2"/>
                    <a:gd fmla="*/ 147 h 147" name="T3"/>
                    <a:gd fmla="*/ 0 w 29" name="T4"/>
                    <a:gd fmla="*/ 28 h 147" name="T5"/>
                    <a:gd fmla="*/ 29 w 29" name="T6"/>
                    <a:gd fmla="*/ 0 h 14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47" w="28">
                      <a:moveTo>
                        <a:pt x="29" y="0"/>
                      </a:moveTo>
                      <a:cubicBezTo>
                        <a:pt x="29" y="0"/>
                        <a:pt x="22" y="75"/>
                        <a:pt x="0" y="147"/>
                      </a:cubicBezTo>
                      <a:cubicBezTo>
                        <a:pt x="0" y="28"/>
                        <a:pt x="0" y="28"/>
                        <a:pt x="0" y="28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2F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3" name="Freeform 49"/>
                <p:cNvSpPr/>
                <p:nvPr/>
              </p:nvSpPr>
              <p:spPr bwMode="auto">
                <a:xfrm>
                  <a:off x="2735263" y="1177926"/>
                  <a:ext cx="495300" cy="619125"/>
                </a:xfrm>
                <a:custGeom>
                  <a:gdLst>
                    <a:gd fmla="*/ 0 w 132" name="T0"/>
                    <a:gd fmla="*/ 15 h 165" name="T1"/>
                    <a:gd fmla="*/ 26 w 132" name="T2"/>
                    <a:gd fmla="*/ 7 h 165" name="T3"/>
                    <a:gd fmla="*/ 128 w 132" name="T4"/>
                    <a:gd fmla="*/ 62 h 165" name="T5"/>
                    <a:gd fmla="*/ 131 w 132" name="T6"/>
                    <a:gd fmla="*/ 89 h 165" name="T7"/>
                    <a:gd fmla="*/ 121 w 132" name="T8"/>
                    <a:gd fmla="*/ 136 h 165" name="T9"/>
                    <a:gd fmla="*/ 100 w 132" name="T10"/>
                    <a:gd fmla="*/ 163 h 165" name="T11"/>
                    <a:gd fmla="*/ 75 w 132" name="T12"/>
                    <a:gd fmla="*/ 163 h 165" name="T13"/>
                    <a:gd fmla="*/ 10 w 132" name="T14"/>
                    <a:gd fmla="*/ 117 h 165" name="T15"/>
                    <a:gd fmla="*/ 0 w 132" name="T16"/>
                    <a:gd fmla="*/ 15 h 16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65" w="132">
                      <a:moveTo>
                        <a:pt x="0" y="15"/>
                      </a:moveTo>
                      <a:cubicBezTo>
                        <a:pt x="3" y="10"/>
                        <a:pt x="20" y="8"/>
                        <a:pt x="26" y="7"/>
                      </a:cubicBezTo>
                      <a:cubicBezTo>
                        <a:pt x="59" y="0"/>
                        <a:pt x="113" y="14"/>
                        <a:pt x="128" y="62"/>
                      </a:cubicBezTo>
                      <a:cubicBezTo>
                        <a:pt x="130" y="71"/>
                        <a:pt x="131" y="80"/>
                        <a:pt x="131" y="89"/>
                      </a:cubicBezTo>
                      <a:cubicBezTo>
                        <a:pt x="132" y="106"/>
                        <a:pt x="127" y="121"/>
                        <a:pt x="121" y="136"/>
                      </a:cubicBezTo>
                      <a:cubicBezTo>
                        <a:pt x="117" y="148"/>
                        <a:pt x="113" y="162"/>
                        <a:pt x="100" y="163"/>
                      </a:cubicBezTo>
                      <a:cubicBezTo>
                        <a:pt x="92" y="164"/>
                        <a:pt x="83" y="165"/>
                        <a:pt x="75" y="163"/>
                      </a:cubicBezTo>
                      <a:cubicBezTo>
                        <a:pt x="50" y="155"/>
                        <a:pt x="25" y="141"/>
                        <a:pt x="10" y="117"/>
                      </a:cubicBez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2F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4" name="Freeform 50"/>
                <p:cNvSpPr/>
                <p:nvPr/>
              </p:nvSpPr>
              <p:spPr bwMode="auto">
                <a:xfrm>
                  <a:off x="2433638" y="2109788"/>
                  <a:ext cx="125413" cy="288925"/>
                </a:xfrm>
                <a:custGeom>
                  <a:gdLst>
                    <a:gd fmla="*/ 79 w 79" name="T0"/>
                    <a:gd fmla="*/ 0 h 182" name="T1"/>
                    <a:gd fmla="*/ 79 w 79" name="T2"/>
                    <a:gd fmla="*/ 182 h 182" name="T3"/>
                    <a:gd fmla="*/ 0 w 79" name="T4"/>
                    <a:gd fmla="*/ 182 h 182" name="T5"/>
                    <a:gd fmla="*/ 79 w 79" name="T6"/>
                    <a:gd fmla="*/ 0 h 18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82" w="79">
                      <a:moveTo>
                        <a:pt x="79" y="0"/>
                      </a:moveTo>
                      <a:lnTo>
                        <a:pt x="79" y="182"/>
                      </a:lnTo>
                      <a:lnTo>
                        <a:pt x="0" y="182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E39F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5" name="Oval 51"/>
                <p:cNvSpPr>
                  <a:spLocks noChangeArrowheads="1"/>
                </p:cNvSpPr>
                <p:nvPr/>
              </p:nvSpPr>
              <p:spPr bwMode="auto">
                <a:xfrm>
                  <a:off x="2243138" y="2041526"/>
                  <a:ext cx="104775" cy="109538"/>
                </a:xfrm>
                <a:prstGeom prst="ellipse">
                  <a:avLst/>
                </a:prstGeom>
                <a:solidFill>
                  <a:srgbClr val="1625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6" name="Freeform 52"/>
                <p:cNvSpPr/>
                <p:nvPr/>
              </p:nvSpPr>
              <p:spPr bwMode="auto">
                <a:xfrm>
                  <a:off x="2765425" y="2052638"/>
                  <a:ext cx="134938" cy="71438"/>
                </a:xfrm>
                <a:custGeom>
                  <a:gdLst>
                    <a:gd fmla="*/ 36 w 36" name="T0"/>
                    <a:gd fmla="*/ 19 h 19" name="T1"/>
                    <a:gd fmla="*/ 29 w 36" name="T2"/>
                    <a:gd fmla="*/ 19 h 19" name="T3"/>
                    <a:gd fmla="*/ 18 w 36" name="T4"/>
                    <a:gd fmla="*/ 8 h 19" name="T5"/>
                    <a:gd fmla="*/ 8 w 36" name="T6"/>
                    <a:gd fmla="*/ 19 h 19" name="T7"/>
                    <a:gd fmla="*/ 0 w 36" name="T8"/>
                    <a:gd fmla="*/ 19 h 19" name="T9"/>
                    <a:gd fmla="*/ 18 w 36" name="T10"/>
                    <a:gd fmla="*/ 0 h 19" name="T11"/>
                    <a:gd fmla="*/ 36 w 36" name="T12"/>
                    <a:gd fmla="*/ 19 h 1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" w="36">
                      <a:moveTo>
                        <a:pt x="36" y="19"/>
                      </a:move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3"/>
                        <a:pt x="24" y="8"/>
                        <a:pt x="18" y="8"/>
                      </a:cubicBezTo>
                      <a:cubicBezTo>
                        <a:pt x="12" y="8"/>
                        <a:pt x="8" y="13"/>
                        <a:pt x="8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9"/>
                        <a:pt x="8" y="0"/>
                        <a:pt x="18" y="0"/>
                      </a:cubicBezTo>
                      <a:cubicBezTo>
                        <a:pt x="28" y="0"/>
                        <a:pt x="36" y="9"/>
                        <a:pt x="36" y="19"/>
                      </a:cubicBezTo>
                      <a:close/>
                    </a:path>
                  </a:pathLst>
                </a:custGeom>
                <a:solidFill>
                  <a:srgbClr val="1625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7" name="Freeform 53"/>
                <p:cNvSpPr/>
                <p:nvPr/>
              </p:nvSpPr>
              <p:spPr bwMode="auto">
                <a:xfrm>
                  <a:off x="2257425" y="2516188"/>
                  <a:ext cx="568325" cy="127000"/>
                </a:xfrm>
                <a:custGeom>
                  <a:gdLst>
                    <a:gd fmla="*/ 76 w 151" name="T0"/>
                    <a:gd fmla="*/ 34 h 34" name="T1"/>
                    <a:gd fmla="*/ 0 w 151" name="T2"/>
                    <a:gd fmla="*/ 0 h 34" name="T3"/>
                    <a:gd fmla="*/ 8 w 151" name="T4"/>
                    <a:gd fmla="*/ 0 h 34" name="T5"/>
                    <a:gd fmla="*/ 76 w 151" name="T6"/>
                    <a:gd fmla="*/ 26 h 34" name="T7"/>
                    <a:gd fmla="*/ 144 w 151" name="T8"/>
                    <a:gd fmla="*/ 0 h 34" name="T9"/>
                    <a:gd fmla="*/ 151 w 151" name="T10"/>
                    <a:gd fmla="*/ 0 h 34" name="T11"/>
                    <a:gd fmla="*/ 76 w 151" name="T12"/>
                    <a:gd fmla="*/ 34 h 3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4" w="151">
                      <a:moveTo>
                        <a:pt x="76" y="34"/>
                      </a:moveTo>
                      <a:cubicBezTo>
                        <a:pt x="33" y="34"/>
                        <a:pt x="0" y="19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2"/>
                        <a:pt x="36" y="26"/>
                        <a:pt x="76" y="26"/>
                      </a:cubicBezTo>
                      <a:cubicBezTo>
                        <a:pt x="116" y="26"/>
                        <a:pt x="144" y="12"/>
                        <a:pt x="144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1" y="19"/>
                        <a:pt x="118" y="34"/>
                        <a:pt x="76" y="34"/>
                      </a:cubicBezTo>
                      <a:close/>
                    </a:path>
                  </a:pathLst>
                </a:custGeom>
                <a:solidFill>
                  <a:srgbClr val="E39F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8" name="Freeform 54"/>
                <p:cNvSpPr/>
                <p:nvPr/>
              </p:nvSpPr>
              <p:spPr bwMode="auto">
                <a:xfrm>
                  <a:off x="2257425" y="2516188"/>
                  <a:ext cx="304800" cy="127000"/>
                </a:xfrm>
                <a:custGeom>
                  <a:gdLst>
                    <a:gd fmla="*/ 76 w 81" name="T0"/>
                    <a:gd fmla="*/ 26 h 34" name="T1"/>
                    <a:gd fmla="*/ 8 w 81" name="T2"/>
                    <a:gd fmla="*/ 0 h 34" name="T3"/>
                    <a:gd fmla="*/ 0 w 81" name="T4"/>
                    <a:gd fmla="*/ 0 h 34" name="T5"/>
                    <a:gd fmla="*/ 76 w 81" name="T6"/>
                    <a:gd fmla="*/ 34 h 34" name="T7"/>
                    <a:gd fmla="*/ 81 w 81" name="T8"/>
                    <a:gd fmla="*/ 33 h 34" name="T9"/>
                    <a:gd fmla="*/ 81 w 81" name="T10"/>
                    <a:gd fmla="*/ 26 h 34" name="T11"/>
                    <a:gd fmla="*/ 76 w 81" name="T12"/>
                    <a:gd fmla="*/ 26 h 3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4" w="81">
                      <a:moveTo>
                        <a:pt x="76" y="26"/>
                      </a:moveTo>
                      <a:cubicBezTo>
                        <a:pt x="36" y="26"/>
                        <a:pt x="8" y="12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33" y="34"/>
                        <a:pt x="76" y="34"/>
                      </a:cubicBezTo>
                      <a:cubicBezTo>
                        <a:pt x="77" y="34"/>
                        <a:pt x="79" y="34"/>
                        <a:pt x="81" y="33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79" y="26"/>
                        <a:pt x="77" y="26"/>
                        <a:pt x="76" y="26"/>
                      </a:cubicBezTo>
                      <a:close/>
                    </a:path>
                  </a:pathLst>
                </a:custGeom>
                <a:solidFill>
                  <a:srgbClr val="F1B8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265" name="Freeform 47"/>
            <p:cNvSpPr/>
            <p:nvPr/>
          </p:nvSpPr>
          <p:spPr bwMode="auto">
            <a:xfrm>
              <a:off x="766445" y="3687854"/>
              <a:ext cx="4883100" cy="3203339"/>
            </a:xfrm>
            <a:custGeom>
              <a:gdLst>
                <a:gd fmla="*/ 648 w 1296" name="T0"/>
                <a:gd fmla="*/ 0 h 850" name="T1"/>
                <a:gd fmla="*/ 0 w 1296" name="T2"/>
                <a:gd fmla="*/ 648 h 850" name="T3"/>
                <a:gd fmla="*/ 32 w 1296" name="T4"/>
                <a:gd fmla="*/ 850 h 850" name="T5"/>
                <a:gd fmla="*/ 1264 w 1296" name="T6"/>
                <a:gd fmla="*/ 850 h 850" name="T7"/>
                <a:gd fmla="*/ 1296 w 1296" name="T8"/>
                <a:gd fmla="*/ 648 h 850" name="T9"/>
                <a:gd fmla="*/ 648 w 1296" name="T10"/>
                <a:gd fmla="*/ 0 h 8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50" w="1296">
                  <a:moveTo>
                    <a:pt x="648" y="0"/>
                  </a:moveTo>
                  <a:cubicBezTo>
                    <a:pt x="290" y="0"/>
                    <a:pt x="0" y="290"/>
                    <a:pt x="0" y="648"/>
                  </a:cubicBezTo>
                  <a:cubicBezTo>
                    <a:pt x="0" y="719"/>
                    <a:pt x="11" y="787"/>
                    <a:pt x="32" y="850"/>
                  </a:cubicBezTo>
                  <a:cubicBezTo>
                    <a:pt x="1264" y="850"/>
                    <a:pt x="1264" y="850"/>
                    <a:pt x="1264" y="850"/>
                  </a:cubicBezTo>
                  <a:cubicBezTo>
                    <a:pt x="1284" y="787"/>
                    <a:pt x="1296" y="719"/>
                    <a:pt x="1296" y="648"/>
                  </a:cubicBezTo>
                  <a:cubicBezTo>
                    <a:pt x="1296" y="290"/>
                    <a:pt x="1006" y="0"/>
                    <a:pt x="64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9" name="Freeform 81"/>
            <p:cNvSpPr/>
            <p:nvPr/>
          </p:nvSpPr>
          <p:spPr bwMode="auto">
            <a:xfrm>
              <a:off x="2416752" y="4973961"/>
              <a:ext cx="477720" cy="135473"/>
            </a:xfrm>
            <a:custGeom>
              <a:gdLst>
                <a:gd fmla="*/ 0 w 201" name="T0"/>
                <a:gd fmla="*/ 57 h 57" name="T1"/>
                <a:gd fmla="*/ 101 w 201" name="T2"/>
                <a:gd fmla="*/ 28 h 57" name="T3"/>
                <a:gd fmla="*/ 201 w 201" name="T4"/>
                <a:gd fmla="*/ 0 h 57" name="T5"/>
                <a:gd fmla="*/ 201 w 201" name="T6"/>
                <a:gd fmla="*/ 57 h 57" name="T7"/>
                <a:gd fmla="*/ 101 w 201" name="T8"/>
                <a:gd fmla="*/ 57 h 57" name="T9"/>
                <a:gd fmla="*/ 0 w 201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201">
                  <a:moveTo>
                    <a:pt x="0" y="57"/>
                  </a:moveTo>
                  <a:lnTo>
                    <a:pt x="101" y="28"/>
                  </a:lnTo>
                  <a:lnTo>
                    <a:pt x="201" y="0"/>
                  </a:lnTo>
                  <a:lnTo>
                    <a:pt x="201" y="57"/>
                  </a:lnTo>
                  <a:lnTo>
                    <a:pt x="101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0" name="Freeform 82"/>
            <p:cNvSpPr/>
            <p:nvPr/>
          </p:nvSpPr>
          <p:spPr bwMode="auto">
            <a:xfrm>
              <a:off x="3360314" y="4973961"/>
              <a:ext cx="477720" cy="135473"/>
            </a:xfrm>
            <a:custGeom>
              <a:gdLst>
                <a:gd fmla="*/ 201 w 201" name="T0"/>
                <a:gd fmla="*/ 57 h 57" name="T1"/>
                <a:gd fmla="*/ 102 w 201" name="T2"/>
                <a:gd fmla="*/ 28 h 57" name="T3"/>
                <a:gd fmla="*/ 0 w 201" name="T4"/>
                <a:gd fmla="*/ 0 h 57" name="T5"/>
                <a:gd fmla="*/ 0 w 201" name="T6"/>
                <a:gd fmla="*/ 57 h 57" name="T7"/>
                <a:gd fmla="*/ 102 w 201" name="T8"/>
                <a:gd fmla="*/ 57 h 57" name="T9"/>
                <a:gd fmla="*/ 201 w 201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201">
                  <a:moveTo>
                    <a:pt x="201" y="57"/>
                  </a:moveTo>
                  <a:lnTo>
                    <a:pt x="102" y="28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02" y="57"/>
                  </a:lnTo>
                  <a:lnTo>
                    <a:pt x="201" y="57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" name="Freeform 48"/>
            <p:cNvSpPr/>
            <p:nvPr/>
          </p:nvSpPr>
          <p:spPr bwMode="auto">
            <a:xfrm>
              <a:off x="3331634" y="3266052"/>
              <a:ext cx="551401" cy="872257"/>
            </a:xfrm>
            <a:custGeom>
              <a:gdLst>
                <a:gd fmla="*/ 98 w 98" name="T0"/>
                <a:gd fmla="*/ 141 h 155" name="T1"/>
                <a:gd fmla="*/ 40 w 98" name="T2"/>
                <a:gd fmla="*/ 0 h 155" name="T3"/>
                <a:gd fmla="*/ 0 w 98" name="T4"/>
                <a:gd fmla="*/ 28 h 155" name="T5"/>
                <a:gd fmla="*/ 51 w 98" name="T6"/>
                <a:gd fmla="*/ 155 h 155" name="T7"/>
                <a:gd fmla="*/ 98 w 98" name="T8"/>
                <a:gd fmla="*/ 141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98">
                  <a:moveTo>
                    <a:pt x="98" y="141"/>
                  </a:moveTo>
                  <a:cubicBezTo>
                    <a:pt x="97" y="88"/>
                    <a:pt x="77" y="37"/>
                    <a:pt x="4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6" y="60"/>
                    <a:pt x="54" y="107"/>
                    <a:pt x="51" y="155"/>
                  </a:cubicBezTo>
                  <a:cubicBezTo>
                    <a:pt x="67" y="152"/>
                    <a:pt x="83" y="147"/>
                    <a:pt x="98" y="141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" name="Freeform 49"/>
            <p:cNvSpPr/>
            <p:nvPr/>
          </p:nvSpPr>
          <p:spPr bwMode="auto">
            <a:xfrm>
              <a:off x="2747121" y="1546724"/>
              <a:ext cx="152109" cy="123587"/>
            </a:xfrm>
            <a:custGeom>
              <a:gdLst>
                <a:gd fmla="*/ 26 w 27" name="T0"/>
                <a:gd fmla="*/ 8 h 22" name="T1"/>
                <a:gd fmla="*/ 14 w 27" name="T2"/>
                <a:gd fmla="*/ 1 h 22" name="T3"/>
                <a:gd fmla="*/ 9 w 27" name="T4"/>
                <a:gd fmla="*/ 2 h 22" name="T5"/>
                <a:gd fmla="*/ 1 w 27" name="T6"/>
                <a:gd fmla="*/ 14 h 22" name="T7"/>
                <a:gd fmla="*/ 13 w 27" name="T8"/>
                <a:gd fmla="*/ 21 h 22" name="T9"/>
                <a:gd fmla="*/ 18 w 27" name="T10"/>
                <a:gd fmla="*/ 20 h 22" name="T11"/>
                <a:gd fmla="*/ 26 w 27" name="T12"/>
                <a:gd fmla="*/ 8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7">
                  <a:moveTo>
                    <a:pt x="26" y="8"/>
                  </a:moveTo>
                  <a:cubicBezTo>
                    <a:pt x="25" y="3"/>
                    <a:pt x="20" y="0"/>
                    <a:pt x="14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2" y="19"/>
                    <a:pt x="8" y="22"/>
                    <a:pt x="13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9"/>
                    <a:pt x="27" y="14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" name="Freeform 50"/>
            <p:cNvSpPr/>
            <p:nvPr/>
          </p:nvSpPr>
          <p:spPr bwMode="auto">
            <a:xfrm>
              <a:off x="2614020" y="1522955"/>
              <a:ext cx="149735" cy="135473"/>
            </a:xfrm>
            <a:custGeom>
              <a:gdLst>
                <a:gd fmla="*/ 25 w 27" name="T0"/>
                <a:gd fmla="*/ 7 h 24" name="T1"/>
                <a:gd fmla="*/ 12 w 27" name="T2"/>
                <a:gd fmla="*/ 2 h 24" name="T3"/>
                <a:gd fmla="*/ 8 w 27" name="T4"/>
                <a:gd fmla="*/ 4 h 24" name="T5"/>
                <a:gd fmla="*/ 2 w 27" name="T6"/>
                <a:gd fmla="*/ 17 h 24" name="T7"/>
                <a:gd fmla="*/ 15 w 27" name="T8"/>
                <a:gd fmla="*/ 22 h 24" name="T9"/>
                <a:gd fmla="*/ 19 w 27" name="T10"/>
                <a:gd fmla="*/ 20 h 24" name="T11"/>
                <a:gd fmla="*/ 25 w 27" name="T12"/>
                <a:gd fmla="*/ 7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27">
                  <a:moveTo>
                    <a:pt x="25" y="7"/>
                  </a:moveTo>
                  <a:cubicBezTo>
                    <a:pt x="23" y="2"/>
                    <a:pt x="18" y="0"/>
                    <a:pt x="12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6"/>
                    <a:pt x="0" y="12"/>
                    <a:pt x="2" y="17"/>
                  </a:cubicBezTo>
                  <a:cubicBezTo>
                    <a:pt x="4" y="21"/>
                    <a:pt x="9" y="24"/>
                    <a:pt x="15" y="2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8"/>
                    <a:pt x="27" y="12"/>
                    <a:pt x="2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51"/>
            <p:cNvSpPr/>
            <p:nvPr/>
          </p:nvSpPr>
          <p:spPr bwMode="auto">
            <a:xfrm>
              <a:off x="2478550" y="1546724"/>
              <a:ext cx="156865" cy="128343"/>
            </a:xfrm>
            <a:custGeom>
              <a:gdLst>
                <a:gd fmla="*/ 26 w 28" name="T0"/>
                <a:gd fmla="*/ 7 h 23" name="T1"/>
                <a:gd fmla="*/ 13 w 28" name="T2"/>
                <a:gd fmla="*/ 2 h 23" name="T3"/>
                <a:gd fmla="*/ 8 w 28" name="T4"/>
                <a:gd fmla="*/ 4 h 23" name="T5"/>
                <a:gd fmla="*/ 2 w 28" name="T6"/>
                <a:gd fmla="*/ 16 h 23" name="T7"/>
                <a:gd fmla="*/ 15 w 28" name="T8"/>
                <a:gd fmla="*/ 21 h 23" name="T9"/>
                <a:gd fmla="*/ 20 w 28" name="T10"/>
                <a:gd fmla="*/ 19 h 23" name="T11"/>
                <a:gd fmla="*/ 26 w 28" name="T12"/>
                <a:gd fmla="*/ 7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28">
                  <a:moveTo>
                    <a:pt x="26" y="7"/>
                  </a:moveTo>
                  <a:cubicBezTo>
                    <a:pt x="24" y="2"/>
                    <a:pt x="18" y="0"/>
                    <a:pt x="13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" y="6"/>
                    <a:pt x="0" y="11"/>
                    <a:pt x="2" y="16"/>
                  </a:cubicBezTo>
                  <a:cubicBezTo>
                    <a:pt x="4" y="21"/>
                    <a:pt x="10" y="23"/>
                    <a:pt x="15" y="2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17"/>
                    <a:pt x="28" y="11"/>
                    <a:pt x="2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52"/>
            <p:cNvSpPr/>
            <p:nvPr/>
          </p:nvSpPr>
          <p:spPr bwMode="auto">
            <a:xfrm>
              <a:off x="2338323" y="1620403"/>
              <a:ext cx="156865" cy="308974"/>
            </a:xfrm>
            <a:custGeom>
              <a:gdLst>
                <a:gd fmla="*/ 19 w 28" name="T0"/>
                <a:gd fmla="*/ 1 h 55" name="T1"/>
                <a:gd fmla="*/ 9 w 28" name="T2"/>
                <a:gd fmla="*/ 7 h 55" name="T3"/>
                <a:gd fmla="*/ 1 w 28" name="T4"/>
                <a:gd fmla="*/ 44 h 55" name="T5"/>
                <a:gd fmla="*/ 8 w 28" name="T6"/>
                <a:gd fmla="*/ 54 h 55" name="T7"/>
                <a:gd fmla="*/ 19 w 28" name="T8"/>
                <a:gd fmla="*/ 48 h 55" name="T9"/>
                <a:gd fmla="*/ 27 w 28" name="T10"/>
                <a:gd fmla="*/ 10 h 55" name="T11"/>
                <a:gd fmla="*/ 19 w 28" name="T12"/>
                <a:gd fmla="*/ 1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28">
                  <a:moveTo>
                    <a:pt x="19" y="1"/>
                  </a:moveTo>
                  <a:cubicBezTo>
                    <a:pt x="14" y="0"/>
                    <a:pt x="9" y="2"/>
                    <a:pt x="9" y="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9"/>
                    <a:pt x="3" y="53"/>
                    <a:pt x="8" y="54"/>
                  </a:cubicBezTo>
                  <a:cubicBezTo>
                    <a:pt x="13" y="55"/>
                    <a:pt x="18" y="53"/>
                    <a:pt x="19" y="4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6"/>
                    <a:pt x="24" y="2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53"/>
            <p:cNvSpPr/>
            <p:nvPr/>
          </p:nvSpPr>
          <p:spPr bwMode="auto">
            <a:xfrm>
              <a:off x="2438144" y="1591882"/>
              <a:ext cx="192515" cy="487229"/>
            </a:xfrm>
            <a:custGeom>
              <a:gdLst>
                <a:gd fmla="*/ 26 w 34" name="T0"/>
                <a:gd fmla="*/ 1 h 87" name="T1"/>
                <a:gd fmla="*/ 15 w 34" name="T2"/>
                <a:gd fmla="*/ 8 h 87" name="T3"/>
                <a:gd fmla="*/ 1 w 34" name="T4"/>
                <a:gd fmla="*/ 75 h 87" name="T5"/>
                <a:gd fmla="*/ 8 w 34" name="T6"/>
                <a:gd fmla="*/ 86 h 87" name="T7"/>
                <a:gd fmla="*/ 19 w 34" name="T8"/>
                <a:gd fmla="*/ 79 h 87" name="T9"/>
                <a:gd fmla="*/ 33 w 34" name="T10"/>
                <a:gd fmla="*/ 12 h 87" name="T11"/>
                <a:gd fmla="*/ 26 w 34" name="T12"/>
                <a:gd fmla="*/ 1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34">
                  <a:moveTo>
                    <a:pt x="26" y="1"/>
                  </a:moveTo>
                  <a:cubicBezTo>
                    <a:pt x="21" y="0"/>
                    <a:pt x="16" y="3"/>
                    <a:pt x="15" y="8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80"/>
                    <a:pt x="3" y="85"/>
                    <a:pt x="8" y="86"/>
                  </a:cubicBezTo>
                  <a:cubicBezTo>
                    <a:pt x="13" y="87"/>
                    <a:pt x="18" y="84"/>
                    <a:pt x="19" y="79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7"/>
                    <a:pt x="31" y="2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54"/>
            <p:cNvSpPr/>
            <p:nvPr/>
          </p:nvSpPr>
          <p:spPr bwMode="auto">
            <a:xfrm>
              <a:off x="2742365" y="1551477"/>
              <a:ext cx="161618" cy="332743"/>
            </a:xfrm>
            <a:custGeom>
              <a:gdLst>
                <a:gd fmla="*/ 20 w 29" name="T0"/>
                <a:gd fmla="*/ 1 h 59" name="T1"/>
                <a:gd fmla="*/ 9 w 29" name="T2"/>
                <a:gd fmla="*/ 8 h 59" name="T3"/>
                <a:gd fmla="*/ 1 w 29" name="T4"/>
                <a:gd fmla="*/ 47 h 59" name="T5"/>
                <a:gd fmla="*/ 9 w 29" name="T6"/>
                <a:gd fmla="*/ 58 h 59" name="T7"/>
                <a:gd fmla="*/ 20 w 29" name="T8"/>
                <a:gd fmla="*/ 51 h 59" name="T9"/>
                <a:gd fmla="*/ 28 w 29" name="T10"/>
                <a:gd fmla="*/ 12 h 59" name="T11"/>
                <a:gd fmla="*/ 20 w 29" name="T12"/>
                <a:gd fmla="*/ 1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8">
                  <a:moveTo>
                    <a:pt x="20" y="1"/>
                  </a:moveTo>
                  <a:cubicBezTo>
                    <a:pt x="15" y="0"/>
                    <a:pt x="10" y="3"/>
                    <a:pt x="9" y="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2"/>
                    <a:pt x="4" y="57"/>
                    <a:pt x="9" y="58"/>
                  </a:cubicBezTo>
                  <a:cubicBezTo>
                    <a:pt x="14" y="59"/>
                    <a:pt x="19" y="56"/>
                    <a:pt x="20" y="5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55"/>
            <p:cNvSpPr/>
            <p:nvPr/>
          </p:nvSpPr>
          <p:spPr bwMode="auto">
            <a:xfrm>
              <a:off x="2354959" y="1720223"/>
              <a:ext cx="382653" cy="506242"/>
            </a:xfrm>
            <a:custGeom>
              <a:gdLst>
                <a:gd fmla="*/ 0 w 68" name="T0"/>
                <a:gd fmla="*/ 79 h 90" name="T1"/>
                <a:gd fmla="*/ 14 w 68" name="T2"/>
                <a:gd fmla="*/ 12 h 90" name="T3"/>
                <a:gd fmla="*/ 31 w 68" name="T4"/>
                <a:gd fmla="*/ 2 h 90" name="T5"/>
                <a:gd fmla="*/ 54 w 68" name="T6"/>
                <a:gd fmla="*/ 7 h 90" name="T7"/>
                <a:gd fmla="*/ 66 w 68" name="T8"/>
                <a:gd fmla="*/ 22 h 90" name="T9"/>
                <a:gd fmla="*/ 53 w 68" name="T10"/>
                <a:gd fmla="*/ 90 h 90" name="T11"/>
                <a:gd fmla="*/ 0 w 68" name="T12"/>
                <a:gd fmla="*/ 79 h 9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0" w="68">
                  <a:moveTo>
                    <a:pt x="0" y="79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5"/>
                    <a:pt x="23" y="0"/>
                    <a:pt x="31" y="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62" y="9"/>
                    <a:pt x="68" y="15"/>
                    <a:pt x="66" y="22"/>
                  </a:cubicBezTo>
                  <a:cubicBezTo>
                    <a:pt x="53" y="90"/>
                    <a:pt x="53" y="90"/>
                    <a:pt x="53" y="9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56"/>
            <p:cNvSpPr/>
            <p:nvPr/>
          </p:nvSpPr>
          <p:spPr bwMode="auto">
            <a:xfrm>
              <a:off x="2573617" y="1568114"/>
              <a:ext cx="190138" cy="494359"/>
            </a:xfrm>
            <a:custGeom>
              <a:gdLst>
                <a:gd fmla="*/ 26 w 34" name="T0"/>
                <a:gd fmla="*/ 1 h 88" name="T1"/>
                <a:gd fmla="*/ 15 w 34" name="T2"/>
                <a:gd fmla="*/ 8 h 88" name="T3"/>
                <a:gd fmla="*/ 1 w 34" name="T4"/>
                <a:gd fmla="*/ 76 h 88" name="T5"/>
                <a:gd fmla="*/ 9 w 34" name="T6"/>
                <a:gd fmla="*/ 87 h 88" name="T7"/>
                <a:gd fmla="*/ 20 w 34" name="T8"/>
                <a:gd fmla="*/ 79 h 88" name="T9"/>
                <a:gd fmla="*/ 33 w 34" name="T10"/>
                <a:gd fmla="*/ 12 h 88" name="T11"/>
                <a:gd fmla="*/ 26 w 34" name="T12"/>
                <a:gd fmla="*/ 1 h 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8" w="34">
                  <a:moveTo>
                    <a:pt x="26" y="1"/>
                  </a:moveTo>
                  <a:cubicBezTo>
                    <a:pt x="21" y="0"/>
                    <a:pt x="16" y="3"/>
                    <a:pt x="15" y="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81"/>
                    <a:pt x="3" y="86"/>
                    <a:pt x="9" y="87"/>
                  </a:cubicBezTo>
                  <a:cubicBezTo>
                    <a:pt x="14" y="88"/>
                    <a:pt x="19" y="84"/>
                    <a:pt x="20" y="79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7"/>
                    <a:pt x="31" y="2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57"/>
            <p:cNvSpPr/>
            <p:nvPr/>
          </p:nvSpPr>
          <p:spPr bwMode="auto">
            <a:xfrm>
              <a:off x="2354959" y="1591882"/>
              <a:ext cx="549023" cy="461086"/>
            </a:xfrm>
            <a:custGeom>
              <a:gdLst>
                <a:gd fmla="*/ 84 w 98" name="T0"/>
                <a:gd fmla="*/ 66 h 82" name="T1"/>
                <a:gd fmla="*/ 58 w 98" name="T2"/>
                <a:gd fmla="*/ 80 h 82" name="T3"/>
                <a:gd fmla="*/ 21 w 98" name="T4"/>
                <a:gd fmla="*/ 72 h 82" name="T5"/>
                <a:gd fmla="*/ 2 w 98" name="T6"/>
                <a:gd fmla="*/ 49 h 82" name="T7"/>
                <a:gd fmla="*/ 8 w 98" name="T8"/>
                <a:gd fmla="*/ 19 h 82" name="T9"/>
                <a:gd fmla="*/ 23 w 98" name="T10"/>
                <a:gd fmla="*/ 2 h 82" name="T11"/>
                <a:gd fmla="*/ 85 w 98" name="T12"/>
                <a:gd fmla="*/ 0 h 82" name="T13"/>
                <a:gd fmla="*/ 90 w 98" name="T14"/>
                <a:gd fmla="*/ 36 h 82" name="T15"/>
                <a:gd fmla="*/ 84 w 98" name="T16"/>
                <a:gd fmla="*/ 66 h 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2" w="98">
                  <a:moveTo>
                    <a:pt x="84" y="66"/>
                  </a:moveTo>
                  <a:cubicBezTo>
                    <a:pt x="82" y="76"/>
                    <a:pt x="70" y="82"/>
                    <a:pt x="58" y="80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8" y="70"/>
                    <a:pt x="0" y="59"/>
                    <a:pt x="2" y="4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9"/>
                    <a:pt x="12" y="1"/>
                    <a:pt x="23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8" y="3"/>
                    <a:pt x="92" y="26"/>
                    <a:pt x="90" y="36"/>
                  </a:cubicBezTo>
                  <a:lnTo>
                    <a:pt x="84" y="66"/>
                  </a:lnTo>
                  <a:close/>
                </a:path>
              </a:pathLst>
            </a:custGeom>
            <a:solidFill>
              <a:srgbClr val="CFEA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58"/>
            <p:cNvSpPr/>
            <p:nvPr/>
          </p:nvSpPr>
          <p:spPr bwMode="auto">
            <a:xfrm>
              <a:off x="2331193" y="1770134"/>
              <a:ext cx="259062" cy="242427"/>
            </a:xfrm>
            <a:custGeom>
              <a:gdLst>
                <a:gd fmla="*/ 22 w 46" name="T0"/>
                <a:gd fmla="*/ 39 h 43" name="T1"/>
                <a:gd fmla="*/ 2 w 46" name="T2"/>
                <a:gd fmla="*/ 15 h 43" name="T3"/>
                <a:gd fmla="*/ 5 w 46" name="T4"/>
                <a:gd fmla="*/ 0 h 43" name="T5"/>
                <a:gd fmla="*/ 24 w 46" name="T6"/>
                <a:gd fmla="*/ 4 h 43" name="T7"/>
                <a:gd fmla="*/ 44 w 46" name="T8"/>
                <a:gd fmla="*/ 28 h 43" name="T9"/>
                <a:gd fmla="*/ 41 w 46" name="T10"/>
                <a:gd fmla="*/ 43 h 43" name="T11"/>
                <a:gd fmla="*/ 22 w 46" name="T12"/>
                <a:gd fmla="*/ 39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46">
                  <a:moveTo>
                    <a:pt x="22" y="39"/>
                  </a:moveTo>
                  <a:cubicBezTo>
                    <a:pt x="9" y="37"/>
                    <a:pt x="0" y="26"/>
                    <a:pt x="2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7" y="6"/>
                    <a:pt x="46" y="17"/>
                    <a:pt x="44" y="28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2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7" name="Freeform 59"/>
            <p:cNvSpPr/>
            <p:nvPr/>
          </p:nvSpPr>
          <p:spPr bwMode="auto">
            <a:xfrm>
              <a:off x="2568864" y="1831932"/>
              <a:ext cx="273322" cy="221037"/>
            </a:xfrm>
            <a:custGeom>
              <a:gdLst>
                <a:gd fmla="*/ 18 w 49" name="T0"/>
                <a:gd fmla="*/ 36 h 39" name="T1"/>
                <a:gd fmla="*/ 46 w 49" name="T2"/>
                <a:gd fmla="*/ 22 h 39" name="T3"/>
                <a:gd fmla="*/ 49 w 49" name="T4"/>
                <a:gd fmla="*/ 7 h 39" name="T5"/>
                <a:gd fmla="*/ 31 w 49" name="T6"/>
                <a:gd fmla="*/ 3 h 39" name="T7"/>
                <a:gd fmla="*/ 3 w 49" name="T8"/>
                <a:gd fmla="*/ 17 h 39" name="T9"/>
                <a:gd fmla="*/ 0 w 49" name="T10"/>
                <a:gd fmla="*/ 33 h 39" name="T11"/>
                <a:gd fmla="*/ 18 w 49" name="T12"/>
                <a:gd fmla="*/ 36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49">
                  <a:moveTo>
                    <a:pt x="18" y="36"/>
                  </a:moveTo>
                  <a:cubicBezTo>
                    <a:pt x="32" y="39"/>
                    <a:pt x="44" y="33"/>
                    <a:pt x="46" y="22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17" y="0"/>
                    <a:pt x="5" y="6"/>
                    <a:pt x="3" y="17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8" name="Freeform 60"/>
            <p:cNvSpPr/>
            <p:nvPr/>
          </p:nvSpPr>
          <p:spPr bwMode="auto">
            <a:xfrm>
              <a:off x="2005581" y="1629908"/>
              <a:ext cx="1506843" cy="52289"/>
            </a:xfrm>
            <a:custGeom>
              <a:gdLst>
                <a:gd fmla="*/ 0 w 268" name="T0"/>
                <a:gd fmla="*/ 0 h 9" name="T1"/>
                <a:gd fmla="*/ 268 w 268" name="T2"/>
                <a:gd fmla="*/ 1 h 9" name="T3"/>
                <a:gd fmla="*/ 262 w 268" name="T4"/>
                <a:gd fmla="*/ 9 h 9" name="T5"/>
                <a:gd fmla="*/ 0 w 268" name="T6"/>
                <a:gd fmla="*/ 8 h 9" name="T7"/>
                <a:gd fmla="*/ 0 w 26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268">
                  <a:moveTo>
                    <a:pt x="0" y="0"/>
                  </a:moveTo>
                  <a:cubicBezTo>
                    <a:pt x="268" y="1"/>
                    <a:pt x="268" y="1"/>
                    <a:pt x="268" y="1"/>
                  </a:cubicBezTo>
                  <a:cubicBezTo>
                    <a:pt x="267" y="5"/>
                    <a:pt x="265" y="8"/>
                    <a:pt x="262" y="9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93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9" name="Freeform 61"/>
            <p:cNvSpPr/>
            <p:nvPr/>
          </p:nvSpPr>
          <p:spPr bwMode="auto">
            <a:xfrm>
              <a:off x="2005581" y="1675067"/>
              <a:ext cx="1506843" cy="106953"/>
            </a:xfrm>
            <a:custGeom>
              <a:gdLst>
                <a:gd fmla="*/ 0 w 268" name="T0"/>
                <a:gd fmla="*/ 18 h 19" name="T1"/>
                <a:gd fmla="*/ 0 w 268" name="T2"/>
                <a:gd fmla="*/ 0 h 19" name="T3"/>
                <a:gd fmla="*/ 262 w 268" name="T4"/>
                <a:gd fmla="*/ 1 h 19" name="T5"/>
                <a:gd fmla="*/ 262 w 268" name="T6"/>
                <a:gd fmla="*/ 1 h 19" name="T7"/>
                <a:gd fmla="*/ 262 w 268" name="T8"/>
                <a:gd fmla="*/ 1 h 19" name="T9"/>
                <a:gd fmla="*/ 262 w 268" name="T10"/>
                <a:gd fmla="*/ 1 h 19" name="T11"/>
                <a:gd fmla="*/ 268 w 268" name="T12"/>
                <a:gd fmla="*/ 10 h 19" name="T13"/>
                <a:gd fmla="*/ 262 w 268" name="T14"/>
                <a:gd fmla="*/ 19 h 19" name="T15"/>
                <a:gd fmla="*/ 262 w 268" name="T16"/>
                <a:gd fmla="*/ 19 h 19" name="T17"/>
                <a:gd fmla="*/ 262 w 268" name="T18"/>
                <a:gd fmla="*/ 19 h 19" name="T19"/>
                <a:gd fmla="*/ 262 w 268" name="T20"/>
                <a:gd fmla="*/ 19 h 19" name="T21"/>
                <a:gd fmla="*/ 0 w 268" name="T22"/>
                <a:gd fmla="*/ 18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268">
                  <a:moveTo>
                    <a:pt x="0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5" y="1"/>
                    <a:pt x="268" y="5"/>
                    <a:pt x="268" y="10"/>
                  </a:cubicBezTo>
                  <a:cubicBezTo>
                    <a:pt x="268" y="14"/>
                    <a:pt x="265" y="18"/>
                    <a:pt x="262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2" y="19"/>
                    <a:pt x="262" y="19"/>
                    <a:pt x="262" y="19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15AE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0" name="Freeform 62"/>
            <p:cNvSpPr/>
            <p:nvPr/>
          </p:nvSpPr>
          <p:spPr bwMode="auto">
            <a:xfrm>
              <a:off x="2005581" y="1777264"/>
              <a:ext cx="1506843" cy="45159"/>
            </a:xfrm>
            <a:custGeom>
              <a:gdLst>
                <a:gd fmla="*/ 262 w 268" name="T0"/>
                <a:gd fmla="*/ 1 h 8" name="T1"/>
                <a:gd fmla="*/ 268 w 268" name="T2"/>
                <a:gd fmla="*/ 8 h 8" name="T3"/>
                <a:gd fmla="*/ 0 w 268" name="T4"/>
                <a:gd fmla="*/ 7 h 8" name="T5"/>
                <a:gd fmla="*/ 0 w 268" name="T6"/>
                <a:gd fmla="*/ 0 h 8" name="T7"/>
                <a:gd fmla="*/ 262 w 268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268">
                  <a:moveTo>
                    <a:pt x="262" y="1"/>
                  </a:moveTo>
                  <a:cubicBezTo>
                    <a:pt x="265" y="1"/>
                    <a:pt x="267" y="4"/>
                    <a:pt x="268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1693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1" name="Freeform 63"/>
            <p:cNvSpPr/>
            <p:nvPr/>
          </p:nvSpPr>
          <p:spPr bwMode="auto">
            <a:xfrm>
              <a:off x="3479151" y="1637038"/>
              <a:ext cx="123588" cy="185385"/>
            </a:xfrm>
            <a:custGeom>
              <a:gdLst>
                <a:gd fmla="*/ 6 w 22" name="T0"/>
                <a:gd fmla="*/ 33 h 33" name="T1"/>
                <a:gd fmla="*/ 0 w 22" name="T2"/>
                <a:gd fmla="*/ 26 h 33" name="T3"/>
                <a:gd fmla="*/ 0 w 22" name="T4"/>
                <a:gd fmla="*/ 26 h 33" name="T5"/>
                <a:gd fmla="*/ 0 w 22" name="T6"/>
                <a:gd fmla="*/ 26 h 33" name="T7"/>
                <a:gd fmla="*/ 0 w 22" name="T8"/>
                <a:gd fmla="*/ 26 h 33" name="T9"/>
                <a:gd fmla="*/ 6 w 22" name="T10"/>
                <a:gd fmla="*/ 17 h 33" name="T11"/>
                <a:gd fmla="*/ 0 w 22" name="T12"/>
                <a:gd fmla="*/ 8 h 33" name="T13"/>
                <a:gd fmla="*/ 0 w 22" name="T14"/>
                <a:gd fmla="*/ 8 h 33" name="T15"/>
                <a:gd fmla="*/ 0 w 22" name="T16"/>
                <a:gd fmla="*/ 8 h 33" name="T17"/>
                <a:gd fmla="*/ 0 w 22" name="T18"/>
                <a:gd fmla="*/ 8 h 33" name="T19"/>
                <a:gd fmla="*/ 6 w 22" name="T20"/>
                <a:gd fmla="*/ 0 h 33" name="T21"/>
                <a:gd fmla="*/ 22 w 22" name="T22"/>
                <a:gd fmla="*/ 17 h 33" name="T23"/>
                <a:gd fmla="*/ 6 w 22" name="T24"/>
                <a:gd fmla="*/ 33 h 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" w="22">
                  <a:moveTo>
                    <a:pt x="6" y="33"/>
                  </a:moveTo>
                  <a:cubicBezTo>
                    <a:pt x="5" y="29"/>
                    <a:pt x="3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1"/>
                    <a:pt x="6" y="17"/>
                  </a:cubicBezTo>
                  <a:cubicBezTo>
                    <a:pt x="6" y="12"/>
                    <a:pt x="3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7"/>
                    <a:pt x="5" y="4"/>
                    <a:pt x="6" y="0"/>
                  </a:cubicBezTo>
                  <a:cubicBezTo>
                    <a:pt x="22" y="17"/>
                    <a:pt x="22" y="17"/>
                    <a:pt x="22" y="17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2" name="Freeform 64"/>
            <p:cNvSpPr/>
            <p:nvPr/>
          </p:nvSpPr>
          <p:spPr bwMode="auto">
            <a:xfrm>
              <a:off x="3550452" y="1686950"/>
              <a:ext cx="52289" cy="90315"/>
            </a:xfrm>
            <a:custGeom>
              <a:gdLst>
                <a:gd fmla="*/ 1 w 9" name="T0"/>
                <a:gd fmla="*/ 0 h 16" name="T1"/>
                <a:gd fmla="*/ 9 w 9" name="T2"/>
                <a:gd fmla="*/ 8 h 16" name="T3"/>
                <a:gd fmla="*/ 1 w 9" name="T4"/>
                <a:gd fmla="*/ 16 h 16" name="T5"/>
                <a:gd fmla="*/ 0 w 9" name="T6"/>
                <a:gd fmla="*/ 8 h 16" name="T7"/>
                <a:gd fmla="*/ 1 w 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1" y="0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1693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3" name="Rectangle 65"/>
            <p:cNvSpPr>
              <a:spLocks noChangeArrowheads="1"/>
            </p:cNvSpPr>
            <p:nvPr/>
          </p:nvSpPr>
          <p:spPr bwMode="auto">
            <a:xfrm>
              <a:off x="1960422" y="1629908"/>
              <a:ext cx="45159" cy="45159"/>
            </a:xfrm>
            <a:prstGeom prst="rect">
              <a:avLst/>
            </a:pr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4" name="Rectangle 66"/>
            <p:cNvSpPr>
              <a:spLocks noChangeArrowheads="1"/>
            </p:cNvSpPr>
            <p:nvPr/>
          </p:nvSpPr>
          <p:spPr bwMode="auto">
            <a:xfrm>
              <a:off x="1960422" y="1675067"/>
              <a:ext cx="45159" cy="102200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Freeform 67"/>
            <p:cNvSpPr/>
            <p:nvPr/>
          </p:nvSpPr>
          <p:spPr bwMode="auto">
            <a:xfrm>
              <a:off x="1960422" y="1777264"/>
              <a:ext cx="45159" cy="38029"/>
            </a:xfrm>
            <a:custGeom>
              <a:gdLst>
                <a:gd fmla="*/ 19 w 19" name="T0"/>
                <a:gd fmla="*/ 0 h 16" name="T1"/>
                <a:gd fmla="*/ 17 w 19" name="T2"/>
                <a:gd fmla="*/ 16 h 16" name="T3"/>
                <a:gd fmla="*/ 0 w 19" name="T4"/>
                <a:gd fmla="*/ 16 h 16" name="T5"/>
                <a:gd fmla="*/ 0 w 19" name="T6"/>
                <a:gd fmla="*/ 0 h 16" name="T7"/>
                <a:gd fmla="*/ 19 w 1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9">
                  <a:moveTo>
                    <a:pt x="19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" name="Freeform 68"/>
            <p:cNvSpPr/>
            <p:nvPr/>
          </p:nvSpPr>
          <p:spPr bwMode="auto">
            <a:xfrm>
              <a:off x="2640167" y="1522955"/>
              <a:ext cx="135473" cy="221037"/>
            </a:xfrm>
            <a:custGeom>
              <a:gdLst>
                <a:gd fmla="*/ 16 w 24" name="T0"/>
                <a:gd fmla="*/ 1 h 39" name="T1"/>
                <a:gd fmla="*/ 5 w 24" name="T2"/>
                <a:gd fmla="*/ 9 h 39" name="T3"/>
                <a:gd fmla="*/ 1 w 24" name="T4"/>
                <a:gd fmla="*/ 27 h 39" name="T5"/>
                <a:gd fmla="*/ 8 w 24" name="T6"/>
                <a:gd fmla="*/ 38 h 39" name="T7"/>
                <a:gd fmla="*/ 19 w 24" name="T8"/>
                <a:gd fmla="*/ 31 h 39" name="T9"/>
                <a:gd fmla="*/ 23 w 24" name="T10"/>
                <a:gd fmla="*/ 12 h 39" name="T11"/>
                <a:gd fmla="*/ 16 w 24" name="T12"/>
                <a:gd fmla="*/ 1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24">
                  <a:moveTo>
                    <a:pt x="16" y="1"/>
                  </a:moveTo>
                  <a:cubicBezTo>
                    <a:pt x="11" y="0"/>
                    <a:pt x="6" y="4"/>
                    <a:pt x="5" y="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3" y="39"/>
                    <a:pt x="18" y="36"/>
                    <a:pt x="19" y="3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7"/>
                    <a:pt x="21" y="2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" name="Freeform 69"/>
            <p:cNvSpPr/>
            <p:nvPr/>
          </p:nvSpPr>
          <p:spPr bwMode="auto">
            <a:xfrm>
              <a:off x="2630659" y="1534841"/>
              <a:ext cx="133096" cy="218659"/>
            </a:xfrm>
            <a:custGeom>
              <a:gdLst>
                <a:gd fmla="*/ 16 w 24" name="T0"/>
                <a:gd fmla="*/ 1 h 39" name="T1"/>
                <a:gd fmla="*/ 5 w 24" name="T2"/>
                <a:gd fmla="*/ 9 h 39" name="T3"/>
                <a:gd fmla="*/ 1 w 24" name="T4"/>
                <a:gd fmla="*/ 27 h 39" name="T5"/>
                <a:gd fmla="*/ 9 w 24" name="T6"/>
                <a:gd fmla="*/ 38 h 39" name="T7"/>
                <a:gd fmla="*/ 20 w 24" name="T8"/>
                <a:gd fmla="*/ 31 h 39" name="T9"/>
                <a:gd fmla="*/ 23 w 24" name="T10"/>
                <a:gd fmla="*/ 12 h 39" name="T11"/>
                <a:gd fmla="*/ 16 w 24" name="T12"/>
                <a:gd fmla="*/ 1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24">
                  <a:moveTo>
                    <a:pt x="16" y="1"/>
                  </a:moveTo>
                  <a:cubicBezTo>
                    <a:pt x="11" y="0"/>
                    <a:pt x="6" y="4"/>
                    <a:pt x="5" y="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2"/>
                    <a:pt x="4" y="37"/>
                    <a:pt x="9" y="38"/>
                  </a:cubicBezTo>
                  <a:cubicBezTo>
                    <a:pt x="14" y="39"/>
                    <a:pt x="19" y="36"/>
                    <a:pt x="20" y="3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7"/>
                    <a:pt x="21" y="2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" name="Freeform 70"/>
            <p:cNvSpPr/>
            <p:nvPr/>
          </p:nvSpPr>
          <p:spPr bwMode="auto">
            <a:xfrm>
              <a:off x="2400118" y="1575244"/>
              <a:ext cx="111706" cy="140226"/>
            </a:xfrm>
            <a:custGeom>
              <a:gdLst>
                <a:gd fmla="*/ 13 w 20" name="T0"/>
                <a:gd fmla="*/ 2 h 25" name="T1"/>
                <a:gd fmla="*/ 2 w 20" name="T2"/>
                <a:gd fmla="*/ 8 h 25" name="T3"/>
                <a:gd fmla="*/ 1 w 20" name="T4"/>
                <a:gd fmla="*/ 13 h 25" name="T5"/>
                <a:gd fmla="*/ 7 w 20" name="T6"/>
                <a:gd fmla="*/ 24 h 25" name="T7"/>
                <a:gd fmla="*/ 18 w 20" name="T8"/>
                <a:gd fmla="*/ 17 h 25" name="T9"/>
                <a:gd fmla="*/ 19 w 20" name="T10"/>
                <a:gd fmla="*/ 13 h 25" name="T11"/>
                <a:gd fmla="*/ 13 w 20" name="T12"/>
                <a:gd fmla="*/ 2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20">
                  <a:moveTo>
                    <a:pt x="13" y="2"/>
                  </a:moveTo>
                  <a:cubicBezTo>
                    <a:pt x="9" y="0"/>
                    <a:pt x="4" y="3"/>
                    <a:pt x="2" y="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2" y="23"/>
                    <a:pt x="7" y="24"/>
                  </a:cubicBezTo>
                  <a:cubicBezTo>
                    <a:pt x="11" y="25"/>
                    <a:pt x="16" y="22"/>
                    <a:pt x="18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8"/>
                    <a:pt x="18" y="3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9" name="Freeform 71"/>
            <p:cNvSpPr/>
            <p:nvPr/>
          </p:nvSpPr>
          <p:spPr bwMode="auto">
            <a:xfrm>
              <a:off x="2490433" y="1629908"/>
              <a:ext cx="133096" cy="140226"/>
            </a:xfrm>
            <a:custGeom>
              <a:gdLst>
                <a:gd fmla="*/ 17 w 24" name="T0"/>
                <a:gd fmla="*/ 2 h 25" name="T1"/>
                <a:gd fmla="*/ 5 w 24" name="T2"/>
                <a:gd fmla="*/ 6 h 25" name="T3"/>
                <a:gd fmla="*/ 3 w 24" name="T4"/>
                <a:gd fmla="*/ 10 h 25" name="T5"/>
                <a:gd fmla="*/ 6 w 24" name="T6"/>
                <a:gd fmla="*/ 23 h 25" name="T7"/>
                <a:gd fmla="*/ 19 w 24" name="T8"/>
                <a:gd fmla="*/ 19 h 25" name="T9"/>
                <a:gd fmla="*/ 21 w 24" name="T10"/>
                <a:gd fmla="*/ 15 h 25" name="T11"/>
                <a:gd fmla="*/ 17 w 24" name="T12"/>
                <a:gd fmla="*/ 2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24">
                  <a:moveTo>
                    <a:pt x="17" y="2"/>
                  </a:moveTo>
                  <a:cubicBezTo>
                    <a:pt x="13" y="0"/>
                    <a:pt x="7" y="1"/>
                    <a:pt x="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4"/>
                    <a:pt x="2" y="20"/>
                    <a:pt x="6" y="23"/>
                  </a:cubicBezTo>
                  <a:cubicBezTo>
                    <a:pt x="11" y="25"/>
                    <a:pt x="16" y="23"/>
                    <a:pt x="19" y="1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4" y="10"/>
                    <a:pt x="22" y="5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" name="Freeform 72"/>
            <p:cNvSpPr/>
            <p:nvPr/>
          </p:nvSpPr>
          <p:spPr bwMode="auto">
            <a:xfrm>
              <a:off x="2388232" y="1596635"/>
              <a:ext cx="118836" cy="140226"/>
            </a:xfrm>
            <a:custGeom>
              <a:gdLst>
                <a:gd fmla="*/ 14 w 21" name="T0"/>
                <a:gd fmla="*/ 2 h 25" name="T1"/>
                <a:gd fmla="*/ 3 w 21" name="T2"/>
                <a:gd fmla="*/ 8 h 25" name="T3"/>
                <a:gd fmla="*/ 2 w 21" name="T4"/>
                <a:gd fmla="*/ 12 h 25" name="T5"/>
                <a:gd fmla="*/ 7 w 21" name="T6"/>
                <a:gd fmla="*/ 24 h 25" name="T7"/>
                <a:gd fmla="*/ 18 w 21" name="T8"/>
                <a:gd fmla="*/ 17 h 25" name="T9"/>
                <a:gd fmla="*/ 20 w 21" name="T10"/>
                <a:gd fmla="*/ 13 h 25" name="T11"/>
                <a:gd fmla="*/ 14 w 21" name="T12"/>
                <a:gd fmla="*/ 2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21">
                  <a:moveTo>
                    <a:pt x="14" y="2"/>
                  </a:moveTo>
                  <a:cubicBezTo>
                    <a:pt x="10" y="0"/>
                    <a:pt x="5" y="3"/>
                    <a:pt x="3" y="8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7"/>
                    <a:pt x="2" y="22"/>
                    <a:pt x="7" y="24"/>
                  </a:cubicBezTo>
                  <a:cubicBezTo>
                    <a:pt x="11" y="25"/>
                    <a:pt x="16" y="22"/>
                    <a:pt x="18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8"/>
                    <a:pt x="19" y="3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" name="Freeform 73"/>
            <p:cNvSpPr/>
            <p:nvPr/>
          </p:nvSpPr>
          <p:spPr bwMode="auto">
            <a:xfrm>
              <a:off x="2511823" y="1546724"/>
              <a:ext cx="128343" cy="185385"/>
            </a:xfrm>
            <a:custGeom>
              <a:gdLst>
                <a:gd fmla="*/ 14 w 23" name="T0"/>
                <a:gd fmla="*/ 1 h 33" name="T1"/>
                <a:gd fmla="*/ 3 w 23" name="T2"/>
                <a:gd fmla="*/ 8 h 33" name="T3"/>
                <a:gd fmla="*/ 1 w 23" name="T4"/>
                <a:gd fmla="*/ 21 h 33" name="T5"/>
                <a:gd fmla="*/ 8 w 23" name="T6"/>
                <a:gd fmla="*/ 32 h 33" name="T7"/>
                <a:gd fmla="*/ 19 w 23" name="T8"/>
                <a:gd fmla="*/ 25 h 33" name="T9"/>
                <a:gd fmla="*/ 22 w 23" name="T10"/>
                <a:gd fmla="*/ 12 h 33" name="T11"/>
                <a:gd fmla="*/ 14 w 23" name="T12"/>
                <a:gd fmla="*/ 1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23">
                  <a:moveTo>
                    <a:pt x="14" y="1"/>
                  </a:moveTo>
                  <a:cubicBezTo>
                    <a:pt x="9" y="0"/>
                    <a:pt x="4" y="3"/>
                    <a:pt x="3" y="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3" y="31"/>
                    <a:pt x="8" y="32"/>
                  </a:cubicBezTo>
                  <a:cubicBezTo>
                    <a:pt x="13" y="33"/>
                    <a:pt x="18" y="30"/>
                    <a:pt x="19" y="25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7"/>
                    <a:pt x="19" y="2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2" name="Freeform 74"/>
            <p:cNvSpPr/>
            <p:nvPr/>
          </p:nvSpPr>
          <p:spPr bwMode="auto">
            <a:xfrm>
              <a:off x="2770885" y="1551477"/>
              <a:ext cx="133096" cy="202021"/>
            </a:xfrm>
            <a:custGeom>
              <a:gdLst>
                <a:gd fmla="*/ 15 w 24" name="T0"/>
                <a:gd fmla="*/ 1 h 36" name="T1"/>
                <a:gd fmla="*/ 4 w 24" name="T2"/>
                <a:gd fmla="*/ 8 h 36" name="T3"/>
                <a:gd fmla="*/ 1 w 24" name="T4"/>
                <a:gd fmla="*/ 24 h 36" name="T5"/>
                <a:gd fmla="*/ 8 w 24" name="T6"/>
                <a:gd fmla="*/ 35 h 36" name="T7"/>
                <a:gd fmla="*/ 20 w 24" name="T8"/>
                <a:gd fmla="*/ 27 h 36" name="T9"/>
                <a:gd fmla="*/ 23 w 24" name="T10"/>
                <a:gd fmla="*/ 12 h 36" name="T11"/>
                <a:gd fmla="*/ 15 w 24" name="T12"/>
                <a:gd fmla="*/ 1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24">
                  <a:moveTo>
                    <a:pt x="15" y="1"/>
                  </a:moveTo>
                  <a:cubicBezTo>
                    <a:pt x="10" y="0"/>
                    <a:pt x="5" y="3"/>
                    <a:pt x="4" y="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9"/>
                    <a:pt x="3" y="34"/>
                    <a:pt x="8" y="35"/>
                  </a:cubicBezTo>
                  <a:cubicBezTo>
                    <a:pt x="14" y="36"/>
                    <a:pt x="18" y="33"/>
                    <a:pt x="20" y="2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7"/>
                    <a:pt x="21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" name="Freeform 75"/>
            <p:cNvSpPr/>
            <p:nvPr/>
          </p:nvSpPr>
          <p:spPr bwMode="auto">
            <a:xfrm>
              <a:off x="2759002" y="1551477"/>
              <a:ext cx="135473" cy="202021"/>
            </a:xfrm>
            <a:custGeom>
              <a:gdLst>
                <a:gd fmla="*/ 15 w 24" name="T0"/>
                <a:gd fmla="*/ 1 h 36" name="T1"/>
                <a:gd fmla="*/ 4 w 24" name="T2"/>
                <a:gd fmla="*/ 8 h 36" name="T3"/>
                <a:gd fmla="*/ 1 w 24" name="T4"/>
                <a:gd fmla="*/ 24 h 36" name="T5"/>
                <a:gd fmla="*/ 8 w 24" name="T6"/>
                <a:gd fmla="*/ 35 h 36" name="T7"/>
                <a:gd fmla="*/ 19 w 24" name="T8"/>
                <a:gd fmla="*/ 28 h 36" name="T9"/>
                <a:gd fmla="*/ 23 w 24" name="T10"/>
                <a:gd fmla="*/ 12 h 36" name="T11"/>
                <a:gd fmla="*/ 15 w 24" name="T12"/>
                <a:gd fmla="*/ 1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24">
                  <a:moveTo>
                    <a:pt x="15" y="1"/>
                  </a:moveTo>
                  <a:cubicBezTo>
                    <a:pt x="10" y="0"/>
                    <a:pt x="5" y="3"/>
                    <a:pt x="4" y="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9"/>
                    <a:pt x="3" y="34"/>
                    <a:pt x="8" y="35"/>
                  </a:cubicBezTo>
                  <a:cubicBezTo>
                    <a:pt x="14" y="36"/>
                    <a:pt x="18" y="33"/>
                    <a:pt x="19" y="2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7"/>
                    <a:pt x="21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" name="Freeform 76"/>
            <p:cNvSpPr/>
            <p:nvPr/>
          </p:nvSpPr>
          <p:spPr bwMode="auto">
            <a:xfrm>
              <a:off x="2730482" y="1629908"/>
              <a:ext cx="156865" cy="185385"/>
            </a:xfrm>
            <a:custGeom>
              <a:gdLst>
                <a:gd fmla="*/ 22 w 28" name="T0"/>
                <a:gd fmla="*/ 2 h 33" name="T1"/>
                <a:gd fmla="*/ 10 w 28" name="T2"/>
                <a:gd fmla="*/ 6 h 33" name="T3"/>
                <a:gd fmla="*/ 2 w 28" name="T4"/>
                <a:gd fmla="*/ 19 h 33" name="T5"/>
                <a:gd fmla="*/ 6 w 28" name="T6"/>
                <a:gd fmla="*/ 31 h 33" name="T7"/>
                <a:gd fmla="*/ 19 w 28" name="T8"/>
                <a:gd fmla="*/ 28 h 33" name="T9"/>
                <a:gd fmla="*/ 26 w 28" name="T10"/>
                <a:gd fmla="*/ 15 h 33" name="T11"/>
                <a:gd fmla="*/ 22 w 28" name="T12"/>
                <a:gd fmla="*/ 2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28">
                  <a:moveTo>
                    <a:pt x="22" y="2"/>
                  </a:moveTo>
                  <a:cubicBezTo>
                    <a:pt x="18" y="0"/>
                    <a:pt x="12" y="1"/>
                    <a:pt x="10" y="6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11" y="33"/>
                    <a:pt x="17" y="32"/>
                    <a:pt x="19" y="28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0"/>
                    <a:pt x="27" y="5"/>
                    <a:pt x="2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" name="Freeform 77"/>
            <p:cNvSpPr/>
            <p:nvPr/>
          </p:nvSpPr>
          <p:spPr bwMode="auto">
            <a:xfrm>
              <a:off x="2595007" y="1625155"/>
              <a:ext cx="163995" cy="202021"/>
            </a:xfrm>
            <a:custGeom>
              <a:gdLst>
                <a:gd fmla="*/ 22 w 29" name="T0"/>
                <a:gd fmla="*/ 3 h 36" name="T1"/>
                <a:gd fmla="*/ 10 w 29" name="T2"/>
                <a:gd fmla="*/ 7 h 36" name="T3"/>
                <a:gd fmla="*/ 2 w 29" name="T4"/>
                <a:gd fmla="*/ 21 h 36" name="T5"/>
                <a:gd fmla="*/ 6 w 29" name="T6"/>
                <a:gd fmla="*/ 33 h 36" name="T7"/>
                <a:gd fmla="*/ 18 w 29" name="T8"/>
                <a:gd fmla="*/ 30 h 36" name="T9"/>
                <a:gd fmla="*/ 26 w 29" name="T10"/>
                <a:gd fmla="*/ 16 h 36" name="T11"/>
                <a:gd fmla="*/ 22 w 29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28">
                  <a:moveTo>
                    <a:pt x="22" y="3"/>
                  </a:moveTo>
                  <a:cubicBezTo>
                    <a:pt x="18" y="0"/>
                    <a:pt x="12" y="2"/>
                    <a:pt x="10" y="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5"/>
                    <a:pt x="1" y="31"/>
                    <a:pt x="6" y="33"/>
                  </a:cubicBezTo>
                  <a:cubicBezTo>
                    <a:pt x="10" y="36"/>
                    <a:pt x="16" y="34"/>
                    <a:pt x="18" y="3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9" y="11"/>
                    <a:pt x="27" y="5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" name="Freeform 78"/>
            <p:cNvSpPr/>
            <p:nvPr/>
          </p:nvSpPr>
          <p:spPr bwMode="auto">
            <a:xfrm>
              <a:off x="2861200" y="1653677"/>
              <a:ext cx="161618" cy="263818"/>
            </a:xfrm>
            <a:custGeom>
              <a:gdLst>
                <a:gd fmla="*/ 0 w 29" name="T0"/>
                <a:gd fmla="*/ 47 h 47" name="T1"/>
                <a:gd fmla="*/ 7 w 29" name="T2"/>
                <a:gd fmla="*/ 12 h 47" name="T3"/>
                <a:gd fmla="*/ 24 w 29" name="T4"/>
                <a:gd fmla="*/ 1 h 47" name="T5"/>
                <a:gd fmla="*/ 28 w 29" name="T6"/>
                <a:gd fmla="*/ 2 h 47" name="T7"/>
                <a:gd fmla="*/ 29 w 29" name="T8"/>
                <a:gd fmla="*/ 2 h 47" name="T9"/>
                <a:gd fmla="*/ 23 w 29" name="T10"/>
                <a:gd fmla="*/ 32 h 47" name="T11"/>
                <a:gd fmla="*/ 0 w 29" name="T12"/>
                <a:gd fmla="*/ 47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28">
                  <a:moveTo>
                    <a:pt x="0" y="47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9" y="5"/>
                    <a:pt x="16" y="0"/>
                    <a:pt x="24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" name="Freeform 79"/>
            <p:cNvSpPr/>
            <p:nvPr/>
          </p:nvSpPr>
          <p:spPr bwMode="auto">
            <a:xfrm>
              <a:off x="2770885" y="1760630"/>
              <a:ext cx="230541" cy="263818"/>
            </a:xfrm>
            <a:custGeom>
              <a:gdLst>
                <a:gd fmla="*/ 6 w 41" name="T0"/>
                <a:gd fmla="*/ 21 h 47" name="T1"/>
                <a:gd fmla="*/ 33 w 41" name="T2"/>
                <a:gd fmla="*/ 3 h 47" name="T3"/>
                <a:gd fmla="*/ 41 w 41" name="T4"/>
                <a:gd fmla="*/ 0 h 47" name="T5"/>
                <a:gd fmla="*/ 37 w 41" name="T6"/>
                <a:gd fmla="*/ 23 h 47" name="T7"/>
                <a:gd fmla="*/ 0 w 41" name="T8"/>
                <a:gd fmla="*/ 47 h 47" name="T9"/>
                <a:gd fmla="*/ 6 w 41" name="T10"/>
                <a:gd fmla="*/ 21 h 4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7" w="41">
                  <a:moveTo>
                    <a:pt x="6" y="21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6" y="1"/>
                    <a:pt x="39" y="0"/>
                    <a:pt x="41" y="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8" name="Freeform 80"/>
            <p:cNvSpPr/>
            <p:nvPr/>
          </p:nvSpPr>
          <p:spPr bwMode="auto">
            <a:xfrm>
              <a:off x="2107636" y="2100498"/>
              <a:ext cx="915038" cy="1426035"/>
            </a:xfrm>
            <a:custGeom>
              <a:gdLst>
                <a:gd fmla="*/ 163 w 163" name="T0"/>
                <a:gd fmla="*/ 214 h 254" name="T1"/>
                <a:gd fmla="*/ 103 w 163" name="T2"/>
                <a:gd fmla="*/ 21 h 254" name="T3"/>
                <a:gd fmla="*/ 38 w 163" name="T4"/>
                <a:gd fmla="*/ 0 h 254" name="T5"/>
                <a:gd fmla="*/ 128 w 163" name="T6"/>
                <a:gd fmla="*/ 249 h 254" name="T7"/>
                <a:gd fmla="*/ 136 w 163" name="T8"/>
                <a:gd fmla="*/ 254 h 254" name="T9"/>
                <a:gd fmla="*/ 163 w 163" name="T10"/>
                <a:gd fmla="*/ 214 h 2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4" w="163">
                  <a:moveTo>
                    <a:pt x="163" y="214"/>
                  </a:moveTo>
                  <a:cubicBezTo>
                    <a:pt x="100" y="176"/>
                    <a:pt x="74" y="93"/>
                    <a:pt x="103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91"/>
                    <a:pt x="53" y="195"/>
                    <a:pt x="128" y="249"/>
                  </a:cubicBezTo>
                  <a:cubicBezTo>
                    <a:pt x="130" y="251"/>
                    <a:pt x="133" y="252"/>
                    <a:pt x="136" y="254"/>
                  </a:cubicBezTo>
                  <a:lnTo>
                    <a:pt x="163" y="214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1" name="Freeform 83"/>
            <p:cNvSpPr/>
            <p:nvPr/>
          </p:nvSpPr>
          <p:spPr bwMode="auto">
            <a:xfrm>
              <a:off x="2754251" y="4092196"/>
              <a:ext cx="285208" cy="926923"/>
            </a:xfrm>
            <a:custGeom>
              <a:gdLst>
                <a:gd fmla="*/ 71 w 120" name="T0"/>
                <a:gd fmla="*/ 390 h 390" name="T1"/>
                <a:gd fmla="*/ 0 w 120" name="T2"/>
                <a:gd fmla="*/ 380 h 390" name="T3"/>
                <a:gd fmla="*/ 52 w 120" name="T4"/>
                <a:gd fmla="*/ 0 h 390" name="T5"/>
                <a:gd fmla="*/ 120 w 120" name="T6"/>
                <a:gd fmla="*/ 9 h 390" name="T7"/>
                <a:gd fmla="*/ 71 w 120" name="T8"/>
                <a:gd fmla="*/ 39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120">
                  <a:moveTo>
                    <a:pt x="71" y="390"/>
                  </a:moveTo>
                  <a:lnTo>
                    <a:pt x="0" y="380"/>
                  </a:lnTo>
                  <a:lnTo>
                    <a:pt x="52" y="0"/>
                  </a:lnTo>
                  <a:lnTo>
                    <a:pt x="120" y="9"/>
                  </a:lnTo>
                  <a:lnTo>
                    <a:pt x="71" y="390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2" name="Freeform 84"/>
            <p:cNvSpPr/>
            <p:nvPr/>
          </p:nvSpPr>
          <p:spPr bwMode="auto">
            <a:xfrm>
              <a:off x="3220085" y="4096949"/>
              <a:ext cx="275701" cy="922169"/>
            </a:xfrm>
            <a:custGeom>
              <a:gdLst>
                <a:gd fmla="*/ 116 w 116" name="T0"/>
                <a:gd fmla="*/ 381 h 388" name="T1"/>
                <a:gd fmla="*/ 45 w 116" name="T2"/>
                <a:gd fmla="*/ 388 h 388" name="T3"/>
                <a:gd fmla="*/ 0 w 116" name="T4"/>
                <a:gd fmla="*/ 7 h 388" name="T5"/>
                <a:gd fmla="*/ 71 w 116" name="T6"/>
                <a:gd fmla="*/ 0 h 388" name="T7"/>
                <a:gd fmla="*/ 116 w 116" name="T8"/>
                <a:gd fmla="*/ 381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115">
                  <a:moveTo>
                    <a:pt x="116" y="381"/>
                  </a:moveTo>
                  <a:lnTo>
                    <a:pt x="45" y="388"/>
                  </a:lnTo>
                  <a:lnTo>
                    <a:pt x="0" y="7"/>
                  </a:lnTo>
                  <a:lnTo>
                    <a:pt x="71" y="0"/>
                  </a:lnTo>
                  <a:lnTo>
                    <a:pt x="116" y="381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3" name="Rectangle 85"/>
            <p:cNvSpPr>
              <a:spLocks noChangeArrowheads="1"/>
            </p:cNvSpPr>
            <p:nvPr/>
          </p:nvSpPr>
          <p:spPr bwMode="auto">
            <a:xfrm>
              <a:off x="2647297" y="3260341"/>
              <a:ext cx="938806" cy="976832"/>
            </a:xfrm>
            <a:prstGeom prst="rect">
              <a:avLst/>
            </a:pr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4" name="Freeform 86"/>
            <p:cNvSpPr/>
            <p:nvPr/>
          </p:nvSpPr>
          <p:spPr bwMode="auto">
            <a:xfrm>
              <a:off x="2911111" y="3260341"/>
              <a:ext cx="168748" cy="49912"/>
            </a:xfrm>
            <a:custGeom>
              <a:gdLst>
                <a:gd fmla="*/ 14 w 71" name="T0"/>
                <a:gd fmla="*/ 21 h 21" name="T1"/>
                <a:gd fmla="*/ 0 w 71" name="T2"/>
                <a:gd fmla="*/ 0 h 21" name="T3"/>
                <a:gd fmla="*/ 71 w 71" name="T4"/>
                <a:gd fmla="*/ 0 h 21" name="T5"/>
                <a:gd fmla="*/ 59 w 71" name="T6"/>
                <a:gd fmla="*/ 21 h 21" name="T7"/>
                <a:gd fmla="*/ 14 w 71" name="T8"/>
                <a:gd fmla="*/ 21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71">
                  <a:moveTo>
                    <a:pt x="14" y="21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59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5" name="Oval 87"/>
            <p:cNvSpPr>
              <a:spLocks noChangeArrowheads="1"/>
            </p:cNvSpPr>
            <p:nvPr/>
          </p:nvSpPr>
          <p:spPr bwMode="auto">
            <a:xfrm>
              <a:off x="2994297" y="3792730"/>
              <a:ext cx="52289" cy="52289"/>
            </a:xfrm>
            <a:prstGeom prst="ellipse">
              <a:avLst/>
            </a:pr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6" name="Oval 88"/>
            <p:cNvSpPr>
              <a:spLocks noChangeArrowheads="1"/>
            </p:cNvSpPr>
            <p:nvPr/>
          </p:nvSpPr>
          <p:spPr bwMode="auto">
            <a:xfrm>
              <a:off x="2994297" y="3894928"/>
              <a:ext cx="52289" cy="45159"/>
            </a:xfrm>
            <a:prstGeom prst="ellipse">
              <a:avLst/>
            </a:pr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" name="Oval 89"/>
            <p:cNvSpPr>
              <a:spLocks noChangeArrowheads="1"/>
            </p:cNvSpPr>
            <p:nvPr/>
          </p:nvSpPr>
          <p:spPr bwMode="auto">
            <a:xfrm>
              <a:off x="2994297" y="3989998"/>
              <a:ext cx="52289" cy="49912"/>
            </a:xfrm>
            <a:prstGeom prst="ellipse">
              <a:avLst/>
            </a:pr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" name="Freeform 90"/>
            <p:cNvSpPr/>
            <p:nvPr/>
          </p:nvSpPr>
          <p:spPr bwMode="auto">
            <a:xfrm>
              <a:off x="2882591" y="3322136"/>
              <a:ext cx="622702" cy="1010109"/>
            </a:xfrm>
            <a:custGeom>
              <a:gdLst>
                <a:gd fmla="*/ 262 w 262" name="T0"/>
                <a:gd fmla="*/ 333 h 425" name="T1"/>
                <a:gd fmla="*/ 61 w 262" name="T2"/>
                <a:gd fmla="*/ 425 h 425" name="T3"/>
                <a:gd fmla="*/ 0 w 262" name="T4"/>
                <a:gd fmla="*/ 118 h 425" name="T5"/>
                <a:gd fmla="*/ 262 w 262" name="T6"/>
                <a:gd fmla="*/ 0 h 425" name="T7"/>
                <a:gd fmla="*/ 262 w 262" name="T8"/>
                <a:gd fmla="*/ 333 h 4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5" w="262">
                  <a:moveTo>
                    <a:pt x="262" y="333"/>
                  </a:moveTo>
                  <a:lnTo>
                    <a:pt x="61" y="425"/>
                  </a:lnTo>
                  <a:lnTo>
                    <a:pt x="0" y="118"/>
                  </a:lnTo>
                  <a:lnTo>
                    <a:pt x="262" y="0"/>
                  </a:lnTo>
                  <a:lnTo>
                    <a:pt x="262" y="333"/>
                  </a:ln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" name="Freeform 91"/>
            <p:cNvSpPr/>
            <p:nvPr/>
          </p:nvSpPr>
          <p:spPr bwMode="auto">
            <a:xfrm>
              <a:off x="2421508" y="3322136"/>
              <a:ext cx="651224" cy="1010109"/>
            </a:xfrm>
            <a:custGeom>
              <a:gdLst>
                <a:gd fmla="*/ 0 w 274" name="T0"/>
                <a:gd fmla="*/ 333 h 425" name="T1"/>
                <a:gd fmla="*/ 201 w 274" name="T2"/>
                <a:gd fmla="*/ 425 h 425" name="T3"/>
                <a:gd fmla="*/ 274 w 274" name="T4"/>
                <a:gd fmla="*/ 125 h 425" name="T5"/>
                <a:gd fmla="*/ 0 w 274" name="T6"/>
                <a:gd fmla="*/ 0 h 425" name="T7"/>
                <a:gd fmla="*/ 0 w 274" name="T8"/>
                <a:gd fmla="*/ 333 h 4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5" w="274">
                  <a:moveTo>
                    <a:pt x="0" y="333"/>
                  </a:moveTo>
                  <a:lnTo>
                    <a:pt x="201" y="425"/>
                  </a:lnTo>
                  <a:lnTo>
                    <a:pt x="274" y="125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" name="Freeform 92"/>
            <p:cNvSpPr/>
            <p:nvPr/>
          </p:nvSpPr>
          <p:spPr bwMode="auto">
            <a:xfrm>
              <a:off x="3488656" y="3338774"/>
              <a:ext cx="140226" cy="140226"/>
            </a:xfrm>
            <a:custGeom>
              <a:gdLst>
                <a:gd fmla="*/ 26 w 59" name="T0"/>
                <a:gd fmla="*/ 59 h 59" name="T1"/>
                <a:gd fmla="*/ 0 w 59" name="T2"/>
                <a:gd fmla="*/ 9 h 59" name="T3"/>
                <a:gd fmla="*/ 22 w 59" name="T4"/>
                <a:gd fmla="*/ 0 h 59" name="T5"/>
                <a:gd fmla="*/ 59 w 59" name="T6"/>
                <a:gd fmla="*/ 26 h 59" name="T7"/>
                <a:gd fmla="*/ 26 w 59" name="T8"/>
                <a:gd fmla="*/ 5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26" y="59"/>
                  </a:moveTo>
                  <a:lnTo>
                    <a:pt x="0" y="9"/>
                  </a:lnTo>
                  <a:lnTo>
                    <a:pt x="22" y="0"/>
                  </a:lnTo>
                  <a:lnTo>
                    <a:pt x="59" y="26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1" name="Freeform 93"/>
            <p:cNvSpPr/>
            <p:nvPr/>
          </p:nvSpPr>
          <p:spPr bwMode="auto">
            <a:xfrm>
              <a:off x="2302672" y="3338774"/>
              <a:ext cx="135473" cy="140226"/>
            </a:xfrm>
            <a:custGeom>
              <a:gdLst>
                <a:gd fmla="*/ 34 w 57" name="T0"/>
                <a:gd fmla="*/ 59 h 59" name="T1"/>
                <a:gd fmla="*/ 57 w 57" name="T2"/>
                <a:gd fmla="*/ 9 h 59" name="T3"/>
                <a:gd fmla="*/ 36 w 57" name="T4"/>
                <a:gd fmla="*/ 0 h 59" name="T5"/>
                <a:gd fmla="*/ 0 w 57" name="T6"/>
                <a:gd fmla="*/ 26 h 59" name="T7"/>
                <a:gd fmla="*/ 34 w 57" name="T8"/>
                <a:gd fmla="*/ 5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34" y="59"/>
                  </a:moveTo>
                  <a:lnTo>
                    <a:pt x="57" y="9"/>
                  </a:lnTo>
                  <a:lnTo>
                    <a:pt x="36" y="0"/>
                  </a:lnTo>
                  <a:lnTo>
                    <a:pt x="0" y="26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2" name="Freeform 94"/>
            <p:cNvSpPr/>
            <p:nvPr/>
          </p:nvSpPr>
          <p:spPr bwMode="auto">
            <a:xfrm>
              <a:off x="2877838" y="3338774"/>
              <a:ext cx="663107" cy="931676"/>
            </a:xfrm>
            <a:custGeom>
              <a:gdLst>
                <a:gd fmla="*/ 279 w 279" name="T0"/>
                <a:gd fmla="*/ 307 h 392" name="T1"/>
                <a:gd fmla="*/ 66 w 279" name="T2"/>
                <a:gd fmla="*/ 392 h 392" name="T3"/>
                <a:gd fmla="*/ 0 w 279" name="T4"/>
                <a:gd fmla="*/ 111 h 392" name="T5"/>
                <a:gd fmla="*/ 279 w 279" name="T6"/>
                <a:gd fmla="*/ 0 h 392" name="T7"/>
                <a:gd fmla="*/ 279 w 279" name="T8"/>
                <a:gd fmla="*/ 307 h 3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2" w="279">
                  <a:moveTo>
                    <a:pt x="279" y="307"/>
                  </a:moveTo>
                  <a:lnTo>
                    <a:pt x="66" y="392"/>
                  </a:lnTo>
                  <a:lnTo>
                    <a:pt x="0" y="111"/>
                  </a:lnTo>
                  <a:lnTo>
                    <a:pt x="279" y="0"/>
                  </a:lnTo>
                  <a:lnTo>
                    <a:pt x="279" y="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3" name="Freeform 95"/>
            <p:cNvSpPr/>
            <p:nvPr/>
          </p:nvSpPr>
          <p:spPr bwMode="auto">
            <a:xfrm>
              <a:off x="2392988" y="3338774"/>
              <a:ext cx="691627" cy="931676"/>
            </a:xfrm>
            <a:custGeom>
              <a:gdLst>
                <a:gd fmla="*/ 0 w 291" name="T0"/>
                <a:gd fmla="*/ 307 h 392" name="T1"/>
                <a:gd fmla="*/ 213 w 291" name="T2"/>
                <a:gd fmla="*/ 392 h 392" name="T3"/>
                <a:gd fmla="*/ 291 w 291" name="T4"/>
                <a:gd fmla="*/ 116 h 392" name="T5"/>
                <a:gd fmla="*/ 0 w 291" name="T6"/>
                <a:gd fmla="*/ 0 h 392" name="T7"/>
                <a:gd fmla="*/ 0 w 291" name="T8"/>
                <a:gd fmla="*/ 307 h 3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2" w="291">
                  <a:moveTo>
                    <a:pt x="0" y="307"/>
                  </a:moveTo>
                  <a:lnTo>
                    <a:pt x="213" y="392"/>
                  </a:lnTo>
                  <a:lnTo>
                    <a:pt x="291" y="116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4" name="Freeform 96"/>
            <p:cNvSpPr/>
            <p:nvPr/>
          </p:nvSpPr>
          <p:spPr bwMode="auto">
            <a:xfrm>
              <a:off x="2870708" y="3602590"/>
              <a:ext cx="185385" cy="798580"/>
            </a:xfrm>
            <a:custGeom>
              <a:gdLst>
                <a:gd fmla="*/ 31 w 33" name="T0"/>
                <a:gd fmla="*/ 0 h 142" name="T1"/>
                <a:gd fmla="*/ 25 w 33" name="T2"/>
                <a:gd fmla="*/ 2 h 142" name="T3"/>
                <a:gd fmla="*/ 9 w 33" name="T4"/>
                <a:gd fmla="*/ 2 h 142" name="T5"/>
                <a:gd fmla="*/ 3 w 33" name="T6"/>
                <a:gd fmla="*/ 0 h 142" name="T7"/>
                <a:gd fmla="*/ 0 w 33" name="T8"/>
                <a:gd fmla="*/ 0 h 142" name="T9"/>
                <a:gd fmla="*/ 0 w 33" name="T10"/>
                <a:gd fmla="*/ 135 h 142" name="T11"/>
                <a:gd fmla="*/ 9 w 33" name="T12"/>
                <a:gd fmla="*/ 142 h 142" name="T13"/>
                <a:gd fmla="*/ 25 w 33" name="T14"/>
                <a:gd fmla="*/ 142 h 142" name="T15"/>
                <a:gd fmla="*/ 33 w 33" name="T16"/>
                <a:gd fmla="*/ 135 h 142" name="T17"/>
                <a:gd fmla="*/ 33 w 33" name="T18"/>
                <a:gd fmla="*/ 0 h 142" name="T19"/>
                <a:gd fmla="*/ 31 w 33" name="T20"/>
                <a:gd fmla="*/ 0 h 1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2" w="33">
                  <a:moveTo>
                    <a:pt x="31" y="0"/>
                  </a:moveTo>
                  <a:cubicBezTo>
                    <a:pt x="29" y="1"/>
                    <a:pt x="27" y="2"/>
                    <a:pt x="25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9"/>
                    <a:pt x="4" y="142"/>
                    <a:pt x="9" y="142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0" y="142"/>
                    <a:pt x="33" y="139"/>
                    <a:pt x="33" y="13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5" name="Freeform 97"/>
            <p:cNvSpPr/>
            <p:nvPr/>
          </p:nvSpPr>
          <p:spPr bwMode="auto">
            <a:xfrm>
              <a:off x="3046586" y="3383933"/>
              <a:ext cx="589426" cy="1005354"/>
            </a:xfrm>
            <a:custGeom>
              <a:gdLst>
                <a:gd fmla="*/ 248 w 248" name="T0"/>
                <a:gd fmla="*/ 331 h 423" name="T1"/>
                <a:gd fmla="*/ 0 w 248" name="T2"/>
                <a:gd fmla="*/ 423 h 423" name="T3"/>
                <a:gd fmla="*/ 0 w 248" name="T4"/>
                <a:gd fmla="*/ 92 h 423" name="T5"/>
                <a:gd fmla="*/ 248 w 248" name="T6"/>
                <a:gd fmla="*/ 0 h 423" name="T7"/>
                <a:gd fmla="*/ 248 w 248" name="T8"/>
                <a:gd fmla="*/ 331 h 4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2" w="248">
                  <a:moveTo>
                    <a:pt x="248" y="331"/>
                  </a:moveTo>
                  <a:lnTo>
                    <a:pt x="0" y="423"/>
                  </a:lnTo>
                  <a:lnTo>
                    <a:pt x="0" y="92"/>
                  </a:lnTo>
                  <a:lnTo>
                    <a:pt x="248" y="0"/>
                  </a:lnTo>
                  <a:lnTo>
                    <a:pt x="248" y="331"/>
                  </a:ln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6" name="Freeform 98"/>
            <p:cNvSpPr/>
            <p:nvPr/>
          </p:nvSpPr>
          <p:spPr bwMode="auto">
            <a:xfrm>
              <a:off x="2293165" y="3383933"/>
              <a:ext cx="594182" cy="1005354"/>
            </a:xfrm>
            <a:custGeom>
              <a:gdLst>
                <a:gd fmla="*/ 0 w 250" name="T0"/>
                <a:gd fmla="*/ 331 h 423" name="T1"/>
                <a:gd fmla="*/ 250 w 250" name="T2"/>
                <a:gd fmla="*/ 423 h 423" name="T3"/>
                <a:gd fmla="*/ 250 w 250" name="T4"/>
                <a:gd fmla="*/ 92 h 423" name="T5"/>
                <a:gd fmla="*/ 0 w 250" name="T6"/>
                <a:gd fmla="*/ 0 h 423" name="T7"/>
                <a:gd fmla="*/ 0 w 250" name="T8"/>
                <a:gd fmla="*/ 331 h 4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2" w="250">
                  <a:moveTo>
                    <a:pt x="0" y="331"/>
                  </a:moveTo>
                  <a:lnTo>
                    <a:pt x="250" y="423"/>
                  </a:lnTo>
                  <a:lnTo>
                    <a:pt x="250" y="92"/>
                  </a:lnTo>
                  <a:lnTo>
                    <a:pt x="0" y="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7" name="Freeform 99"/>
            <p:cNvSpPr/>
            <p:nvPr/>
          </p:nvSpPr>
          <p:spPr bwMode="auto">
            <a:xfrm>
              <a:off x="3134526" y="3519404"/>
              <a:ext cx="140226" cy="223411"/>
            </a:xfrm>
            <a:custGeom>
              <a:gdLst>
                <a:gd fmla="*/ 59 w 59" name="T0"/>
                <a:gd fmla="*/ 75 h 94" name="T1"/>
                <a:gd fmla="*/ 29 w 59" name="T2"/>
                <a:gd fmla="*/ 71 h 94" name="T3"/>
                <a:gd fmla="*/ 0 w 59" name="T4"/>
                <a:gd fmla="*/ 94 h 94" name="T5"/>
                <a:gd fmla="*/ 0 w 59" name="T6"/>
                <a:gd fmla="*/ 21 h 94" name="T7"/>
                <a:gd fmla="*/ 29 w 59" name="T8"/>
                <a:gd fmla="*/ 9 h 94" name="T9"/>
                <a:gd fmla="*/ 59 w 59" name="T10"/>
                <a:gd fmla="*/ 0 h 94" name="T11"/>
                <a:gd fmla="*/ 59 w 59" name="T12"/>
                <a:gd fmla="*/ 75 h 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4" w="59">
                  <a:moveTo>
                    <a:pt x="59" y="75"/>
                  </a:moveTo>
                  <a:lnTo>
                    <a:pt x="29" y="71"/>
                  </a:lnTo>
                  <a:lnTo>
                    <a:pt x="0" y="94"/>
                  </a:lnTo>
                  <a:lnTo>
                    <a:pt x="0" y="21"/>
                  </a:lnTo>
                  <a:lnTo>
                    <a:pt x="29" y="9"/>
                  </a:lnTo>
                  <a:lnTo>
                    <a:pt x="59" y="0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8" name="Freeform 100"/>
            <p:cNvSpPr/>
            <p:nvPr/>
          </p:nvSpPr>
          <p:spPr bwMode="auto">
            <a:xfrm>
              <a:off x="3051339" y="3467118"/>
              <a:ext cx="223411" cy="102200"/>
            </a:xfrm>
            <a:custGeom>
              <a:gdLst>
                <a:gd fmla="*/ 35 w 94" name="T0"/>
                <a:gd fmla="*/ 43 h 43" name="T1"/>
                <a:gd fmla="*/ 0 w 94" name="T2"/>
                <a:gd fmla="*/ 24 h 43" name="T3"/>
                <a:gd fmla="*/ 54 w 94" name="T4"/>
                <a:gd fmla="*/ 0 h 43" name="T5"/>
                <a:gd fmla="*/ 94 w 94" name="T6"/>
                <a:gd fmla="*/ 22 h 43" name="T7"/>
                <a:gd fmla="*/ 35 w 94" name="T8"/>
                <a:gd fmla="*/ 43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94">
                  <a:moveTo>
                    <a:pt x="35" y="43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94" y="2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9" name="Freeform 101"/>
            <p:cNvSpPr/>
            <p:nvPr/>
          </p:nvSpPr>
          <p:spPr bwMode="auto">
            <a:xfrm>
              <a:off x="3163047" y="3833133"/>
              <a:ext cx="297091" cy="297091"/>
            </a:xfrm>
            <a:custGeom>
              <a:gdLst>
                <a:gd fmla="*/ 42 w 53" name="T0"/>
                <a:gd fmla="*/ 6 h 53" name="T1"/>
                <a:gd fmla="*/ 51 w 53" name="T2"/>
                <a:gd fmla="*/ 22 h 53" name="T3"/>
                <a:gd fmla="*/ 47 w 53" name="T4"/>
                <a:gd fmla="*/ 42 h 53" name="T5"/>
                <a:gd fmla="*/ 32 w 53" name="T6"/>
                <a:gd fmla="*/ 51 h 53" name="T7"/>
                <a:gd fmla="*/ 12 w 53" name="T8"/>
                <a:gd fmla="*/ 47 h 53" name="T9"/>
                <a:gd fmla="*/ 2 w 53" name="T10"/>
                <a:gd fmla="*/ 32 h 53" name="T11"/>
                <a:gd fmla="*/ 6 w 53" name="T12"/>
                <a:gd fmla="*/ 11 h 53" name="T13"/>
                <a:gd fmla="*/ 22 w 53" name="T14"/>
                <a:gd fmla="*/ 2 h 53" name="T15"/>
                <a:gd fmla="*/ 42 w 53" name="T16"/>
                <a:gd fmla="*/ 6 h 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52">
                  <a:moveTo>
                    <a:pt x="42" y="6"/>
                  </a:moveTo>
                  <a:cubicBezTo>
                    <a:pt x="49" y="8"/>
                    <a:pt x="53" y="15"/>
                    <a:pt x="51" y="2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5" y="49"/>
                    <a:pt x="39" y="53"/>
                    <a:pt x="32" y="51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5" y="45"/>
                    <a:pt x="0" y="39"/>
                    <a:pt x="2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5"/>
                    <a:pt x="15" y="0"/>
                    <a:pt x="22" y="2"/>
                  </a:cubicBez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0" name="Freeform 102"/>
            <p:cNvSpPr/>
            <p:nvPr/>
          </p:nvSpPr>
          <p:spPr bwMode="auto">
            <a:xfrm>
              <a:off x="3072729" y="4006632"/>
              <a:ext cx="259062" cy="106953"/>
            </a:xfrm>
            <a:custGeom>
              <a:gdLst>
                <a:gd fmla="*/ 0 w 46" name="T0"/>
                <a:gd fmla="*/ 5 h 19" name="T1"/>
                <a:gd fmla="*/ 4 w 46" name="T2"/>
                <a:gd fmla="*/ 11 h 19" name="T3"/>
                <a:gd fmla="*/ 39 w 46" name="T4"/>
                <a:gd fmla="*/ 19 h 19" name="T5"/>
                <a:gd fmla="*/ 45 w 46" name="T6"/>
                <a:gd fmla="*/ 15 h 19" name="T7"/>
                <a:gd fmla="*/ 42 w 46" name="T8"/>
                <a:gd fmla="*/ 9 h 19" name="T9"/>
                <a:gd fmla="*/ 6 w 46" name="T10"/>
                <a:gd fmla="*/ 1 h 19" name="T11"/>
                <a:gd fmla="*/ 0 w 46" name="T12"/>
                <a:gd fmla="*/ 5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46">
                  <a:moveTo>
                    <a:pt x="0" y="5"/>
                  </a:moveTo>
                  <a:cubicBezTo>
                    <a:pt x="0" y="7"/>
                    <a:pt x="2" y="10"/>
                    <a:pt x="4" y="1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7"/>
                    <a:pt x="45" y="15"/>
                  </a:cubicBezTo>
                  <a:cubicBezTo>
                    <a:pt x="46" y="12"/>
                    <a:pt x="44" y="10"/>
                    <a:pt x="42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1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1" name="Freeform 103"/>
            <p:cNvSpPr/>
            <p:nvPr/>
          </p:nvSpPr>
          <p:spPr bwMode="auto">
            <a:xfrm>
              <a:off x="3022817" y="3928201"/>
              <a:ext cx="259062" cy="106953"/>
            </a:xfrm>
            <a:custGeom>
              <a:gdLst>
                <a:gd fmla="*/ 1 w 46" name="T0"/>
                <a:gd fmla="*/ 5 h 19" name="T1"/>
                <a:gd fmla="*/ 4 w 46" name="T2"/>
                <a:gd fmla="*/ 10 h 19" name="T3"/>
                <a:gd fmla="*/ 40 w 46" name="T4"/>
                <a:gd fmla="*/ 18 h 19" name="T5"/>
                <a:gd fmla="*/ 45 w 46" name="T6"/>
                <a:gd fmla="*/ 15 h 19" name="T7"/>
                <a:gd fmla="*/ 42 w 46" name="T8"/>
                <a:gd fmla="*/ 9 h 19" name="T9"/>
                <a:gd fmla="*/ 7 w 46" name="T10"/>
                <a:gd fmla="*/ 1 h 19" name="T11"/>
                <a:gd fmla="*/ 1 w 46" name="T12"/>
                <a:gd fmla="*/ 5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46">
                  <a:moveTo>
                    <a:pt x="1" y="5"/>
                  </a:moveTo>
                  <a:cubicBezTo>
                    <a:pt x="0" y="7"/>
                    <a:pt x="2" y="10"/>
                    <a:pt x="4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9"/>
                    <a:pt x="45" y="17"/>
                    <a:pt x="45" y="15"/>
                  </a:cubicBezTo>
                  <a:cubicBezTo>
                    <a:pt x="46" y="12"/>
                    <a:pt x="44" y="9"/>
                    <a:pt x="42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2" name="Freeform 104"/>
            <p:cNvSpPr/>
            <p:nvPr/>
          </p:nvSpPr>
          <p:spPr bwMode="auto">
            <a:xfrm>
              <a:off x="3051339" y="3792730"/>
              <a:ext cx="259062" cy="106953"/>
            </a:xfrm>
            <a:custGeom>
              <a:gdLst>
                <a:gd fmla="*/ 1 w 46" name="T0"/>
                <a:gd fmla="*/ 5 h 19" name="T1"/>
                <a:gd fmla="*/ 5 w 46" name="T2"/>
                <a:gd fmla="*/ 11 h 19" name="T3"/>
                <a:gd fmla="*/ 40 w 46" name="T4"/>
                <a:gd fmla="*/ 19 h 19" name="T5"/>
                <a:gd fmla="*/ 46 w 46" name="T6"/>
                <a:gd fmla="*/ 15 h 19" name="T7"/>
                <a:gd fmla="*/ 42 w 46" name="T8"/>
                <a:gd fmla="*/ 9 h 19" name="T9"/>
                <a:gd fmla="*/ 7 w 46" name="T10"/>
                <a:gd fmla="*/ 1 h 19" name="T11"/>
                <a:gd fmla="*/ 1 w 46" name="T12"/>
                <a:gd fmla="*/ 5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46">
                  <a:moveTo>
                    <a:pt x="1" y="5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3" y="19"/>
                    <a:pt x="45" y="17"/>
                    <a:pt x="46" y="15"/>
                  </a:cubicBezTo>
                  <a:cubicBezTo>
                    <a:pt x="46" y="12"/>
                    <a:pt x="45" y="10"/>
                    <a:pt x="42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3" name="Freeform 105"/>
            <p:cNvSpPr/>
            <p:nvPr/>
          </p:nvSpPr>
          <p:spPr bwMode="auto">
            <a:xfrm>
              <a:off x="2972906" y="3849769"/>
              <a:ext cx="259062" cy="102200"/>
            </a:xfrm>
            <a:custGeom>
              <a:gdLst>
                <a:gd fmla="*/ 1 w 46" name="T0"/>
                <a:gd fmla="*/ 4 h 18" name="T1"/>
                <a:gd fmla="*/ 5 w 46" name="T2"/>
                <a:gd fmla="*/ 10 h 18" name="T3"/>
                <a:gd fmla="*/ 40 w 46" name="T4"/>
                <a:gd fmla="*/ 18 h 18" name="T5"/>
                <a:gd fmla="*/ 46 w 46" name="T6"/>
                <a:gd fmla="*/ 14 h 18" name="T7"/>
                <a:gd fmla="*/ 42 w 46" name="T8"/>
                <a:gd fmla="*/ 8 h 18" name="T9"/>
                <a:gd fmla="*/ 7 w 46" name="T10"/>
                <a:gd fmla="*/ 0 h 18" name="T11"/>
                <a:gd fmla="*/ 1 w 46" name="T12"/>
                <a:gd fmla="*/ 4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46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8"/>
                    <a:pt x="45" y="17"/>
                    <a:pt x="46" y="14"/>
                  </a:cubicBezTo>
                  <a:cubicBezTo>
                    <a:pt x="46" y="12"/>
                    <a:pt x="45" y="9"/>
                    <a:pt x="42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4" name="Freeform 106"/>
            <p:cNvSpPr/>
            <p:nvPr/>
          </p:nvSpPr>
          <p:spPr bwMode="auto">
            <a:xfrm>
              <a:off x="3286636" y="3911565"/>
              <a:ext cx="337494" cy="235297"/>
            </a:xfrm>
            <a:custGeom>
              <a:gdLst>
                <a:gd fmla="*/ 53 w 60" name="T0"/>
                <a:gd fmla="*/ 42 h 42" name="T1"/>
                <a:gd fmla="*/ 7 w 60" name="T2"/>
                <a:gd fmla="*/ 32 h 42" name="T3"/>
                <a:gd fmla="*/ 1 w 60" name="T4"/>
                <a:gd fmla="*/ 21 h 42" name="T5"/>
                <a:gd fmla="*/ 4 w 60" name="T6"/>
                <a:gd fmla="*/ 8 h 42" name="T7"/>
                <a:gd fmla="*/ 14 w 60" name="T8"/>
                <a:gd fmla="*/ 1 h 42" name="T9"/>
                <a:gd fmla="*/ 60 w 60" name="T10"/>
                <a:gd fmla="*/ 11 h 42" name="T11"/>
                <a:gd fmla="*/ 53 w 60" name="T12"/>
                <a:gd fmla="*/ 42 h 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" w="60">
                  <a:moveTo>
                    <a:pt x="53" y="4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2" y="31"/>
                    <a:pt x="0" y="26"/>
                    <a:pt x="1" y="2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3"/>
                    <a:pt x="9" y="0"/>
                    <a:pt x="14" y="1"/>
                  </a:cubicBezTo>
                  <a:cubicBezTo>
                    <a:pt x="60" y="11"/>
                    <a:pt x="60" y="11"/>
                    <a:pt x="60" y="11"/>
                  </a:cubicBezTo>
                  <a:lnTo>
                    <a:pt x="5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" name="Freeform 107"/>
            <p:cNvSpPr/>
            <p:nvPr/>
          </p:nvSpPr>
          <p:spPr bwMode="auto">
            <a:xfrm>
              <a:off x="3253361" y="3766583"/>
              <a:ext cx="140226" cy="87940"/>
            </a:xfrm>
            <a:custGeom>
              <a:gdLst>
                <a:gd fmla="*/ 25 w 25" name="T0"/>
                <a:gd fmla="*/ 16 h 16" name="T1"/>
                <a:gd fmla="*/ 6 w 25" name="T2"/>
                <a:gd fmla="*/ 12 h 16" name="T3"/>
                <a:gd fmla="*/ 1 w 25" name="T4"/>
                <a:gd fmla="*/ 3 h 16" name="T5"/>
                <a:gd fmla="*/ 1 w 25" name="T6"/>
                <a:gd fmla="*/ 1 h 16" name="T7"/>
                <a:gd fmla="*/ 1 w 25" name="T8"/>
                <a:gd fmla="*/ 0 h 16" name="T9"/>
                <a:gd fmla="*/ 17 w 25" name="T10"/>
                <a:gd fmla="*/ 4 h 16" name="T11"/>
                <a:gd fmla="*/ 25 w 25" name="T12"/>
                <a:gd fmla="*/ 16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5">
                  <a:moveTo>
                    <a:pt x="25" y="16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1"/>
                    <a:pt x="0" y="7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108"/>
            <p:cNvSpPr/>
            <p:nvPr/>
          </p:nvSpPr>
          <p:spPr bwMode="auto">
            <a:xfrm>
              <a:off x="3310403" y="3776092"/>
              <a:ext cx="133096" cy="123587"/>
            </a:xfrm>
            <a:custGeom>
              <a:gdLst>
                <a:gd fmla="*/ 11 w 24" name="T0"/>
                <a:gd fmla="*/ 19 h 22" name="T1"/>
                <a:gd fmla="*/ 1 w 24" name="T2"/>
                <a:gd fmla="*/ 5 h 22" name="T3"/>
                <a:gd fmla="*/ 0 w 24" name="T4"/>
                <a:gd fmla="*/ 0 h 22" name="T5"/>
                <a:gd fmla="*/ 12 w 24" name="T6"/>
                <a:gd fmla="*/ 3 h 22" name="T7"/>
                <a:gd fmla="*/ 24 w 24" name="T8"/>
                <a:gd fmla="*/ 22 h 22" name="T9"/>
                <a:gd fmla="*/ 11 w 24" name="T10"/>
                <a:gd fmla="*/ 19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24">
                  <a:moveTo>
                    <a:pt x="11" y="19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4" y="22"/>
                    <a:pt x="24" y="22"/>
                    <a:pt x="24" y="22"/>
                  </a:cubicBez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" name="Freeform 109"/>
            <p:cNvSpPr/>
            <p:nvPr/>
          </p:nvSpPr>
          <p:spPr bwMode="auto">
            <a:xfrm>
              <a:off x="3444895" y="3783222"/>
              <a:ext cx="444447" cy="380276"/>
            </a:xfrm>
            <a:custGeom>
              <a:gdLst>
                <a:gd fmla="*/ 74 w 79" name="T0"/>
                <a:gd fmla="*/ 0 h 68" name="T1"/>
                <a:gd fmla="*/ 1 w 79" name="T2"/>
                <a:gd fmla="*/ 22 h 68" name="T3"/>
                <a:gd fmla="*/ 0 w 79" name="T4"/>
                <a:gd fmla="*/ 68 h 68" name="T5"/>
                <a:gd fmla="*/ 77 w 79" name="T6"/>
                <a:gd fmla="*/ 50 h 68" name="T7"/>
                <a:gd fmla="*/ 74 w 79" name="T8"/>
                <a:gd fmla="*/ 0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79">
                  <a:moveTo>
                    <a:pt x="74" y="0"/>
                  </a:moveTo>
                  <a:cubicBezTo>
                    <a:pt x="52" y="13"/>
                    <a:pt x="27" y="20"/>
                    <a:pt x="1" y="2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8" y="67"/>
                    <a:pt x="53" y="61"/>
                    <a:pt x="77" y="50"/>
                  </a:cubicBezTo>
                  <a:cubicBezTo>
                    <a:pt x="79" y="34"/>
                    <a:pt x="77" y="17"/>
                    <a:pt x="74" y="0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2" name="Freeform 114"/>
            <p:cNvSpPr/>
            <p:nvPr/>
          </p:nvSpPr>
          <p:spPr bwMode="auto">
            <a:xfrm>
              <a:off x="2122684" y="6021031"/>
              <a:ext cx="2433581" cy="368145"/>
            </a:xfrm>
            <a:custGeom>
              <a:gdLst>
                <a:gd fmla="*/ 646 w 646" name="T0"/>
                <a:gd fmla="*/ 87 h 98" name="T1"/>
                <a:gd fmla="*/ 636 w 646" name="T2"/>
                <a:gd fmla="*/ 87 h 98" name="T3"/>
                <a:gd fmla="*/ 630 w 646" name="T4"/>
                <a:gd fmla="*/ 81 h 98" name="T5"/>
                <a:gd fmla="*/ 630 w 646" name="T6"/>
                <a:gd fmla="*/ 17 h 98" name="T7"/>
                <a:gd fmla="*/ 636 w 646" name="T8"/>
                <a:gd fmla="*/ 11 h 98" name="T9"/>
                <a:gd fmla="*/ 646 w 646" name="T10"/>
                <a:gd fmla="*/ 11 h 98" name="T11"/>
                <a:gd fmla="*/ 646 w 646" name="T12"/>
                <a:gd fmla="*/ 0 h 98" name="T13"/>
                <a:gd fmla="*/ 17 w 646" name="T14"/>
                <a:gd fmla="*/ 0 h 98" name="T15"/>
                <a:gd fmla="*/ 0 w 646" name="T16"/>
                <a:gd fmla="*/ 17 h 98" name="T17"/>
                <a:gd fmla="*/ 0 w 646" name="T18"/>
                <a:gd fmla="*/ 81 h 98" name="T19"/>
                <a:gd fmla="*/ 17 w 646" name="T20"/>
                <a:gd fmla="*/ 98 h 98" name="T21"/>
                <a:gd fmla="*/ 646 w 646" name="T22"/>
                <a:gd fmla="*/ 98 h 98" name="T23"/>
                <a:gd fmla="*/ 646 w 646" name="T24"/>
                <a:gd fmla="*/ 87 h 9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8" w="646">
                  <a:moveTo>
                    <a:pt x="646" y="87"/>
                  </a:moveTo>
                  <a:cubicBezTo>
                    <a:pt x="636" y="87"/>
                    <a:pt x="636" y="87"/>
                    <a:pt x="636" y="87"/>
                  </a:cubicBezTo>
                  <a:cubicBezTo>
                    <a:pt x="633" y="87"/>
                    <a:pt x="630" y="84"/>
                    <a:pt x="630" y="81"/>
                  </a:cubicBezTo>
                  <a:cubicBezTo>
                    <a:pt x="630" y="17"/>
                    <a:pt x="630" y="17"/>
                    <a:pt x="630" y="17"/>
                  </a:cubicBezTo>
                  <a:cubicBezTo>
                    <a:pt x="630" y="14"/>
                    <a:pt x="633" y="11"/>
                    <a:pt x="636" y="11"/>
                  </a:cubicBezTo>
                  <a:cubicBezTo>
                    <a:pt x="646" y="11"/>
                    <a:pt x="646" y="11"/>
                    <a:pt x="646" y="11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7" y="98"/>
                    <a:pt x="17" y="98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46" y="87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3" name="Freeform 115"/>
            <p:cNvSpPr/>
            <p:nvPr/>
          </p:nvSpPr>
          <p:spPr bwMode="auto">
            <a:xfrm>
              <a:off x="3329117" y="6021031"/>
              <a:ext cx="1227149" cy="368145"/>
            </a:xfrm>
            <a:custGeom>
              <a:gdLst>
                <a:gd fmla="*/ 326 w 326" name="T0"/>
                <a:gd fmla="*/ 87 h 98" name="T1"/>
                <a:gd fmla="*/ 316 w 326" name="T2"/>
                <a:gd fmla="*/ 87 h 98" name="T3"/>
                <a:gd fmla="*/ 310 w 326" name="T4"/>
                <a:gd fmla="*/ 81 h 98" name="T5"/>
                <a:gd fmla="*/ 310 w 326" name="T6"/>
                <a:gd fmla="*/ 17 h 98" name="T7"/>
                <a:gd fmla="*/ 316 w 326" name="T8"/>
                <a:gd fmla="*/ 11 h 98" name="T9"/>
                <a:gd fmla="*/ 326 w 326" name="T10"/>
                <a:gd fmla="*/ 11 h 98" name="T11"/>
                <a:gd fmla="*/ 326 w 326" name="T12"/>
                <a:gd fmla="*/ 0 h 98" name="T13"/>
                <a:gd fmla="*/ 0 w 326" name="T14"/>
                <a:gd fmla="*/ 0 h 98" name="T15"/>
                <a:gd fmla="*/ 0 w 326" name="T16"/>
                <a:gd fmla="*/ 98 h 98" name="T17"/>
                <a:gd fmla="*/ 326 w 326" name="T18"/>
                <a:gd fmla="*/ 98 h 98" name="T19"/>
                <a:gd fmla="*/ 326 w 326" name="T20"/>
                <a:gd fmla="*/ 87 h 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8" w="326">
                  <a:moveTo>
                    <a:pt x="326" y="87"/>
                  </a:moveTo>
                  <a:cubicBezTo>
                    <a:pt x="316" y="87"/>
                    <a:pt x="316" y="87"/>
                    <a:pt x="316" y="87"/>
                  </a:cubicBezTo>
                  <a:cubicBezTo>
                    <a:pt x="313" y="87"/>
                    <a:pt x="310" y="84"/>
                    <a:pt x="310" y="81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14"/>
                    <a:pt x="313" y="11"/>
                    <a:pt x="316" y="11"/>
                  </a:cubicBezTo>
                  <a:cubicBezTo>
                    <a:pt x="326" y="11"/>
                    <a:pt x="326" y="11"/>
                    <a:pt x="326" y="11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26" y="98"/>
                    <a:pt x="326" y="98"/>
                    <a:pt x="326" y="98"/>
                  </a:cubicBezTo>
                  <a:lnTo>
                    <a:pt x="326" y="87"/>
                  </a:ln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4" name="Freeform 116"/>
            <p:cNvSpPr/>
            <p:nvPr/>
          </p:nvSpPr>
          <p:spPr bwMode="auto">
            <a:xfrm>
              <a:off x="2164120" y="6062467"/>
              <a:ext cx="2355491" cy="285273"/>
            </a:xfrm>
            <a:custGeom>
              <a:gdLst>
                <a:gd fmla="*/ 619 w 625" name="T0"/>
                <a:gd fmla="*/ 70 h 76" name="T1"/>
                <a:gd fmla="*/ 619 w 625" name="T2"/>
                <a:gd fmla="*/ 6 h 76" name="T3"/>
                <a:gd fmla="*/ 625 w 625" name="T4"/>
                <a:gd fmla="*/ 0 h 76" name="T5"/>
                <a:gd fmla="*/ 6 w 625" name="T6"/>
                <a:gd fmla="*/ 0 h 76" name="T7"/>
                <a:gd fmla="*/ 0 w 625" name="T8"/>
                <a:gd fmla="*/ 6 h 76" name="T9"/>
                <a:gd fmla="*/ 0 w 625" name="T10"/>
                <a:gd fmla="*/ 70 h 76" name="T11"/>
                <a:gd fmla="*/ 6 w 625" name="T12"/>
                <a:gd fmla="*/ 76 h 76" name="T13"/>
                <a:gd fmla="*/ 625 w 625" name="T14"/>
                <a:gd fmla="*/ 76 h 76" name="T15"/>
                <a:gd fmla="*/ 619 w 625" name="T16"/>
                <a:gd fmla="*/ 70 h 7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6" w="625">
                  <a:moveTo>
                    <a:pt x="619" y="70"/>
                  </a:moveTo>
                  <a:cubicBezTo>
                    <a:pt x="619" y="6"/>
                    <a:pt x="619" y="6"/>
                    <a:pt x="619" y="6"/>
                  </a:cubicBezTo>
                  <a:cubicBezTo>
                    <a:pt x="619" y="3"/>
                    <a:pt x="622" y="0"/>
                    <a:pt x="62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3" y="76"/>
                    <a:pt x="6" y="76"/>
                  </a:cubicBezTo>
                  <a:cubicBezTo>
                    <a:pt x="625" y="76"/>
                    <a:pt x="625" y="76"/>
                    <a:pt x="625" y="76"/>
                  </a:cubicBezTo>
                  <a:cubicBezTo>
                    <a:pt x="622" y="76"/>
                    <a:pt x="619" y="73"/>
                    <a:pt x="61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5" name="Freeform 117"/>
            <p:cNvSpPr/>
            <p:nvPr/>
          </p:nvSpPr>
          <p:spPr bwMode="auto">
            <a:xfrm>
              <a:off x="2310741" y="5648106"/>
              <a:ext cx="1579358" cy="372926"/>
            </a:xfrm>
            <a:custGeom>
              <a:gdLst>
                <a:gd fmla="*/ 0 w 419" name="T0"/>
                <a:gd fmla="*/ 87 h 99" name="T1"/>
                <a:gd fmla="*/ 9 w 419" name="T2"/>
                <a:gd fmla="*/ 87 h 99" name="T3"/>
                <a:gd fmla="*/ 15 w 419" name="T4"/>
                <a:gd fmla="*/ 81 h 99" name="T5"/>
                <a:gd fmla="*/ 15 w 419" name="T6"/>
                <a:gd fmla="*/ 18 h 99" name="T7"/>
                <a:gd fmla="*/ 9 w 419" name="T8"/>
                <a:gd fmla="*/ 12 h 99" name="T9"/>
                <a:gd fmla="*/ 0 w 419" name="T10"/>
                <a:gd fmla="*/ 12 h 99" name="T11"/>
                <a:gd fmla="*/ 0 w 419" name="T12"/>
                <a:gd fmla="*/ 0 h 99" name="T13"/>
                <a:gd fmla="*/ 380 w 419" name="T14"/>
                <a:gd fmla="*/ 0 h 99" name="T15"/>
                <a:gd fmla="*/ 408 w 419" name="T16"/>
                <a:gd fmla="*/ 16 h 99" name="T17"/>
                <a:gd fmla="*/ 408 w 419" name="T18"/>
                <a:gd fmla="*/ 82 h 99" name="T19"/>
                <a:gd fmla="*/ 380 w 419" name="T20"/>
                <a:gd fmla="*/ 99 h 99" name="T21"/>
                <a:gd fmla="*/ 0 w 419" name="T22"/>
                <a:gd fmla="*/ 99 h 99" name="T23"/>
                <a:gd fmla="*/ 0 w 419" name="T24"/>
                <a:gd fmla="*/ 87 h 9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9" w="419">
                  <a:moveTo>
                    <a:pt x="0" y="87"/>
                  </a:moveTo>
                  <a:cubicBezTo>
                    <a:pt x="3" y="87"/>
                    <a:pt x="6" y="87"/>
                    <a:pt x="9" y="87"/>
                  </a:cubicBezTo>
                  <a:cubicBezTo>
                    <a:pt x="12" y="87"/>
                    <a:pt x="15" y="84"/>
                    <a:pt x="15" y="81"/>
                  </a:cubicBezTo>
                  <a:cubicBezTo>
                    <a:pt x="15" y="60"/>
                    <a:pt x="15" y="39"/>
                    <a:pt x="15" y="18"/>
                  </a:cubicBezTo>
                  <a:cubicBezTo>
                    <a:pt x="15" y="14"/>
                    <a:pt x="12" y="12"/>
                    <a:pt x="9" y="12"/>
                  </a:cubicBezTo>
                  <a:cubicBezTo>
                    <a:pt x="6" y="12"/>
                    <a:pt x="3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26" y="0"/>
                    <a:pt x="253" y="0"/>
                    <a:pt x="380" y="0"/>
                  </a:cubicBezTo>
                  <a:cubicBezTo>
                    <a:pt x="389" y="0"/>
                    <a:pt x="403" y="6"/>
                    <a:pt x="408" y="16"/>
                  </a:cubicBezTo>
                  <a:cubicBezTo>
                    <a:pt x="419" y="37"/>
                    <a:pt x="419" y="62"/>
                    <a:pt x="408" y="82"/>
                  </a:cubicBezTo>
                  <a:cubicBezTo>
                    <a:pt x="403" y="92"/>
                    <a:pt x="389" y="99"/>
                    <a:pt x="380" y="99"/>
                  </a:cubicBezTo>
                  <a:cubicBezTo>
                    <a:pt x="253" y="99"/>
                    <a:pt x="126" y="99"/>
                    <a:pt x="0" y="99"/>
                  </a:cubicBezTo>
                  <a:cubicBezTo>
                    <a:pt x="0" y="95"/>
                    <a:pt x="0" y="91"/>
                    <a:pt x="0" y="87"/>
                  </a:cubicBezTo>
                  <a:close/>
                </a:path>
              </a:pathLst>
            </a:custGeom>
            <a:solidFill>
              <a:srgbClr val="7AC48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6" name="Freeform 118"/>
            <p:cNvSpPr/>
            <p:nvPr/>
          </p:nvSpPr>
          <p:spPr bwMode="auto">
            <a:xfrm>
              <a:off x="2345803" y="5684760"/>
              <a:ext cx="1499673" cy="294835"/>
            </a:xfrm>
            <a:custGeom>
              <a:gdLst>
                <a:gd fmla="*/ 6 w 398" name="T0"/>
                <a:gd fmla="*/ 71 h 78" name="T1"/>
                <a:gd fmla="*/ 6 w 398" name="T2"/>
                <a:gd fmla="*/ 8 h 78" name="T3"/>
                <a:gd fmla="*/ 0 w 398" name="T4"/>
                <a:gd fmla="*/ 2 h 78" name="T5"/>
                <a:gd fmla="*/ 379 w 398" name="T6"/>
                <a:gd fmla="*/ 0 h 78" name="T7"/>
                <a:gd fmla="*/ 387 w 398" name="T8"/>
                <a:gd fmla="*/ 6 h 78" name="T9"/>
                <a:gd fmla="*/ 387 w 398" name="T10"/>
                <a:gd fmla="*/ 72 h 78" name="T11"/>
                <a:gd fmla="*/ 379 w 398" name="T12"/>
                <a:gd fmla="*/ 78 h 78" name="T13"/>
                <a:gd fmla="*/ 0 w 398" name="T14"/>
                <a:gd fmla="*/ 77 h 78" name="T15"/>
                <a:gd fmla="*/ 6 w 398" name="T16"/>
                <a:gd fmla="*/ 71 h 7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8" w="398">
                  <a:moveTo>
                    <a:pt x="6" y="71"/>
                  </a:moveTo>
                  <a:cubicBezTo>
                    <a:pt x="6" y="50"/>
                    <a:pt x="6" y="29"/>
                    <a:pt x="6" y="8"/>
                  </a:cubicBezTo>
                  <a:cubicBezTo>
                    <a:pt x="6" y="4"/>
                    <a:pt x="3" y="2"/>
                    <a:pt x="0" y="2"/>
                  </a:cubicBezTo>
                  <a:cubicBezTo>
                    <a:pt x="126" y="1"/>
                    <a:pt x="252" y="1"/>
                    <a:pt x="379" y="0"/>
                  </a:cubicBezTo>
                  <a:cubicBezTo>
                    <a:pt x="382" y="0"/>
                    <a:pt x="386" y="3"/>
                    <a:pt x="387" y="6"/>
                  </a:cubicBezTo>
                  <a:cubicBezTo>
                    <a:pt x="398" y="27"/>
                    <a:pt x="398" y="52"/>
                    <a:pt x="387" y="72"/>
                  </a:cubicBezTo>
                  <a:cubicBezTo>
                    <a:pt x="386" y="76"/>
                    <a:pt x="382" y="78"/>
                    <a:pt x="379" y="78"/>
                  </a:cubicBezTo>
                  <a:cubicBezTo>
                    <a:pt x="252" y="78"/>
                    <a:pt x="126" y="77"/>
                    <a:pt x="0" y="77"/>
                  </a:cubicBezTo>
                  <a:cubicBezTo>
                    <a:pt x="3" y="77"/>
                    <a:pt x="6" y="74"/>
                    <a:pt x="6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7" name="Freeform 119"/>
            <p:cNvSpPr/>
            <p:nvPr/>
          </p:nvSpPr>
          <p:spPr bwMode="auto">
            <a:xfrm>
              <a:off x="3260586" y="6062467"/>
              <a:ext cx="1259025" cy="285273"/>
            </a:xfrm>
            <a:custGeom>
              <a:gdLst>
                <a:gd fmla="*/ 328 w 334" name="T0"/>
                <a:gd fmla="*/ 70 h 76" name="T1"/>
                <a:gd fmla="*/ 328 w 334" name="T2"/>
                <a:gd fmla="*/ 6 h 76" name="T3"/>
                <a:gd fmla="*/ 334 w 334" name="T4"/>
                <a:gd fmla="*/ 0 h 76" name="T5"/>
                <a:gd fmla="*/ 6 w 334" name="T6"/>
                <a:gd fmla="*/ 0 h 76" name="T7"/>
                <a:gd fmla="*/ 0 w 334" name="T8"/>
                <a:gd fmla="*/ 6 h 76" name="T9"/>
                <a:gd fmla="*/ 0 w 334" name="T10"/>
                <a:gd fmla="*/ 70 h 76" name="T11"/>
                <a:gd fmla="*/ 6 w 334" name="T12"/>
                <a:gd fmla="*/ 76 h 76" name="T13"/>
                <a:gd fmla="*/ 334 w 334" name="T14"/>
                <a:gd fmla="*/ 76 h 76" name="T15"/>
                <a:gd fmla="*/ 328 w 334" name="T16"/>
                <a:gd fmla="*/ 70 h 7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6" w="334">
                  <a:moveTo>
                    <a:pt x="328" y="70"/>
                  </a:moveTo>
                  <a:cubicBezTo>
                    <a:pt x="328" y="6"/>
                    <a:pt x="328" y="6"/>
                    <a:pt x="328" y="6"/>
                  </a:cubicBezTo>
                  <a:cubicBezTo>
                    <a:pt x="328" y="3"/>
                    <a:pt x="331" y="0"/>
                    <a:pt x="33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3" y="76"/>
                    <a:pt x="6" y="76"/>
                  </a:cubicBezTo>
                  <a:cubicBezTo>
                    <a:pt x="334" y="76"/>
                    <a:pt x="334" y="76"/>
                    <a:pt x="334" y="76"/>
                  </a:cubicBezTo>
                  <a:cubicBezTo>
                    <a:pt x="331" y="76"/>
                    <a:pt x="328" y="73"/>
                    <a:pt x="328" y="70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8" name="Freeform 120"/>
            <p:cNvSpPr/>
            <p:nvPr/>
          </p:nvSpPr>
          <p:spPr bwMode="auto">
            <a:xfrm>
              <a:off x="1912315" y="5109435"/>
              <a:ext cx="2181776" cy="530703"/>
            </a:xfrm>
            <a:custGeom>
              <a:gdLst>
                <a:gd fmla="*/ 0 w 579" name="T0"/>
                <a:gd fmla="*/ 129 h 141" name="T1"/>
                <a:gd fmla="*/ 9 w 579" name="T2"/>
                <a:gd fmla="*/ 129 h 141" name="T3"/>
                <a:gd fmla="*/ 14 w 579" name="T4"/>
                <a:gd fmla="*/ 123 h 141" name="T5"/>
                <a:gd fmla="*/ 14 w 579" name="T6"/>
                <a:gd fmla="*/ 18 h 141" name="T7"/>
                <a:gd fmla="*/ 9 w 579" name="T8"/>
                <a:gd fmla="*/ 12 h 141" name="T9"/>
                <a:gd fmla="*/ 0 w 579" name="T10"/>
                <a:gd fmla="*/ 12 h 141" name="T11"/>
                <a:gd fmla="*/ 0 w 579" name="T12"/>
                <a:gd fmla="*/ 0 h 141" name="T13"/>
                <a:gd fmla="*/ 563 w 579" name="T14"/>
                <a:gd fmla="*/ 0 h 141" name="T15"/>
                <a:gd fmla="*/ 579 w 579" name="T16"/>
                <a:gd fmla="*/ 18 h 141" name="T17"/>
                <a:gd fmla="*/ 579 w 579" name="T18"/>
                <a:gd fmla="*/ 123 h 141" name="T19"/>
                <a:gd fmla="*/ 563 w 579" name="T20"/>
                <a:gd fmla="*/ 141 h 141" name="T21"/>
                <a:gd fmla="*/ 0 w 579" name="T22"/>
                <a:gd fmla="*/ 141 h 141" name="T23"/>
                <a:gd fmla="*/ 0 w 579" name="T24"/>
                <a:gd fmla="*/ 129 h 1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1" w="579">
                  <a:moveTo>
                    <a:pt x="0" y="129"/>
                  </a:moveTo>
                  <a:cubicBezTo>
                    <a:pt x="9" y="129"/>
                    <a:pt x="9" y="129"/>
                    <a:pt x="9" y="129"/>
                  </a:cubicBezTo>
                  <a:cubicBezTo>
                    <a:pt x="12" y="129"/>
                    <a:pt x="14" y="126"/>
                    <a:pt x="14" y="12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5"/>
                    <a:pt x="12" y="12"/>
                    <a:pt x="9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72" y="0"/>
                    <a:pt x="579" y="8"/>
                    <a:pt x="579" y="18"/>
                  </a:cubicBezTo>
                  <a:cubicBezTo>
                    <a:pt x="579" y="123"/>
                    <a:pt x="579" y="123"/>
                    <a:pt x="579" y="123"/>
                  </a:cubicBezTo>
                  <a:cubicBezTo>
                    <a:pt x="579" y="133"/>
                    <a:pt x="572" y="141"/>
                    <a:pt x="563" y="14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9" name="Freeform 121"/>
            <p:cNvSpPr/>
            <p:nvPr/>
          </p:nvSpPr>
          <p:spPr bwMode="auto">
            <a:xfrm>
              <a:off x="1912315" y="5109435"/>
              <a:ext cx="1099653" cy="530703"/>
            </a:xfrm>
            <a:custGeom>
              <a:gdLst>
                <a:gd fmla="*/ 0 w 292" name="T0"/>
                <a:gd fmla="*/ 129 h 141" name="T1"/>
                <a:gd fmla="*/ 9 w 292" name="T2"/>
                <a:gd fmla="*/ 129 h 141" name="T3"/>
                <a:gd fmla="*/ 14 w 292" name="T4"/>
                <a:gd fmla="*/ 123 h 141" name="T5"/>
                <a:gd fmla="*/ 14 w 292" name="T6"/>
                <a:gd fmla="*/ 18 h 141" name="T7"/>
                <a:gd fmla="*/ 9 w 292" name="T8"/>
                <a:gd fmla="*/ 12 h 141" name="T9"/>
                <a:gd fmla="*/ 0 w 292" name="T10"/>
                <a:gd fmla="*/ 12 h 141" name="T11"/>
                <a:gd fmla="*/ 0 w 292" name="T12"/>
                <a:gd fmla="*/ 0 h 141" name="T13"/>
                <a:gd fmla="*/ 292 w 292" name="T14"/>
                <a:gd fmla="*/ 0 h 141" name="T15"/>
                <a:gd fmla="*/ 292 w 292" name="T16"/>
                <a:gd fmla="*/ 141 h 141" name="T17"/>
                <a:gd fmla="*/ 0 w 292" name="T18"/>
                <a:gd fmla="*/ 141 h 141" name="T19"/>
                <a:gd fmla="*/ 0 w 292" name="T20"/>
                <a:gd fmla="*/ 129 h 14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1" w="292">
                  <a:moveTo>
                    <a:pt x="0" y="129"/>
                  </a:moveTo>
                  <a:cubicBezTo>
                    <a:pt x="9" y="129"/>
                    <a:pt x="9" y="129"/>
                    <a:pt x="9" y="129"/>
                  </a:cubicBezTo>
                  <a:cubicBezTo>
                    <a:pt x="12" y="129"/>
                    <a:pt x="14" y="126"/>
                    <a:pt x="14" y="12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5"/>
                    <a:pt x="12" y="12"/>
                    <a:pt x="9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141"/>
                    <a:pt x="292" y="141"/>
                    <a:pt x="292" y="14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0" name="Freeform 122"/>
            <p:cNvSpPr/>
            <p:nvPr/>
          </p:nvSpPr>
          <p:spPr bwMode="auto">
            <a:xfrm>
              <a:off x="1945783" y="5154057"/>
              <a:ext cx="2110061" cy="441456"/>
            </a:xfrm>
            <a:custGeom>
              <a:gdLst>
                <a:gd fmla="*/ 5 w 560" name="T0"/>
                <a:gd fmla="*/ 111 h 117" name="T1"/>
                <a:gd fmla="*/ 5 w 560" name="T2"/>
                <a:gd fmla="*/ 6 h 117" name="T3"/>
                <a:gd fmla="*/ 0 w 560" name="T4"/>
                <a:gd fmla="*/ 0 h 117" name="T5"/>
                <a:gd fmla="*/ 554 w 560" name="T6"/>
                <a:gd fmla="*/ 0 h 117" name="T7"/>
                <a:gd fmla="*/ 560 w 560" name="T8"/>
                <a:gd fmla="*/ 6 h 117" name="T9"/>
                <a:gd fmla="*/ 560 w 560" name="T10"/>
                <a:gd fmla="*/ 111 h 117" name="T11"/>
                <a:gd fmla="*/ 554 w 560" name="T12"/>
                <a:gd fmla="*/ 117 h 117" name="T13"/>
                <a:gd fmla="*/ 0 w 560" name="T14"/>
                <a:gd fmla="*/ 117 h 117" name="T15"/>
                <a:gd fmla="*/ 5 w 560" name="T16"/>
                <a:gd fmla="*/ 111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560">
                  <a:moveTo>
                    <a:pt x="5" y="111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3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7" y="0"/>
                    <a:pt x="560" y="3"/>
                    <a:pt x="560" y="6"/>
                  </a:cubicBezTo>
                  <a:cubicBezTo>
                    <a:pt x="560" y="111"/>
                    <a:pt x="560" y="111"/>
                    <a:pt x="560" y="111"/>
                  </a:cubicBezTo>
                  <a:cubicBezTo>
                    <a:pt x="560" y="114"/>
                    <a:pt x="557" y="117"/>
                    <a:pt x="554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" y="117"/>
                    <a:pt x="5" y="114"/>
                    <a:pt x="5" y="111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1" name="Freeform 123"/>
            <p:cNvSpPr/>
            <p:nvPr/>
          </p:nvSpPr>
          <p:spPr bwMode="auto">
            <a:xfrm>
              <a:off x="1945783" y="5154057"/>
              <a:ext cx="1126747" cy="441456"/>
            </a:xfrm>
            <a:custGeom>
              <a:gdLst>
                <a:gd fmla="*/ 5 w 299" name="T0"/>
                <a:gd fmla="*/ 111 h 117" name="T1"/>
                <a:gd fmla="*/ 5 w 299" name="T2"/>
                <a:gd fmla="*/ 6 h 117" name="T3"/>
                <a:gd fmla="*/ 0 w 299" name="T4"/>
                <a:gd fmla="*/ 0 h 117" name="T5"/>
                <a:gd fmla="*/ 294 w 299" name="T6"/>
                <a:gd fmla="*/ 0 h 117" name="T7"/>
                <a:gd fmla="*/ 299 w 299" name="T8"/>
                <a:gd fmla="*/ 6 h 117" name="T9"/>
                <a:gd fmla="*/ 299 w 299" name="T10"/>
                <a:gd fmla="*/ 111 h 117" name="T11"/>
                <a:gd fmla="*/ 294 w 299" name="T12"/>
                <a:gd fmla="*/ 117 h 117" name="T13"/>
                <a:gd fmla="*/ 0 w 299" name="T14"/>
                <a:gd fmla="*/ 117 h 117" name="T15"/>
                <a:gd fmla="*/ 5 w 299" name="T16"/>
                <a:gd fmla="*/ 111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299">
                  <a:moveTo>
                    <a:pt x="5" y="111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3" y="0"/>
                    <a:pt x="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7" y="0"/>
                    <a:pt x="299" y="3"/>
                    <a:pt x="299" y="6"/>
                  </a:cubicBezTo>
                  <a:cubicBezTo>
                    <a:pt x="299" y="111"/>
                    <a:pt x="299" y="111"/>
                    <a:pt x="299" y="111"/>
                  </a:cubicBezTo>
                  <a:cubicBezTo>
                    <a:pt x="299" y="114"/>
                    <a:pt x="297" y="117"/>
                    <a:pt x="294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" y="117"/>
                    <a:pt x="5" y="114"/>
                    <a:pt x="5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2" name="Rectangle 124"/>
            <p:cNvSpPr>
              <a:spLocks noChangeArrowheads="1"/>
            </p:cNvSpPr>
            <p:nvPr/>
          </p:nvSpPr>
          <p:spPr bwMode="auto">
            <a:xfrm>
              <a:off x="3072530" y="5184338"/>
              <a:ext cx="964189" cy="14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3" name="Rectangle 125"/>
            <p:cNvSpPr>
              <a:spLocks noChangeArrowheads="1"/>
            </p:cNvSpPr>
            <p:nvPr/>
          </p:nvSpPr>
          <p:spPr bwMode="auto">
            <a:xfrm>
              <a:off x="3072530" y="5560451"/>
              <a:ext cx="964189" cy="15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4" name="Rectangle 126"/>
            <p:cNvSpPr>
              <a:spLocks noChangeArrowheads="1"/>
            </p:cNvSpPr>
            <p:nvPr/>
          </p:nvSpPr>
          <p:spPr bwMode="auto">
            <a:xfrm>
              <a:off x="3072530" y="5222587"/>
              <a:ext cx="964189" cy="3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5" name="Rectangle 127"/>
            <p:cNvSpPr>
              <a:spLocks noChangeArrowheads="1"/>
            </p:cNvSpPr>
            <p:nvPr/>
          </p:nvSpPr>
          <p:spPr bwMode="auto">
            <a:xfrm>
              <a:off x="3072530" y="5322991"/>
              <a:ext cx="964189" cy="4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6" name="Rectangle 128"/>
            <p:cNvSpPr>
              <a:spLocks noChangeArrowheads="1"/>
            </p:cNvSpPr>
            <p:nvPr/>
          </p:nvSpPr>
          <p:spPr bwMode="auto">
            <a:xfrm>
              <a:off x="3072530" y="5424987"/>
              <a:ext cx="964189" cy="4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7" name="Rectangle 129"/>
            <p:cNvSpPr>
              <a:spLocks noChangeArrowheads="1"/>
            </p:cNvSpPr>
            <p:nvPr/>
          </p:nvSpPr>
          <p:spPr bwMode="auto">
            <a:xfrm>
              <a:off x="3072530" y="5471204"/>
              <a:ext cx="964189" cy="6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8" name="Rectangle 130"/>
            <p:cNvSpPr>
              <a:spLocks noChangeArrowheads="1"/>
            </p:cNvSpPr>
            <p:nvPr/>
          </p:nvSpPr>
          <p:spPr bwMode="auto">
            <a:xfrm>
              <a:off x="3072530" y="5244899"/>
              <a:ext cx="964189" cy="6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9" name="Rectangle 131"/>
            <p:cNvSpPr>
              <a:spLocks noChangeArrowheads="1"/>
            </p:cNvSpPr>
            <p:nvPr/>
          </p:nvSpPr>
          <p:spPr bwMode="auto">
            <a:xfrm>
              <a:off x="3072530" y="5286334"/>
              <a:ext cx="964189" cy="14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Rectangle 132"/>
            <p:cNvSpPr>
              <a:spLocks noChangeArrowheads="1"/>
            </p:cNvSpPr>
            <p:nvPr/>
          </p:nvSpPr>
          <p:spPr bwMode="auto">
            <a:xfrm>
              <a:off x="3072530" y="5346897"/>
              <a:ext cx="964189" cy="6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1" name="Rectangle 133"/>
            <p:cNvSpPr>
              <a:spLocks noChangeArrowheads="1"/>
            </p:cNvSpPr>
            <p:nvPr/>
          </p:nvSpPr>
          <p:spPr bwMode="auto">
            <a:xfrm>
              <a:off x="3072530" y="5519015"/>
              <a:ext cx="964189" cy="111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2" name="Rectangle 134"/>
            <p:cNvSpPr>
              <a:spLocks noChangeArrowheads="1"/>
            </p:cNvSpPr>
            <p:nvPr/>
          </p:nvSpPr>
          <p:spPr bwMode="auto">
            <a:xfrm>
              <a:off x="3072530" y="5394706"/>
              <a:ext cx="964189" cy="79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3" name="Freeform 135"/>
            <p:cNvSpPr/>
            <p:nvPr/>
          </p:nvSpPr>
          <p:spPr bwMode="auto">
            <a:xfrm>
              <a:off x="3773757" y="5504672"/>
              <a:ext cx="196026" cy="232681"/>
            </a:xfrm>
            <a:custGeom>
              <a:gdLst>
                <a:gd fmla="*/ 0 w 123" name="T0"/>
                <a:gd fmla="*/ 146 h 146" name="T1"/>
                <a:gd fmla="*/ 61 w 123" name="T2"/>
                <a:gd fmla="*/ 106 h 146" name="T3"/>
                <a:gd fmla="*/ 123 w 123" name="T4"/>
                <a:gd fmla="*/ 146 h 146" name="T5"/>
                <a:gd fmla="*/ 123 w 123" name="T6"/>
                <a:gd fmla="*/ 0 h 146" name="T7"/>
                <a:gd fmla="*/ 61 w 123" name="T8"/>
                <a:gd fmla="*/ 0 h 146" name="T9"/>
                <a:gd fmla="*/ 0 w 123" name="T10"/>
                <a:gd fmla="*/ 0 h 146" name="T11"/>
                <a:gd fmla="*/ 0 w 123" name="T12"/>
                <a:gd fmla="*/ 146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123">
                  <a:moveTo>
                    <a:pt x="0" y="146"/>
                  </a:moveTo>
                  <a:lnTo>
                    <a:pt x="61" y="106"/>
                  </a:lnTo>
                  <a:lnTo>
                    <a:pt x="123" y="146"/>
                  </a:lnTo>
                  <a:lnTo>
                    <a:pt x="123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1837411" y="6397144"/>
              <a:ext cx="2538766" cy="568952"/>
            </a:xfrm>
            <a:prstGeom prst="rect">
              <a:avLst/>
            </a:pr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1837411" y="6397144"/>
              <a:ext cx="2538766" cy="278898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6" name="Rectangle 138"/>
            <p:cNvSpPr>
              <a:spLocks noChangeArrowheads="1"/>
            </p:cNvSpPr>
            <p:nvPr/>
          </p:nvSpPr>
          <p:spPr bwMode="auto">
            <a:xfrm>
              <a:off x="2039811" y="6397144"/>
              <a:ext cx="395237" cy="568952"/>
            </a:xfrm>
            <a:prstGeom prst="rect">
              <a:avLst/>
            </a:pr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2039811" y="6397144"/>
              <a:ext cx="395237" cy="278898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60" name="灯片编号占位符 35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0CC1B4A-2B1C-4C99-A795-32A44E7332D7}" type="slidenum">
              <a:rPr altLang="en-US" lang="zh-CN" smtClean="0"/>
              <a:t>12</a:t>
            </a:fld>
          </a:p>
        </p:txBody>
      </p:sp>
    </p:spTree>
    <p:extLst>
      <p:ext uri="{BB962C8B-B14F-4D97-AF65-F5344CB8AC3E}">
        <p14:creationId val="281526559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7"/>
      <p:bldP grpId="0" spid="258"/>
      <p:bldP grpId="0" spid="259"/>
      <p:bldP grpId="0" spid="260"/>
      <p:bldP grpId="0" spid="261"/>
      <p:bldP grpId="0" spid="26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2016年职业技能成长</a:t>
            </a:r>
          </a:p>
        </p:txBody>
      </p:sp>
      <p:grpSp>
        <p:nvGrpSpPr>
          <p:cNvPr id="188" name="组合 187"/>
          <p:cNvGrpSpPr/>
          <p:nvPr/>
        </p:nvGrpSpPr>
        <p:grpSpPr>
          <a:xfrm>
            <a:off x="3792537" y="3099118"/>
            <a:ext cx="4660901" cy="3752850"/>
            <a:chOff x="1457325" y="1600200"/>
            <a:chExt cx="4660901" cy="3752850"/>
          </a:xfrm>
        </p:grpSpPr>
        <p:sp>
          <p:nvSpPr>
            <p:cNvPr id="189" name="Rectangle 121"/>
            <p:cNvSpPr>
              <a:spLocks noChangeArrowheads="1"/>
            </p:cNvSpPr>
            <p:nvPr/>
          </p:nvSpPr>
          <p:spPr bwMode="auto">
            <a:xfrm>
              <a:off x="3609975" y="2524125"/>
              <a:ext cx="344488" cy="158750"/>
            </a:xfrm>
            <a:prstGeom prst="rect">
              <a:avLst/>
            </a:prstGeom>
            <a:solidFill>
              <a:srgbClr val="E0CE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122"/>
            <p:cNvSpPr/>
            <p:nvPr/>
          </p:nvSpPr>
          <p:spPr bwMode="auto">
            <a:xfrm>
              <a:off x="3470275" y="1709738"/>
              <a:ext cx="612775" cy="908050"/>
            </a:xfrm>
            <a:custGeom>
              <a:gdLst>
                <a:gd fmla="*/ 163 w 163" name="T0"/>
                <a:gd fmla="*/ 76 h 242" name="T1"/>
                <a:gd fmla="*/ 81 w 163" name="T2"/>
                <a:gd fmla="*/ 0 h 242" name="T3"/>
                <a:gd fmla="*/ 0 w 163" name="T4"/>
                <a:gd fmla="*/ 76 h 242" name="T5"/>
                <a:gd fmla="*/ 0 w 163" name="T6"/>
                <a:gd fmla="*/ 167 h 242" name="T7"/>
                <a:gd fmla="*/ 81 w 163" name="T8"/>
                <a:gd fmla="*/ 242 h 242" name="T9"/>
                <a:gd fmla="*/ 163 w 163" name="T10"/>
                <a:gd fmla="*/ 167 h 242" name="T11"/>
                <a:gd fmla="*/ 163 w 163" name="T12"/>
                <a:gd fmla="*/ 76 h 2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163">
                  <a:moveTo>
                    <a:pt x="163" y="76"/>
                  </a:moveTo>
                  <a:cubicBezTo>
                    <a:pt x="163" y="34"/>
                    <a:pt x="126" y="0"/>
                    <a:pt x="81" y="0"/>
                  </a:cubicBezTo>
                  <a:cubicBezTo>
                    <a:pt x="36" y="0"/>
                    <a:pt x="0" y="34"/>
                    <a:pt x="0" y="7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208"/>
                    <a:pt x="36" y="242"/>
                    <a:pt x="81" y="242"/>
                  </a:cubicBezTo>
                  <a:cubicBezTo>
                    <a:pt x="126" y="242"/>
                    <a:pt x="163" y="208"/>
                    <a:pt x="163" y="167"/>
                  </a:cubicBezTo>
                  <a:cubicBezTo>
                    <a:pt x="163" y="76"/>
                    <a:pt x="163" y="76"/>
                    <a:pt x="163" y="76"/>
                  </a:cubicBezTo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123"/>
            <p:cNvSpPr/>
            <p:nvPr/>
          </p:nvSpPr>
          <p:spPr bwMode="auto">
            <a:xfrm>
              <a:off x="3455988" y="1930400"/>
              <a:ext cx="28575" cy="233363"/>
            </a:xfrm>
            <a:custGeom>
              <a:gdLst>
                <a:gd fmla="*/ 0 w 8" name="T0"/>
                <a:gd fmla="*/ 58 h 62" name="T1"/>
                <a:gd fmla="*/ 4 w 8" name="T2"/>
                <a:gd fmla="*/ 62 h 62" name="T3"/>
                <a:gd fmla="*/ 8 w 8" name="T4"/>
                <a:gd fmla="*/ 58 h 62" name="T5"/>
                <a:gd fmla="*/ 8 w 8" name="T6"/>
                <a:gd fmla="*/ 4 h 62" name="T7"/>
                <a:gd fmla="*/ 4 w 8" name="T8"/>
                <a:gd fmla="*/ 0 h 62" name="T9"/>
                <a:gd fmla="*/ 0 w 8" name="T10"/>
                <a:gd fmla="*/ 4 h 62" name="T11"/>
                <a:gd fmla="*/ 0 w 8" name="T12"/>
                <a:gd fmla="*/ 58 h 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8">
                  <a:moveTo>
                    <a:pt x="0" y="58"/>
                  </a:moveTo>
                  <a:cubicBezTo>
                    <a:pt x="0" y="60"/>
                    <a:pt x="2" y="62"/>
                    <a:pt x="4" y="62"/>
                  </a:cubicBezTo>
                  <a:cubicBezTo>
                    <a:pt x="6" y="62"/>
                    <a:pt x="8" y="60"/>
                    <a:pt x="8" y="5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124"/>
            <p:cNvSpPr/>
            <p:nvPr/>
          </p:nvSpPr>
          <p:spPr bwMode="auto">
            <a:xfrm>
              <a:off x="4064000" y="1930400"/>
              <a:ext cx="33338" cy="233363"/>
            </a:xfrm>
            <a:custGeom>
              <a:gdLst>
                <a:gd fmla="*/ 0 w 9" name="T0"/>
                <a:gd fmla="*/ 58 h 62" name="T1"/>
                <a:gd fmla="*/ 5 w 9" name="T2"/>
                <a:gd fmla="*/ 62 h 62" name="T3"/>
                <a:gd fmla="*/ 9 w 9" name="T4"/>
                <a:gd fmla="*/ 58 h 62" name="T5"/>
                <a:gd fmla="*/ 9 w 9" name="T6"/>
                <a:gd fmla="*/ 4 h 62" name="T7"/>
                <a:gd fmla="*/ 5 w 9" name="T8"/>
                <a:gd fmla="*/ 0 h 62" name="T9"/>
                <a:gd fmla="*/ 0 w 9" name="T10"/>
                <a:gd fmla="*/ 4 h 62" name="T11"/>
                <a:gd fmla="*/ 0 w 9" name="T12"/>
                <a:gd fmla="*/ 58 h 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9">
                  <a:moveTo>
                    <a:pt x="0" y="58"/>
                  </a:moveTo>
                  <a:cubicBezTo>
                    <a:pt x="0" y="60"/>
                    <a:pt x="2" y="62"/>
                    <a:pt x="5" y="62"/>
                  </a:cubicBezTo>
                  <a:cubicBezTo>
                    <a:pt x="7" y="62"/>
                    <a:pt x="9" y="60"/>
                    <a:pt x="9" y="5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25"/>
            <p:cNvSpPr/>
            <p:nvPr/>
          </p:nvSpPr>
          <p:spPr bwMode="auto">
            <a:xfrm>
              <a:off x="3508375" y="1630363"/>
              <a:ext cx="682625" cy="577850"/>
            </a:xfrm>
            <a:custGeom>
              <a:gdLst>
                <a:gd fmla="*/ 7 w 182" name="T0"/>
                <a:gd fmla="*/ 53 h 154" name="T1"/>
                <a:gd fmla="*/ 182 w 182" name="T2"/>
                <a:gd fmla="*/ 73 h 154" name="T3"/>
                <a:gd fmla="*/ 61 w 182" name="T4"/>
                <a:gd fmla="*/ 0 h 154" name="T5"/>
                <a:gd fmla="*/ 7 w 182" name="T6"/>
                <a:gd fmla="*/ 53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82">
                  <a:moveTo>
                    <a:pt x="7" y="53"/>
                  </a:moveTo>
                  <a:cubicBezTo>
                    <a:pt x="7" y="53"/>
                    <a:pt x="88" y="154"/>
                    <a:pt x="182" y="73"/>
                  </a:cubicBezTo>
                  <a:cubicBezTo>
                    <a:pt x="168" y="67"/>
                    <a:pt x="68" y="54"/>
                    <a:pt x="61" y="0"/>
                  </a:cubicBezTo>
                  <a:cubicBezTo>
                    <a:pt x="34" y="0"/>
                    <a:pt x="0" y="26"/>
                    <a:pt x="7" y="53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126"/>
            <p:cNvSpPr/>
            <p:nvPr/>
          </p:nvSpPr>
          <p:spPr bwMode="auto">
            <a:xfrm>
              <a:off x="3703638" y="1709738"/>
              <a:ext cx="454025" cy="236538"/>
            </a:xfrm>
            <a:custGeom>
              <a:gdLst>
                <a:gd fmla="*/ 8 w 121" name="T0"/>
                <a:gd fmla="*/ 0 h 63" name="T1"/>
                <a:gd fmla="*/ 121 w 121" name="T2"/>
                <a:gd fmla="*/ 33 h 63" name="T3"/>
                <a:gd fmla="*/ 0 w 121" name="T4"/>
                <a:gd fmla="*/ 57 h 63" name="T5"/>
                <a:gd fmla="*/ 8 w 121" name="T6"/>
                <a:gd fmla="*/ 0 h 6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2" w="120">
                  <a:moveTo>
                    <a:pt x="8" y="0"/>
                  </a:moveTo>
                  <a:cubicBezTo>
                    <a:pt x="8" y="0"/>
                    <a:pt x="78" y="33"/>
                    <a:pt x="121" y="33"/>
                  </a:cubicBezTo>
                  <a:cubicBezTo>
                    <a:pt x="66" y="63"/>
                    <a:pt x="0" y="57"/>
                    <a:pt x="0" y="5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127"/>
            <p:cNvSpPr/>
            <p:nvPr/>
          </p:nvSpPr>
          <p:spPr bwMode="auto">
            <a:xfrm>
              <a:off x="3657600" y="1600200"/>
              <a:ext cx="376238" cy="390525"/>
            </a:xfrm>
            <a:custGeom>
              <a:gdLst>
                <a:gd fmla="*/ 100 w 100" name="T0"/>
                <a:gd fmla="*/ 43 h 104" name="T1"/>
                <a:gd fmla="*/ 50 w 100" name="T2"/>
                <a:gd fmla="*/ 0 h 104" name="T3"/>
                <a:gd fmla="*/ 0 w 100" name="T4"/>
                <a:gd fmla="*/ 43 h 104" name="T5"/>
                <a:gd fmla="*/ 0 w 100" name="T6"/>
                <a:gd fmla="*/ 61 h 104" name="T7"/>
                <a:gd fmla="*/ 50 w 100" name="T8"/>
                <a:gd fmla="*/ 104 h 104" name="T9"/>
                <a:gd fmla="*/ 100 w 100" name="T10"/>
                <a:gd fmla="*/ 61 h 104" name="T11"/>
                <a:gd fmla="*/ 100 w 100" name="T12"/>
                <a:gd fmla="*/ 43 h 1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4" w="100">
                  <a:moveTo>
                    <a:pt x="100" y="43"/>
                  </a:moveTo>
                  <a:cubicBezTo>
                    <a:pt x="100" y="19"/>
                    <a:pt x="78" y="0"/>
                    <a:pt x="50" y="0"/>
                  </a:cubicBezTo>
                  <a:cubicBezTo>
                    <a:pt x="22" y="0"/>
                    <a:pt x="0" y="19"/>
                    <a:pt x="0" y="4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22" y="104"/>
                    <a:pt x="50" y="104"/>
                  </a:cubicBezTo>
                  <a:cubicBezTo>
                    <a:pt x="78" y="104"/>
                    <a:pt x="100" y="85"/>
                    <a:pt x="100" y="61"/>
                  </a:cubicBezTo>
                  <a:lnTo>
                    <a:pt x="100" y="43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128"/>
            <p:cNvSpPr/>
            <p:nvPr/>
          </p:nvSpPr>
          <p:spPr bwMode="auto">
            <a:xfrm>
              <a:off x="3421063" y="1743075"/>
              <a:ext cx="158750" cy="247650"/>
            </a:xfrm>
            <a:custGeom>
              <a:gdLst>
                <a:gd fmla="*/ 42 w 42" name="T0"/>
                <a:gd fmla="*/ 17 h 66" name="T1"/>
                <a:gd fmla="*/ 21 w 42" name="T2"/>
                <a:gd fmla="*/ 0 h 66" name="T3"/>
                <a:gd fmla="*/ 0 w 42" name="T4"/>
                <a:gd fmla="*/ 17 h 66" name="T5"/>
                <a:gd fmla="*/ 0 w 42" name="T6"/>
                <a:gd fmla="*/ 49 h 66" name="T7"/>
                <a:gd fmla="*/ 21 w 42" name="T8"/>
                <a:gd fmla="*/ 66 h 66" name="T9"/>
                <a:gd fmla="*/ 42 w 42" name="T10"/>
                <a:gd fmla="*/ 49 h 66" name="T11"/>
                <a:gd fmla="*/ 42 w 42" name="T12"/>
                <a:gd fmla="*/ 17 h 6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" w="42">
                  <a:moveTo>
                    <a:pt x="42" y="17"/>
                  </a:moveTo>
                  <a:cubicBezTo>
                    <a:pt x="42" y="7"/>
                    <a:pt x="33" y="0"/>
                    <a:pt x="21" y="0"/>
                  </a:cubicBezTo>
                  <a:cubicBezTo>
                    <a:pt x="10" y="0"/>
                    <a:pt x="0" y="7"/>
                    <a:pt x="0" y="1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8"/>
                    <a:pt x="10" y="66"/>
                    <a:pt x="21" y="66"/>
                  </a:cubicBezTo>
                  <a:cubicBezTo>
                    <a:pt x="33" y="66"/>
                    <a:pt x="42" y="58"/>
                    <a:pt x="42" y="49"/>
                  </a:cubicBezTo>
                  <a:lnTo>
                    <a:pt x="42" y="17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129"/>
            <p:cNvSpPr/>
            <p:nvPr/>
          </p:nvSpPr>
          <p:spPr bwMode="auto">
            <a:xfrm>
              <a:off x="3470275" y="2347913"/>
              <a:ext cx="608013" cy="269875"/>
            </a:xfrm>
            <a:custGeom>
              <a:gdLst>
                <a:gd fmla="*/ 143 w 162" name="T0"/>
                <a:gd fmla="*/ 30 h 72" name="T1"/>
                <a:gd fmla="*/ 114 w 162" name="T2"/>
                <a:gd fmla="*/ 50 h 72" name="T3"/>
                <a:gd fmla="*/ 88 w 162" name="T4"/>
                <a:gd fmla="*/ 39 h 72" name="T5"/>
                <a:gd fmla="*/ 94 w 162" name="T6"/>
                <a:gd fmla="*/ 19 h 72" name="T7"/>
                <a:gd fmla="*/ 68 w 162" name="T8"/>
                <a:gd fmla="*/ 19 h 72" name="T9"/>
                <a:gd fmla="*/ 74 w 162" name="T10"/>
                <a:gd fmla="*/ 39 h 72" name="T11"/>
                <a:gd fmla="*/ 49 w 162" name="T12"/>
                <a:gd fmla="*/ 50 h 72" name="T13"/>
                <a:gd fmla="*/ 19 w 162" name="T14"/>
                <a:gd fmla="*/ 30 h 72" name="T15"/>
                <a:gd fmla="*/ 0 w 162" name="T16"/>
                <a:gd fmla="*/ 0 h 72" name="T17"/>
                <a:gd fmla="*/ 1 w 162" name="T18"/>
                <a:gd fmla="*/ 8 h 72" name="T19"/>
                <a:gd fmla="*/ 2 w 162" name="T20"/>
                <a:gd fmla="*/ 15 h 72" name="T21"/>
                <a:gd fmla="*/ 58 w 162" name="T22"/>
                <a:gd fmla="*/ 70 h 72" name="T23"/>
                <a:gd fmla="*/ 80 w 162" name="T24"/>
                <a:gd fmla="*/ 72 h 72" name="T25"/>
                <a:gd fmla="*/ 82 w 162" name="T26"/>
                <a:gd fmla="*/ 72 h 72" name="T27"/>
                <a:gd fmla="*/ 104 w 162" name="T28"/>
                <a:gd fmla="*/ 70 h 72" name="T29"/>
                <a:gd fmla="*/ 160 w 162" name="T30"/>
                <a:gd fmla="*/ 15 h 72" name="T31"/>
                <a:gd fmla="*/ 162 w 162" name="T32"/>
                <a:gd fmla="*/ 8 h 72" name="T33"/>
                <a:gd fmla="*/ 162 w 162" name="T34"/>
                <a:gd fmla="*/ 0 h 72" name="T35"/>
                <a:gd fmla="*/ 143 w 162" name="T36"/>
                <a:gd fmla="*/ 30 h 7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2" w="162">
                  <a:moveTo>
                    <a:pt x="143" y="30"/>
                  </a:moveTo>
                  <a:cubicBezTo>
                    <a:pt x="135" y="37"/>
                    <a:pt x="123" y="45"/>
                    <a:pt x="114" y="50"/>
                  </a:cubicBezTo>
                  <a:cubicBezTo>
                    <a:pt x="97" y="56"/>
                    <a:pt x="90" y="41"/>
                    <a:pt x="88" y="39"/>
                  </a:cubicBezTo>
                  <a:cubicBezTo>
                    <a:pt x="86" y="33"/>
                    <a:pt x="94" y="19"/>
                    <a:pt x="94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77" y="33"/>
                    <a:pt x="74" y="39"/>
                  </a:cubicBezTo>
                  <a:cubicBezTo>
                    <a:pt x="73" y="41"/>
                    <a:pt x="65" y="56"/>
                    <a:pt x="49" y="50"/>
                  </a:cubicBezTo>
                  <a:cubicBezTo>
                    <a:pt x="39" y="45"/>
                    <a:pt x="28" y="37"/>
                    <a:pt x="19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10"/>
                    <a:pt x="2" y="15"/>
                  </a:cubicBezTo>
                  <a:cubicBezTo>
                    <a:pt x="12" y="58"/>
                    <a:pt x="58" y="70"/>
                    <a:pt x="58" y="70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51" y="58"/>
                    <a:pt x="160" y="15"/>
                  </a:cubicBezTo>
                  <a:cubicBezTo>
                    <a:pt x="162" y="10"/>
                    <a:pt x="162" y="8"/>
                    <a:pt x="162" y="8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56" y="19"/>
                    <a:pt x="143" y="30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Oval 130"/>
            <p:cNvSpPr>
              <a:spLocks noChangeArrowheads="1"/>
            </p:cNvSpPr>
            <p:nvPr/>
          </p:nvSpPr>
          <p:spPr bwMode="auto">
            <a:xfrm>
              <a:off x="3560763" y="2043113"/>
              <a:ext cx="187325" cy="188913"/>
            </a:xfrm>
            <a:prstGeom prst="ellipse">
              <a:avLst/>
            </a:prstGeom>
            <a:solidFill>
              <a:srgbClr val="F7F2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Oval 131"/>
            <p:cNvSpPr>
              <a:spLocks noChangeArrowheads="1"/>
            </p:cNvSpPr>
            <p:nvPr/>
          </p:nvSpPr>
          <p:spPr bwMode="auto">
            <a:xfrm>
              <a:off x="3808413" y="2043113"/>
              <a:ext cx="187325" cy="184150"/>
            </a:xfrm>
            <a:prstGeom prst="ellipse">
              <a:avLst/>
            </a:prstGeom>
            <a:solidFill>
              <a:srgbClr val="F7F2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132"/>
            <p:cNvSpPr>
              <a:spLocks noEditPoints="1"/>
            </p:cNvSpPr>
            <p:nvPr/>
          </p:nvSpPr>
          <p:spPr bwMode="auto">
            <a:xfrm>
              <a:off x="3519488" y="2028825"/>
              <a:ext cx="517525" cy="214313"/>
            </a:xfrm>
            <a:custGeom>
              <a:gdLst>
                <a:gd fmla="*/ 134 w 138" name="T0"/>
                <a:gd fmla="*/ 21 h 57" name="T1"/>
                <a:gd fmla="*/ 129 w 138" name="T2"/>
                <a:gd fmla="*/ 21 h 57" name="T3"/>
                <a:gd fmla="*/ 129 w 138" name="T4"/>
                <a:gd fmla="*/ 21 h 57" name="T5"/>
                <a:gd fmla="*/ 102 w 138" name="T6"/>
                <a:gd fmla="*/ 0 h 57" name="T7"/>
                <a:gd fmla="*/ 74 w 138" name="T8"/>
                <a:gd fmla="*/ 22 h 57" name="T9"/>
                <a:gd fmla="*/ 73 w 138" name="T10"/>
                <a:gd fmla="*/ 22 h 57" name="T11"/>
                <a:gd fmla="*/ 69 w 138" name="T12"/>
                <a:gd fmla="*/ 22 h 57" name="T13"/>
                <a:gd fmla="*/ 69 w 138" name="T14"/>
                <a:gd fmla="*/ 22 h 57" name="T15"/>
                <a:gd fmla="*/ 69 w 138" name="T16"/>
                <a:gd fmla="*/ 22 h 57" name="T17"/>
                <a:gd fmla="*/ 69 w 138" name="T18"/>
                <a:gd fmla="*/ 22 h 57" name="T19"/>
                <a:gd fmla="*/ 69 w 138" name="T20"/>
                <a:gd fmla="*/ 22 h 57" name="T21"/>
                <a:gd fmla="*/ 69 w 138" name="T22"/>
                <a:gd fmla="*/ 22 h 57" name="T23"/>
                <a:gd fmla="*/ 69 w 138" name="T24"/>
                <a:gd fmla="*/ 22 h 57" name="T25"/>
                <a:gd fmla="*/ 64 w 138" name="T26"/>
                <a:gd fmla="*/ 22 h 57" name="T27"/>
                <a:gd fmla="*/ 64 w 138" name="T28"/>
                <a:gd fmla="*/ 22 h 57" name="T29"/>
                <a:gd fmla="*/ 36 w 138" name="T30"/>
                <a:gd fmla="*/ 1 h 57" name="T31"/>
                <a:gd fmla="*/ 9 w 138" name="T32"/>
                <a:gd fmla="*/ 21 h 57" name="T33"/>
                <a:gd fmla="*/ 8 w 138" name="T34"/>
                <a:gd fmla="*/ 21 h 57" name="T35"/>
                <a:gd fmla="*/ 3 w 138" name="T36"/>
                <a:gd fmla="*/ 21 h 57" name="T37"/>
                <a:gd fmla="*/ 0 w 138" name="T38"/>
                <a:gd fmla="*/ 25 h 57" name="T39"/>
                <a:gd fmla="*/ 3 w 138" name="T40"/>
                <a:gd fmla="*/ 29 h 57" name="T41"/>
                <a:gd fmla="*/ 8 w 138" name="T42"/>
                <a:gd fmla="*/ 29 h 57" name="T43"/>
                <a:gd fmla="*/ 36 w 138" name="T44"/>
                <a:gd fmla="*/ 57 h 57" name="T45"/>
                <a:gd fmla="*/ 64 w 138" name="T46"/>
                <a:gd fmla="*/ 30 h 57" name="T47"/>
                <a:gd fmla="*/ 69 w 138" name="T48"/>
                <a:gd fmla="*/ 29 h 57" name="T49"/>
                <a:gd fmla="*/ 69 w 138" name="T50"/>
                <a:gd fmla="*/ 29 h 57" name="T51"/>
                <a:gd fmla="*/ 73 w 138" name="T52"/>
                <a:gd fmla="*/ 30 h 57" name="T53"/>
                <a:gd fmla="*/ 73 w 138" name="T54"/>
                <a:gd fmla="*/ 30 h 57" name="T55"/>
                <a:gd fmla="*/ 102 w 138" name="T56"/>
                <a:gd fmla="*/ 57 h 57" name="T57"/>
                <a:gd fmla="*/ 130 w 138" name="T58"/>
                <a:gd fmla="*/ 29 h 57" name="T59"/>
                <a:gd fmla="*/ 134 w 138" name="T60"/>
                <a:gd fmla="*/ 29 h 57" name="T61"/>
                <a:gd fmla="*/ 138 w 138" name="T62"/>
                <a:gd fmla="*/ 25 h 57" name="T63"/>
                <a:gd fmla="*/ 134 w 138" name="T64"/>
                <a:gd fmla="*/ 21 h 57" name="T65"/>
                <a:gd fmla="*/ 36 w 138" name="T66"/>
                <a:gd fmla="*/ 51 h 57" name="T67"/>
                <a:gd fmla="*/ 14 w 138" name="T68"/>
                <a:gd fmla="*/ 29 h 57" name="T69"/>
                <a:gd fmla="*/ 36 w 138" name="T70"/>
                <a:gd fmla="*/ 7 h 57" name="T71"/>
                <a:gd fmla="*/ 58 w 138" name="T72"/>
                <a:gd fmla="*/ 29 h 57" name="T73"/>
                <a:gd fmla="*/ 36 w 138" name="T74"/>
                <a:gd fmla="*/ 51 h 57" name="T75"/>
                <a:gd fmla="*/ 102 w 138" name="T76"/>
                <a:gd fmla="*/ 51 h 57" name="T77"/>
                <a:gd fmla="*/ 79 w 138" name="T78"/>
                <a:gd fmla="*/ 29 h 57" name="T79"/>
                <a:gd fmla="*/ 102 w 138" name="T80"/>
                <a:gd fmla="*/ 6 h 57" name="T81"/>
                <a:gd fmla="*/ 124 w 138" name="T82"/>
                <a:gd fmla="*/ 29 h 57" name="T83"/>
                <a:gd fmla="*/ 102 w 138" name="T84"/>
                <a:gd fmla="*/ 51 h 5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7" w="138">
                  <a:moveTo>
                    <a:pt x="134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5" y="9"/>
                    <a:pt x="114" y="0"/>
                    <a:pt x="102" y="0"/>
                  </a:cubicBezTo>
                  <a:cubicBezTo>
                    <a:pt x="88" y="0"/>
                    <a:pt x="77" y="9"/>
                    <a:pt x="74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0"/>
                    <a:pt x="49" y="1"/>
                    <a:pt x="36" y="1"/>
                  </a:cubicBezTo>
                  <a:cubicBezTo>
                    <a:pt x="23" y="1"/>
                    <a:pt x="12" y="9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45"/>
                    <a:pt x="21" y="57"/>
                    <a:pt x="36" y="57"/>
                  </a:cubicBezTo>
                  <a:cubicBezTo>
                    <a:pt x="51" y="57"/>
                    <a:pt x="64" y="45"/>
                    <a:pt x="64" y="30"/>
                  </a:cubicBezTo>
                  <a:cubicBezTo>
                    <a:pt x="66" y="29"/>
                    <a:pt x="68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9"/>
                    <a:pt x="72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45"/>
                    <a:pt x="87" y="57"/>
                    <a:pt x="102" y="57"/>
                  </a:cubicBezTo>
                  <a:cubicBezTo>
                    <a:pt x="117" y="57"/>
                    <a:pt x="129" y="45"/>
                    <a:pt x="130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6" y="29"/>
                    <a:pt x="138" y="27"/>
                    <a:pt x="138" y="25"/>
                  </a:cubicBezTo>
                  <a:cubicBezTo>
                    <a:pt x="138" y="23"/>
                    <a:pt x="136" y="21"/>
                    <a:pt x="134" y="21"/>
                  </a:cubicBezTo>
                  <a:close/>
                  <a:moveTo>
                    <a:pt x="36" y="51"/>
                  </a:moveTo>
                  <a:cubicBezTo>
                    <a:pt x="24" y="51"/>
                    <a:pt x="14" y="41"/>
                    <a:pt x="14" y="29"/>
                  </a:cubicBezTo>
                  <a:cubicBezTo>
                    <a:pt x="14" y="17"/>
                    <a:pt x="24" y="7"/>
                    <a:pt x="36" y="7"/>
                  </a:cubicBezTo>
                  <a:cubicBezTo>
                    <a:pt x="48" y="7"/>
                    <a:pt x="58" y="17"/>
                    <a:pt x="58" y="29"/>
                  </a:cubicBezTo>
                  <a:cubicBezTo>
                    <a:pt x="58" y="41"/>
                    <a:pt x="48" y="51"/>
                    <a:pt x="36" y="51"/>
                  </a:cubicBezTo>
                  <a:close/>
                  <a:moveTo>
                    <a:pt x="102" y="51"/>
                  </a:moveTo>
                  <a:cubicBezTo>
                    <a:pt x="89" y="51"/>
                    <a:pt x="79" y="41"/>
                    <a:pt x="79" y="29"/>
                  </a:cubicBezTo>
                  <a:cubicBezTo>
                    <a:pt x="79" y="16"/>
                    <a:pt x="89" y="6"/>
                    <a:pt x="102" y="6"/>
                  </a:cubicBezTo>
                  <a:cubicBezTo>
                    <a:pt x="114" y="6"/>
                    <a:pt x="124" y="16"/>
                    <a:pt x="124" y="29"/>
                  </a:cubicBezTo>
                  <a:cubicBezTo>
                    <a:pt x="124" y="41"/>
                    <a:pt x="114" y="51"/>
                    <a:pt x="102" y="51"/>
                  </a:cubicBezTo>
                  <a:close/>
                </a:path>
              </a:pathLst>
            </a:custGeom>
            <a:solidFill>
              <a:srgbClr val="E84D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133"/>
            <p:cNvSpPr/>
            <p:nvPr/>
          </p:nvSpPr>
          <p:spPr bwMode="auto">
            <a:xfrm>
              <a:off x="4191000" y="3816350"/>
              <a:ext cx="1119188" cy="676275"/>
            </a:xfrm>
            <a:custGeom>
              <a:gdLst>
                <a:gd fmla="*/ 57 w 705" name="T0"/>
                <a:gd fmla="*/ 0 h 426" name="T1"/>
                <a:gd fmla="*/ 705 w 705" name="T2"/>
                <a:gd fmla="*/ 308 h 426" name="T3"/>
                <a:gd fmla="*/ 639 w 705" name="T4"/>
                <a:gd fmla="*/ 426 h 426" name="T5"/>
                <a:gd fmla="*/ 0 w 705" name="T6"/>
                <a:gd fmla="*/ 123 h 426" name="T7"/>
                <a:gd fmla="*/ 57 w 705" name="T8"/>
                <a:gd fmla="*/ 0 h 4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6" w="705">
                  <a:moveTo>
                    <a:pt x="57" y="0"/>
                  </a:moveTo>
                  <a:lnTo>
                    <a:pt x="705" y="308"/>
                  </a:lnTo>
                  <a:lnTo>
                    <a:pt x="639" y="426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134"/>
            <p:cNvSpPr/>
            <p:nvPr/>
          </p:nvSpPr>
          <p:spPr bwMode="auto">
            <a:xfrm>
              <a:off x="5205413" y="4252913"/>
              <a:ext cx="720725" cy="258763"/>
            </a:xfrm>
            <a:custGeom>
              <a:gdLst>
                <a:gd fmla="*/ 178 w 192" name="T0"/>
                <a:gd fmla="*/ 22 h 69" name="T1"/>
                <a:gd fmla="*/ 133 w 192" name="T2"/>
                <a:gd fmla="*/ 54 h 69" name="T3"/>
                <a:gd fmla="*/ 127 w 192" name="T4"/>
                <a:gd fmla="*/ 53 h 69" name="T5"/>
                <a:gd fmla="*/ 173 w 192" name="T6"/>
                <a:gd fmla="*/ 20 h 69" name="T7"/>
                <a:gd fmla="*/ 145 w 192" name="T8"/>
                <a:gd fmla="*/ 25 h 69" name="T9"/>
                <a:gd fmla="*/ 121 w 192" name="T10"/>
                <a:gd fmla="*/ 42 h 69" name="T11"/>
                <a:gd fmla="*/ 89 w 192" name="T12"/>
                <a:gd fmla="*/ 39 h 69" name="T13"/>
                <a:gd fmla="*/ 80 w 192" name="T14"/>
                <a:gd fmla="*/ 29 h 69" name="T15"/>
                <a:gd fmla="*/ 90 w 192" name="T16"/>
                <a:gd fmla="*/ 21 h 69" name="T17"/>
                <a:gd fmla="*/ 111 w 192" name="T18"/>
                <a:gd fmla="*/ 22 h 69" name="T19"/>
                <a:gd fmla="*/ 126 w 192" name="T20"/>
                <a:gd fmla="*/ 5 h 69" name="T21"/>
                <a:gd fmla="*/ 55 w 192" name="T22"/>
                <a:gd fmla="*/ 0 h 69" name="T23"/>
                <a:gd fmla="*/ 33 w 192" name="T24"/>
                <a:gd fmla="*/ 14 h 69" name="T25"/>
                <a:gd fmla="*/ 24 w 192" name="T26"/>
                <a:gd fmla="*/ 13 h 69" name="T27"/>
                <a:gd fmla="*/ 0 w 192" name="T28"/>
                <a:gd fmla="*/ 64 h 69" name="T29"/>
                <a:gd fmla="*/ 133 w 192" name="T30"/>
                <a:gd fmla="*/ 69 h 69" name="T31"/>
                <a:gd fmla="*/ 133 w 192" name="T32"/>
                <a:gd fmla="*/ 68 h 69" name="T33"/>
                <a:gd fmla="*/ 192 w 192" name="T34"/>
                <a:gd fmla="*/ 28 h 69" name="T35"/>
                <a:gd fmla="*/ 178 w 192" name="T36"/>
                <a:gd fmla="*/ 22 h 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" w="192">
                  <a:moveTo>
                    <a:pt x="178" y="22"/>
                  </a:moveTo>
                  <a:cubicBezTo>
                    <a:pt x="133" y="54"/>
                    <a:pt x="133" y="54"/>
                    <a:pt x="133" y="5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5" y="19"/>
                    <a:pt x="154" y="19"/>
                    <a:pt x="145" y="25"/>
                  </a:cubicBezTo>
                  <a:cubicBezTo>
                    <a:pt x="129" y="36"/>
                    <a:pt x="121" y="42"/>
                    <a:pt x="121" y="42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3" y="39"/>
                    <a:pt x="79" y="34"/>
                    <a:pt x="80" y="29"/>
                  </a:cubicBezTo>
                  <a:cubicBezTo>
                    <a:pt x="80" y="24"/>
                    <a:pt x="85" y="21"/>
                    <a:pt x="90" y="21"/>
                  </a:cubicBezTo>
                  <a:cubicBezTo>
                    <a:pt x="90" y="21"/>
                    <a:pt x="95" y="21"/>
                    <a:pt x="111" y="22"/>
                  </a:cubicBezTo>
                  <a:cubicBezTo>
                    <a:pt x="126" y="24"/>
                    <a:pt x="126" y="5"/>
                    <a:pt x="126" y="5"/>
                  </a:cubicBezTo>
                  <a:cubicBezTo>
                    <a:pt x="96" y="3"/>
                    <a:pt x="59" y="0"/>
                    <a:pt x="55" y="0"/>
                  </a:cubicBezTo>
                  <a:cubicBezTo>
                    <a:pt x="48" y="0"/>
                    <a:pt x="33" y="14"/>
                    <a:pt x="3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8"/>
                    <a:pt x="187" y="24"/>
                    <a:pt x="178" y="22"/>
                  </a:cubicBez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135"/>
            <p:cNvSpPr/>
            <p:nvPr/>
          </p:nvSpPr>
          <p:spPr bwMode="auto">
            <a:xfrm>
              <a:off x="2249488" y="3816350"/>
              <a:ext cx="1119188" cy="676275"/>
            </a:xfrm>
            <a:custGeom>
              <a:gdLst>
                <a:gd fmla="*/ 648 w 705" name="T0"/>
                <a:gd fmla="*/ 0 h 426" name="T1"/>
                <a:gd fmla="*/ 0 w 705" name="T2"/>
                <a:gd fmla="*/ 308 h 426" name="T3"/>
                <a:gd fmla="*/ 66 w 705" name="T4"/>
                <a:gd fmla="*/ 426 h 426" name="T5"/>
                <a:gd fmla="*/ 705 w 705" name="T6"/>
                <a:gd fmla="*/ 123 h 426" name="T7"/>
                <a:gd fmla="*/ 648 w 705" name="T8"/>
                <a:gd fmla="*/ 0 h 4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6" w="705">
                  <a:moveTo>
                    <a:pt x="648" y="0"/>
                  </a:moveTo>
                  <a:lnTo>
                    <a:pt x="0" y="308"/>
                  </a:lnTo>
                  <a:lnTo>
                    <a:pt x="66" y="426"/>
                  </a:lnTo>
                  <a:lnTo>
                    <a:pt x="705" y="123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136"/>
            <p:cNvSpPr/>
            <p:nvPr/>
          </p:nvSpPr>
          <p:spPr bwMode="auto">
            <a:xfrm>
              <a:off x="1633538" y="4252913"/>
              <a:ext cx="720725" cy="258763"/>
            </a:xfrm>
            <a:custGeom>
              <a:gdLst>
                <a:gd fmla="*/ 14 w 192" name="T0"/>
                <a:gd fmla="*/ 22 h 69" name="T1"/>
                <a:gd fmla="*/ 59 w 192" name="T2"/>
                <a:gd fmla="*/ 54 h 69" name="T3"/>
                <a:gd fmla="*/ 65 w 192" name="T4"/>
                <a:gd fmla="*/ 53 h 69" name="T5"/>
                <a:gd fmla="*/ 19 w 192" name="T6"/>
                <a:gd fmla="*/ 20 h 69" name="T7"/>
                <a:gd fmla="*/ 47 w 192" name="T8"/>
                <a:gd fmla="*/ 25 h 69" name="T9"/>
                <a:gd fmla="*/ 71 w 192" name="T10"/>
                <a:gd fmla="*/ 42 h 69" name="T11"/>
                <a:gd fmla="*/ 103 w 192" name="T12"/>
                <a:gd fmla="*/ 39 h 69" name="T13"/>
                <a:gd fmla="*/ 112 w 192" name="T14"/>
                <a:gd fmla="*/ 29 h 69" name="T15"/>
                <a:gd fmla="*/ 102 w 192" name="T16"/>
                <a:gd fmla="*/ 21 h 69" name="T17"/>
                <a:gd fmla="*/ 81 w 192" name="T18"/>
                <a:gd fmla="*/ 22 h 69" name="T19"/>
                <a:gd fmla="*/ 66 w 192" name="T20"/>
                <a:gd fmla="*/ 5 h 69" name="T21"/>
                <a:gd fmla="*/ 137 w 192" name="T22"/>
                <a:gd fmla="*/ 0 h 69" name="T23"/>
                <a:gd fmla="*/ 159 w 192" name="T24"/>
                <a:gd fmla="*/ 14 h 69" name="T25"/>
                <a:gd fmla="*/ 168 w 192" name="T26"/>
                <a:gd fmla="*/ 13 h 69" name="T27"/>
                <a:gd fmla="*/ 192 w 192" name="T28"/>
                <a:gd fmla="*/ 64 h 69" name="T29"/>
                <a:gd fmla="*/ 59 w 192" name="T30"/>
                <a:gd fmla="*/ 69 h 69" name="T31"/>
                <a:gd fmla="*/ 59 w 192" name="T32"/>
                <a:gd fmla="*/ 68 h 69" name="T33"/>
                <a:gd fmla="*/ 0 w 192" name="T34"/>
                <a:gd fmla="*/ 28 h 69" name="T35"/>
                <a:gd fmla="*/ 14 w 192" name="T36"/>
                <a:gd fmla="*/ 22 h 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" w="192">
                  <a:moveTo>
                    <a:pt x="14" y="22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8" y="19"/>
                    <a:pt x="38" y="19"/>
                    <a:pt x="47" y="25"/>
                  </a:cubicBezTo>
                  <a:cubicBezTo>
                    <a:pt x="63" y="36"/>
                    <a:pt x="71" y="42"/>
                    <a:pt x="71" y="42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9" y="39"/>
                    <a:pt x="113" y="34"/>
                    <a:pt x="112" y="29"/>
                  </a:cubicBezTo>
                  <a:cubicBezTo>
                    <a:pt x="112" y="24"/>
                    <a:pt x="107" y="21"/>
                    <a:pt x="102" y="21"/>
                  </a:cubicBezTo>
                  <a:cubicBezTo>
                    <a:pt x="102" y="21"/>
                    <a:pt x="97" y="21"/>
                    <a:pt x="81" y="22"/>
                  </a:cubicBezTo>
                  <a:cubicBezTo>
                    <a:pt x="66" y="24"/>
                    <a:pt x="66" y="5"/>
                    <a:pt x="66" y="5"/>
                  </a:cubicBezTo>
                  <a:cubicBezTo>
                    <a:pt x="96" y="3"/>
                    <a:pt x="133" y="0"/>
                    <a:pt x="137" y="0"/>
                  </a:cubicBezTo>
                  <a:cubicBezTo>
                    <a:pt x="144" y="0"/>
                    <a:pt x="159" y="14"/>
                    <a:pt x="159" y="14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5" y="24"/>
                    <a:pt x="14" y="22"/>
                  </a:cubicBez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Rectangle 137"/>
            <p:cNvSpPr>
              <a:spLocks noChangeArrowheads="1"/>
            </p:cNvSpPr>
            <p:nvPr/>
          </p:nvSpPr>
          <p:spPr bwMode="auto">
            <a:xfrm>
              <a:off x="4325938" y="3332163"/>
              <a:ext cx="1123950" cy="214313"/>
            </a:xfrm>
            <a:prstGeom prst="rect">
              <a:avLst/>
            </a:pr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138"/>
            <p:cNvSpPr/>
            <p:nvPr/>
          </p:nvSpPr>
          <p:spPr bwMode="auto">
            <a:xfrm>
              <a:off x="5735638" y="2982913"/>
              <a:ext cx="236538" cy="263525"/>
            </a:xfrm>
            <a:custGeom>
              <a:gdLst>
                <a:gd fmla="*/ 63 w 63" name="T0"/>
                <a:gd fmla="*/ 50 h 70" name="T1"/>
                <a:gd fmla="*/ 63 w 63" name="T2"/>
                <a:gd fmla="*/ 48 h 70" name="T3"/>
                <a:gd fmla="*/ 63 w 63" name="T4"/>
                <a:gd fmla="*/ 46 h 70" name="T5"/>
                <a:gd fmla="*/ 63 w 63" name="T6"/>
                <a:gd fmla="*/ 22 h 70" name="T7"/>
                <a:gd fmla="*/ 63 w 63" name="T8"/>
                <a:gd fmla="*/ 19 h 70" name="T9"/>
                <a:gd fmla="*/ 63 w 63" name="T10"/>
                <a:gd fmla="*/ 7 h 70" name="T11"/>
                <a:gd fmla="*/ 56 w 63" name="T12"/>
                <a:gd fmla="*/ 1 h 70" name="T13"/>
                <a:gd fmla="*/ 50 w 63" name="T14"/>
                <a:gd fmla="*/ 7 h 70" name="T15"/>
                <a:gd fmla="*/ 50 w 63" name="T16"/>
                <a:gd fmla="*/ 22 h 70" name="T17"/>
                <a:gd fmla="*/ 38 w 63" name="T18"/>
                <a:gd fmla="*/ 4 h 70" name="T19"/>
                <a:gd fmla="*/ 29 w 63" name="T20"/>
                <a:gd fmla="*/ 2 h 70" name="T21"/>
                <a:gd fmla="*/ 27 w 63" name="T22"/>
                <a:gd fmla="*/ 11 h 70" name="T23"/>
                <a:gd fmla="*/ 39 w 63" name="T24"/>
                <a:gd fmla="*/ 30 h 70" name="T25"/>
                <a:gd fmla="*/ 29 w 63" name="T26"/>
                <a:gd fmla="*/ 49 h 70" name="T27"/>
                <a:gd fmla="*/ 0 w 63" name="T28"/>
                <a:gd fmla="*/ 49 h 70" name="T29"/>
                <a:gd fmla="*/ 0 w 63" name="T30"/>
                <a:gd fmla="*/ 65 h 70" name="T31"/>
                <a:gd fmla="*/ 10 w 63" name="T32"/>
                <a:gd fmla="*/ 65 h 70" name="T33"/>
                <a:gd fmla="*/ 10 w 63" name="T34"/>
                <a:gd fmla="*/ 70 h 70" name="T35"/>
                <a:gd fmla="*/ 43 w 63" name="T36"/>
                <a:gd fmla="*/ 70 h 70" name="T37"/>
                <a:gd fmla="*/ 43 w 63" name="T38"/>
                <a:gd fmla="*/ 63 h 70" name="T39"/>
                <a:gd fmla="*/ 48 w 63" name="T40"/>
                <a:gd fmla="*/ 64 h 70" name="T41"/>
                <a:gd fmla="*/ 62 w 63" name="T42"/>
                <a:gd fmla="*/ 51 h 70" name="T43"/>
                <a:gd fmla="*/ 63 w 63" name="T44"/>
                <a:gd fmla="*/ 51 h 70" name="T45"/>
                <a:gd fmla="*/ 63 w 63" name="T46"/>
                <a:gd fmla="*/ 50 h 7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0" w="62">
                  <a:moveTo>
                    <a:pt x="63" y="50"/>
                  </a:moveTo>
                  <a:cubicBezTo>
                    <a:pt x="63" y="49"/>
                    <a:pt x="63" y="49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4"/>
                    <a:pt x="60" y="1"/>
                    <a:pt x="56" y="1"/>
                  </a:cubicBezTo>
                  <a:cubicBezTo>
                    <a:pt x="52" y="1"/>
                    <a:pt x="50" y="4"/>
                    <a:pt x="50" y="7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1"/>
                    <a:pt x="32" y="0"/>
                    <a:pt x="29" y="2"/>
                  </a:cubicBezTo>
                  <a:cubicBezTo>
                    <a:pt x="26" y="4"/>
                    <a:pt x="25" y="8"/>
                    <a:pt x="27" y="1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5" y="64"/>
                    <a:pt x="46" y="64"/>
                    <a:pt x="48" y="64"/>
                  </a:cubicBezTo>
                  <a:cubicBezTo>
                    <a:pt x="55" y="64"/>
                    <a:pt x="61" y="59"/>
                    <a:pt x="62" y="51"/>
                  </a:cubicBezTo>
                  <a:cubicBezTo>
                    <a:pt x="63" y="51"/>
                    <a:pt x="63" y="51"/>
                    <a:pt x="63" y="51"/>
                  </a:cubicBezTo>
                  <a:lnTo>
                    <a:pt x="63" y="50"/>
                  </a:lnTo>
                  <a:close/>
                </a:path>
              </a:pathLst>
            </a:custGeom>
            <a:solidFill>
              <a:srgbClr val="CEBD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139"/>
            <p:cNvSpPr/>
            <p:nvPr/>
          </p:nvSpPr>
          <p:spPr bwMode="auto">
            <a:xfrm>
              <a:off x="5411788" y="2979738"/>
              <a:ext cx="706438" cy="566738"/>
            </a:xfrm>
            <a:custGeom>
              <a:gdLst>
                <a:gd fmla="*/ 182 w 188" name="T0"/>
                <a:gd fmla="*/ 3 h 151" name="T1"/>
                <a:gd fmla="*/ 172 w 188" name="T2"/>
                <a:gd fmla="*/ 7 h 151" name="T3"/>
                <a:gd fmla="*/ 129 w 188" name="T4"/>
                <a:gd fmla="*/ 60 h 151" name="T5"/>
                <a:gd fmla="*/ 88 w 188" name="T6"/>
                <a:gd fmla="*/ 48 h 151" name="T7"/>
                <a:gd fmla="*/ 88 w 188" name="T8"/>
                <a:gd fmla="*/ 47 h 151" name="T9"/>
                <a:gd fmla="*/ 83 w 188" name="T10"/>
                <a:gd fmla="*/ 21 h 151" name="T11"/>
                <a:gd fmla="*/ 67 w 188" name="T12"/>
                <a:gd fmla="*/ 1 h 151" name="T13"/>
                <a:gd fmla="*/ 63 w 188" name="T14"/>
                <a:gd fmla="*/ 21 h 151" name="T15"/>
                <a:gd fmla="*/ 67 w 188" name="T16"/>
                <a:gd fmla="*/ 50 h 151" name="T17"/>
                <a:gd fmla="*/ 39 w 188" name="T18"/>
                <a:gd fmla="*/ 94 h 151" name="T19"/>
                <a:gd fmla="*/ 0 w 188" name="T20"/>
                <a:gd fmla="*/ 94 h 151" name="T21"/>
                <a:gd fmla="*/ 0 w 188" name="T22"/>
                <a:gd fmla="*/ 151 h 151" name="T23"/>
                <a:gd fmla="*/ 74 w 188" name="T24"/>
                <a:gd fmla="*/ 151 h 151" name="T25"/>
                <a:gd fmla="*/ 119 w 188" name="T26"/>
                <a:gd fmla="*/ 120 h 151" name="T27"/>
                <a:gd fmla="*/ 183 w 188" name="T28"/>
                <a:gd fmla="*/ 13 h 151" name="T29"/>
                <a:gd fmla="*/ 182 w 188" name="T30"/>
                <a:gd fmla="*/ 3 h 15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1" w="188">
                  <a:moveTo>
                    <a:pt x="182" y="3"/>
                  </a:moveTo>
                  <a:cubicBezTo>
                    <a:pt x="177" y="0"/>
                    <a:pt x="172" y="7"/>
                    <a:pt x="172" y="7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18" y="71"/>
                    <a:pt x="91" y="62"/>
                    <a:pt x="88" y="4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3" y="20"/>
                    <a:pt x="83" y="21"/>
                    <a:pt x="83" y="21"/>
                  </a:cubicBezTo>
                  <a:cubicBezTo>
                    <a:pt x="82" y="12"/>
                    <a:pt x="74" y="1"/>
                    <a:pt x="67" y="1"/>
                  </a:cubicBezTo>
                  <a:cubicBezTo>
                    <a:pt x="57" y="2"/>
                    <a:pt x="61" y="12"/>
                    <a:pt x="63" y="21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75" y="94"/>
                    <a:pt x="39" y="94"/>
                  </a:cubicBezTo>
                  <a:cubicBezTo>
                    <a:pt x="7" y="94"/>
                    <a:pt x="0" y="94"/>
                    <a:pt x="0" y="9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51"/>
                    <a:pt x="105" y="143"/>
                    <a:pt x="119" y="120"/>
                  </a:cubicBezTo>
                  <a:cubicBezTo>
                    <a:pt x="130" y="102"/>
                    <a:pt x="183" y="13"/>
                    <a:pt x="183" y="13"/>
                  </a:cubicBezTo>
                  <a:cubicBezTo>
                    <a:pt x="183" y="13"/>
                    <a:pt x="188" y="6"/>
                    <a:pt x="182" y="3"/>
                  </a:cubicBez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140"/>
            <p:cNvSpPr/>
            <p:nvPr/>
          </p:nvSpPr>
          <p:spPr bwMode="auto">
            <a:xfrm>
              <a:off x="5084763" y="2336800"/>
              <a:ext cx="706438" cy="258763"/>
            </a:xfrm>
            <a:custGeom>
              <a:gdLst>
                <a:gd fmla="*/ 174 w 188" name="T0"/>
                <a:gd fmla="*/ 22 h 69" name="T1"/>
                <a:gd fmla="*/ 129 w 188" name="T2"/>
                <a:gd fmla="*/ 54 h 69" name="T3"/>
                <a:gd fmla="*/ 122 w 188" name="T4"/>
                <a:gd fmla="*/ 53 h 69" name="T5"/>
                <a:gd fmla="*/ 169 w 188" name="T6"/>
                <a:gd fmla="*/ 20 h 69" name="T7"/>
                <a:gd fmla="*/ 141 w 188" name="T8"/>
                <a:gd fmla="*/ 25 h 69" name="T9"/>
                <a:gd fmla="*/ 117 w 188" name="T10"/>
                <a:gd fmla="*/ 42 h 69" name="T11"/>
                <a:gd fmla="*/ 85 w 188" name="T12"/>
                <a:gd fmla="*/ 39 h 69" name="T13"/>
                <a:gd fmla="*/ 75 w 188" name="T14"/>
                <a:gd fmla="*/ 29 h 69" name="T15"/>
                <a:gd fmla="*/ 86 w 188" name="T16"/>
                <a:gd fmla="*/ 21 h 69" name="T17"/>
                <a:gd fmla="*/ 106 w 188" name="T18"/>
                <a:gd fmla="*/ 23 h 69" name="T19"/>
                <a:gd fmla="*/ 122 w 188" name="T20"/>
                <a:gd fmla="*/ 5 h 69" name="T21"/>
                <a:gd fmla="*/ 51 w 188" name="T22"/>
                <a:gd fmla="*/ 0 h 69" name="T23"/>
                <a:gd fmla="*/ 29 w 188" name="T24"/>
                <a:gd fmla="*/ 14 h 69" name="T25"/>
                <a:gd fmla="*/ 0 w 188" name="T26"/>
                <a:gd fmla="*/ 24 h 69" name="T27"/>
                <a:gd fmla="*/ 0 w 188" name="T28"/>
                <a:gd fmla="*/ 64 h 69" name="T29"/>
                <a:gd fmla="*/ 128 w 188" name="T30"/>
                <a:gd fmla="*/ 69 h 69" name="T31"/>
                <a:gd fmla="*/ 128 w 188" name="T32"/>
                <a:gd fmla="*/ 68 h 69" name="T33"/>
                <a:gd fmla="*/ 188 w 188" name="T34"/>
                <a:gd fmla="*/ 28 h 69" name="T35"/>
                <a:gd fmla="*/ 174 w 188" name="T36"/>
                <a:gd fmla="*/ 22 h 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" w="188">
                  <a:moveTo>
                    <a:pt x="174" y="22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0" y="19"/>
                    <a:pt x="150" y="19"/>
                    <a:pt x="141" y="25"/>
                  </a:cubicBezTo>
                  <a:cubicBezTo>
                    <a:pt x="124" y="36"/>
                    <a:pt x="117" y="42"/>
                    <a:pt x="117" y="42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79" y="39"/>
                    <a:pt x="75" y="34"/>
                    <a:pt x="75" y="29"/>
                  </a:cubicBezTo>
                  <a:cubicBezTo>
                    <a:pt x="76" y="24"/>
                    <a:pt x="81" y="21"/>
                    <a:pt x="86" y="21"/>
                  </a:cubicBezTo>
                  <a:cubicBezTo>
                    <a:pt x="86" y="21"/>
                    <a:pt x="91" y="21"/>
                    <a:pt x="106" y="23"/>
                  </a:cubicBezTo>
                  <a:cubicBezTo>
                    <a:pt x="122" y="24"/>
                    <a:pt x="122" y="5"/>
                    <a:pt x="122" y="5"/>
                  </a:cubicBezTo>
                  <a:cubicBezTo>
                    <a:pt x="92" y="3"/>
                    <a:pt x="55" y="0"/>
                    <a:pt x="51" y="0"/>
                  </a:cubicBezTo>
                  <a:cubicBezTo>
                    <a:pt x="44" y="0"/>
                    <a:pt x="29" y="14"/>
                    <a:pt x="29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88" y="28"/>
                    <a:pt x="188" y="28"/>
                    <a:pt x="188" y="28"/>
                  </a:cubicBezTo>
                  <a:cubicBezTo>
                    <a:pt x="188" y="28"/>
                    <a:pt x="182" y="24"/>
                    <a:pt x="174" y="22"/>
                  </a:cubicBez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141"/>
            <p:cNvSpPr/>
            <p:nvPr/>
          </p:nvSpPr>
          <p:spPr bwMode="auto">
            <a:xfrm>
              <a:off x="4143375" y="2427288"/>
              <a:ext cx="1081088" cy="649288"/>
            </a:xfrm>
            <a:custGeom>
              <a:gdLst>
                <a:gd fmla="*/ 593 w 681" name="T0"/>
                <a:gd fmla="*/ 0 h 409" name="T1"/>
                <a:gd fmla="*/ 345 w 681" name="T2"/>
                <a:gd fmla="*/ 118 h 409" name="T3"/>
                <a:gd fmla="*/ 0 w 681" name="T4"/>
                <a:gd fmla="*/ 288 h 409" name="T5"/>
                <a:gd fmla="*/ 59 w 681" name="T6"/>
                <a:gd fmla="*/ 409 h 409" name="T7"/>
                <a:gd fmla="*/ 385 w 681" name="T8"/>
                <a:gd fmla="*/ 248 h 409" name="T9"/>
                <a:gd fmla="*/ 681 w 681" name="T10"/>
                <a:gd fmla="*/ 90 h 409" name="T11"/>
                <a:gd fmla="*/ 593 w 681" name="T12"/>
                <a:gd fmla="*/ 0 h 4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9" w="681">
                  <a:moveTo>
                    <a:pt x="593" y="0"/>
                  </a:moveTo>
                  <a:lnTo>
                    <a:pt x="345" y="118"/>
                  </a:lnTo>
                  <a:lnTo>
                    <a:pt x="0" y="288"/>
                  </a:lnTo>
                  <a:lnTo>
                    <a:pt x="59" y="409"/>
                  </a:lnTo>
                  <a:lnTo>
                    <a:pt x="385" y="248"/>
                  </a:lnTo>
                  <a:lnTo>
                    <a:pt x="681" y="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142"/>
            <p:cNvSpPr/>
            <p:nvPr/>
          </p:nvSpPr>
          <p:spPr bwMode="auto">
            <a:xfrm>
              <a:off x="1790700" y="2325688"/>
              <a:ext cx="706438" cy="261938"/>
            </a:xfrm>
            <a:custGeom>
              <a:gdLst>
                <a:gd fmla="*/ 14 w 188" name="T0"/>
                <a:gd fmla="*/ 22 h 70" name="T1"/>
                <a:gd fmla="*/ 59 w 188" name="T2"/>
                <a:gd fmla="*/ 55 h 70" name="T3"/>
                <a:gd fmla="*/ 65 w 188" name="T4"/>
                <a:gd fmla="*/ 54 h 70" name="T5"/>
                <a:gd fmla="*/ 19 w 188" name="T6"/>
                <a:gd fmla="*/ 21 h 70" name="T7"/>
                <a:gd fmla="*/ 47 w 188" name="T8"/>
                <a:gd fmla="*/ 26 h 70" name="T9"/>
                <a:gd fmla="*/ 71 w 188" name="T10"/>
                <a:gd fmla="*/ 42 h 70" name="T11"/>
                <a:gd fmla="*/ 103 w 188" name="T12"/>
                <a:gd fmla="*/ 40 h 70" name="T13"/>
                <a:gd fmla="*/ 113 w 188" name="T14"/>
                <a:gd fmla="*/ 30 h 70" name="T15"/>
                <a:gd fmla="*/ 102 w 188" name="T16"/>
                <a:gd fmla="*/ 22 h 70" name="T17"/>
                <a:gd fmla="*/ 81 w 188" name="T18"/>
                <a:gd fmla="*/ 23 h 70" name="T19"/>
                <a:gd fmla="*/ 66 w 188" name="T20"/>
                <a:gd fmla="*/ 6 h 70" name="T21"/>
                <a:gd fmla="*/ 137 w 188" name="T22"/>
                <a:gd fmla="*/ 1 h 70" name="T23"/>
                <a:gd fmla="*/ 159 w 188" name="T24"/>
                <a:gd fmla="*/ 15 h 70" name="T25"/>
                <a:gd fmla="*/ 188 w 188" name="T26"/>
                <a:gd fmla="*/ 25 h 70" name="T27"/>
                <a:gd fmla="*/ 188 w 188" name="T28"/>
                <a:gd fmla="*/ 65 h 70" name="T29"/>
                <a:gd fmla="*/ 59 w 188" name="T30"/>
                <a:gd fmla="*/ 70 h 70" name="T31"/>
                <a:gd fmla="*/ 59 w 188" name="T32"/>
                <a:gd fmla="*/ 69 h 70" name="T33"/>
                <a:gd fmla="*/ 0 w 188" name="T34"/>
                <a:gd fmla="*/ 29 h 70" name="T35"/>
                <a:gd fmla="*/ 14 w 188" name="T36"/>
                <a:gd fmla="*/ 22 h 7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0" w="188">
                  <a:moveTo>
                    <a:pt x="14" y="22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8" y="20"/>
                    <a:pt x="38" y="20"/>
                    <a:pt x="47" y="26"/>
                  </a:cubicBezTo>
                  <a:cubicBezTo>
                    <a:pt x="63" y="36"/>
                    <a:pt x="71" y="42"/>
                    <a:pt x="71" y="42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9" y="40"/>
                    <a:pt x="113" y="35"/>
                    <a:pt x="113" y="30"/>
                  </a:cubicBezTo>
                  <a:cubicBezTo>
                    <a:pt x="112" y="25"/>
                    <a:pt x="107" y="21"/>
                    <a:pt x="102" y="22"/>
                  </a:cubicBezTo>
                  <a:cubicBezTo>
                    <a:pt x="102" y="22"/>
                    <a:pt x="97" y="22"/>
                    <a:pt x="81" y="23"/>
                  </a:cubicBezTo>
                  <a:cubicBezTo>
                    <a:pt x="66" y="24"/>
                    <a:pt x="66" y="6"/>
                    <a:pt x="66" y="6"/>
                  </a:cubicBezTo>
                  <a:cubicBezTo>
                    <a:pt x="96" y="4"/>
                    <a:pt x="133" y="1"/>
                    <a:pt x="137" y="1"/>
                  </a:cubicBezTo>
                  <a:cubicBezTo>
                    <a:pt x="144" y="0"/>
                    <a:pt x="159" y="15"/>
                    <a:pt x="159" y="15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5" y="25"/>
                    <a:pt x="14" y="22"/>
                  </a:cubicBez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143"/>
            <p:cNvSpPr/>
            <p:nvPr/>
          </p:nvSpPr>
          <p:spPr bwMode="auto">
            <a:xfrm>
              <a:off x="2359025" y="2419350"/>
              <a:ext cx="1081088" cy="649288"/>
            </a:xfrm>
            <a:custGeom>
              <a:gdLst>
                <a:gd fmla="*/ 85 w 681" name="T0"/>
                <a:gd fmla="*/ 0 h 409" name="T1"/>
                <a:gd fmla="*/ 336 w 681" name="T2"/>
                <a:gd fmla="*/ 116 h 409" name="T3"/>
                <a:gd fmla="*/ 681 w 681" name="T4"/>
                <a:gd fmla="*/ 286 h 409" name="T5"/>
                <a:gd fmla="*/ 622 w 681" name="T6"/>
                <a:gd fmla="*/ 409 h 409" name="T7"/>
                <a:gd fmla="*/ 295 w 681" name="T8"/>
                <a:gd fmla="*/ 248 h 409" name="T9"/>
                <a:gd fmla="*/ 0 w 681" name="T10"/>
                <a:gd fmla="*/ 90 h 409" name="T11"/>
                <a:gd fmla="*/ 85 w 681" name="T12"/>
                <a:gd fmla="*/ 0 h 4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9" w="681">
                  <a:moveTo>
                    <a:pt x="85" y="0"/>
                  </a:moveTo>
                  <a:lnTo>
                    <a:pt x="336" y="116"/>
                  </a:lnTo>
                  <a:lnTo>
                    <a:pt x="681" y="286"/>
                  </a:lnTo>
                  <a:lnTo>
                    <a:pt x="622" y="409"/>
                  </a:lnTo>
                  <a:lnTo>
                    <a:pt x="295" y="248"/>
                  </a:lnTo>
                  <a:lnTo>
                    <a:pt x="0" y="9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Rectangle 144"/>
            <p:cNvSpPr>
              <a:spLocks noChangeArrowheads="1"/>
            </p:cNvSpPr>
            <p:nvPr/>
          </p:nvSpPr>
          <p:spPr bwMode="auto">
            <a:xfrm>
              <a:off x="2125663" y="3332163"/>
              <a:ext cx="1122363" cy="214313"/>
            </a:xfrm>
            <a:prstGeom prst="rect">
              <a:avLst/>
            </a:pr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145"/>
            <p:cNvSpPr/>
            <p:nvPr/>
          </p:nvSpPr>
          <p:spPr bwMode="auto">
            <a:xfrm>
              <a:off x="1603375" y="2982913"/>
              <a:ext cx="236538" cy="263525"/>
            </a:xfrm>
            <a:custGeom>
              <a:gdLst>
                <a:gd fmla="*/ 0 w 63" name="T0"/>
                <a:gd fmla="*/ 50 h 70" name="T1"/>
                <a:gd fmla="*/ 0 w 63" name="T2"/>
                <a:gd fmla="*/ 48 h 70" name="T3"/>
                <a:gd fmla="*/ 0 w 63" name="T4"/>
                <a:gd fmla="*/ 46 h 70" name="T5"/>
                <a:gd fmla="*/ 0 w 63" name="T6"/>
                <a:gd fmla="*/ 22 h 70" name="T7"/>
                <a:gd fmla="*/ 0 w 63" name="T8"/>
                <a:gd fmla="*/ 19 h 70" name="T9"/>
                <a:gd fmla="*/ 0 w 63" name="T10"/>
                <a:gd fmla="*/ 7 h 70" name="T11"/>
                <a:gd fmla="*/ 7 w 63" name="T12"/>
                <a:gd fmla="*/ 1 h 70" name="T13"/>
                <a:gd fmla="*/ 14 w 63" name="T14"/>
                <a:gd fmla="*/ 7 h 70" name="T15"/>
                <a:gd fmla="*/ 14 w 63" name="T16"/>
                <a:gd fmla="*/ 22 h 70" name="T17"/>
                <a:gd fmla="*/ 25 w 63" name="T18"/>
                <a:gd fmla="*/ 4 h 70" name="T19"/>
                <a:gd fmla="*/ 34 w 63" name="T20"/>
                <a:gd fmla="*/ 2 h 70" name="T21"/>
                <a:gd fmla="*/ 36 w 63" name="T22"/>
                <a:gd fmla="*/ 11 h 70" name="T23"/>
                <a:gd fmla="*/ 24 w 63" name="T24"/>
                <a:gd fmla="*/ 30 h 70" name="T25"/>
                <a:gd fmla="*/ 34 w 63" name="T26"/>
                <a:gd fmla="*/ 49 h 70" name="T27"/>
                <a:gd fmla="*/ 63 w 63" name="T28"/>
                <a:gd fmla="*/ 49 h 70" name="T29"/>
                <a:gd fmla="*/ 63 w 63" name="T30"/>
                <a:gd fmla="*/ 65 h 70" name="T31"/>
                <a:gd fmla="*/ 53 w 63" name="T32"/>
                <a:gd fmla="*/ 65 h 70" name="T33"/>
                <a:gd fmla="*/ 53 w 63" name="T34"/>
                <a:gd fmla="*/ 70 h 70" name="T35"/>
                <a:gd fmla="*/ 20 w 63" name="T36"/>
                <a:gd fmla="*/ 70 h 70" name="T37"/>
                <a:gd fmla="*/ 20 w 63" name="T38"/>
                <a:gd fmla="*/ 63 h 70" name="T39"/>
                <a:gd fmla="*/ 15 w 63" name="T40"/>
                <a:gd fmla="*/ 64 h 70" name="T41"/>
                <a:gd fmla="*/ 1 w 63" name="T42"/>
                <a:gd fmla="*/ 51 h 70" name="T43"/>
                <a:gd fmla="*/ 0 w 63" name="T44"/>
                <a:gd fmla="*/ 51 h 70" name="T45"/>
                <a:gd fmla="*/ 0 w 63" name="T46"/>
                <a:gd fmla="*/ 50 h 7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0" w="62">
                  <a:moveTo>
                    <a:pt x="0" y="50"/>
                  </a:moveTo>
                  <a:cubicBezTo>
                    <a:pt x="0" y="49"/>
                    <a:pt x="0" y="49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1" y="1"/>
                    <a:pt x="14" y="4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1"/>
                    <a:pt x="31" y="0"/>
                    <a:pt x="34" y="2"/>
                  </a:cubicBezTo>
                  <a:cubicBezTo>
                    <a:pt x="37" y="4"/>
                    <a:pt x="38" y="8"/>
                    <a:pt x="36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4"/>
                    <a:pt x="17" y="64"/>
                    <a:pt x="15" y="64"/>
                  </a:cubicBezTo>
                  <a:cubicBezTo>
                    <a:pt x="8" y="64"/>
                    <a:pt x="2" y="59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CEBD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146"/>
            <p:cNvSpPr/>
            <p:nvPr/>
          </p:nvSpPr>
          <p:spPr bwMode="auto">
            <a:xfrm>
              <a:off x="1457325" y="2979738"/>
              <a:ext cx="706438" cy="566738"/>
            </a:xfrm>
            <a:custGeom>
              <a:gdLst>
                <a:gd fmla="*/ 6 w 188" name="T0"/>
                <a:gd fmla="*/ 3 h 151" name="T1"/>
                <a:gd fmla="*/ 16 w 188" name="T2"/>
                <a:gd fmla="*/ 7 h 151" name="T3"/>
                <a:gd fmla="*/ 59 w 188" name="T4"/>
                <a:gd fmla="*/ 60 h 151" name="T5"/>
                <a:gd fmla="*/ 100 w 188" name="T6"/>
                <a:gd fmla="*/ 48 h 151" name="T7"/>
                <a:gd fmla="*/ 100 w 188" name="T8"/>
                <a:gd fmla="*/ 47 h 151" name="T9"/>
                <a:gd fmla="*/ 105 w 188" name="T10"/>
                <a:gd fmla="*/ 21 h 151" name="T11"/>
                <a:gd fmla="*/ 121 w 188" name="T12"/>
                <a:gd fmla="*/ 1 h 151" name="T13"/>
                <a:gd fmla="*/ 125 w 188" name="T14"/>
                <a:gd fmla="*/ 21 h 151" name="T15"/>
                <a:gd fmla="*/ 122 w 188" name="T16"/>
                <a:gd fmla="*/ 50 h 151" name="T17"/>
                <a:gd fmla="*/ 149 w 188" name="T18"/>
                <a:gd fmla="*/ 94 h 151" name="T19"/>
                <a:gd fmla="*/ 188 w 188" name="T20"/>
                <a:gd fmla="*/ 94 h 151" name="T21"/>
                <a:gd fmla="*/ 188 w 188" name="T22"/>
                <a:gd fmla="*/ 151 h 151" name="T23"/>
                <a:gd fmla="*/ 114 w 188" name="T24"/>
                <a:gd fmla="*/ 151 h 151" name="T25"/>
                <a:gd fmla="*/ 69 w 188" name="T26"/>
                <a:gd fmla="*/ 120 h 151" name="T27"/>
                <a:gd fmla="*/ 5 w 188" name="T28"/>
                <a:gd fmla="*/ 13 h 151" name="T29"/>
                <a:gd fmla="*/ 6 w 188" name="T30"/>
                <a:gd fmla="*/ 3 h 15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1" w="188">
                  <a:moveTo>
                    <a:pt x="6" y="3"/>
                  </a:moveTo>
                  <a:cubicBezTo>
                    <a:pt x="11" y="0"/>
                    <a:pt x="16" y="7"/>
                    <a:pt x="16" y="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0" y="71"/>
                    <a:pt x="97" y="62"/>
                    <a:pt x="100" y="48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5" y="20"/>
                    <a:pt x="105" y="21"/>
                    <a:pt x="105" y="21"/>
                  </a:cubicBezTo>
                  <a:cubicBezTo>
                    <a:pt x="106" y="12"/>
                    <a:pt x="114" y="1"/>
                    <a:pt x="121" y="1"/>
                  </a:cubicBezTo>
                  <a:cubicBezTo>
                    <a:pt x="131" y="2"/>
                    <a:pt x="127" y="12"/>
                    <a:pt x="125" y="2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13" y="94"/>
                    <a:pt x="149" y="94"/>
                  </a:cubicBezTo>
                  <a:cubicBezTo>
                    <a:pt x="181" y="94"/>
                    <a:pt x="188" y="94"/>
                    <a:pt x="188" y="94"/>
                  </a:cubicBezTo>
                  <a:cubicBezTo>
                    <a:pt x="188" y="151"/>
                    <a:pt x="188" y="151"/>
                    <a:pt x="188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83" y="143"/>
                    <a:pt x="69" y="120"/>
                  </a:cubicBezTo>
                  <a:cubicBezTo>
                    <a:pt x="58" y="102"/>
                    <a:pt x="5" y="13"/>
                    <a:pt x="5" y="13"/>
                  </a:cubicBezTo>
                  <a:cubicBezTo>
                    <a:pt x="5" y="13"/>
                    <a:pt x="0" y="6"/>
                    <a:pt x="6" y="3"/>
                  </a:cubicBezTo>
                  <a:close/>
                </a:path>
              </a:pathLst>
            </a:cu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Rectangle 147"/>
            <p:cNvSpPr>
              <a:spLocks noChangeArrowheads="1"/>
            </p:cNvSpPr>
            <p:nvPr/>
          </p:nvSpPr>
          <p:spPr bwMode="auto">
            <a:xfrm>
              <a:off x="5516563" y="3282950"/>
              <a:ext cx="71438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Rectangle 148"/>
            <p:cNvSpPr>
              <a:spLocks noChangeArrowheads="1"/>
            </p:cNvSpPr>
            <p:nvPr/>
          </p:nvSpPr>
          <p:spPr bwMode="auto">
            <a:xfrm>
              <a:off x="4229100" y="3268663"/>
              <a:ext cx="1314450" cy="341313"/>
            </a:xfrm>
            <a:prstGeom prst="rect">
              <a:avLst/>
            </a:pr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Rectangle 149"/>
            <p:cNvSpPr>
              <a:spLocks noChangeArrowheads="1"/>
            </p:cNvSpPr>
            <p:nvPr/>
          </p:nvSpPr>
          <p:spPr bwMode="auto">
            <a:xfrm>
              <a:off x="1971675" y="3282950"/>
              <a:ext cx="71438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Rectangle 150"/>
            <p:cNvSpPr>
              <a:spLocks noChangeArrowheads="1"/>
            </p:cNvSpPr>
            <p:nvPr/>
          </p:nvSpPr>
          <p:spPr bwMode="auto">
            <a:xfrm>
              <a:off x="2016125" y="3268663"/>
              <a:ext cx="1314450" cy="341313"/>
            </a:xfrm>
            <a:prstGeom prst="rect">
              <a:avLst/>
            </a:pr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51"/>
            <p:cNvSpPr/>
            <p:nvPr/>
          </p:nvSpPr>
          <p:spPr bwMode="auto">
            <a:xfrm>
              <a:off x="2400300" y="2378075"/>
              <a:ext cx="206375" cy="300038"/>
            </a:xfrm>
            <a:custGeom>
              <a:gdLst>
                <a:gd fmla="*/ 92 w 130" name="T0"/>
                <a:gd fmla="*/ 0 h 189" name="T1"/>
                <a:gd fmla="*/ 130 w 130" name="T2"/>
                <a:gd fmla="*/ 21 h 189" name="T3"/>
                <a:gd fmla="*/ 38 w 130" name="T4"/>
                <a:gd fmla="*/ 189 h 189" name="T5"/>
                <a:gd fmla="*/ 0 w 130" name="T6"/>
                <a:gd fmla="*/ 168 h 189" name="T7"/>
                <a:gd fmla="*/ 92 w 130" name="T8"/>
                <a:gd fmla="*/ 0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130">
                  <a:moveTo>
                    <a:pt x="92" y="0"/>
                  </a:moveTo>
                  <a:lnTo>
                    <a:pt x="130" y="21"/>
                  </a:lnTo>
                  <a:lnTo>
                    <a:pt x="38" y="189"/>
                  </a:lnTo>
                  <a:lnTo>
                    <a:pt x="0" y="16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52"/>
            <p:cNvSpPr/>
            <p:nvPr/>
          </p:nvSpPr>
          <p:spPr bwMode="auto">
            <a:xfrm>
              <a:off x="2425700" y="2386013"/>
              <a:ext cx="1314450" cy="938213"/>
            </a:xfrm>
            <a:custGeom>
              <a:gdLst>
                <a:gd fmla="*/ 104 w 828" name="T0"/>
                <a:gd fmla="*/ 0 h 591" name="T1"/>
                <a:gd fmla="*/ 828 w 828" name="T2"/>
                <a:gd fmla="*/ 402 h 591" name="T3"/>
                <a:gd fmla="*/ 724 w 828" name="T4"/>
                <a:gd fmla="*/ 591 h 591" name="T5"/>
                <a:gd fmla="*/ 0 w 828" name="T6"/>
                <a:gd fmla="*/ 189 h 591" name="T7"/>
                <a:gd fmla="*/ 104 w 828" name="T8"/>
                <a:gd fmla="*/ 0 h 5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1" w="827">
                  <a:moveTo>
                    <a:pt x="104" y="0"/>
                  </a:moveTo>
                  <a:lnTo>
                    <a:pt x="828" y="402"/>
                  </a:lnTo>
                  <a:lnTo>
                    <a:pt x="724" y="591"/>
                  </a:lnTo>
                  <a:lnTo>
                    <a:pt x="0" y="18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53"/>
            <p:cNvSpPr/>
            <p:nvPr/>
          </p:nvSpPr>
          <p:spPr bwMode="auto">
            <a:xfrm>
              <a:off x="5010150" y="2378075"/>
              <a:ext cx="206375" cy="300038"/>
            </a:xfrm>
            <a:custGeom>
              <a:gdLst>
                <a:gd fmla="*/ 38 w 130" name="T0"/>
                <a:gd fmla="*/ 0 h 189" name="T1"/>
                <a:gd fmla="*/ 0 w 130" name="T2"/>
                <a:gd fmla="*/ 21 h 189" name="T3"/>
                <a:gd fmla="*/ 92 w 130" name="T4"/>
                <a:gd fmla="*/ 189 h 189" name="T5"/>
                <a:gd fmla="*/ 130 w 130" name="T6"/>
                <a:gd fmla="*/ 168 h 189" name="T7"/>
                <a:gd fmla="*/ 38 w 130" name="T8"/>
                <a:gd fmla="*/ 0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130">
                  <a:moveTo>
                    <a:pt x="38" y="0"/>
                  </a:moveTo>
                  <a:lnTo>
                    <a:pt x="0" y="21"/>
                  </a:lnTo>
                  <a:lnTo>
                    <a:pt x="92" y="189"/>
                  </a:lnTo>
                  <a:lnTo>
                    <a:pt x="130" y="16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54"/>
            <p:cNvSpPr/>
            <p:nvPr/>
          </p:nvSpPr>
          <p:spPr bwMode="auto">
            <a:xfrm>
              <a:off x="3876675" y="2386013"/>
              <a:ext cx="1314450" cy="938213"/>
            </a:xfrm>
            <a:custGeom>
              <a:gdLst>
                <a:gd fmla="*/ 724 w 828" name="T0"/>
                <a:gd fmla="*/ 0 h 591" name="T1"/>
                <a:gd fmla="*/ 0 w 828" name="T2"/>
                <a:gd fmla="*/ 402 h 591" name="T3"/>
                <a:gd fmla="*/ 104 w 828" name="T4"/>
                <a:gd fmla="*/ 591 h 591" name="T5"/>
                <a:gd fmla="*/ 828 w 828" name="T6"/>
                <a:gd fmla="*/ 189 h 591" name="T7"/>
                <a:gd fmla="*/ 724 w 828" name="T8"/>
                <a:gd fmla="*/ 0 h 5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1" w="827">
                  <a:moveTo>
                    <a:pt x="724" y="0"/>
                  </a:moveTo>
                  <a:lnTo>
                    <a:pt x="0" y="402"/>
                  </a:lnTo>
                  <a:lnTo>
                    <a:pt x="104" y="591"/>
                  </a:lnTo>
                  <a:lnTo>
                    <a:pt x="828" y="189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55"/>
            <p:cNvSpPr/>
            <p:nvPr/>
          </p:nvSpPr>
          <p:spPr bwMode="auto">
            <a:xfrm>
              <a:off x="2257425" y="4241800"/>
              <a:ext cx="198438" cy="304800"/>
            </a:xfrm>
            <a:custGeom>
              <a:gdLst>
                <a:gd fmla="*/ 0 w 125" name="T0"/>
                <a:gd fmla="*/ 19 h 192" name="T1"/>
                <a:gd fmla="*/ 40 w 125" name="T2"/>
                <a:gd fmla="*/ 0 h 192" name="T3"/>
                <a:gd fmla="*/ 125 w 125" name="T4"/>
                <a:gd fmla="*/ 173 h 192" name="T5"/>
                <a:gd fmla="*/ 85 w 125" name="T6"/>
                <a:gd fmla="*/ 192 h 192" name="T7"/>
                <a:gd fmla="*/ 0 w 125" name="T8"/>
                <a:gd fmla="*/ 19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125">
                  <a:moveTo>
                    <a:pt x="0" y="19"/>
                  </a:moveTo>
                  <a:lnTo>
                    <a:pt x="40" y="0"/>
                  </a:lnTo>
                  <a:lnTo>
                    <a:pt x="125" y="173"/>
                  </a:lnTo>
                  <a:lnTo>
                    <a:pt x="85" y="19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156"/>
            <p:cNvSpPr/>
            <p:nvPr/>
          </p:nvSpPr>
          <p:spPr bwMode="auto">
            <a:xfrm>
              <a:off x="2290763" y="3659188"/>
              <a:ext cx="1330325" cy="887413"/>
            </a:xfrm>
            <a:custGeom>
              <a:gdLst>
                <a:gd fmla="*/ 0 w 838" name="T0"/>
                <a:gd fmla="*/ 367 h 559" name="T1"/>
                <a:gd fmla="*/ 743 w 838" name="T2"/>
                <a:gd fmla="*/ 0 h 559" name="T3"/>
                <a:gd fmla="*/ 838 w 838" name="T4"/>
                <a:gd fmla="*/ 192 h 559" name="T5"/>
                <a:gd fmla="*/ 95 w 838" name="T6"/>
                <a:gd fmla="*/ 559 h 559" name="T7"/>
                <a:gd fmla="*/ 0 w 838" name="T8"/>
                <a:gd fmla="*/ 367 h 5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9" w="838">
                  <a:moveTo>
                    <a:pt x="0" y="367"/>
                  </a:moveTo>
                  <a:lnTo>
                    <a:pt x="743" y="0"/>
                  </a:lnTo>
                  <a:lnTo>
                    <a:pt x="838" y="192"/>
                  </a:lnTo>
                  <a:lnTo>
                    <a:pt x="95" y="55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157"/>
            <p:cNvSpPr/>
            <p:nvPr/>
          </p:nvSpPr>
          <p:spPr bwMode="auto">
            <a:xfrm>
              <a:off x="5095875" y="4241800"/>
              <a:ext cx="196850" cy="304800"/>
            </a:xfrm>
            <a:custGeom>
              <a:gdLst>
                <a:gd fmla="*/ 124 w 124" name="T0"/>
                <a:gd fmla="*/ 19 h 192" name="T1"/>
                <a:gd fmla="*/ 86 w 124" name="T2"/>
                <a:gd fmla="*/ 0 h 192" name="T3"/>
                <a:gd fmla="*/ 0 w 124" name="T4"/>
                <a:gd fmla="*/ 173 h 192" name="T5"/>
                <a:gd fmla="*/ 38 w 124" name="T6"/>
                <a:gd fmla="*/ 192 h 192" name="T7"/>
                <a:gd fmla="*/ 124 w 124" name="T8"/>
                <a:gd fmla="*/ 19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124">
                  <a:moveTo>
                    <a:pt x="124" y="19"/>
                  </a:moveTo>
                  <a:lnTo>
                    <a:pt x="86" y="0"/>
                  </a:lnTo>
                  <a:lnTo>
                    <a:pt x="0" y="173"/>
                  </a:lnTo>
                  <a:lnTo>
                    <a:pt x="38" y="192"/>
                  </a:lnTo>
                  <a:lnTo>
                    <a:pt x="12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158"/>
            <p:cNvSpPr/>
            <p:nvPr/>
          </p:nvSpPr>
          <p:spPr bwMode="auto">
            <a:xfrm>
              <a:off x="3932238" y="3659188"/>
              <a:ext cx="1330325" cy="887413"/>
            </a:xfrm>
            <a:custGeom>
              <a:gdLst>
                <a:gd fmla="*/ 838 w 838" name="T0"/>
                <a:gd fmla="*/ 367 h 559" name="T1"/>
                <a:gd fmla="*/ 95 w 838" name="T2"/>
                <a:gd fmla="*/ 0 h 559" name="T3"/>
                <a:gd fmla="*/ 0 w 838" name="T4"/>
                <a:gd fmla="*/ 192 h 559" name="T5"/>
                <a:gd fmla="*/ 743 w 838" name="T6"/>
                <a:gd fmla="*/ 559 h 559" name="T7"/>
                <a:gd fmla="*/ 838 w 838" name="T8"/>
                <a:gd fmla="*/ 367 h 5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9" w="838">
                  <a:moveTo>
                    <a:pt x="838" y="367"/>
                  </a:moveTo>
                  <a:lnTo>
                    <a:pt x="95" y="0"/>
                  </a:lnTo>
                  <a:lnTo>
                    <a:pt x="0" y="192"/>
                  </a:lnTo>
                  <a:lnTo>
                    <a:pt x="743" y="559"/>
                  </a:lnTo>
                  <a:lnTo>
                    <a:pt x="838" y="367"/>
                  </a:lnTo>
                  <a:close/>
                </a:path>
              </a:pathLst>
            </a:cu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159"/>
            <p:cNvSpPr/>
            <p:nvPr/>
          </p:nvSpPr>
          <p:spPr bwMode="auto">
            <a:xfrm>
              <a:off x="3154363" y="2663825"/>
              <a:ext cx="1273175" cy="2070100"/>
            </a:xfrm>
            <a:custGeom>
              <a:gdLst>
                <a:gd fmla="*/ 333 w 339" name="T0"/>
                <a:gd fmla="*/ 50 h 551" name="T1"/>
                <a:gd fmla="*/ 211 w 339" name="T2"/>
                <a:gd fmla="*/ 0 h 551" name="T3"/>
                <a:gd fmla="*/ 168 w 339" name="T4"/>
                <a:gd fmla="*/ 3 h 551" name="T5"/>
                <a:gd fmla="*/ 125 w 339" name="T6"/>
                <a:gd fmla="*/ 0 h 551" name="T7"/>
                <a:gd fmla="*/ 2 w 339" name="T8"/>
                <a:gd fmla="*/ 50 h 551" name="T9"/>
                <a:gd fmla="*/ 0 w 339" name="T10"/>
                <a:gd fmla="*/ 507 h 551" name="T11"/>
                <a:gd fmla="*/ 165 w 339" name="T12"/>
                <a:gd fmla="*/ 551 h 551" name="T13"/>
                <a:gd fmla="*/ 339 w 339" name="T14"/>
                <a:gd fmla="*/ 504 h 551" name="T15"/>
                <a:gd fmla="*/ 313 w 339" name="T16"/>
                <a:gd fmla="*/ 179 h 551" name="T17"/>
                <a:gd fmla="*/ 333 w 339" name="T18"/>
                <a:gd fmla="*/ 50 h 5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1" w="339">
                  <a:moveTo>
                    <a:pt x="333" y="5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3" y="314"/>
                    <a:pt x="0" y="507"/>
                  </a:cubicBezTo>
                  <a:cubicBezTo>
                    <a:pt x="43" y="529"/>
                    <a:pt x="113" y="551"/>
                    <a:pt x="165" y="551"/>
                  </a:cubicBezTo>
                  <a:cubicBezTo>
                    <a:pt x="216" y="551"/>
                    <a:pt x="296" y="525"/>
                    <a:pt x="339" y="504"/>
                  </a:cubicBezTo>
                  <a:cubicBezTo>
                    <a:pt x="330" y="423"/>
                    <a:pt x="306" y="243"/>
                    <a:pt x="313" y="179"/>
                  </a:cubicBezTo>
                  <a:lnTo>
                    <a:pt x="333" y="50"/>
                  </a:lnTo>
                  <a:close/>
                </a:path>
              </a:pathLst>
            </a:custGeom>
            <a:solidFill>
              <a:srgbClr val="142F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160"/>
            <p:cNvSpPr/>
            <p:nvPr/>
          </p:nvSpPr>
          <p:spPr bwMode="auto">
            <a:xfrm>
              <a:off x="3514725" y="2671763"/>
              <a:ext cx="579438" cy="1198563"/>
            </a:xfrm>
            <a:custGeom>
              <a:gdLst>
                <a:gd fmla="*/ 122 w 154" name="T0"/>
                <a:gd fmla="*/ 7 h 319" name="T1"/>
                <a:gd fmla="*/ 117 w 154" name="T2"/>
                <a:gd fmla="*/ 0 h 319" name="T3"/>
                <a:gd fmla="*/ 57 w 154" name="T4"/>
                <a:gd fmla="*/ 1 h 319" name="T5"/>
                <a:gd fmla="*/ 26 w 154" name="T6"/>
                <a:gd fmla="*/ 2 h 319" name="T7"/>
                <a:gd fmla="*/ 23 w 154" name="T8"/>
                <a:gd fmla="*/ 3 h 319" name="T9"/>
                <a:gd fmla="*/ 0 w 154" name="T10"/>
                <a:gd fmla="*/ 40 h 319" name="T11"/>
                <a:gd fmla="*/ 25 w 154" name="T12"/>
                <a:gd fmla="*/ 166 h 319" name="T13"/>
                <a:gd fmla="*/ 68 w 154" name="T14"/>
                <a:gd fmla="*/ 311 h 319" name="T15"/>
                <a:gd fmla="*/ 71 w 154" name="T16"/>
                <a:gd fmla="*/ 314 h 319" name="T17"/>
                <a:gd fmla="*/ 74 w 154" name="T18"/>
                <a:gd fmla="*/ 312 h 319" name="T19"/>
                <a:gd fmla="*/ 100 w 154" name="T20"/>
                <a:gd fmla="*/ 253 h 319" name="T21"/>
                <a:gd fmla="*/ 122 w 154" name="T22"/>
                <a:gd fmla="*/ 212 h 319" name="T23"/>
                <a:gd fmla="*/ 154 w 154" name="T24"/>
                <a:gd fmla="*/ 81 h 319" name="T25"/>
                <a:gd fmla="*/ 133 w 154" name="T26"/>
                <a:gd fmla="*/ 38 h 319" name="T27"/>
                <a:gd fmla="*/ 122 w 154" name="T28"/>
                <a:gd fmla="*/ 7 h 3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19" w="154">
                  <a:moveTo>
                    <a:pt x="122" y="7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68" y="311"/>
                    <a:pt x="68" y="311"/>
                    <a:pt x="68" y="311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1" y="314"/>
                    <a:pt x="71" y="319"/>
                    <a:pt x="74" y="312"/>
                  </a:cubicBezTo>
                  <a:cubicBezTo>
                    <a:pt x="77" y="303"/>
                    <a:pt x="100" y="253"/>
                    <a:pt x="100" y="253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33" y="38"/>
                    <a:pt x="133" y="38"/>
                    <a:pt x="133" y="38"/>
                  </a:cubicBezTo>
                  <a:lnTo>
                    <a:pt x="12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161"/>
            <p:cNvSpPr/>
            <p:nvPr/>
          </p:nvSpPr>
          <p:spPr bwMode="auto">
            <a:xfrm>
              <a:off x="3733800" y="2671763"/>
              <a:ext cx="100013" cy="141288"/>
            </a:xfrm>
            <a:custGeom>
              <a:gdLst>
                <a:gd fmla="*/ 0 w 63" name="T0"/>
                <a:gd fmla="*/ 0 h 89" name="T1"/>
                <a:gd fmla="*/ 63 w 63" name="T2"/>
                <a:gd fmla="*/ 0 h 89" name="T3"/>
                <a:gd fmla="*/ 56 w 63" name="T4"/>
                <a:gd fmla="*/ 89 h 89" name="T5"/>
                <a:gd fmla="*/ 9 w 63" name="T6"/>
                <a:gd fmla="*/ 89 h 89" name="T7"/>
                <a:gd fmla="*/ 0 w 63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62">
                  <a:moveTo>
                    <a:pt x="0" y="0"/>
                  </a:moveTo>
                  <a:lnTo>
                    <a:pt x="63" y="0"/>
                  </a:lnTo>
                  <a:lnTo>
                    <a:pt x="56" y="89"/>
                  </a:lnTo>
                  <a:lnTo>
                    <a:pt x="9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2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162"/>
            <p:cNvSpPr/>
            <p:nvPr/>
          </p:nvSpPr>
          <p:spPr bwMode="auto">
            <a:xfrm>
              <a:off x="3676650" y="2801938"/>
              <a:ext cx="211138" cy="1055688"/>
            </a:xfrm>
            <a:custGeom>
              <a:gdLst>
                <a:gd fmla="*/ 0 w 133" name="T0"/>
                <a:gd fmla="*/ 514 h 665" name="T1"/>
                <a:gd fmla="*/ 52 w 133" name="T2"/>
                <a:gd fmla="*/ 0 h 665" name="T3"/>
                <a:gd fmla="*/ 83 w 133" name="T4"/>
                <a:gd fmla="*/ 0 h 665" name="T5"/>
                <a:gd fmla="*/ 133 w 133" name="T6"/>
                <a:gd fmla="*/ 514 h 665" name="T7"/>
                <a:gd fmla="*/ 92 w 133" name="T8"/>
                <a:gd fmla="*/ 613 h 665" name="T9"/>
                <a:gd fmla="*/ 73 w 133" name="T10"/>
                <a:gd fmla="*/ 654 h 665" name="T11"/>
                <a:gd fmla="*/ 69 w 133" name="T12"/>
                <a:gd fmla="*/ 665 h 665" name="T13"/>
                <a:gd fmla="*/ 62 w 133" name="T14"/>
                <a:gd fmla="*/ 656 h 665" name="T15"/>
                <a:gd fmla="*/ 40 w 133" name="T16"/>
                <a:gd fmla="*/ 613 h 665" name="T17"/>
                <a:gd fmla="*/ 0 w 133" name="T18"/>
                <a:gd fmla="*/ 514 h 66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65" w="133">
                  <a:moveTo>
                    <a:pt x="0" y="514"/>
                  </a:moveTo>
                  <a:lnTo>
                    <a:pt x="52" y="0"/>
                  </a:lnTo>
                  <a:lnTo>
                    <a:pt x="83" y="0"/>
                  </a:lnTo>
                  <a:lnTo>
                    <a:pt x="133" y="514"/>
                  </a:lnTo>
                  <a:lnTo>
                    <a:pt x="92" y="613"/>
                  </a:lnTo>
                  <a:lnTo>
                    <a:pt x="73" y="654"/>
                  </a:lnTo>
                  <a:lnTo>
                    <a:pt x="69" y="665"/>
                  </a:lnTo>
                  <a:lnTo>
                    <a:pt x="62" y="656"/>
                  </a:lnTo>
                  <a:lnTo>
                    <a:pt x="40" y="613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E2C2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63"/>
            <p:cNvSpPr/>
            <p:nvPr/>
          </p:nvSpPr>
          <p:spPr bwMode="auto">
            <a:xfrm>
              <a:off x="3781425" y="2671763"/>
              <a:ext cx="384175" cy="1190625"/>
            </a:xfrm>
            <a:custGeom>
              <a:gdLst>
                <a:gd fmla="*/ 48 w 102" name="T0"/>
                <a:gd fmla="*/ 0 h 317" name="T1"/>
                <a:gd fmla="*/ 0 w 102" name="T2"/>
                <a:gd fmla="*/ 317 h 317" name="T3"/>
                <a:gd fmla="*/ 102 w 102" name="T4"/>
                <a:gd fmla="*/ 83 h 317" name="T5"/>
                <a:gd fmla="*/ 82 w 102" name="T6"/>
                <a:gd fmla="*/ 70 h 317" name="T7"/>
                <a:gd fmla="*/ 95 w 102" name="T8"/>
                <a:gd fmla="*/ 45 h 317" name="T9"/>
                <a:gd fmla="*/ 48 w 102" name="T10"/>
                <a:gd fmla="*/ 0 h 3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" w="102">
                  <a:moveTo>
                    <a:pt x="48" y="0"/>
                  </a:moveTo>
                  <a:cubicBezTo>
                    <a:pt x="48" y="0"/>
                    <a:pt x="50" y="169"/>
                    <a:pt x="0" y="317"/>
                  </a:cubicBezTo>
                  <a:cubicBezTo>
                    <a:pt x="35" y="273"/>
                    <a:pt x="102" y="83"/>
                    <a:pt x="10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95" y="45"/>
                    <a:pt x="95" y="45"/>
                    <a:pt x="95" y="4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C20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64"/>
            <p:cNvSpPr/>
            <p:nvPr/>
          </p:nvSpPr>
          <p:spPr bwMode="auto">
            <a:xfrm>
              <a:off x="3781425" y="2655888"/>
              <a:ext cx="184150" cy="134938"/>
            </a:xfrm>
            <a:custGeom>
              <a:gdLst>
                <a:gd fmla="*/ 0 w 116" name="T0"/>
                <a:gd fmla="*/ 10 h 85" name="T1"/>
                <a:gd fmla="*/ 48 w 116" name="T2"/>
                <a:gd fmla="*/ 85 h 85" name="T3"/>
                <a:gd fmla="*/ 116 w 116" name="T4"/>
                <a:gd fmla="*/ 17 h 85" name="T5"/>
                <a:gd fmla="*/ 114 w 116" name="T6"/>
                <a:gd fmla="*/ 0 h 85" name="T7"/>
                <a:gd fmla="*/ 0 w 116" name="T8"/>
                <a:gd fmla="*/ 10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115">
                  <a:moveTo>
                    <a:pt x="0" y="10"/>
                  </a:moveTo>
                  <a:lnTo>
                    <a:pt x="48" y="85"/>
                  </a:lnTo>
                  <a:lnTo>
                    <a:pt x="116" y="17"/>
                  </a:lnTo>
                  <a:lnTo>
                    <a:pt x="11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165"/>
            <p:cNvSpPr/>
            <p:nvPr/>
          </p:nvSpPr>
          <p:spPr bwMode="auto">
            <a:xfrm>
              <a:off x="3602038" y="2655888"/>
              <a:ext cx="184150" cy="134938"/>
            </a:xfrm>
            <a:custGeom>
              <a:gdLst>
                <a:gd fmla="*/ 116 w 116" name="T0"/>
                <a:gd fmla="*/ 10 h 85" name="T1"/>
                <a:gd fmla="*/ 71 w 116" name="T2"/>
                <a:gd fmla="*/ 85 h 85" name="T3"/>
                <a:gd fmla="*/ 0 w 116" name="T4"/>
                <a:gd fmla="*/ 17 h 85" name="T5"/>
                <a:gd fmla="*/ 2 w 116" name="T6"/>
                <a:gd fmla="*/ 0 h 85" name="T7"/>
                <a:gd fmla="*/ 116 w 116" name="T8"/>
                <a:gd fmla="*/ 10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115">
                  <a:moveTo>
                    <a:pt x="116" y="10"/>
                  </a:moveTo>
                  <a:lnTo>
                    <a:pt x="71" y="85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166"/>
            <p:cNvSpPr/>
            <p:nvPr/>
          </p:nvSpPr>
          <p:spPr bwMode="auto">
            <a:xfrm>
              <a:off x="3402013" y="2671763"/>
              <a:ext cx="384175" cy="1190625"/>
            </a:xfrm>
            <a:custGeom>
              <a:gdLst>
                <a:gd fmla="*/ 54 w 102" name="T0"/>
                <a:gd fmla="*/ 0 h 317" name="T1"/>
                <a:gd fmla="*/ 102 w 102" name="T2"/>
                <a:gd fmla="*/ 317 h 317" name="T3"/>
                <a:gd fmla="*/ 0 w 102" name="T4"/>
                <a:gd fmla="*/ 83 h 317" name="T5"/>
                <a:gd fmla="*/ 20 w 102" name="T6"/>
                <a:gd fmla="*/ 70 h 317" name="T7"/>
                <a:gd fmla="*/ 7 w 102" name="T8"/>
                <a:gd fmla="*/ 45 h 317" name="T9"/>
                <a:gd fmla="*/ 54 w 102" name="T10"/>
                <a:gd fmla="*/ 0 h 3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" w="102">
                  <a:moveTo>
                    <a:pt x="54" y="0"/>
                  </a:moveTo>
                  <a:cubicBezTo>
                    <a:pt x="54" y="0"/>
                    <a:pt x="52" y="169"/>
                    <a:pt x="102" y="317"/>
                  </a:cubicBezTo>
                  <a:cubicBezTo>
                    <a:pt x="67" y="273"/>
                    <a:pt x="0" y="83"/>
                    <a:pt x="0" y="8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7" y="45"/>
                    <a:pt x="7" y="45"/>
                    <a:pt x="7" y="45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0C20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Rectangle 167"/>
            <p:cNvSpPr>
              <a:spLocks noChangeArrowheads="1"/>
            </p:cNvSpPr>
            <p:nvPr/>
          </p:nvSpPr>
          <p:spPr bwMode="auto">
            <a:xfrm>
              <a:off x="4391025" y="4872038"/>
              <a:ext cx="198438" cy="342900"/>
            </a:xfrm>
            <a:prstGeom prst="rect">
              <a:avLst/>
            </a:pr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168"/>
            <p:cNvSpPr/>
            <p:nvPr/>
          </p:nvSpPr>
          <p:spPr bwMode="auto">
            <a:xfrm>
              <a:off x="4495800" y="4835525"/>
              <a:ext cx="330200" cy="420688"/>
            </a:xfrm>
            <a:custGeom>
              <a:gdLst>
                <a:gd fmla="*/ 2 w 208" name="T0"/>
                <a:gd fmla="*/ 0 h 265" name="T1"/>
                <a:gd fmla="*/ 0 w 208" name="T2"/>
                <a:gd fmla="*/ 260 h 265" name="T3"/>
                <a:gd fmla="*/ 203 w 208" name="T4"/>
                <a:gd fmla="*/ 265 h 265" name="T5"/>
                <a:gd fmla="*/ 208 w 208" name="T6"/>
                <a:gd fmla="*/ 2 h 265" name="T7"/>
                <a:gd fmla="*/ 2 w 208" name="T8"/>
                <a:gd fmla="*/ 0 h 2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5" w="208">
                  <a:moveTo>
                    <a:pt x="2" y="0"/>
                  </a:moveTo>
                  <a:lnTo>
                    <a:pt x="0" y="260"/>
                  </a:lnTo>
                  <a:lnTo>
                    <a:pt x="203" y="265"/>
                  </a:lnTo>
                  <a:lnTo>
                    <a:pt x="20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840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169"/>
            <p:cNvSpPr/>
            <p:nvPr/>
          </p:nvSpPr>
          <p:spPr bwMode="auto">
            <a:xfrm>
              <a:off x="4495800" y="4910138"/>
              <a:ext cx="228600" cy="266700"/>
            </a:xfrm>
            <a:custGeom>
              <a:gdLst>
                <a:gd fmla="*/ 2 w 144" name="T0"/>
                <a:gd fmla="*/ 0 h 168" name="T1"/>
                <a:gd fmla="*/ 0 w 144" name="T2"/>
                <a:gd fmla="*/ 163 h 168" name="T3"/>
                <a:gd fmla="*/ 142 w 144" name="T4"/>
                <a:gd fmla="*/ 168 h 168" name="T5"/>
                <a:gd fmla="*/ 144 w 144" name="T6"/>
                <a:gd fmla="*/ 3 h 168" name="T7"/>
                <a:gd fmla="*/ 2 w 144" name="T8"/>
                <a:gd fmla="*/ 0 h 1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8" w="144">
                  <a:moveTo>
                    <a:pt x="2" y="0"/>
                  </a:moveTo>
                  <a:lnTo>
                    <a:pt x="0" y="163"/>
                  </a:lnTo>
                  <a:lnTo>
                    <a:pt x="142" y="168"/>
                  </a:lnTo>
                  <a:lnTo>
                    <a:pt x="14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956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170"/>
            <p:cNvSpPr/>
            <p:nvPr/>
          </p:nvSpPr>
          <p:spPr bwMode="auto">
            <a:xfrm>
              <a:off x="4672013" y="4733925"/>
              <a:ext cx="315913" cy="619125"/>
            </a:xfrm>
            <a:custGeom>
              <a:gdLst>
                <a:gd fmla="*/ 1 w 84" name="T0"/>
                <a:gd fmla="*/ 83 h 165" name="T1"/>
                <a:gd fmla="*/ 82 w 84" name="T2"/>
                <a:gd fmla="*/ 153 h 165" name="T3"/>
                <a:gd fmla="*/ 84 w 84" name="T4"/>
                <a:gd fmla="*/ 15 h 165" name="T5"/>
                <a:gd fmla="*/ 1 w 84" name="T6"/>
                <a:gd fmla="*/ 83 h 1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5" w="84">
                  <a:moveTo>
                    <a:pt x="1" y="83"/>
                  </a:moveTo>
                  <a:cubicBezTo>
                    <a:pt x="0" y="165"/>
                    <a:pt x="82" y="153"/>
                    <a:pt x="82" y="153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2" y="0"/>
                    <a:pt x="1" y="83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171"/>
            <p:cNvSpPr/>
            <p:nvPr/>
          </p:nvSpPr>
          <p:spPr bwMode="auto">
            <a:xfrm>
              <a:off x="4946650" y="4786313"/>
              <a:ext cx="41275" cy="525463"/>
            </a:xfrm>
            <a:custGeom>
              <a:gdLst>
                <a:gd fmla="*/ 0 w 11" name="T0"/>
                <a:gd fmla="*/ 140 h 140" name="T1"/>
                <a:gd fmla="*/ 9 w 11" name="T2"/>
                <a:gd fmla="*/ 139 h 140" name="T3"/>
                <a:gd fmla="*/ 11 w 11" name="T4"/>
                <a:gd fmla="*/ 1 h 140" name="T5"/>
                <a:gd fmla="*/ 2 w 11" name="T6"/>
                <a:gd fmla="*/ 0 h 140" name="T7"/>
                <a:gd fmla="*/ 0 w 11" name="T8"/>
                <a:gd fmla="*/ 140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11">
                  <a:moveTo>
                    <a:pt x="0" y="140"/>
                  </a:moveTo>
                  <a:cubicBezTo>
                    <a:pt x="5" y="140"/>
                    <a:pt x="9" y="139"/>
                    <a:pt x="9" y="13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8" y="0"/>
                    <a:pt x="2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301B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72"/>
            <p:cNvSpPr/>
            <p:nvPr/>
          </p:nvSpPr>
          <p:spPr bwMode="auto">
            <a:xfrm>
              <a:off x="4545013" y="4951413"/>
              <a:ext cx="19050" cy="169863"/>
            </a:xfrm>
            <a:custGeom>
              <a:gdLst>
                <a:gd fmla="*/ 2 w 12" name="T0"/>
                <a:gd fmla="*/ 0 h 107" name="T1"/>
                <a:gd fmla="*/ 0 w 12" name="T2"/>
                <a:gd fmla="*/ 107 h 107" name="T3"/>
                <a:gd fmla="*/ 9 w 12" name="T4"/>
                <a:gd fmla="*/ 107 h 107" name="T5"/>
                <a:gd fmla="*/ 12 w 12" name="T6"/>
                <a:gd fmla="*/ 0 h 107" name="T7"/>
                <a:gd fmla="*/ 2 w 12" name="T8"/>
                <a:gd fmla="*/ 0 h 1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7" w="12">
                  <a:moveTo>
                    <a:pt x="2" y="0"/>
                  </a:moveTo>
                  <a:lnTo>
                    <a:pt x="0" y="107"/>
                  </a:lnTo>
                  <a:lnTo>
                    <a:pt x="9" y="107"/>
                  </a:lnTo>
                  <a:lnTo>
                    <a:pt x="1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173"/>
            <p:cNvSpPr/>
            <p:nvPr/>
          </p:nvSpPr>
          <p:spPr bwMode="auto">
            <a:xfrm>
              <a:off x="4627563" y="4951413"/>
              <a:ext cx="19050" cy="169863"/>
            </a:xfrm>
            <a:custGeom>
              <a:gdLst>
                <a:gd fmla="*/ 0 w 12" name="T0"/>
                <a:gd fmla="*/ 0 h 107" name="T1"/>
                <a:gd fmla="*/ 0 w 12" name="T2"/>
                <a:gd fmla="*/ 107 h 107" name="T3"/>
                <a:gd fmla="*/ 9 w 12" name="T4"/>
                <a:gd fmla="*/ 107 h 107" name="T5"/>
                <a:gd fmla="*/ 12 w 12" name="T6"/>
                <a:gd fmla="*/ 0 h 107" name="T7"/>
                <a:gd fmla="*/ 0 w 12" name="T8"/>
                <a:gd fmla="*/ 0 h 1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7" w="12">
                  <a:moveTo>
                    <a:pt x="0" y="0"/>
                  </a:moveTo>
                  <a:lnTo>
                    <a:pt x="0" y="107"/>
                  </a:lnTo>
                  <a:lnTo>
                    <a:pt x="9" y="10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174"/>
            <p:cNvSpPr/>
            <p:nvPr/>
          </p:nvSpPr>
          <p:spPr bwMode="auto">
            <a:xfrm>
              <a:off x="4529138" y="5105400"/>
              <a:ext cx="49213" cy="41275"/>
            </a:xfrm>
            <a:custGeom>
              <a:gdLst>
                <a:gd fmla="*/ 6 w 13" name="T0"/>
                <a:gd fmla="*/ 0 h 11" name="T1"/>
                <a:gd fmla="*/ 0 w 13" name="T2"/>
                <a:gd fmla="*/ 6 h 11" name="T3"/>
                <a:gd fmla="*/ 6 w 13" name="T4"/>
                <a:gd fmla="*/ 11 h 11" name="T5"/>
                <a:gd fmla="*/ 13 w 13" name="T6"/>
                <a:gd fmla="*/ 6 h 11" name="T7"/>
                <a:gd fmla="*/ 6 w 13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0" y="11"/>
                    <a:pt x="13" y="9"/>
                    <a:pt x="13" y="6"/>
                  </a:cubicBezTo>
                  <a:cubicBezTo>
                    <a:pt x="13" y="3"/>
                    <a:pt x="10" y="1"/>
                    <a:pt x="6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175"/>
            <p:cNvSpPr/>
            <p:nvPr/>
          </p:nvSpPr>
          <p:spPr bwMode="auto">
            <a:xfrm>
              <a:off x="4533900" y="4937125"/>
              <a:ext cx="47625" cy="41275"/>
            </a:xfrm>
            <a:custGeom>
              <a:gdLst>
                <a:gd fmla="*/ 6 w 13" name="T0"/>
                <a:gd fmla="*/ 0 h 11" name="T1"/>
                <a:gd fmla="*/ 0 w 13" name="T2"/>
                <a:gd fmla="*/ 6 h 11" name="T3"/>
                <a:gd fmla="*/ 6 w 13" name="T4"/>
                <a:gd fmla="*/ 11 h 11" name="T5"/>
                <a:gd fmla="*/ 12 w 13" name="T6"/>
                <a:gd fmla="*/ 6 h 11" name="T7"/>
                <a:gd fmla="*/ 6 w 13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2" y="11"/>
                    <a:pt x="6" y="11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3" y="3"/>
                    <a:pt x="10" y="1"/>
                    <a:pt x="6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Oval 176"/>
            <p:cNvSpPr>
              <a:spLocks noChangeArrowheads="1"/>
            </p:cNvSpPr>
            <p:nvPr/>
          </p:nvSpPr>
          <p:spPr bwMode="auto">
            <a:xfrm>
              <a:off x="4608513" y="5110163"/>
              <a:ext cx="49213" cy="36513"/>
            </a:xfrm>
            <a:prstGeom prst="ellipse">
              <a:avLst/>
            </a:pr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177"/>
            <p:cNvSpPr/>
            <p:nvPr/>
          </p:nvSpPr>
          <p:spPr bwMode="auto">
            <a:xfrm>
              <a:off x="4611688" y="4940300"/>
              <a:ext cx="49213" cy="38100"/>
            </a:xfrm>
            <a:custGeom>
              <a:gdLst>
                <a:gd fmla="*/ 7 w 13" name="T0"/>
                <a:gd fmla="*/ 0 h 10" name="T1"/>
                <a:gd fmla="*/ 0 w 13" name="T2"/>
                <a:gd fmla="*/ 5 h 10" name="T3"/>
                <a:gd fmla="*/ 6 w 13" name="T4"/>
                <a:gd fmla="*/ 10 h 10" name="T5"/>
                <a:gd fmla="*/ 13 w 13" name="T6"/>
                <a:gd fmla="*/ 5 h 10" name="T7"/>
                <a:gd fmla="*/ 7 w 13" name="T8"/>
                <a:gd fmla="*/ 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3">
                  <a:moveTo>
                    <a:pt x="7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0" y="10"/>
                    <a:pt x="13" y="8"/>
                    <a:pt x="13" y="5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Rectangle 178"/>
            <p:cNvSpPr>
              <a:spLocks noChangeArrowheads="1"/>
            </p:cNvSpPr>
            <p:nvPr/>
          </p:nvSpPr>
          <p:spPr bwMode="auto">
            <a:xfrm>
              <a:off x="3008313" y="4876800"/>
              <a:ext cx="198438" cy="322263"/>
            </a:xfrm>
            <a:prstGeom prst="rect">
              <a:avLst/>
            </a:prstGeom>
            <a:solidFill>
              <a:srgbClr val="F2E9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179"/>
            <p:cNvSpPr/>
            <p:nvPr/>
          </p:nvSpPr>
          <p:spPr bwMode="auto">
            <a:xfrm>
              <a:off x="2771775" y="4835525"/>
              <a:ext cx="330200" cy="420688"/>
            </a:xfrm>
            <a:custGeom>
              <a:gdLst>
                <a:gd fmla="*/ 203 w 208" name="T0"/>
                <a:gd fmla="*/ 0 h 265" name="T1"/>
                <a:gd fmla="*/ 208 w 208" name="T2"/>
                <a:gd fmla="*/ 260 h 265" name="T3"/>
                <a:gd fmla="*/ 5 w 208" name="T4"/>
                <a:gd fmla="*/ 265 h 265" name="T5"/>
                <a:gd fmla="*/ 0 w 208" name="T6"/>
                <a:gd fmla="*/ 2 h 265" name="T7"/>
                <a:gd fmla="*/ 203 w 208" name="T8"/>
                <a:gd fmla="*/ 0 h 2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5" w="208">
                  <a:moveTo>
                    <a:pt x="203" y="0"/>
                  </a:moveTo>
                  <a:lnTo>
                    <a:pt x="208" y="260"/>
                  </a:lnTo>
                  <a:lnTo>
                    <a:pt x="5" y="265"/>
                  </a:lnTo>
                  <a:lnTo>
                    <a:pt x="0" y="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6840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180"/>
            <p:cNvSpPr/>
            <p:nvPr/>
          </p:nvSpPr>
          <p:spPr bwMode="auto">
            <a:xfrm>
              <a:off x="2868613" y="4910138"/>
              <a:ext cx="233363" cy="266700"/>
            </a:xfrm>
            <a:custGeom>
              <a:gdLst>
                <a:gd fmla="*/ 145 w 147" name="T0"/>
                <a:gd fmla="*/ 0 h 168" name="T1"/>
                <a:gd fmla="*/ 147 w 147" name="T2"/>
                <a:gd fmla="*/ 163 h 168" name="T3"/>
                <a:gd fmla="*/ 3 w 147" name="T4"/>
                <a:gd fmla="*/ 168 h 168" name="T5"/>
                <a:gd fmla="*/ 0 w 147" name="T6"/>
                <a:gd fmla="*/ 3 h 168" name="T7"/>
                <a:gd fmla="*/ 145 w 147" name="T8"/>
                <a:gd fmla="*/ 0 h 1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8" w="147">
                  <a:moveTo>
                    <a:pt x="145" y="0"/>
                  </a:moveTo>
                  <a:lnTo>
                    <a:pt x="147" y="163"/>
                  </a:lnTo>
                  <a:lnTo>
                    <a:pt x="3" y="168"/>
                  </a:lnTo>
                  <a:lnTo>
                    <a:pt x="0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8956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81"/>
            <p:cNvSpPr/>
            <p:nvPr/>
          </p:nvSpPr>
          <p:spPr bwMode="auto">
            <a:xfrm>
              <a:off x="2609850" y="4733925"/>
              <a:ext cx="315913" cy="619125"/>
            </a:xfrm>
            <a:custGeom>
              <a:gdLst>
                <a:gd fmla="*/ 83 w 84" name="T0"/>
                <a:gd fmla="*/ 83 h 165" name="T1"/>
                <a:gd fmla="*/ 2 w 84" name="T2"/>
                <a:gd fmla="*/ 153 h 165" name="T3"/>
                <a:gd fmla="*/ 0 w 84" name="T4"/>
                <a:gd fmla="*/ 15 h 165" name="T5"/>
                <a:gd fmla="*/ 83 w 84" name="T6"/>
                <a:gd fmla="*/ 83 h 1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5" w="84">
                  <a:moveTo>
                    <a:pt x="83" y="83"/>
                  </a:moveTo>
                  <a:cubicBezTo>
                    <a:pt x="84" y="165"/>
                    <a:pt x="2" y="153"/>
                    <a:pt x="2" y="1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81" y="0"/>
                    <a:pt x="83" y="83"/>
                  </a:cubicBez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82"/>
            <p:cNvSpPr/>
            <p:nvPr/>
          </p:nvSpPr>
          <p:spPr bwMode="auto">
            <a:xfrm>
              <a:off x="2609850" y="4786313"/>
              <a:ext cx="41275" cy="525463"/>
            </a:xfrm>
            <a:custGeom>
              <a:gdLst>
                <a:gd fmla="*/ 11 w 11" name="T0"/>
                <a:gd fmla="*/ 140 h 140" name="T1"/>
                <a:gd fmla="*/ 2 w 11" name="T2"/>
                <a:gd fmla="*/ 139 h 140" name="T3"/>
                <a:gd fmla="*/ 0 w 11" name="T4"/>
                <a:gd fmla="*/ 1 h 140" name="T5"/>
                <a:gd fmla="*/ 8 w 11" name="T6"/>
                <a:gd fmla="*/ 0 h 140" name="T7"/>
                <a:gd fmla="*/ 11 w 11" name="T8"/>
                <a:gd fmla="*/ 140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11">
                  <a:moveTo>
                    <a:pt x="11" y="140"/>
                  </a:moveTo>
                  <a:cubicBezTo>
                    <a:pt x="5" y="140"/>
                    <a:pt x="2" y="139"/>
                    <a:pt x="2" y="1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lnTo>
                    <a:pt x="11" y="140"/>
                  </a:lnTo>
                  <a:close/>
                </a:path>
              </a:pathLst>
            </a:custGeom>
            <a:solidFill>
              <a:srgbClr val="301B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83"/>
            <p:cNvSpPr/>
            <p:nvPr/>
          </p:nvSpPr>
          <p:spPr bwMode="auto">
            <a:xfrm>
              <a:off x="3030538" y="4951413"/>
              <a:ext cx="22225" cy="169863"/>
            </a:xfrm>
            <a:custGeom>
              <a:gdLst>
                <a:gd fmla="*/ 12 w 14" name="T0"/>
                <a:gd fmla="*/ 0 h 107" name="T1"/>
                <a:gd fmla="*/ 14 w 14" name="T2"/>
                <a:gd fmla="*/ 107 h 107" name="T3"/>
                <a:gd fmla="*/ 3 w 14" name="T4"/>
                <a:gd fmla="*/ 107 h 107" name="T5"/>
                <a:gd fmla="*/ 0 w 14" name="T6"/>
                <a:gd fmla="*/ 0 h 107" name="T7"/>
                <a:gd fmla="*/ 12 w 14" name="T8"/>
                <a:gd fmla="*/ 0 h 1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7" w="14">
                  <a:moveTo>
                    <a:pt x="12" y="0"/>
                  </a:moveTo>
                  <a:lnTo>
                    <a:pt x="14" y="107"/>
                  </a:lnTo>
                  <a:lnTo>
                    <a:pt x="3" y="10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184"/>
            <p:cNvSpPr/>
            <p:nvPr/>
          </p:nvSpPr>
          <p:spPr bwMode="auto">
            <a:xfrm>
              <a:off x="2951163" y="4951413"/>
              <a:ext cx="19050" cy="169863"/>
            </a:xfrm>
            <a:custGeom>
              <a:gdLst>
                <a:gd fmla="*/ 10 w 12" name="T0"/>
                <a:gd fmla="*/ 0 h 107" name="T1"/>
                <a:gd fmla="*/ 12 w 12" name="T2"/>
                <a:gd fmla="*/ 107 h 107" name="T3"/>
                <a:gd fmla="*/ 3 w 12" name="T4"/>
                <a:gd fmla="*/ 107 h 107" name="T5"/>
                <a:gd fmla="*/ 0 w 12" name="T6"/>
                <a:gd fmla="*/ 0 h 107" name="T7"/>
                <a:gd fmla="*/ 10 w 12" name="T8"/>
                <a:gd fmla="*/ 0 h 1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7" w="12">
                  <a:moveTo>
                    <a:pt x="10" y="0"/>
                  </a:moveTo>
                  <a:lnTo>
                    <a:pt x="12" y="107"/>
                  </a:lnTo>
                  <a:lnTo>
                    <a:pt x="3" y="10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Freeform 185"/>
            <p:cNvSpPr/>
            <p:nvPr/>
          </p:nvSpPr>
          <p:spPr bwMode="auto">
            <a:xfrm>
              <a:off x="3019425" y="5105400"/>
              <a:ext cx="49213" cy="41275"/>
            </a:xfrm>
            <a:custGeom>
              <a:gdLst>
                <a:gd fmla="*/ 6 w 13" name="T0"/>
                <a:gd fmla="*/ 0 h 11" name="T1"/>
                <a:gd fmla="*/ 13 w 13" name="T2"/>
                <a:gd fmla="*/ 6 h 11" name="T3"/>
                <a:gd fmla="*/ 6 w 13" name="T4"/>
                <a:gd fmla="*/ 11 h 11" name="T5"/>
                <a:gd fmla="*/ 0 w 13" name="T6"/>
                <a:gd fmla="*/ 6 h 11" name="T7"/>
                <a:gd fmla="*/ 6 w 13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3">
                  <a:moveTo>
                    <a:pt x="6" y="0"/>
                  </a:moveTo>
                  <a:cubicBezTo>
                    <a:pt x="10" y="0"/>
                    <a:pt x="13" y="3"/>
                    <a:pt x="13" y="6"/>
                  </a:cubicBezTo>
                  <a:cubicBezTo>
                    <a:pt x="13" y="8"/>
                    <a:pt x="10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Freeform 186"/>
            <p:cNvSpPr/>
            <p:nvPr/>
          </p:nvSpPr>
          <p:spPr bwMode="auto">
            <a:xfrm>
              <a:off x="3016250" y="4937125"/>
              <a:ext cx="47625" cy="41275"/>
            </a:xfrm>
            <a:custGeom>
              <a:gdLst>
                <a:gd fmla="*/ 7 w 13" name="T0"/>
                <a:gd fmla="*/ 0 h 11" name="T1"/>
                <a:gd fmla="*/ 13 w 13" name="T2"/>
                <a:gd fmla="*/ 6 h 11" name="T3"/>
                <a:gd fmla="*/ 7 w 13" name="T4"/>
                <a:gd fmla="*/ 11 h 11" name="T5"/>
                <a:gd fmla="*/ 0 w 13" name="T6"/>
                <a:gd fmla="*/ 6 h 11" name="T7"/>
                <a:gd fmla="*/ 7 w 13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3">
                  <a:moveTo>
                    <a:pt x="7" y="0"/>
                  </a:moveTo>
                  <a:cubicBezTo>
                    <a:pt x="10" y="0"/>
                    <a:pt x="13" y="3"/>
                    <a:pt x="13" y="6"/>
                  </a:cubicBezTo>
                  <a:cubicBezTo>
                    <a:pt x="13" y="8"/>
                    <a:pt x="10" y="11"/>
                    <a:pt x="7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Freeform 187"/>
            <p:cNvSpPr/>
            <p:nvPr/>
          </p:nvSpPr>
          <p:spPr bwMode="auto">
            <a:xfrm>
              <a:off x="2936875" y="5110163"/>
              <a:ext cx="49213" cy="36513"/>
            </a:xfrm>
            <a:custGeom>
              <a:gdLst>
                <a:gd fmla="*/ 7 w 13" name="T0"/>
                <a:gd fmla="*/ 0 h 10" name="T1"/>
                <a:gd fmla="*/ 13 w 13" name="T2"/>
                <a:gd fmla="*/ 5 h 10" name="T3"/>
                <a:gd fmla="*/ 7 w 13" name="T4"/>
                <a:gd fmla="*/ 10 h 10" name="T5"/>
                <a:gd fmla="*/ 0 w 13" name="T6"/>
                <a:gd fmla="*/ 5 h 10" name="T7"/>
                <a:gd fmla="*/ 7 w 13" name="T8"/>
                <a:gd fmla="*/ 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3">
                  <a:moveTo>
                    <a:pt x="7" y="0"/>
                  </a:moveTo>
                  <a:cubicBezTo>
                    <a:pt x="10" y="0"/>
                    <a:pt x="13" y="2"/>
                    <a:pt x="13" y="5"/>
                  </a:cubicBezTo>
                  <a:cubicBezTo>
                    <a:pt x="13" y="8"/>
                    <a:pt x="11" y="10"/>
                    <a:pt x="7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88"/>
            <p:cNvSpPr/>
            <p:nvPr/>
          </p:nvSpPr>
          <p:spPr bwMode="auto">
            <a:xfrm>
              <a:off x="2936875" y="4940300"/>
              <a:ext cx="49213" cy="38100"/>
            </a:xfrm>
            <a:custGeom>
              <a:gdLst>
                <a:gd fmla="*/ 6 w 13" name="T0"/>
                <a:gd fmla="*/ 0 h 10" name="T1"/>
                <a:gd fmla="*/ 13 w 13" name="T2"/>
                <a:gd fmla="*/ 5 h 10" name="T3"/>
                <a:gd fmla="*/ 6 w 13" name="T4"/>
                <a:gd fmla="*/ 10 h 10" name="T5"/>
                <a:gd fmla="*/ 0 w 13" name="T6"/>
                <a:gd fmla="*/ 5 h 10" name="T7"/>
                <a:gd fmla="*/ 6 w 13" name="T8"/>
                <a:gd fmla="*/ 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3">
                  <a:moveTo>
                    <a:pt x="6" y="0"/>
                  </a:moveTo>
                  <a:cubicBezTo>
                    <a:pt x="10" y="0"/>
                    <a:pt x="13" y="2"/>
                    <a:pt x="13" y="5"/>
                  </a:cubicBezTo>
                  <a:cubicBezTo>
                    <a:pt x="13" y="8"/>
                    <a:pt x="10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F779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89"/>
            <p:cNvSpPr/>
            <p:nvPr/>
          </p:nvSpPr>
          <p:spPr bwMode="auto">
            <a:xfrm>
              <a:off x="2554288" y="3959225"/>
              <a:ext cx="2114550" cy="1357313"/>
            </a:xfrm>
            <a:custGeom>
              <a:gdLst>
                <a:gd fmla="*/ 64 w 563" name="T0"/>
                <a:gd fmla="*/ 151 h 361" name="T1"/>
                <a:gd fmla="*/ 134 w 563" name="T2"/>
                <a:gd fmla="*/ 50 h 361" name="T3"/>
                <a:gd fmla="*/ 563 w 563" name="T4"/>
                <a:gd fmla="*/ 217 h 361" name="T5"/>
                <a:gd fmla="*/ 560 w 563" name="T6"/>
                <a:gd fmla="*/ 356 h 361" name="T7"/>
                <a:gd fmla="*/ 64 w 563" name="T8"/>
                <a:gd fmla="*/ 151 h 3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1" w="563">
                  <a:moveTo>
                    <a:pt x="64" y="151"/>
                  </a:moveTo>
                  <a:cubicBezTo>
                    <a:pt x="0" y="40"/>
                    <a:pt x="82" y="0"/>
                    <a:pt x="134" y="50"/>
                  </a:cubicBezTo>
                  <a:cubicBezTo>
                    <a:pt x="217" y="122"/>
                    <a:pt x="326" y="237"/>
                    <a:pt x="563" y="217"/>
                  </a:cubicBezTo>
                  <a:cubicBezTo>
                    <a:pt x="560" y="268"/>
                    <a:pt x="560" y="356"/>
                    <a:pt x="560" y="356"/>
                  </a:cubicBezTo>
                  <a:cubicBezTo>
                    <a:pt x="560" y="356"/>
                    <a:pt x="185" y="361"/>
                    <a:pt x="64" y="151"/>
                  </a:cubicBezTo>
                  <a:close/>
                </a:path>
              </a:pathLst>
            </a:custGeom>
            <a:solidFill>
              <a:srgbClr val="1D40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90"/>
            <p:cNvSpPr/>
            <p:nvPr/>
          </p:nvSpPr>
          <p:spPr bwMode="auto">
            <a:xfrm>
              <a:off x="2917825" y="3959225"/>
              <a:ext cx="2114550" cy="1357313"/>
            </a:xfrm>
            <a:custGeom>
              <a:gdLst>
                <a:gd fmla="*/ 499 w 563" name="T0"/>
                <a:gd fmla="*/ 151 h 361" name="T1"/>
                <a:gd fmla="*/ 429 w 563" name="T2"/>
                <a:gd fmla="*/ 50 h 361" name="T3"/>
                <a:gd fmla="*/ 0 w 563" name="T4"/>
                <a:gd fmla="*/ 217 h 361" name="T5"/>
                <a:gd fmla="*/ 4 w 563" name="T6"/>
                <a:gd fmla="*/ 356 h 361" name="T7"/>
                <a:gd fmla="*/ 499 w 563" name="T8"/>
                <a:gd fmla="*/ 151 h 3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1" w="563">
                  <a:moveTo>
                    <a:pt x="499" y="151"/>
                  </a:moveTo>
                  <a:cubicBezTo>
                    <a:pt x="563" y="40"/>
                    <a:pt x="481" y="0"/>
                    <a:pt x="429" y="50"/>
                  </a:cubicBezTo>
                  <a:cubicBezTo>
                    <a:pt x="346" y="122"/>
                    <a:pt x="237" y="237"/>
                    <a:pt x="0" y="217"/>
                  </a:cubicBezTo>
                  <a:cubicBezTo>
                    <a:pt x="4" y="268"/>
                    <a:pt x="4" y="356"/>
                    <a:pt x="4" y="356"/>
                  </a:cubicBezTo>
                  <a:cubicBezTo>
                    <a:pt x="4" y="356"/>
                    <a:pt x="379" y="361"/>
                    <a:pt x="499" y="151"/>
                  </a:cubicBezTo>
                  <a:close/>
                </a:path>
              </a:pathLst>
            </a:custGeom>
            <a:solidFill>
              <a:srgbClr val="2856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9" name="文本框 258"/>
          <p:cNvSpPr txBox="1"/>
          <p:nvPr/>
        </p:nvSpPr>
        <p:spPr>
          <a:xfrm>
            <a:off x="1924685" y="1921501"/>
            <a:ext cx="848868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请输入内容概述，请输入内容概述，请输入内容概述。请输入内容概述，请输入内容概述，请输入内容概述。请输入内容概述，请输入内容概述，请输入内容概述。请输入内容概述，请输入内容概述。</a:t>
            </a:r>
          </a:p>
        </p:txBody>
      </p:sp>
      <p:sp>
        <p:nvSpPr>
          <p:cNvPr id="260" name="文本框 259"/>
          <p:cNvSpPr txBox="1"/>
          <p:nvPr/>
        </p:nvSpPr>
        <p:spPr>
          <a:xfrm>
            <a:off x="3806726" y="1182670"/>
            <a:ext cx="457854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261" name="文本框 260"/>
          <p:cNvSpPr txBox="1"/>
          <p:nvPr/>
        </p:nvSpPr>
        <p:spPr>
          <a:xfrm>
            <a:off x="8579737" y="4062631"/>
            <a:ext cx="2729548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62" name="文本框 261"/>
          <p:cNvSpPr txBox="1"/>
          <p:nvPr/>
        </p:nvSpPr>
        <p:spPr>
          <a:xfrm>
            <a:off x="8599489" y="3336134"/>
            <a:ext cx="2690044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263" name="文本框 262"/>
          <p:cNvSpPr txBox="1"/>
          <p:nvPr/>
        </p:nvSpPr>
        <p:spPr>
          <a:xfrm>
            <a:off x="725328" y="4062631"/>
            <a:ext cx="2729548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64" name="文本框 263"/>
          <p:cNvSpPr txBox="1"/>
          <p:nvPr/>
        </p:nvSpPr>
        <p:spPr>
          <a:xfrm>
            <a:off x="745080" y="3336134"/>
            <a:ext cx="2690044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265" name="灯片编号占位符 26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1321F98-6796-4826-893B-E98B4A67A8DA}" type="slidenum">
              <a:rPr altLang="en-US" lang="zh-CN" smtClean="0"/>
              <a:t>13</a:t>
            </a:fld>
          </a:p>
        </p:txBody>
      </p:sp>
    </p:spTree>
    <p:extLst>
      <p:ext uri="{BB962C8B-B14F-4D97-AF65-F5344CB8AC3E}">
        <p14:creationId val="81127580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9"/>
      <p:bldP grpId="0" spid="260"/>
      <p:bldP grpId="0" spid="261"/>
      <p:bldP grpId="0" spid="262"/>
      <p:bldP grpId="0" spid="263"/>
      <p:bldP grpId="0" spid="26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2016年心智模式进化</a:t>
            </a:r>
          </a:p>
        </p:txBody>
      </p:sp>
      <p:cxnSp>
        <p:nvCxnSpPr>
          <p:cNvPr id="204" name="直接连接符 203"/>
          <p:cNvCxnSpPr/>
          <p:nvPr/>
        </p:nvCxnSpPr>
        <p:spPr>
          <a:xfrm>
            <a:off x="5551842" y="2741503"/>
            <a:ext cx="55428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/>
        </p:nvCxnSpPr>
        <p:spPr>
          <a:xfrm>
            <a:off x="5551842" y="4403424"/>
            <a:ext cx="55428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文本框 208"/>
          <p:cNvSpPr txBox="1"/>
          <p:nvPr/>
        </p:nvSpPr>
        <p:spPr>
          <a:xfrm>
            <a:off x="5966161" y="1712349"/>
            <a:ext cx="471424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5966161" y="3176905"/>
            <a:ext cx="471424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5966161" y="4641461"/>
            <a:ext cx="471424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12" name="灯片编号占位符 21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0467375-6376-4910-96D6-3545E9BEA460}" type="slidenum">
              <a:rPr altLang="en-US" lang="zh-CN" smtClean="0"/>
              <a:t>14</a:t>
            </a:fld>
          </a:p>
        </p:txBody>
      </p:sp>
      <p:grpSp>
        <p:nvGrpSpPr>
          <p:cNvPr id="286" name="组合 285"/>
          <p:cNvGrpSpPr/>
          <p:nvPr/>
        </p:nvGrpSpPr>
        <p:grpSpPr>
          <a:xfrm>
            <a:off x="1545121" y="1648460"/>
            <a:ext cx="2885890" cy="4085991"/>
            <a:chOff x="1316521" y="2295759"/>
            <a:chExt cx="2885890" cy="4085991"/>
          </a:xfrm>
        </p:grpSpPr>
        <p:sp>
          <p:nvSpPr>
            <p:cNvPr id="214" name="Freeform 134"/>
            <p:cNvSpPr/>
            <p:nvPr/>
          </p:nvSpPr>
          <p:spPr bwMode="auto">
            <a:xfrm>
              <a:off x="3321396" y="4820207"/>
              <a:ext cx="881015" cy="1541777"/>
            </a:xfrm>
            <a:custGeom>
              <a:gdLst>
                <a:gd fmla="*/ 108 w 264" name="T0"/>
                <a:gd fmla="*/ 0 h 462" name="T1"/>
                <a:gd fmla="*/ 108 w 264" name="T2"/>
                <a:gd fmla="*/ 423 h 462" name="T3"/>
                <a:gd fmla="*/ 68 w 264" name="T4"/>
                <a:gd fmla="*/ 462 h 462" name="T5"/>
                <a:gd fmla="*/ 0 w 264" name="T6"/>
                <a:gd fmla="*/ 201 h 462" name="T7"/>
                <a:gd fmla="*/ 108 w 264" name="T8"/>
                <a:gd fmla="*/ 0 h 4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2" w="264">
                  <a:moveTo>
                    <a:pt x="108" y="0"/>
                  </a:moveTo>
                  <a:cubicBezTo>
                    <a:pt x="108" y="0"/>
                    <a:pt x="264" y="200"/>
                    <a:pt x="108" y="423"/>
                  </a:cubicBezTo>
                  <a:cubicBezTo>
                    <a:pt x="90" y="450"/>
                    <a:pt x="68" y="462"/>
                    <a:pt x="68" y="462"/>
                  </a:cubicBezTo>
                  <a:cubicBezTo>
                    <a:pt x="0" y="201"/>
                    <a:pt x="0" y="201"/>
                    <a:pt x="0" y="201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130"/>
            <p:cNvSpPr/>
            <p:nvPr/>
          </p:nvSpPr>
          <p:spPr bwMode="auto">
            <a:xfrm>
              <a:off x="2390964" y="5471086"/>
              <a:ext cx="320498" cy="220254"/>
            </a:xfrm>
            <a:custGeom>
              <a:gdLst>
                <a:gd fmla="*/ 96 w 96" name="T0"/>
                <a:gd fmla="*/ 49 h 66" name="T1"/>
                <a:gd fmla="*/ 81 w 96" name="T2"/>
                <a:gd fmla="*/ 66 h 66" name="T3"/>
                <a:gd fmla="*/ 14 w 96" name="T4"/>
                <a:gd fmla="*/ 66 h 66" name="T5"/>
                <a:gd fmla="*/ 0 w 96" name="T6"/>
                <a:gd fmla="*/ 49 h 66" name="T7"/>
                <a:gd fmla="*/ 0 w 96" name="T8"/>
                <a:gd fmla="*/ 17 h 66" name="T9"/>
                <a:gd fmla="*/ 14 w 96" name="T10"/>
                <a:gd fmla="*/ 0 h 66" name="T11"/>
                <a:gd fmla="*/ 81 w 96" name="T12"/>
                <a:gd fmla="*/ 0 h 66" name="T13"/>
                <a:gd fmla="*/ 96 w 96" name="T14"/>
                <a:gd fmla="*/ 17 h 66" name="T15"/>
                <a:gd fmla="*/ 96 w 96" name="T16"/>
                <a:gd fmla="*/ 49 h 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" w="96">
                  <a:moveTo>
                    <a:pt x="96" y="49"/>
                  </a:moveTo>
                  <a:cubicBezTo>
                    <a:pt x="96" y="59"/>
                    <a:pt x="89" y="66"/>
                    <a:pt x="81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6" y="66"/>
                    <a:pt x="0" y="59"/>
                    <a:pt x="0" y="4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9" y="0"/>
                    <a:pt x="96" y="8"/>
                    <a:pt x="96" y="17"/>
                  </a:cubicBezTo>
                  <a:lnTo>
                    <a:pt x="96" y="49"/>
                  </a:lnTo>
                  <a:close/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31"/>
            <p:cNvSpPr/>
            <p:nvPr/>
          </p:nvSpPr>
          <p:spPr bwMode="auto">
            <a:xfrm>
              <a:off x="2773585" y="5471086"/>
              <a:ext cx="320498" cy="220254"/>
            </a:xfrm>
            <a:custGeom>
              <a:gdLst>
                <a:gd fmla="*/ 96 w 96" name="T0"/>
                <a:gd fmla="*/ 49 h 66" name="T1"/>
                <a:gd fmla="*/ 81 w 96" name="T2"/>
                <a:gd fmla="*/ 66 h 66" name="T3"/>
                <a:gd fmla="*/ 14 w 96" name="T4"/>
                <a:gd fmla="*/ 66 h 66" name="T5"/>
                <a:gd fmla="*/ 0 w 96" name="T6"/>
                <a:gd fmla="*/ 49 h 66" name="T7"/>
                <a:gd fmla="*/ 0 w 96" name="T8"/>
                <a:gd fmla="*/ 17 h 66" name="T9"/>
                <a:gd fmla="*/ 14 w 96" name="T10"/>
                <a:gd fmla="*/ 0 h 66" name="T11"/>
                <a:gd fmla="*/ 81 w 96" name="T12"/>
                <a:gd fmla="*/ 0 h 66" name="T13"/>
                <a:gd fmla="*/ 96 w 96" name="T14"/>
                <a:gd fmla="*/ 17 h 66" name="T15"/>
                <a:gd fmla="*/ 96 w 96" name="T16"/>
                <a:gd fmla="*/ 49 h 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" w="96">
                  <a:moveTo>
                    <a:pt x="96" y="49"/>
                  </a:moveTo>
                  <a:cubicBezTo>
                    <a:pt x="96" y="59"/>
                    <a:pt x="89" y="66"/>
                    <a:pt x="81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6" y="66"/>
                    <a:pt x="0" y="59"/>
                    <a:pt x="0" y="4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9" y="0"/>
                    <a:pt x="96" y="8"/>
                    <a:pt x="96" y="17"/>
                  </a:cubicBezTo>
                  <a:lnTo>
                    <a:pt x="96" y="49"/>
                  </a:lnTo>
                  <a:close/>
                </a:path>
              </a:pathLst>
            </a:custGeom>
            <a:solidFill>
              <a:srgbClr val="353D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32"/>
            <p:cNvSpPr/>
            <p:nvPr/>
          </p:nvSpPr>
          <p:spPr bwMode="auto">
            <a:xfrm>
              <a:off x="2724169" y="2295759"/>
              <a:ext cx="520986" cy="650878"/>
            </a:xfrm>
            <a:custGeom>
              <a:gdLst>
                <a:gd fmla="*/ 5 w 156" name="T0"/>
                <a:gd fmla="*/ 0 h 195" name="T1"/>
                <a:gd fmla="*/ 156 w 156" name="T2"/>
                <a:gd fmla="*/ 195 h 195" name="T3"/>
                <a:gd fmla="*/ 5 w 156" name="T4"/>
                <a:gd fmla="*/ 195 h 195" name="T5"/>
                <a:gd fmla="*/ 0 w 156" name="T6"/>
                <a:gd fmla="*/ 112 h 195" name="T7"/>
                <a:gd fmla="*/ 5 w 156" name="T8"/>
                <a:gd fmla="*/ 0 h 1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" w="156">
                  <a:moveTo>
                    <a:pt x="5" y="0"/>
                  </a:moveTo>
                  <a:cubicBezTo>
                    <a:pt x="63" y="54"/>
                    <a:pt x="114" y="120"/>
                    <a:pt x="156" y="195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0" y="112"/>
                    <a:pt x="0" y="112"/>
                    <a:pt x="0" y="11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33"/>
            <p:cNvSpPr/>
            <p:nvPr/>
          </p:nvSpPr>
          <p:spPr bwMode="auto">
            <a:xfrm>
              <a:off x="1316521" y="4820207"/>
              <a:ext cx="837248" cy="1558719"/>
            </a:xfrm>
            <a:custGeom>
              <a:gdLst>
                <a:gd fmla="*/ 156 w 251" name="T0"/>
                <a:gd fmla="*/ 0 h 467" name="T1"/>
                <a:gd fmla="*/ 156 w 251" name="T2"/>
                <a:gd fmla="*/ 423 h 467" name="T3"/>
                <a:gd fmla="*/ 207 w 251" name="T4"/>
                <a:gd fmla="*/ 467 h 467" name="T5"/>
                <a:gd fmla="*/ 251 w 251" name="T6"/>
                <a:gd fmla="*/ 190 h 467" name="T7"/>
                <a:gd fmla="*/ 156 w 251" name="T8"/>
                <a:gd fmla="*/ 0 h 4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7" w="251">
                  <a:moveTo>
                    <a:pt x="156" y="0"/>
                  </a:moveTo>
                  <a:cubicBezTo>
                    <a:pt x="156" y="0"/>
                    <a:pt x="0" y="200"/>
                    <a:pt x="156" y="423"/>
                  </a:cubicBezTo>
                  <a:cubicBezTo>
                    <a:pt x="182" y="459"/>
                    <a:pt x="207" y="467"/>
                    <a:pt x="207" y="467"/>
                  </a:cubicBezTo>
                  <a:cubicBezTo>
                    <a:pt x="251" y="190"/>
                    <a:pt x="251" y="190"/>
                    <a:pt x="251" y="19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35"/>
            <p:cNvSpPr/>
            <p:nvPr/>
          </p:nvSpPr>
          <p:spPr bwMode="auto">
            <a:xfrm>
              <a:off x="2237069" y="2295759"/>
              <a:ext cx="504043" cy="650878"/>
            </a:xfrm>
            <a:custGeom>
              <a:gdLst>
                <a:gd fmla="*/ 151 w 151" name="T0"/>
                <a:gd fmla="*/ 0 h 195" name="T1"/>
                <a:gd fmla="*/ 0 w 151" name="T2"/>
                <a:gd fmla="*/ 195 h 195" name="T3"/>
                <a:gd fmla="*/ 151 w 151" name="T4"/>
                <a:gd fmla="*/ 195 h 195" name="T5"/>
                <a:gd fmla="*/ 151 w 151" name="T6"/>
                <a:gd fmla="*/ 0 h 19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5" w="151">
                  <a:moveTo>
                    <a:pt x="151" y="0"/>
                  </a:moveTo>
                  <a:cubicBezTo>
                    <a:pt x="93" y="54"/>
                    <a:pt x="42" y="120"/>
                    <a:pt x="0" y="195"/>
                  </a:cubicBezTo>
                  <a:cubicBezTo>
                    <a:pt x="151" y="195"/>
                    <a:pt x="151" y="195"/>
                    <a:pt x="151" y="19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36"/>
            <p:cNvSpPr/>
            <p:nvPr/>
          </p:nvSpPr>
          <p:spPr bwMode="auto">
            <a:xfrm>
              <a:off x="1793738" y="2946638"/>
              <a:ext cx="947374" cy="2654341"/>
            </a:xfrm>
            <a:custGeom>
              <a:gdLst>
                <a:gd fmla="*/ 133 w 284" name="T0"/>
                <a:gd fmla="*/ 0 h 795" name="T1"/>
                <a:gd fmla="*/ 0 w 284" name="T2"/>
                <a:gd fmla="*/ 532 h 795" name="T3"/>
                <a:gd fmla="*/ 103 w 284" name="T4"/>
                <a:gd fmla="*/ 795 h 795" name="T5"/>
                <a:gd fmla="*/ 284 w 284" name="T6"/>
                <a:gd fmla="*/ 795 h 795" name="T7"/>
                <a:gd fmla="*/ 284 w 284" name="T8"/>
                <a:gd fmla="*/ 0 h 795" name="T9"/>
                <a:gd fmla="*/ 133 w 284" name="T10"/>
                <a:gd fmla="*/ 0 h 7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95" w="284">
                  <a:moveTo>
                    <a:pt x="133" y="0"/>
                  </a:moveTo>
                  <a:cubicBezTo>
                    <a:pt x="50" y="148"/>
                    <a:pt x="0" y="332"/>
                    <a:pt x="0" y="532"/>
                  </a:cubicBezTo>
                  <a:cubicBezTo>
                    <a:pt x="0" y="623"/>
                    <a:pt x="83" y="712"/>
                    <a:pt x="103" y="795"/>
                  </a:cubicBezTo>
                  <a:cubicBezTo>
                    <a:pt x="284" y="795"/>
                    <a:pt x="284" y="795"/>
                    <a:pt x="284" y="795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37"/>
            <p:cNvSpPr/>
            <p:nvPr/>
          </p:nvSpPr>
          <p:spPr bwMode="auto">
            <a:xfrm>
              <a:off x="2741111" y="2946638"/>
              <a:ext cx="947374" cy="2654341"/>
            </a:xfrm>
            <a:custGeom>
              <a:gdLst>
                <a:gd fmla="*/ 151 w 284" name="T0"/>
                <a:gd fmla="*/ 0 h 795" name="T1"/>
                <a:gd fmla="*/ 284 w 284" name="T2"/>
                <a:gd fmla="*/ 532 h 795" name="T3"/>
                <a:gd fmla="*/ 182 w 284" name="T4"/>
                <a:gd fmla="*/ 795 h 795" name="T5"/>
                <a:gd fmla="*/ 0 w 284" name="T6"/>
                <a:gd fmla="*/ 795 h 795" name="T7"/>
                <a:gd fmla="*/ 0 w 284" name="T8"/>
                <a:gd fmla="*/ 0 h 795" name="T9"/>
                <a:gd fmla="*/ 151 w 284" name="T10"/>
                <a:gd fmla="*/ 0 h 7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95" w="284">
                  <a:moveTo>
                    <a:pt x="151" y="0"/>
                  </a:moveTo>
                  <a:cubicBezTo>
                    <a:pt x="235" y="148"/>
                    <a:pt x="284" y="332"/>
                    <a:pt x="284" y="532"/>
                  </a:cubicBezTo>
                  <a:cubicBezTo>
                    <a:pt x="284" y="623"/>
                    <a:pt x="201" y="712"/>
                    <a:pt x="182" y="795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7FA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38"/>
            <p:cNvSpPr/>
            <p:nvPr/>
          </p:nvSpPr>
          <p:spPr bwMode="auto">
            <a:xfrm>
              <a:off x="2711462" y="3334905"/>
              <a:ext cx="539340" cy="1017968"/>
            </a:xfrm>
            <a:custGeom>
              <a:gdLst>
                <a:gd fmla="*/ 162 w 162" name="T0"/>
                <a:gd fmla="*/ 152 h 305" name="T1"/>
                <a:gd fmla="*/ 9 w 162" name="T2"/>
                <a:gd fmla="*/ 0 h 305" name="T3"/>
                <a:gd fmla="*/ 0 w 162" name="T4"/>
                <a:gd fmla="*/ 144 h 305" name="T5"/>
                <a:gd fmla="*/ 9 w 162" name="T6"/>
                <a:gd fmla="*/ 305 h 305" name="T7"/>
                <a:gd fmla="*/ 162 w 162" name="T8"/>
                <a:gd fmla="*/ 152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162">
                  <a:moveTo>
                    <a:pt x="162" y="152"/>
                  </a:moveTo>
                  <a:cubicBezTo>
                    <a:pt x="162" y="68"/>
                    <a:pt x="93" y="0"/>
                    <a:pt x="9" y="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93" y="305"/>
                    <a:pt x="162" y="237"/>
                    <a:pt x="162" y="152"/>
                  </a:cubicBezTo>
                  <a:close/>
                </a:path>
              </a:pathLst>
            </a:custGeom>
            <a:solidFill>
              <a:srgbClr val="B4DA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139"/>
            <p:cNvSpPr/>
            <p:nvPr/>
          </p:nvSpPr>
          <p:spPr bwMode="auto">
            <a:xfrm>
              <a:off x="2234245" y="3334905"/>
              <a:ext cx="506867" cy="1017968"/>
            </a:xfrm>
            <a:custGeom>
              <a:gdLst>
                <a:gd fmla="*/ 0 w 152" name="T0"/>
                <a:gd fmla="*/ 152 h 305" name="T1"/>
                <a:gd fmla="*/ 152 w 152" name="T2"/>
                <a:gd fmla="*/ 305 h 305" name="T3"/>
                <a:gd fmla="*/ 152 w 152" name="T4"/>
                <a:gd fmla="*/ 305 h 305" name="T5"/>
                <a:gd fmla="*/ 152 w 152" name="T6"/>
                <a:gd fmla="*/ 0 h 305" name="T7"/>
                <a:gd fmla="*/ 152 w 152" name="T8"/>
                <a:gd fmla="*/ 0 h 305" name="T9"/>
                <a:gd fmla="*/ 0 w 152" name="T10"/>
                <a:gd fmla="*/ 152 h 3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5" w="152">
                  <a:moveTo>
                    <a:pt x="0" y="152"/>
                  </a:moveTo>
                  <a:cubicBezTo>
                    <a:pt x="0" y="237"/>
                    <a:pt x="68" y="305"/>
                    <a:pt x="152" y="305"/>
                  </a:cubicBezTo>
                  <a:cubicBezTo>
                    <a:pt x="152" y="305"/>
                    <a:pt x="152" y="305"/>
                    <a:pt x="152" y="305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lose/>
                </a:path>
              </a:pathLst>
            </a:custGeom>
            <a:solidFill>
              <a:srgbClr val="C6E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140"/>
            <p:cNvSpPr/>
            <p:nvPr/>
          </p:nvSpPr>
          <p:spPr bwMode="auto">
            <a:xfrm>
              <a:off x="2734052" y="4078968"/>
              <a:ext cx="63535" cy="76242"/>
            </a:xfrm>
            <a:custGeom>
              <a:gdLst>
                <a:gd fmla="*/ 45 w 45" name="T0"/>
                <a:gd fmla="*/ 0 h 54" name="T1"/>
                <a:gd fmla="*/ 5 w 45" name="T2"/>
                <a:gd fmla="*/ 0 h 54" name="T3"/>
                <a:gd fmla="*/ 0 w 45" name="T4"/>
                <a:gd fmla="*/ 26 h 54" name="T5"/>
                <a:gd fmla="*/ 5 w 45" name="T6"/>
                <a:gd fmla="*/ 54 h 54" name="T7"/>
                <a:gd fmla="*/ 45 w 45" name="T8"/>
                <a:gd fmla="*/ 54 h 54" name="T9"/>
                <a:gd fmla="*/ 45 w 45" name="T10"/>
                <a:gd fmla="*/ 0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45">
                  <a:moveTo>
                    <a:pt x="45" y="0"/>
                  </a:moveTo>
                  <a:lnTo>
                    <a:pt x="5" y="0"/>
                  </a:lnTo>
                  <a:lnTo>
                    <a:pt x="0" y="26"/>
                  </a:lnTo>
                  <a:lnTo>
                    <a:pt x="5" y="54"/>
                  </a:lnTo>
                  <a:lnTo>
                    <a:pt x="45" y="5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Rectangle 141"/>
            <p:cNvSpPr>
              <a:spLocks noChangeArrowheads="1"/>
            </p:cNvSpPr>
            <p:nvPr/>
          </p:nvSpPr>
          <p:spPr bwMode="auto">
            <a:xfrm>
              <a:off x="2684636" y="4078968"/>
              <a:ext cx="56475" cy="76242"/>
            </a:xfrm>
            <a:prstGeom prst="rect">
              <a:avLst/>
            </a:pr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142"/>
            <p:cNvSpPr/>
            <p:nvPr/>
          </p:nvSpPr>
          <p:spPr bwMode="auto">
            <a:xfrm>
              <a:off x="2440380" y="4152386"/>
              <a:ext cx="307791" cy="213194"/>
            </a:xfrm>
            <a:custGeom>
              <a:gdLst>
                <a:gd fmla="*/ 20 w 92" name="T0"/>
                <a:gd fmla="*/ 0 h 64" name="T1"/>
                <a:gd fmla="*/ 0 w 92" name="T2"/>
                <a:gd fmla="*/ 23 h 64" name="T3"/>
                <a:gd fmla="*/ 0 w 92" name="T4"/>
                <a:gd fmla="*/ 52 h 64" name="T5"/>
                <a:gd fmla="*/ 90 w 92" name="T6"/>
                <a:gd fmla="*/ 64 h 64" name="T7"/>
                <a:gd fmla="*/ 92 w 92" name="T8"/>
                <a:gd fmla="*/ 47 h 64" name="T9"/>
                <a:gd fmla="*/ 90 w 92" name="T10"/>
                <a:gd fmla="*/ 0 h 64" name="T11"/>
                <a:gd fmla="*/ 20 w 92" name="T12"/>
                <a:gd fmla="*/ 0 h 6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" w="92">
                  <a:moveTo>
                    <a:pt x="20" y="0"/>
                  </a:moveTo>
                  <a:cubicBezTo>
                    <a:pt x="9" y="0"/>
                    <a:pt x="0" y="8"/>
                    <a:pt x="0" y="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143"/>
            <p:cNvSpPr/>
            <p:nvPr/>
          </p:nvSpPr>
          <p:spPr bwMode="auto">
            <a:xfrm>
              <a:off x="2741111" y="4152386"/>
              <a:ext cx="340264" cy="173661"/>
            </a:xfrm>
            <a:custGeom>
              <a:gdLst>
                <a:gd fmla="*/ 91 w 102" name="T0"/>
                <a:gd fmla="*/ 23 h 52" name="T1"/>
                <a:gd fmla="*/ 70 w 102" name="T2"/>
                <a:gd fmla="*/ 0 h 52" name="T3"/>
                <a:gd fmla="*/ 0 w 102" name="T4"/>
                <a:gd fmla="*/ 0 h 52" name="T5"/>
                <a:gd fmla="*/ 0 w 102" name="T6"/>
                <a:gd fmla="*/ 52 h 52" name="T7"/>
                <a:gd fmla="*/ 102 w 102" name="T8"/>
                <a:gd fmla="*/ 52 h 52" name="T9"/>
                <a:gd fmla="*/ 91 w 102" name="T10"/>
                <a:gd fmla="*/ 23 h 5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2" w="102">
                  <a:moveTo>
                    <a:pt x="91" y="23"/>
                  </a:moveTo>
                  <a:cubicBezTo>
                    <a:pt x="91" y="8"/>
                    <a:pt x="81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2" y="52"/>
                    <a:pt x="102" y="52"/>
                    <a:pt x="102" y="52"/>
                  </a:cubicBezTo>
                  <a:lnTo>
                    <a:pt x="91" y="23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144"/>
            <p:cNvSpPr/>
            <p:nvPr/>
          </p:nvSpPr>
          <p:spPr bwMode="auto">
            <a:xfrm>
              <a:off x="2734052" y="4145326"/>
              <a:ext cx="124246" cy="139776"/>
            </a:xfrm>
            <a:custGeom>
              <a:gdLst>
                <a:gd fmla="*/ 5 w 88" name="T0"/>
                <a:gd fmla="*/ 0 h 99" name="T1"/>
                <a:gd fmla="*/ 0 w 88" name="T2"/>
                <a:gd fmla="*/ 40 h 99" name="T3"/>
                <a:gd fmla="*/ 5 w 88" name="T4"/>
                <a:gd fmla="*/ 97 h 99" name="T5"/>
                <a:gd fmla="*/ 5 w 88" name="T6"/>
                <a:gd fmla="*/ 99 h 99" name="T7"/>
                <a:gd fmla="*/ 24 w 88" name="T8"/>
                <a:gd fmla="*/ 52 h 99" name="T9"/>
                <a:gd fmla="*/ 88 w 88" name="T10"/>
                <a:gd fmla="*/ 5 h 99" name="T11"/>
                <a:gd fmla="*/ 5 w 88" name="T12"/>
                <a:gd fmla="*/ 0 h 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9" w="88">
                  <a:moveTo>
                    <a:pt x="5" y="0"/>
                  </a:moveTo>
                  <a:lnTo>
                    <a:pt x="0" y="40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24" y="52"/>
                  </a:lnTo>
                  <a:lnTo>
                    <a:pt x="8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145"/>
            <p:cNvSpPr/>
            <p:nvPr/>
          </p:nvSpPr>
          <p:spPr bwMode="auto">
            <a:xfrm>
              <a:off x="2626749" y="4145326"/>
              <a:ext cx="114363" cy="136952"/>
            </a:xfrm>
            <a:custGeom>
              <a:gdLst>
                <a:gd fmla="*/ 0 w 81" name="T0"/>
                <a:gd fmla="*/ 5 h 97" name="T1"/>
                <a:gd fmla="*/ 62 w 81" name="T2"/>
                <a:gd fmla="*/ 52 h 97" name="T3"/>
                <a:gd fmla="*/ 81 w 81" name="T4"/>
                <a:gd fmla="*/ 97 h 97" name="T5"/>
                <a:gd fmla="*/ 81 w 81" name="T6"/>
                <a:gd fmla="*/ 0 h 97" name="T7"/>
                <a:gd fmla="*/ 0 w 81" name="T8"/>
                <a:gd fmla="*/ 5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81">
                  <a:moveTo>
                    <a:pt x="0" y="5"/>
                  </a:moveTo>
                  <a:lnTo>
                    <a:pt x="62" y="52"/>
                  </a:lnTo>
                  <a:lnTo>
                    <a:pt x="81" y="97"/>
                  </a:lnTo>
                  <a:lnTo>
                    <a:pt x="8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46"/>
            <p:cNvSpPr/>
            <p:nvPr/>
          </p:nvSpPr>
          <p:spPr bwMode="auto">
            <a:xfrm>
              <a:off x="2584393" y="4152386"/>
              <a:ext cx="129893" cy="153895"/>
            </a:xfrm>
            <a:custGeom>
              <a:gdLst>
                <a:gd fmla="*/ 45 w 92" name="T0"/>
                <a:gd fmla="*/ 109 h 109" name="T1"/>
                <a:gd fmla="*/ 92 w 92" name="T2"/>
                <a:gd fmla="*/ 47 h 109" name="T3"/>
                <a:gd fmla="*/ 30 w 92" name="T4"/>
                <a:gd fmla="*/ 0 h 109" name="T5"/>
                <a:gd fmla="*/ 0 w 92" name="T6"/>
                <a:gd fmla="*/ 0 h 109" name="T7"/>
                <a:gd fmla="*/ 45 w 92" name="T8"/>
                <a:gd fmla="*/ 109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2">
                  <a:moveTo>
                    <a:pt x="45" y="109"/>
                  </a:moveTo>
                  <a:lnTo>
                    <a:pt x="92" y="4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45" y="109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47"/>
            <p:cNvSpPr/>
            <p:nvPr/>
          </p:nvSpPr>
          <p:spPr bwMode="auto">
            <a:xfrm>
              <a:off x="2767937" y="4152386"/>
              <a:ext cx="129893" cy="153895"/>
            </a:xfrm>
            <a:custGeom>
              <a:gdLst>
                <a:gd fmla="*/ 47 w 92" name="T0"/>
                <a:gd fmla="*/ 109 h 109" name="T1"/>
                <a:gd fmla="*/ 0 w 92" name="T2"/>
                <a:gd fmla="*/ 47 h 109" name="T3"/>
                <a:gd fmla="*/ 64 w 92" name="T4"/>
                <a:gd fmla="*/ 0 h 109" name="T5"/>
                <a:gd fmla="*/ 92 w 92" name="T6"/>
                <a:gd fmla="*/ 0 h 109" name="T7"/>
                <a:gd fmla="*/ 47 w 92" name="T8"/>
                <a:gd fmla="*/ 109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92">
                  <a:moveTo>
                    <a:pt x="47" y="109"/>
                  </a:moveTo>
                  <a:lnTo>
                    <a:pt x="0" y="47"/>
                  </a:lnTo>
                  <a:lnTo>
                    <a:pt x="64" y="0"/>
                  </a:lnTo>
                  <a:lnTo>
                    <a:pt x="92" y="0"/>
                  </a:lnTo>
                  <a:lnTo>
                    <a:pt x="47" y="109"/>
                  </a:lnTo>
                  <a:close/>
                </a:path>
              </a:pathLst>
            </a:custGeom>
            <a:solidFill>
              <a:srgbClr val="D650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148"/>
            <p:cNvSpPr/>
            <p:nvPr/>
          </p:nvSpPr>
          <p:spPr bwMode="auto">
            <a:xfrm>
              <a:off x="2564626" y="4145326"/>
              <a:ext cx="39533" cy="180721"/>
            </a:xfrm>
            <a:custGeom>
              <a:gdLst>
                <a:gd fmla="*/ 12 w 12" name="T0"/>
                <a:gd fmla="*/ 54 h 54" name="T1"/>
                <a:gd fmla="*/ 12 w 12" name="T2"/>
                <a:gd fmla="*/ 3 h 54" name="T3"/>
                <a:gd fmla="*/ 10 w 12" name="T4"/>
                <a:gd fmla="*/ 0 h 54" name="T5"/>
                <a:gd fmla="*/ 3 w 12" name="T6"/>
                <a:gd fmla="*/ 0 h 54" name="T7"/>
                <a:gd fmla="*/ 0 w 12" name="T8"/>
                <a:gd fmla="*/ 3 h 54" name="T9"/>
                <a:gd fmla="*/ 0 w 12" name="T10"/>
                <a:gd fmla="*/ 54 h 54" name="T11"/>
                <a:gd fmla="*/ 12 w 12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2">
                  <a:moveTo>
                    <a:pt x="12" y="5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2" y="54"/>
                  </a:lnTo>
                  <a:close/>
                </a:path>
              </a:pathLst>
            </a:custGeom>
            <a:solidFill>
              <a:srgbClr val="E9B5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149"/>
            <p:cNvSpPr/>
            <p:nvPr/>
          </p:nvSpPr>
          <p:spPr bwMode="auto">
            <a:xfrm>
              <a:off x="2871005" y="4145326"/>
              <a:ext cx="39533" cy="180721"/>
            </a:xfrm>
            <a:custGeom>
              <a:gdLst>
                <a:gd fmla="*/ 12 w 12" name="T0"/>
                <a:gd fmla="*/ 54 h 54" name="T1"/>
                <a:gd fmla="*/ 12 w 12" name="T2"/>
                <a:gd fmla="*/ 3 h 54" name="T3"/>
                <a:gd fmla="*/ 10 w 12" name="T4"/>
                <a:gd fmla="*/ 0 h 54" name="T5"/>
                <a:gd fmla="*/ 3 w 12" name="T6"/>
                <a:gd fmla="*/ 0 h 54" name="T7"/>
                <a:gd fmla="*/ 0 w 12" name="T8"/>
                <a:gd fmla="*/ 3 h 54" name="T9"/>
                <a:gd fmla="*/ 0 w 12" name="T10"/>
                <a:gd fmla="*/ 54 h 54" name="T11"/>
                <a:gd fmla="*/ 12 w 12" name="T12"/>
                <a:gd fmla="*/ 5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2">
                  <a:moveTo>
                    <a:pt x="12" y="5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2" y="54"/>
                  </a:lnTo>
                  <a:close/>
                </a:path>
              </a:pathLst>
            </a:custGeom>
            <a:solidFill>
              <a:srgbClr val="E1A8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150"/>
            <p:cNvSpPr/>
            <p:nvPr/>
          </p:nvSpPr>
          <p:spPr bwMode="auto">
            <a:xfrm>
              <a:off x="2741111" y="4122736"/>
              <a:ext cx="76242" cy="83301"/>
            </a:xfrm>
            <a:custGeom>
              <a:gdLst>
                <a:gd fmla="*/ 54 w 54" name="T0"/>
                <a:gd fmla="*/ 0 h 59" name="T1"/>
                <a:gd fmla="*/ 0 w 54" name="T2"/>
                <a:gd fmla="*/ 30 h 59" name="T3"/>
                <a:gd fmla="*/ 54 w 54" name="T4"/>
                <a:gd fmla="*/ 59 h 59" name="T5"/>
                <a:gd fmla="*/ 54 w 54" name="T6"/>
                <a:gd fmla="*/ 0 h 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9" w="54">
                  <a:moveTo>
                    <a:pt x="54" y="0"/>
                  </a:moveTo>
                  <a:lnTo>
                    <a:pt x="0" y="30"/>
                  </a:lnTo>
                  <a:lnTo>
                    <a:pt x="54" y="5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49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151"/>
            <p:cNvSpPr/>
            <p:nvPr/>
          </p:nvSpPr>
          <p:spPr bwMode="auto">
            <a:xfrm>
              <a:off x="2663458" y="4122736"/>
              <a:ext cx="77654" cy="83301"/>
            </a:xfrm>
            <a:custGeom>
              <a:gdLst>
                <a:gd fmla="*/ 0 w 55" name="T0"/>
                <a:gd fmla="*/ 0 h 59" name="T1"/>
                <a:gd fmla="*/ 55 w 55" name="T2"/>
                <a:gd fmla="*/ 30 h 59" name="T3"/>
                <a:gd fmla="*/ 0 w 55" name="T4"/>
                <a:gd fmla="*/ 59 h 59" name="T5"/>
                <a:gd fmla="*/ 0 w 55" name="T6"/>
                <a:gd fmla="*/ 0 h 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9" w="55">
                  <a:moveTo>
                    <a:pt x="0" y="0"/>
                  </a:moveTo>
                  <a:lnTo>
                    <a:pt x="55" y="30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2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152"/>
            <p:cNvSpPr/>
            <p:nvPr/>
          </p:nvSpPr>
          <p:spPr bwMode="auto">
            <a:xfrm>
              <a:off x="2714286" y="4135444"/>
              <a:ext cx="33885" cy="56475"/>
            </a:xfrm>
            <a:custGeom>
              <a:gdLst>
                <a:gd fmla="*/ 6 w 10" name="T0"/>
                <a:gd fmla="*/ 0 h 17" name="T1"/>
                <a:gd fmla="*/ 0 w 10" name="T2"/>
                <a:gd fmla="*/ 7 h 17" name="T3"/>
                <a:gd fmla="*/ 0 w 10" name="T4"/>
                <a:gd fmla="*/ 11 h 17" name="T5"/>
                <a:gd fmla="*/ 6 w 10" name="T6"/>
                <a:gd fmla="*/ 17 h 17" name="T7"/>
                <a:gd fmla="*/ 8 w 10" name="T8"/>
                <a:gd fmla="*/ 17 h 17" name="T9"/>
                <a:gd fmla="*/ 10 w 10" name="T10"/>
                <a:gd fmla="*/ 9 h 17" name="T11"/>
                <a:gd fmla="*/ 8 w 10" name="T12"/>
                <a:gd fmla="*/ 0 h 17" name="T13"/>
                <a:gd fmla="*/ 6 w 10" name="T14"/>
                <a:gd fmla="*/ 0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10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2" y="17"/>
                    <a:pt x="6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052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153"/>
            <p:cNvSpPr/>
            <p:nvPr/>
          </p:nvSpPr>
          <p:spPr bwMode="auto">
            <a:xfrm>
              <a:off x="2741111" y="4135444"/>
              <a:ext cx="26826" cy="56475"/>
            </a:xfrm>
            <a:custGeom>
              <a:gdLst>
                <a:gd fmla="*/ 2 w 8" name="T0"/>
                <a:gd fmla="*/ 0 h 17" name="T1"/>
                <a:gd fmla="*/ 0 w 8" name="T2"/>
                <a:gd fmla="*/ 0 h 17" name="T3"/>
                <a:gd fmla="*/ 0 w 8" name="T4"/>
                <a:gd fmla="*/ 17 h 17" name="T5"/>
                <a:gd fmla="*/ 2 w 8" name="T6"/>
                <a:gd fmla="*/ 17 h 17" name="T7"/>
                <a:gd fmla="*/ 8 w 8" name="T8"/>
                <a:gd fmla="*/ 11 h 17" name="T9"/>
                <a:gd fmla="*/ 8 w 8" name="T10"/>
                <a:gd fmla="*/ 7 h 17" name="T11"/>
                <a:gd fmla="*/ 2 w 8" name="T12"/>
                <a:gd fmla="*/ 0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7"/>
                    <a:pt x="8" y="14"/>
                    <a:pt x="8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3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B249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154"/>
            <p:cNvSpPr/>
            <p:nvPr/>
          </p:nvSpPr>
          <p:spPr bwMode="auto">
            <a:xfrm>
              <a:off x="2941599" y="3731645"/>
              <a:ext cx="56475" cy="132717"/>
            </a:xfrm>
            <a:custGeom>
              <a:gdLst>
                <a:gd fmla="*/ 13 w 17" name="T0"/>
                <a:gd fmla="*/ 31 h 40" name="T1"/>
                <a:gd fmla="*/ 7 w 17" name="T2"/>
                <a:gd fmla="*/ 40 h 40" name="T3"/>
                <a:gd fmla="*/ 7 w 17" name="T4"/>
                <a:gd fmla="*/ 40 h 40" name="T5"/>
                <a:gd fmla="*/ 0 w 17" name="T6"/>
                <a:gd fmla="*/ 32 h 40" name="T7"/>
                <a:gd fmla="*/ 1 w 17" name="T8"/>
                <a:gd fmla="*/ 7 h 40" name="T9"/>
                <a:gd fmla="*/ 9 w 17" name="T10"/>
                <a:gd fmla="*/ 0 h 40" name="T11"/>
                <a:gd fmla="*/ 9 w 17" name="T12"/>
                <a:gd fmla="*/ 0 h 40" name="T13"/>
                <a:gd fmla="*/ 16 w 17" name="T14"/>
                <a:gd fmla="*/ 8 h 40" name="T15"/>
                <a:gd fmla="*/ 13 w 17" name="T16"/>
                <a:gd fmla="*/ 31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17">
                  <a:moveTo>
                    <a:pt x="13" y="31"/>
                  </a:moveTo>
                  <a:cubicBezTo>
                    <a:pt x="13" y="35"/>
                    <a:pt x="11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3"/>
                    <a:pt x="5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7" y="4"/>
                    <a:pt x="16" y="8"/>
                  </a:cubicBezTo>
                  <a:cubicBezTo>
                    <a:pt x="16" y="14"/>
                    <a:pt x="13" y="20"/>
                    <a:pt x="13" y="31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55"/>
            <p:cNvSpPr/>
            <p:nvPr/>
          </p:nvSpPr>
          <p:spPr bwMode="auto">
            <a:xfrm>
              <a:off x="2484148" y="3731645"/>
              <a:ext cx="56475" cy="132717"/>
            </a:xfrm>
            <a:custGeom>
              <a:gdLst>
                <a:gd fmla="*/ 4 w 17" name="T0"/>
                <a:gd fmla="*/ 31 h 40" name="T1"/>
                <a:gd fmla="*/ 10 w 17" name="T2"/>
                <a:gd fmla="*/ 40 h 40" name="T3"/>
                <a:gd fmla="*/ 10 w 17" name="T4"/>
                <a:gd fmla="*/ 40 h 40" name="T5"/>
                <a:gd fmla="*/ 17 w 17" name="T6"/>
                <a:gd fmla="*/ 32 h 40" name="T7"/>
                <a:gd fmla="*/ 15 w 17" name="T8"/>
                <a:gd fmla="*/ 7 h 40" name="T9"/>
                <a:gd fmla="*/ 7 w 17" name="T10"/>
                <a:gd fmla="*/ 0 h 40" name="T11"/>
                <a:gd fmla="*/ 7 w 17" name="T12"/>
                <a:gd fmla="*/ 0 h 40" name="T13"/>
                <a:gd fmla="*/ 0 w 17" name="T14"/>
                <a:gd fmla="*/ 8 h 40" name="T15"/>
                <a:gd fmla="*/ 4 w 17" name="T16"/>
                <a:gd fmla="*/ 31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17">
                  <a:moveTo>
                    <a:pt x="4" y="31"/>
                  </a:moveTo>
                  <a:cubicBezTo>
                    <a:pt x="4" y="35"/>
                    <a:pt x="6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4" y="40"/>
                    <a:pt x="17" y="36"/>
                    <a:pt x="17" y="3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1" y="14"/>
                    <a:pt x="3" y="20"/>
                    <a:pt x="4" y="31"/>
                  </a:cubicBez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156"/>
            <p:cNvSpPr/>
            <p:nvPr/>
          </p:nvSpPr>
          <p:spPr bwMode="auto">
            <a:xfrm>
              <a:off x="2513798" y="3491625"/>
              <a:ext cx="454627" cy="513926"/>
            </a:xfrm>
            <a:custGeom>
              <a:gdLst>
                <a:gd fmla="*/ 132 w 136" name="T0"/>
                <a:gd fmla="*/ 118 h 154" name="T1"/>
                <a:gd fmla="*/ 100 w 136" name="T2"/>
                <a:gd fmla="*/ 154 h 154" name="T3"/>
                <a:gd fmla="*/ 35 w 136" name="T4"/>
                <a:gd fmla="*/ 154 h 154" name="T5"/>
                <a:gd fmla="*/ 3 w 136" name="T6"/>
                <a:gd fmla="*/ 118 h 154" name="T7"/>
                <a:gd fmla="*/ 0 w 136" name="T8"/>
                <a:gd fmla="*/ 35 h 154" name="T9"/>
                <a:gd fmla="*/ 32 w 136" name="T10"/>
                <a:gd fmla="*/ 0 h 154" name="T11"/>
                <a:gd fmla="*/ 104 w 136" name="T12"/>
                <a:gd fmla="*/ 0 h 154" name="T13"/>
                <a:gd fmla="*/ 136 w 136" name="T14"/>
                <a:gd fmla="*/ 35 h 154" name="T15"/>
                <a:gd fmla="*/ 132 w 136" name="T16"/>
                <a:gd fmla="*/ 118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136">
                  <a:moveTo>
                    <a:pt x="132" y="118"/>
                  </a:moveTo>
                  <a:cubicBezTo>
                    <a:pt x="132" y="138"/>
                    <a:pt x="120" y="154"/>
                    <a:pt x="100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16" y="154"/>
                    <a:pt x="3" y="138"/>
                    <a:pt x="3" y="1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3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4" y="0"/>
                    <a:pt x="136" y="16"/>
                    <a:pt x="136" y="35"/>
                  </a:cubicBezTo>
                  <a:lnTo>
                    <a:pt x="132" y="118"/>
                  </a:ln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157"/>
            <p:cNvSpPr/>
            <p:nvPr/>
          </p:nvSpPr>
          <p:spPr bwMode="auto">
            <a:xfrm>
              <a:off x="2741111" y="3491625"/>
              <a:ext cx="227314" cy="513926"/>
            </a:xfrm>
            <a:custGeom>
              <a:gdLst>
                <a:gd fmla="*/ 36 w 68" name="T0"/>
                <a:gd fmla="*/ 0 h 154" name="T1"/>
                <a:gd fmla="*/ 0 w 68" name="T2"/>
                <a:gd fmla="*/ 0 h 154" name="T3"/>
                <a:gd fmla="*/ 0 w 68" name="T4"/>
                <a:gd fmla="*/ 154 h 154" name="T5"/>
                <a:gd fmla="*/ 32 w 68" name="T6"/>
                <a:gd fmla="*/ 154 h 154" name="T7"/>
                <a:gd fmla="*/ 64 w 68" name="T8"/>
                <a:gd fmla="*/ 118 h 154" name="T9"/>
                <a:gd fmla="*/ 68 w 68" name="T10"/>
                <a:gd fmla="*/ 35 h 154" name="T11"/>
                <a:gd fmla="*/ 36 w 68" name="T12"/>
                <a:gd fmla="*/ 0 h 1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4" w="6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52" y="154"/>
                    <a:pt x="64" y="138"/>
                    <a:pt x="64" y="118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16"/>
                    <a:pt x="55" y="0"/>
                    <a:pt x="36" y="0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158"/>
            <p:cNvSpPr/>
            <p:nvPr/>
          </p:nvSpPr>
          <p:spPr bwMode="auto">
            <a:xfrm>
              <a:off x="2506739" y="3577749"/>
              <a:ext cx="237196" cy="557694"/>
            </a:xfrm>
            <a:custGeom>
              <a:gdLst>
                <a:gd fmla="*/ 38 w 71" name="T0"/>
                <a:gd fmla="*/ 105 h 167" name="T1"/>
                <a:gd fmla="*/ 8 w 71" name="T2"/>
                <a:gd fmla="*/ 69 h 167" name="T3"/>
                <a:gd fmla="*/ 5 w 71" name="T4"/>
                <a:gd fmla="*/ 11 h 167" name="T5"/>
                <a:gd fmla="*/ 0 w 71" name="T6"/>
                <a:gd fmla="*/ 10 h 167" name="T7"/>
                <a:gd fmla="*/ 5 w 71" name="T8"/>
                <a:gd fmla="*/ 104 h 167" name="T9"/>
                <a:gd fmla="*/ 70 w 71" name="T10"/>
                <a:gd fmla="*/ 167 h 167" name="T11"/>
                <a:gd fmla="*/ 71 w 71" name="T12"/>
                <a:gd fmla="*/ 127 h 167" name="T13"/>
                <a:gd fmla="*/ 70 w 71" name="T14"/>
                <a:gd fmla="*/ 94 h 167" name="T15"/>
                <a:gd fmla="*/ 38 w 71" name="T16"/>
                <a:gd fmla="*/ 105 h 1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7" w="71">
                  <a:moveTo>
                    <a:pt x="38" y="105"/>
                  </a:moveTo>
                  <a:cubicBezTo>
                    <a:pt x="22" y="118"/>
                    <a:pt x="8" y="90"/>
                    <a:pt x="8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5"/>
                    <a:pt x="0" y="0"/>
                    <a:pt x="0" y="10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61"/>
                    <a:pt x="70" y="167"/>
                    <a:pt x="70" y="16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50" y="94"/>
                    <a:pt x="45" y="99"/>
                    <a:pt x="38" y="105"/>
                  </a:cubicBezTo>
                  <a:close/>
                </a:path>
              </a:pathLst>
            </a:custGeom>
            <a:solidFill>
              <a:srgbClr val="7A50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Freeform 159"/>
            <p:cNvSpPr/>
            <p:nvPr/>
          </p:nvSpPr>
          <p:spPr bwMode="auto">
            <a:xfrm>
              <a:off x="2741111" y="3560807"/>
              <a:ext cx="232961" cy="574636"/>
            </a:xfrm>
            <a:custGeom>
              <a:gdLst>
                <a:gd fmla="*/ 31 w 70" name="T0"/>
                <a:gd fmla="*/ 110 h 172" name="T1"/>
                <a:gd fmla="*/ 62 w 70" name="T2"/>
                <a:gd fmla="*/ 74 h 172" name="T3"/>
                <a:gd fmla="*/ 64 w 70" name="T4"/>
                <a:gd fmla="*/ 15 h 172" name="T5"/>
                <a:gd fmla="*/ 70 w 70" name="T6"/>
                <a:gd fmla="*/ 10 h 172" name="T7"/>
                <a:gd fmla="*/ 64 w 70" name="T8"/>
                <a:gd fmla="*/ 109 h 172" name="T9"/>
                <a:gd fmla="*/ 0 w 70" name="T10"/>
                <a:gd fmla="*/ 172 h 172" name="T11"/>
                <a:gd fmla="*/ 0 w 70" name="T12"/>
                <a:gd fmla="*/ 99 h 172" name="T13"/>
                <a:gd fmla="*/ 31 w 70" name="T14"/>
                <a:gd fmla="*/ 110 h 17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2" w="70">
                  <a:moveTo>
                    <a:pt x="31" y="110"/>
                  </a:moveTo>
                  <a:cubicBezTo>
                    <a:pt x="47" y="123"/>
                    <a:pt x="62" y="95"/>
                    <a:pt x="62" y="7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9"/>
                    <a:pt x="70" y="0"/>
                    <a:pt x="70" y="10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66"/>
                    <a:pt x="0" y="172"/>
                    <a:pt x="0" y="17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9" y="99"/>
                    <a:pt x="24" y="104"/>
                    <a:pt x="31" y="110"/>
                  </a:cubicBezTo>
                  <a:close/>
                </a:path>
              </a:pathLst>
            </a:custGeom>
            <a:solidFill>
              <a:srgbClr val="6841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160"/>
            <p:cNvSpPr/>
            <p:nvPr/>
          </p:nvSpPr>
          <p:spPr bwMode="auto">
            <a:xfrm>
              <a:off x="2674753" y="3949075"/>
              <a:ext cx="132717" cy="29649"/>
            </a:xfrm>
            <a:custGeom>
              <a:gdLst>
                <a:gd fmla="*/ 20 w 40" name="T0"/>
                <a:gd fmla="*/ 9 h 9" name="T1"/>
                <a:gd fmla="*/ 0 w 40" name="T2"/>
                <a:gd fmla="*/ 2 h 9" name="T3"/>
                <a:gd fmla="*/ 4 w 40" name="T4"/>
                <a:gd fmla="*/ 0 h 9" name="T5"/>
                <a:gd fmla="*/ 4 w 40" name="T6"/>
                <a:gd fmla="*/ 0 h 9" name="T7"/>
                <a:gd fmla="*/ 36 w 40" name="T8"/>
                <a:gd fmla="*/ 0 h 9" name="T9"/>
                <a:gd fmla="*/ 39 w 40" name="T10"/>
                <a:gd fmla="*/ 2 h 9" name="T11"/>
                <a:gd fmla="*/ 20 w 40" name="T12"/>
                <a:gd fmla="*/ 9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40">
                  <a:moveTo>
                    <a:pt x="20" y="9"/>
                  </a:moveTo>
                  <a:cubicBezTo>
                    <a:pt x="10" y="9"/>
                    <a:pt x="0" y="3"/>
                    <a:pt x="0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0" y="6"/>
                    <a:pt x="36" y="0"/>
                  </a:cubicBezTo>
                  <a:cubicBezTo>
                    <a:pt x="37" y="0"/>
                    <a:pt x="39" y="0"/>
                    <a:pt x="39" y="2"/>
                  </a:cubicBezTo>
                  <a:cubicBezTo>
                    <a:pt x="40" y="3"/>
                    <a:pt x="31" y="9"/>
                    <a:pt x="20" y="9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161"/>
            <p:cNvSpPr/>
            <p:nvPr/>
          </p:nvSpPr>
          <p:spPr bwMode="auto">
            <a:xfrm>
              <a:off x="2784880" y="3644108"/>
              <a:ext cx="152483" cy="50828"/>
            </a:xfrm>
            <a:custGeom>
              <a:gdLst>
                <a:gd fmla="*/ 8 w 46" name="T0"/>
                <a:gd fmla="*/ 14 h 15" name="T1"/>
                <a:gd fmla="*/ 40 w 46" name="T2"/>
                <a:gd fmla="*/ 14 h 15" name="T3"/>
                <a:gd fmla="*/ 43 w 46" name="T4"/>
                <a:gd fmla="*/ 8 h 15" name="T5"/>
                <a:gd fmla="*/ 3 w 46" name="T6"/>
                <a:gd fmla="*/ 6 h 15" name="T7"/>
                <a:gd fmla="*/ 8 w 46" name="T8"/>
                <a:gd fmla="*/ 14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46">
                  <a:moveTo>
                    <a:pt x="8" y="14"/>
                  </a:moveTo>
                  <a:cubicBezTo>
                    <a:pt x="24" y="9"/>
                    <a:pt x="40" y="14"/>
                    <a:pt x="40" y="14"/>
                  </a:cubicBezTo>
                  <a:cubicBezTo>
                    <a:pt x="43" y="15"/>
                    <a:pt x="46" y="9"/>
                    <a:pt x="43" y="8"/>
                  </a:cubicBezTo>
                  <a:cubicBezTo>
                    <a:pt x="43" y="8"/>
                    <a:pt x="23" y="0"/>
                    <a:pt x="3" y="6"/>
                  </a:cubicBezTo>
                  <a:cubicBezTo>
                    <a:pt x="0" y="7"/>
                    <a:pt x="5" y="15"/>
                    <a:pt x="8" y="14"/>
                  </a:cubicBezTo>
                  <a:close/>
                </a:path>
              </a:pathLst>
            </a:custGeom>
            <a:solidFill>
              <a:srgbClr val="6841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Oval 162"/>
            <p:cNvSpPr>
              <a:spLocks noChangeArrowheads="1"/>
            </p:cNvSpPr>
            <p:nvPr/>
          </p:nvSpPr>
          <p:spPr bwMode="auto">
            <a:xfrm>
              <a:off x="2837119" y="3728821"/>
              <a:ext cx="43769" cy="42357"/>
            </a:xfrm>
            <a:prstGeom prst="ellipse">
              <a:avLst/>
            </a:prstGeom>
            <a:solidFill>
              <a:srgbClr val="3A2A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Oval 163"/>
            <p:cNvSpPr>
              <a:spLocks noChangeArrowheads="1"/>
            </p:cNvSpPr>
            <p:nvPr/>
          </p:nvSpPr>
          <p:spPr bwMode="auto">
            <a:xfrm>
              <a:off x="2858298" y="3738704"/>
              <a:ext cx="12707" cy="12707"/>
            </a:xfrm>
            <a:prstGeom prst="ellipse">
              <a:avLst/>
            </a:prstGeom>
            <a:solidFill>
              <a:srgbClr val="F7D8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64"/>
            <p:cNvSpPr/>
            <p:nvPr/>
          </p:nvSpPr>
          <p:spPr bwMode="auto">
            <a:xfrm>
              <a:off x="2543448" y="3651167"/>
              <a:ext cx="153896" cy="46592"/>
            </a:xfrm>
            <a:custGeom>
              <a:gdLst>
                <a:gd fmla="*/ 38 w 46" name="T0"/>
                <a:gd fmla="*/ 12 h 14" name="T1"/>
                <a:gd fmla="*/ 25 w 46" name="T2"/>
                <a:gd fmla="*/ 8 h 14" name="T3"/>
                <a:gd fmla="*/ 6 w 46" name="T4"/>
                <a:gd fmla="*/ 12 h 14" name="T5"/>
                <a:gd fmla="*/ 2 w 46" name="T6"/>
                <a:gd fmla="*/ 6 h 14" name="T7"/>
                <a:gd fmla="*/ 25 w 46" name="T8"/>
                <a:gd fmla="*/ 0 h 14" name="T9"/>
                <a:gd fmla="*/ 43 w 46" name="T10"/>
                <a:gd fmla="*/ 4 h 14" name="T11"/>
                <a:gd fmla="*/ 38 w 46" name="T12"/>
                <a:gd fmla="*/ 1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6">
                  <a:moveTo>
                    <a:pt x="38" y="12"/>
                  </a:moveTo>
                  <a:cubicBezTo>
                    <a:pt x="35" y="11"/>
                    <a:pt x="31" y="8"/>
                    <a:pt x="25" y="8"/>
                  </a:cubicBezTo>
                  <a:cubicBezTo>
                    <a:pt x="15" y="8"/>
                    <a:pt x="6" y="12"/>
                    <a:pt x="6" y="12"/>
                  </a:cubicBezTo>
                  <a:cubicBezTo>
                    <a:pt x="3" y="13"/>
                    <a:pt x="0" y="7"/>
                    <a:pt x="2" y="6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1" y="0"/>
                    <a:pt x="38" y="2"/>
                    <a:pt x="43" y="4"/>
                  </a:cubicBezTo>
                  <a:cubicBezTo>
                    <a:pt x="46" y="5"/>
                    <a:pt x="41" y="14"/>
                    <a:pt x="38" y="12"/>
                  </a:cubicBezTo>
                  <a:close/>
                </a:path>
              </a:pathLst>
            </a:custGeom>
            <a:solidFill>
              <a:srgbClr val="7A50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65"/>
            <p:cNvSpPr/>
            <p:nvPr/>
          </p:nvSpPr>
          <p:spPr bwMode="auto">
            <a:xfrm>
              <a:off x="2697343" y="3644108"/>
              <a:ext cx="43769" cy="264022"/>
            </a:xfrm>
            <a:custGeom>
              <a:gdLst>
                <a:gd fmla="*/ 0 w 13" name="T0"/>
                <a:gd fmla="*/ 72 h 79" name="T1"/>
                <a:gd fmla="*/ 13 w 13" name="T2"/>
                <a:gd fmla="*/ 79 h 79" name="T3"/>
                <a:gd fmla="*/ 13 w 13" name="T4"/>
                <a:gd fmla="*/ 0 h 79" name="T5"/>
                <a:gd fmla="*/ 0 w 13" name="T6"/>
                <a:gd fmla="*/ 72 h 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" w="13">
                  <a:moveTo>
                    <a:pt x="0" y="72"/>
                  </a:moveTo>
                  <a:cubicBezTo>
                    <a:pt x="0" y="76"/>
                    <a:pt x="6" y="79"/>
                    <a:pt x="13" y="7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6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66"/>
            <p:cNvSpPr/>
            <p:nvPr/>
          </p:nvSpPr>
          <p:spPr bwMode="auto">
            <a:xfrm>
              <a:off x="2741111" y="3644108"/>
              <a:ext cx="43769" cy="264022"/>
            </a:xfrm>
            <a:custGeom>
              <a:gdLst>
                <a:gd fmla="*/ 7 w 13" name="T0"/>
                <a:gd fmla="*/ 27 h 79" name="T1"/>
                <a:gd fmla="*/ 0 w 13" name="T2"/>
                <a:gd fmla="*/ 0 h 79" name="T3"/>
                <a:gd fmla="*/ 0 w 13" name="T4"/>
                <a:gd fmla="*/ 79 h 79" name="T5"/>
                <a:gd fmla="*/ 0 w 13" name="T6"/>
                <a:gd fmla="*/ 79 h 79" name="T7"/>
                <a:gd fmla="*/ 13 w 13" name="T8"/>
                <a:gd fmla="*/ 72 h 79" name="T9"/>
                <a:gd fmla="*/ 7 w 13" name="T10"/>
                <a:gd fmla="*/ 27 h 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9" w="13">
                  <a:moveTo>
                    <a:pt x="7" y="27"/>
                  </a:moveTo>
                  <a:cubicBezTo>
                    <a:pt x="4" y="10"/>
                    <a:pt x="2" y="2"/>
                    <a:pt x="0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7" y="79"/>
                    <a:pt x="13" y="76"/>
                    <a:pt x="13" y="72"/>
                  </a:cubicBezTo>
                  <a:cubicBezTo>
                    <a:pt x="13" y="72"/>
                    <a:pt x="11" y="51"/>
                    <a:pt x="7" y="27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Oval 167"/>
            <p:cNvSpPr>
              <a:spLocks noChangeArrowheads="1"/>
            </p:cNvSpPr>
            <p:nvPr/>
          </p:nvSpPr>
          <p:spPr bwMode="auto">
            <a:xfrm>
              <a:off x="2690283" y="3881305"/>
              <a:ext cx="26826" cy="24002"/>
            </a:xfrm>
            <a:prstGeom prst="ellipse">
              <a:avLst/>
            </a:pr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Oval 168"/>
            <p:cNvSpPr>
              <a:spLocks noChangeArrowheads="1"/>
            </p:cNvSpPr>
            <p:nvPr/>
          </p:nvSpPr>
          <p:spPr bwMode="auto">
            <a:xfrm>
              <a:off x="2760878" y="3881305"/>
              <a:ext cx="29650" cy="24002"/>
            </a:xfrm>
            <a:prstGeom prst="ellipse">
              <a:avLst/>
            </a:pr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Oval 169"/>
            <p:cNvSpPr>
              <a:spLocks noChangeArrowheads="1"/>
            </p:cNvSpPr>
            <p:nvPr/>
          </p:nvSpPr>
          <p:spPr bwMode="auto">
            <a:xfrm>
              <a:off x="2601335" y="3728821"/>
              <a:ext cx="39533" cy="42357"/>
            </a:xfrm>
            <a:prstGeom prst="ellipse">
              <a:avLst/>
            </a:prstGeom>
            <a:solidFill>
              <a:srgbClr val="4433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Oval 170"/>
            <p:cNvSpPr>
              <a:spLocks noChangeArrowheads="1"/>
            </p:cNvSpPr>
            <p:nvPr/>
          </p:nvSpPr>
          <p:spPr bwMode="auto">
            <a:xfrm>
              <a:off x="2616865" y="3738704"/>
              <a:ext cx="16943" cy="12707"/>
            </a:xfrm>
            <a:prstGeom prst="ellipse">
              <a:avLst/>
            </a:prstGeom>
            <a:solidFill>
              <a:srgbClr val="F7D8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71"/>
            <p:cNvSpPr/>
            <p:nvPr/>
          </p:nvSpPr>
          <p:spPr bwMode="auto">
            <a:xfrm>
              <a:off x="2734052" y="3357495"/>
              <a:ext cx="240020" cy="518161"/>
            </a:xfrm>
            <a:custGeom>
              <a:gdLst>
                <a:gd fmla="*/ 53 w 72" name="T0"/>
                <a:gd fmla="*/ 35 h 155" name="T1"/>
                <a:gd fmla="*/ 2 w 72" name="T2"/>
                <a:gd fmla="*/ 1 h 155" name="T3"/>
                <a:gd fmla="*/ 0 w 72" name="T4"/>
                <a:gd fmla="*/ 29 h 155" name="T5"/>
                <a:gd fmla="*/ 2 w 72" name="T6"/>
                <a:gd fmla="*/ 55 h 155" name="T7"/>
                <a:gd fmla="*/ 10 w 72" name="T8"/>
                <a:gd fmla="*/ 54 h 155" name="T9"/>
                <a:gd fmla="*/ 42 w 72" name="T10"/>
                <a:gd fmla="*/ 47 h 155" name="T11"/>
                <a:gd fmla="*/ 62 w 72" name="T12"/>
                <a:gd fmla="*/ 150 h 155" name="T13"/>
                <a:gd fmla="*/ 67 w 72" name="T14"/>
                <a:gd fmla="*/ 155 h 155" name="T15"/>
                <a:gd fmla="*/ 72 w 72" name="T16"/>
                <a:gd fmla="*/ 67 h 155" name="T17"/>
                <a:gd fmla="*/ 53 w 72" name="T18"/>
                <a:gd fmla="*/ 35 h 15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5" w="72">
                  <a:moveTo>
                    <a:pt x="53" y="35"/>
                  </a:moveTo>
                  <a:cubicBezTo>
                    <a:pt x="54" y="22"/>
                    <a:pt x="36" y="0"/>
                    <a:pt x="2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4"/>
                    <a:pt x="7" y="54"/>
                    <a:pt x="10" y="54"/>
                  </a:cubicBezTo>
                  <a:cubicBezTo>
                    <a:pt x="32" y="52"/>
                    <a:pt x="42" y="47"/>
                    <a:pt x="42" y="47"/>
                  </a:cubicBezTo>
                  <a:cubicBezTo>
                    <a:pt x="42" y="47"/>
                    <a:pt x="70" y="41"/>
                    <a:pt x="62" y="150"/>
                  </a:cubicBezTo>
                  <a:cubicBezTo>
                    <a:pt x="66" y="142"/>
                    <a:pt x="67" y="155"/>
                    <a:pt x="67" y="155"/>
                  </a:cubicBezTo>
                  <a:cubicBezTo>
                    <a:pt x="67" y="155"/>
                    <a:pt x="72" y="77"/>
                    <a:pt x="72" y="67"/>
                  </a:cubicBezTo>
                  <a:cubicBezTo>
                    <a:pt x="72" y="55"/>
                    <a:pt x="68" y="32"/>
                    <a:pt x="53" y="35"/>
                  </a:cubicBezTo>
                  <a:close/>
                </a:path>
              </a:pathLst>
            </a:custGeom>
            <a:solidFill>
              <a:srgbClr val="6841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72"/>
            <p:cNvSpPr/>
            <p:nvPr/>
          </p:nvSpPr>
          <p:spPr bwMode="auto">
            <a:xfrm>
              <a:off x="2501091" y="3361731"/>
              <a:ext cx="240020" cy="509690"/>
            </a:xfrm>
            <a:custGeom>
              <a:gdLst>
                <a:gd fmla="*/ 50 w 72" name="T0"/>
                <a:gd fmla="*/ 3 h 153" name="T1"/>
                <a:gd fmla="*/ 2 w 72" name="T2"/>
                <a:gd fmla="*/ 76 h 153" name="T3"/>
                <a:gd fmla="*/ 7 w 72" name="T4"/>
                <a:gd fmla="*/ 153 h 153" name="T5"/>
                <a:gd fmla="*/ 9 w 72" name="T6"/>
                <a:gd fmla="*/ 136 h 153" name="T7"/>
                <a:gd fmla="*/ 29 w 72" name="T8"/>
                <a:gd fmla="*/ 48 h 153" name="T9"/>
                <a:gd fmla="*/ 72 w 72" name="T10"/>
                <a:gd fmla="*/ 54 h 153" name="T11"/>
                <a:gd fmla="*/ 72 w 72" name="T12"/>
                <a:gd fmla="*/ 0 h 153" name="T13"/>
                <a:gd fmla="*/ 50 w 72" name="T14"/>
                <a:gd fmla="*/ 3 h 1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3" w="72">
                  <a:moveTo>
                    <a:pt x="50" y="3"/>
                  </a:moveTo>
                  <a:cubicBezTo>
                    <a:pt x="0" y="17"/>
                    <a:pt x="2" y="48"/>
                    <a:pt x="2" y="76"/>
                  </a:cubicBezTo>
                  <a:cubicBezTo>
                    <a:pt x="2" y="103"/>
                    <a:pt x="7" y="153"/>
                    <a:pt x="7" y="153"/>
                  </a:cubicBezTo>
                  <a:cubicBezTo>
                    <a:pt x="7" y="153"/>
                    <a:pt x="8" y="131"/>
                    <a:pt x="9" y="136"/>
                  </a:cubicBezTo>
                  <a:cubicBezTo>
                    <a:pt x="9" y="113"/>
                    <a:pt x="6" y="56"/>
                    <a:pt x="29" y="48"/>
                  </a:cubicBezTo>
                  <a:cubicBezTo>
                    <a:pt x="37" y="46"/>
                    <a:pt x="37" y="55"/>
                    <a:pt x="72" y="5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1"/>
                    <a:pt x="50" y="3"/>
                  </a:cubicBezTo>
                  <a:close/>
                </a:path>
              </a:pathLst>
            </a:custGeom>
            <a:solidFill>
              <a:srgbClr val="7A50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73"/>
            <p:cNvSpPr/>
            <p:nvPr/>
          </p:nvSpPr>
          <p:spPr bwMode="auto">
            <a:xfrm>
              <a:off x="2657811" y="3942015"/>
              <a:ext cx="163779" cy="76242"/>
            </a:xfrm>
            <a:custGeom>
              <a:gdLst>
                <a:gd fmla="*/ 25 w 49" name="T0"/>
                <a:gd fmla="*/ 23 h 23" name="T1"/>
                <a:gd fmla="*/ 1 w 49" name="T2"/>
                <a:gd fmla="*/ 2 h 23" name="T3"/>
                <a:gd fmla="*/ 6 w 49" name="T4"/>
                <a:gd fmla="*/ 1 h 23" name="T5"/>
                <a:gd fmla="*/ 6 w 49" name="T6"/>
                <a:gd fmla="*/ 1 h 23" name="T7"/>
                <a:gd fmla="*/ 44 w 49" name="T8"/>
                <a:gd fmla="*/ 1 h 23" name="T9"/>
                <a:gd fmla="*/ 48 w 49" name="T10"/>
                <a:gd fmla="*/ 2 h 23" name="T11"/>
                <a:gd fmla="*/ 25 w 49" name="T12"/>
                <a:gd fmla="*/ 23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49">
                  <a:moveTo>
                    <a:pt x="25" y="23"/>
                  </a:moveTo>
                  <a:cubicBezTo>
                    <a:pt x="4" y="23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25" y="7"/>
                    <a:pt x="44" y="1"/>
                  </a:cubicBezTo>
                  <a:cubicBezTo>
                    <a:pt x="45" y="0"/>
                    <a:pt x="47" y="1"/>
                    <a:pt x="48" y="2"/>
                  </a:cubicBezTo>
                  <a:cubicBezTo>
                    <a:pt x="49" y="4"/>
                    <a:pt x="43" y="23"/>
                    <a:pt x="25" y="23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174"/>
            <p:cNvSpPr/>
            <p:nvPr/>
          </p:nvSpPr>
          <p:spPr bwMode="auto">
            <a:xfrm>
              <a:off x="2674753" y="3968841"/>
              <a:ext cx="125658" cy="43768"/>
            </a:xfrm>
            <a:custGeom>
              <a:gdLst>
                <a:gd fmla="*/ 0 w 38" name="T0"/>
                <a:gd fmla="*/ 0 h 13" name="T1"/>
                <a:gd fmla="*/ 19 w 38" name="T2"/>
                <a:gd fmla="*/ 13 h 13" name="T3"/>
                <a:gd fmla="*/ 38 w 38" name="T4"/>
                <a:gd fmla="*/ 0 h 13" name="T5"/>
                <a:gd fmla="*/ 0 w 38" name="T6"/>
                <a:gd fmla="*/ 0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38">
                  <a:moveTo>
                    <a:pt x="0" y="0"/>
                  </a:moveTo>
                  <a:cubicBezTo>
                    <a:pt x="0" y="0"/>
                    <a:pt x="4" y="11"/>
                    <a:pt x="19" y="13"/>
                  </a:cubicBezTo>
                  <a:cubicBezTo>
                    <a:pt x="27" y="13"/>
                    <a:pt x="36" y="5"/>
                    <a:pt x="38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50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175"/>
            <p:cNvSpPr/>
            <p:nvPr/>
          </p:nvSpPr>
          <p:spPr bwMode="auto">
            <a:xfrm>
              <a:off x="2670517" y="3951899"/>
              <a:ext cx="136953" cy="39533"/>
            </a:xfrm>
            <a:custGeom>
              <a:gdLst>
                <a:gd fmla="*/ 0 w 41" name="T0"/>
                <a:gd fmla="*/ 0 h 12" name="T1"/>
                <a:gd fmla="*/ 40 w 41" name="T2"/>
                <a:gd fmla="*/ 0 h 12" name="T3"/>
                <a:gd fmla="*/ 39 w 41" name="T4"/>
                <a:gd fmla="*/ 6 h 12" name="T5"/>
                <a:gd fmla="*/ 1 w 41" name="T6"/>
                <a:gd fmla="*/ 5 h 12" name="T7"/>
                <a:gd fmla="*/ 0 w 41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41">
                  <a:moveTo>
                    <a:pt x="0" y="0"/>
                  </a:moveTo>
                  <a:cubicBezTo>
                    <a:pt x="0" y="0"/>
                    <a:pt x="22" y="6"/>
                    <a:pt x="40" y="0"/>
                  </a:cubicBezTo>
                  <a:cubicBezTo>
                    <a:pt x="41" y="4"/>
                    <a:pt x="39" y="6"/>
                    <a:pt x="39" y="6"/>
                  </a:cubicBezTo>
                  <a:cubicBezTo>
                    <a:pt x="39" y="6"/>
                    <a:pt x="23" y="12"/>
                    <a:pt x="1" y="5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1" name="Freeform 176"/>
            <p:cNvSpPr/>
            <p:nvPr/>
          </p:nvSpPr>
          <p:spPr bwMode="auto">
            <a:xfrm>
              <a:off x="2491208" y="3418207"/>
              <a:ext cx="496983" cy="330381"/>
            </a:xfrm>
            <a:custGeom>
              <a:gdLst>
                <a:gd fmla="*/ 149 w 149" name="T0"/>
                <a:gd fmla="*/ 99 h 99" name="T1"/>
                <a:gd fmla="*/ 143 w 149" name="T2"/>
                <a:gd fmla="*/ 99 h 99" name="T3"/>
                <a:gd fmla="*/ 143 w 149" name="T4"/>
                <a:gd fmla="*/ 41 h 99" name="T5"/>
                <a:gd fmla="*/ 143 w 149" name="T6"/>
                <a:gd fmla="*/ 41 h 99" name="T7"/>
                <a:gd fmla="*/ 136 w 149" name="T8"/>
                <a:gd fmla="*/ 24 h 99" name="T9"/>
                <a:gd fmla="*/ 75 w 149" name="T10"/>
                <a:gd fmla="*/ 6 h 99" name="T11"/>
                <a:gd fmla="*/ 13 w 149" name="T12"/>
                <a:gd fmla="*/ 24 h 99" name="T13"/>
                <a:gd fmla="*/ 6 w 149" name="T14"/>
                <a:gd fmla="*/ 41 h 99" name="T15"/>
                <a:gd fmla="*/ 6 w 149" name="T16"/>
                <a:gd fmla="*/ 41 h 99" name="T17"/>
                <a:gd fmla="*/ 6 w 149" name="T18"/>
                <a:gd fmla="*/ 99 h 99" name="T19"/>
                <a:gd fmla="*/ 0 w 149" name="T20"/>
                <a:gd fmla="*/ 99 h 99" name="T21"/>
                <a:gd fmla="*/ 0 w 149" name="T22"/>
                <a:gd fmla="*/ 41 h 99" name="T23"/>
                <a:gd fmla="*/ 9 w 149" name="T24"/>
                <a:gd fmla="*/ 20 h 99" name="T25"/>
                <a:gd fmla="*/ 74 w 149" name="T26"/>
                <a:gd fmla="*/ 0 h 99" name="T27"/>
                <a:gd fmla="*/ 75 w 149" name="T28"/>
                <a:gd fmla="*/ 0 h 99" name="T29"/>
                <a:gd fmla="*/ 141 w 149" name="T30"/>
                <a:gd fmla="*/ 20 h 99" name="T31"/>
                <a:gd fmla="*/ 149 w 149" name="T32"/>
                <a:gd fmla="*/ 41 h 99" name="T33"/>
                <a:gd fmla="*/ 149 w 149" name="T34"/>
                <a:gd fmla="*/ 99 h 9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9" w="149">
                  <a:moveTo>
                    <a:pt x="149" y="99"/>
                  </a:moveTo>
                  <a:cubicBezTo>
                    <a:pt x="143" y="99"/>
                    <a:pt x="143" y="99"/>
                    <a:pt x="143" y="99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4" y="32"/>
                    <a:pt x="136" y="24"/>
                  </a:cubicBezTo>
                  <a:cubicBezTo>
                    <a:pt x="129" y="16"/>
                    <a:pt x="112" y="6"/>
                    <a:pt x="75" y="6"/>
                  </a:cubicBezTo>
                  <a:cubicBezTo>
                    <a:pt x="37" y="6"/>
                    <a:pt x="20" y="16"/>
                    <a:pt x="13" y="24"/>
                  </a:cubicBezTo>
                  <a:cubicBezTo>
                    <a:pt x="5" y="33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30"/>
                    <a:pt x="9" y="20"/>
                  </a:cubicBezTo>
                  <a:cubicBezTo>
                    <a:pt x="20" y="7"/>
                    <a:pt x="43" y="0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7" y="0"/>
                    <a:pt x="129" y="7"/>
                    <a:pt x="141" y="20"/>
                  </a:cubicBezTo>
                  <a:cubicBezTo>
                    <a:pt x="149" y="30"/>
                    <a:pt x="149" y="40"/>
                    <a:pt x="149" y="41"/>
                  </a:cubicBezTo>
                  <a:lnTo>
                    <a:pt x="149" y="99"/>
                  </a:lnTo>
                  <a:close/>
                </a:path>
              </a:pathLst>
            </a:custGeom>
            <a:solidFill>
              <a:srgbClr val="1099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2" name="Freeform 177"/>
            <p:cNvSpPr/>
            <p:nvPr/>
          </p:nvSpPr>
          <p:spPr bwMode="auto">
            <a:xfrm>
              <a:off x="2736876" y="3775413"/>
              <a:ext cx="247080" cy="289436"/>
            </a:xfrm>
            <a:custGeom>
              <a:gdLst>
                <a:gd fmla="*/ 1 w 74" name="T0"/>
                <a:gd fmla="*/ 87 h 87" name="T1"/>
                <a:gd fmla="*/ 0 w 74" name="T2"/>
                <a:gd fmla="*/ 87 h 87" name="T3"/>
                <a:gd fmla="*/ 0 w 74" name="T4"/>
                <a:gd fmla="*/ 84 h 87" name="T5"/>
                <a:gd fmla="*/ 63 w 74" name="T6"/>
                <a:gd fmla="*/ 65 h 87" name="T7"/>
                <a:gd fmla="*/ 70 w 74" name="T8"/>
                <a:gd fmla="*/ 47 h 87" name="T9"/>
                <a:gd fmla="*/ 70 w 74" name="T10"/>
                <a:gd fmla="*/ 47 h 87" name="T11"/>
                <a:gd fmla="*/ 70 w 74" name="T12"/>
                <a:gd fmla="*/ 0 h 87" name="T13"/>
                <a:gd fmla="*/ 73 w 74" name="T14"/>
                <a:gd fmla="*/ 0 h 87" name="T15"/>
                <a:gd fmla="*/ 73 w 74" name="T16"/>
                <a:gd fmla="*/ 47 h 87" name="T17"/>
                <a:gd fmla="*/ 65 w 74" name="T18"/>
                <a:gd fmla="*/ 67 h 87" name="T19"/>
                <a:gd fmla="*/ 1 w 74" name="T20"/>
                <a:gd fmla="*/ 87 h 8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7" w="74">
                  <a:moveTo>
                    <a:pt x="1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9" y="84"/>
                    <a:pt x="56" y="74"/>
                    <a:pt x="63" y="65"/>
                  </a:cubicBezTo>
                  <a:cubicBezTo>
                    <a:pt x="71" y="56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8"/>
                    <a:pt x="74" y="58"/>
                    <a:pt x="65" y="67"/>
                  </a:cubicBezTo>
                  <a:cubicBezTo>
                    <a:pt x="54" y="80"/>
                    <a:pt x="32" y="86"/>
                    <a:pt x="1" y="87"/>
                  </a:cubicBezTo>
                  <a:close/>
                </a:path>
              </a:pathLst>
            </a:custGeom>
            <a:solidFill>
              <a:srgbClr val="E9B5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3" name="Freeform 178"/>
            <p:cNvSpPr/>
            <p:nvPr/>
          </p:nvSpPr>
          <p:spPr bwMode="auto">
            <a:xfrm>
              <a:off x="2978308" y="3731645"/>
              <a:ext cx="63535" cy="127070"/>
            </a:xfrm>
            <a:custGeom>
              <a:gdLst>
                <a:gd fmla="*/ 0 w 19" name="T0"/>
                <a:gd fmla="*/ 0 h 38" name="T1"/>
                <a:gd fmla="*/ 19 w 19" name="T2"/>
                <a:gd fmla="*/ 19 h 38" name="T3"/>
                <a:gd fmla="*/ 0 w 19" name="T4"/>
                <a:gd fmla="*/ 38 h 38" name="T5"/>
                <a:gd fmla="*/ 0 w 19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19">
                  <a:moveTo>
                    <a:pt x="0" y="0"/>
                  </a:moveTo>
                  <a:cubicBezTo>
                    <a:pt x="10" y="0"/>
                    <a:pt x="19" y="8"/>
                    <a:pt x="19" y="19"/>
                  </a:cubicBezTo>
                  <a:cubicBezTo>
                    <a:pt x="19" y="29"/>
                    <a:pt x="10" y="38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99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4" name="Freeform 179"/>
            <p:cNvSpPr/>
            <p:nvPr/>
          </p:nvSpPr>
          <p:spPr bwMode="auto">
            <a:xfrm>
              <a:off x="2978308" y="3795179"/>
              <a:ext cx="63535" cy="63534"/>
            </a:xfrm>
            <a:custGeom>
              <a:gdLst>
                <a:gd fmla="*/ 19 w 19" name="T0"/>
                <a:gd fmla="*/ 0 h 19" name="T1"/>
                <a:gd fmla="*/ 19 w 19" name="T2"/>
                <a:gd fmla="*/ 0 h 19" name="T3"/>
                <a:gd fmla="*/ 0 w 19" name="T4"/>
                <a:gd fmla="*/ 19 h 19" name="T5"/>
                <a:gd fmla="*/ 0 w 19" name="T6"/>
                <a:gd fmla="*/ 0 h 19" name="T7"/>
                <a:gd fmla="*/ 19 w 19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0"/>
                    <a:pt x="1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083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5" name="Freeform 180"/>
            <p:cNvSpPr/>
            <p:nvPr/>
          </p:nvSpPr>
          <p:spPr bwMode="auto">
            <a:xfrm>
              <a:off x="2957130" y="3724585"/>
              <a:ext cx="36709" cy="136952"/>
            </a:xfrm>
            <a:custGeom>
              <a:gdLst>
                <a:gd fmla="*/ 0 w 11" name="T0"/>
                <a:gd fmla="*/ 37 h 41" name="T1"/>
                <a:gd fmla="*/ 4 w 11" name="T2"/>
                <a:gd fmla="*/ 41 h 41" name="T3"/>
                <a:gd fmla="*/ 7 w 11" name="T4"/>
                <a:gd fmla="*/ 41 h 41" name="T5"/>
                <a:gd fmla="*/ 11 w 11" name="T6"/>
                <a:gd fmla="*/ 37 h 41" name="T7"/>
                <a:gd fmla="*/ 11 w 11" name="T8"/>
                <a:gd fmla="*/ 4 h 41" name="T9"/>
                <a:gd fmla="*/ 7 w 11" name="T10"/>
                <a:gd fmla="*/ 0 h 41" name="T11"/>
                <a:gd fmla="*/ 4 w 11" name="T12"/>
                <a:gd fmla="*/ 0 h 41" name="T13"/>
                <a:gd fmla="*/ 0 w 11" name="T14"/>
                <a:gd fmla="*/ 4 h 41" name="T15"/>
                <a:gd fmla="*/ 0 w 11" name="T16"/>
                <a:gd fmla="*/ 37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1">
                  <a:moveTo>
                    <a:pt x="0" y="37"/>
                  </a:moveTo>
                  <a:cubicBezTo>
                    <a:pt x="0" y="39"/>
                    <a:pt x="2" y="41"/>
                    <a:pt x="4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11" y="39"/>
                    <a:pt x="11" y="3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4DC5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" name="Freeform 181"/>
            <p:cNvSpPr/>
            <p:nvPr/>
          </p:nvSpPr>
          <p:spPr bwMode="auto">
            <a:xfrm>
              <a:off x="2957130" y="3795179"/>
              <a:ext cx="36709" cy="66358"/>
            </a:xfrm>
            <a:custGeom>
              <a:gdLst>
                <a:gd fmla="*/ 11 w 11" name="T0"/>
                <a:gd fmla="*/ 0 h 20" name="T1"/>
                <a:gd fmla="*/ 11 w 11" name="T2"/>
                <a:gd fmla="*/ 16 h 20" name="T3"/>
                <a:gd fmla="*/ 7 w 11" name="T4"/>
                <a:gd fmla="*/ 20 h 20" name="T5"/>
                <a:gd fmla="*/ 4 w 11" name="T6"/>
                <a:gd fmla="*/ 20 h 20" name="T7"/>
                <a:gd fmla="*/ 0 w 11" name="T8"/>
                <a:gd fmla="*/ 16 h 20" name="T9"/>
                <a:gd fmla="*/ 0 w 11" name="T10"/>
                <a:gd fmla="*/ 0 h 20" name="T11"/>
                <a:gd fmla="*/ 11 w 11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1">
                  <a:moveTo>
                    <a:pt x="11" y="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9" y="20"/>
                    <a:pt x="7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5AB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" name="Freeform 182"/>
            <p:cNvSpPr/>
            <p:nvPr/>
          </p:nvSpPr>
          <p:spPr bwMode="auto">
            <a:xfrm>
              <a:off x="2437557" y="3731645"/>
              <a:ext cx="63535" cy="127070"/>
            </a:xfrm>
            <a:custGeom>
              <a:gdLst>
                <a:gd fmla="*/ 19 w 19" name="T0"/>
                <a:gd fmla="*/ 0 h 38" name="T1"/>
                <a:gd fmla="*/ 0 w 19" name="T2"/>
                <a:gd fmla="*/ 19 h 38" name="T3"/>
                <a:gd fmla="*/ 19 w 19" name="T4"/>
                <a:gd fmla="*/ 38 h 38" name="T5"/>
                <a:gd fmla="*/ 19 w 19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1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099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" name="Freeform 183"/>
            <p:cNvSpPr/>
            <p:nvPr/>
          </p:nvSpPr>
          <p:spPr bwMode="auto">
            <a:xfrm>
              <a:off x="2437557" y="3795179"/>
              <a:ext cx="63535" cy="63534"/>
            </a:xfrm>
            <a:custGeom>
              <a:gdLst>
                <a:gd fmla="*/ 0 w 19" name="T0"/>
                <a:gd fmla="*/ 0 h 19" name="T1"/>
                <a:gd fmla="*/ 0 w 19" name="T2"/>
                <a:gd fmla="*/ 0 h 19" name="T3"/>
                <a:gd fmla="*/ 19 w 19" name="T4"/>
                <a:gd fmla="*/ 19 h 19" name="T5"/>
                <a:gd fmla="*/ 19 w 19" name="T6"/>
                <a:gd fmla="*/ 0 h 19" name="T7"/>
                <a:gd fmla="*/ 0 w 19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9" y="19"/>
                    <a:pt x="19" y="19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3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184"/>
            <p:cNvSpPr/>
            <p:nvPr/>
          </p:nvSpPr>
          <p:spPr bwMode="auto">
            <a:xfrm>
              <a:off x="2484148" y="3724585"/>
              <a:ext cx="36709" cy="136952"/>
            </a:xfrm>
            <a:custGeom>
              <a:gdLst>
                <a:gd fmla="*/ 11 w 11" name="T0"/>
                <a:gd fmla="*/ 37 h 41" name="T1"/>
                <a:gd fmla="*/ 7 w 11" name="T2"/>
                <a:gd fmla="*/ 41 h 41" name="T3"/>
                <a:gd fmla="*/ 4 w 11" name="T4"/>
                <a:gd fmla="*/ 41 h 41" name="T5"/>
                <a:gd fmla="*/ 0 w 11" name="T6"/>
                <a:gd fmla="*/ 37 h 41" name="T7"/>
                <a:gd fmla="*/ 0 w 11" name="T8"/>
                <a:gd fmla="*/ 4 h 41" name="T9"/>
                <a:gd fmla="*/ 4 w 11" name="T10"/>
                <a:gd fmla="*/ 0 h 41" name="T11"/>
                <a:gd fmla="*/ 7 w 11" name="T12"/>
                <a:gd fmla="*/ 0 h 41" name="T13"/>
                <a:gd fmla="*/ 11 w 11" name="T14"/>
                <a:gd fmla="*/ 4 h 41" name="T15"/>
                <a:gd fmla="*/ 11 w 11" name="T16"/>
                <a:gd fmla="*/ 37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1">
                  <a:moveTo>
                    <a:pt x="11" y="37"/>
                  </a:moveTo>
                  <a:cubicBezTo>
                    <a:pt x="11" y="39"/>
                    <a:pt x="9" y="41"/>
                    <a:pt x="7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39"/>
                    <a:pt x="0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4DC5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85"/>
            <p:cNvSpPr/>
            <p:nvPr/>
          </p:nvSpPr>
          <p:spPr bwMode="auto">
            <a:xfrm>
              <a:off x="2484148" y="3795179"/>
              <a:ext cx="36709" cy="66358"/>
            </a:xfrm>
            <a:custGeom>
              <a:gdLst>
                <a:gd fmla="*/ 0 w 11" name="T0"/>
                <a:gd fmla="*/ 0 h 20" name="T1"/>
                <a:gd fmla="*/ 0 w 11" name="T2"/>
                <a:gd fmla="*/ 16 h 20" name="T3"/>
                <a:gd fmla="*/ 4 w 11" name="T4"/>
                <a:gd fmla="*/ 20 h 20" name="T5"/>
                <a:gd fmla="*/ 7 w 11" name="T6"/>
                <a:gd fmla="*/ 20 h 20" name="T7"/>
                <a:gd fmla="*/ 11 w 11" name="T8"/>
                <a:gd fmla="*/ 16 h 20" name="T9"/>
                <a:gd fmla="*/ 11 w 11" name="T10"/>
                <a:gd fmla="*/ 0 h 20" name="T11"/>
                <a:gd fmla="*/ 0 w 11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1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11" y="18"/>
                    <a:pt x="11" y="1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AB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86"/>
            <p:cNvSpPr/>
            <p:nvPr/>
          </p:nvSpPr>
          <p:spPr bwMode="auto">
            <a:xfrm>
              <a:off x="2697343" y="4038023"/>
              <a:ext cx="83302" cy="40944"/>
            </a:xfrm>
            <a:custGeom>
              <a:gdLst>
                <a:gd fmla="*/ 21 w 25" name="T0"/>
                <a:gd fmla="*/ 12 h 12" name="T1"/>
                <a:gd fmla="*/ 25 w 25" name="T2"/>
                <a:gd fmla="*/ 7 h 12" name="T3"/>
                <a:gd fmla="*/ 25 w 25" name="T4"/>
                <a:gd fmla="*/ 4 h 12" name="T5"/>
                <a:gd fmla="*/ 21 w 25" name="T6"/>
                <a:gd fmla="*/ 0 h 12" name="T7"/>
                <a:gd fmla="*/ 4 w 25" name="T8"/>
                <a:gd fmla="*/ 0 h 12" name="T9"/>
                <a:gd fmla="*/ 0 w 25" name="T10"/>
                <a:gd fmla="*/ 4 h 12" name="T11"/>
                <a:gd fmla="*/ 0 w 25" name="T12"/>
                <a:gd fmla="*/ 7 h 12" name="T13"/>
                <a:gd fmla="*/ 4 w 25" name="T14"/>
                <a:gd fmla="*/ 12 h 12" name="T15"/>
                <a:gd fmla="*/ 21 w 25" name="T16"/>
                <a:gd fmla="*/ 12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25">
                  <a:moveTo>
                    <a:pt x="21" y="12"/>
                  </a:moveTo>
                  <a:cubicBezTo>
                    <a:pt x="23" y="12"/>
                    <a:pt x="25" y="10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2" y="12"/>
                    <a:pt x="4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rgbClr val="4DC5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187"/>
            <p:cNvSpPr/>
            <p:nvPr/>
          </p:nvSpPr>
          <p:spPr bwMode="auto">
            <a:xfrm>
              <a:off x="2847003" y="4069085"/>
              <a:ext cx="244256" cy="256963"/>
            </a:xfrm>
            <a:custGeom>
              <a:gdLst>
                <a:gd fmla="*/ 61 w 73" name="T0"/>
                <a:gd fmla="*/ 31 h 77" name="T1"/>
                <a:gd fmla="*/ 61 w 73" name="T2"/>
                <a:gd fmla="*/ 31 h 77" name="T3"/>
                <a:gd fmla="*/ 60 w 73" name="T4"/>
                <a:gd fmla="*/ 30 h 77" name="T5"/>
                <a:gd fmla="*/ 60 w 73" name="T6"/>
                <a:gd fmla="*/ 30 h 77" name="T7"/>
                <a:gd fmla="*/ 61 w 73" name="T8"/>
                <a:gd fmla="*/ 23 h 77" name="T9"/>
                <a:gd fmla="*/ 56 w 73" name="T10"/>
                <a:gd fmla="*/ 21 h 77" name="T11"/>
                <a:gd fmla="*/ 56 w 73" name="T12"/>
                <a:gd fmla="*/ 21 h 77" name="T13"/>
                <a:gd fmla="*/ 55 w 73" name="T14"/>
                <a:gd fmla="*/ 19 h 77" name="T15"/>
                <a:gd fmla="*/ 55 w 73" name="T16"/>
                <a:gd fmla="*/ 17 h 77" name="T17"/>
                <a:gd fmla="*/ 55 w 73" name="T18"/>
                <a:gd fmla="*/ 17 h 77" name="T19"/>
                <a:gd fmla="*/ 55 w 73" name="T20"/>
                <a:gd fmla="*/ 17 h 77" name="T21"/>
                <a:gd fmla="*/ 54 w 73" name="T22"/>
                <a:gd fmla="*/ 15 h 77" name="T23"/>
                <a:gd fmla="*/ 47 w 73" name="T24"/>
                <a:gd fmla="*/ 14 h 77" name="T25"/>
                <a:gd fmla="*/ 44 w 73" name="T26"/>
                <a:gd fmla="*/ 16 h 77" name="T27"/>
                <a:gd fmla="*/ 35 w 73" name="T28"/>
                <a:gd fmla="*/ 20 h 77" name="T29"/>
                <a:gd fmla="*/ 34 w 73" name="T30"/>
                <a:gd fmla="*/ 21 h 77" name="T31"/>
                <a:gd fmla="*/ 31 w 73" name="T32"/>
                <a:gd fmla="*/ 22 h 77" name="T33"/>
                <a:gd fmla="*/ 29 w 73" name="T34"/>
                <a:gd fmla="*/ 10 h 77" name="T35"/>
                <a:gd fmla="*/ 26 w 73" name="T36"/>
                <a:gd fmla="*/ 3 h 77" name="T37"/>
                <a:gd fmla="*/ 20 w 73" name="T38"/>
                <a:gd fmla="*/ 2 h 77" name="T39"/>
                <a:gd fmla="*/ 20 w 73" name="T40"/>
                <a:gd fmla="*/ 2 h 77" name="T41"/>
                <a:gd fmla="*/ 19 w 73" name="T42"/>
                <a:gd fmla="*/ 8 h 77" name="T43"/>
                <a:gd fmla="*/ 20 w 73" name="T44"/>
                <a:gd fmla="*/ 14 h 77" name="T45"/>
                <a:gd fmla="*/ 20 w 73" name="T46"/>
                <a:gd fmla="*/ 16 h 77" name="T47"/>
                <a:gd fmla="*/ 14 w 73" name="T48"/>
                <a:gd fmla="*/ 35 h 77" name="T49"/>
                <a:gd fmla="*/ 14 w 73" name="T50"/>
                <a:gd fmla="*/ 35 h 77" name="T51"/>
                <a:gd fmla="*/ 12 w 73" name="T52"/>
                <a:gd fmla="*/ 40 h 77" name="T53"/>
                <a:gd fmla="*/ 0 w 73" name="T54"/>
                <a:gd fmla="*/ 54 h 77" name="T55"/>
                <a:gd fmla="*/ 17 w 73" name="T56"/>
                <a:gd fmla="*/ 77 h 77" name="T57"/>
                <a:gd fmla="*/ 42 w 73" name="T58"/>
                <a:gd fmla="*/ 68 h 77" name="T59"/>
                <a:gd fmla="*/ 60 w 73" name="T60"/>
                <a:gd fmla="*/ 57 h 77" name="T61"/>
                <a:gd fmla="*/ 70 w 73" name="T62"/>
                <a:gd fmla="*/ 50 h 77" name="T63"/>
                <a:gd fmla="*/ 71 w 73" name="T64"/>
                <a:gd fmla="*/ 43 h 77" name="T65"/>
                <a:gd fmla="*/ 67 w 73" name="T66"/>
                <a:gd fmla="*/ 41 h 77" name="T67"/>
                <a:gd fmla="*/ 67 w 73" name="T68"/>
                <a:gd fmla="*/ 41 h 77" name="T69"/>
                <a:gd fmla="*/ 66 w 73" name="T70"/>
                <a:gd fmla="*/ 39 h 77" name="T71"/>
                <a:gd fmla="*/ 66 w 73" name="T72"/>
                <a:gd fmla="*/ 39 h 77" name="T73"/>
                <a:gd fmla="*/ 67 w 73" name="T74"/>
                <a:gd fmla="*/ 32 h 77" name="T75"/>
                <a:gd fmla="*/ 61 w 73" name="T76"/>
                <a:gd fmla="*/ 31 h 7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7" w="73">
                  <a:moveTo>
                    <a:pt x="61" y="31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3" y="28"/>
                    <a:pt x="63" y="25"/>
                    <a:pt x="61" y="23"/>
                  </a:cubicBezTo>
                  <a:cubicBezTo>
                    <a:pt x="60" y="21"/>
                    <a:pt x="58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0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4" y="16"/>
                    <a:pt x="54" y="15"/>
                  </a:cubicBezTo>
                  <a:cubicBezTo>
                    <a:pt x="52" y="13"/>
                    <a:pt x="49" y="12"/>
                    <a:pt x="47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0" y="17"/>
                    <a:pt x="37" y="19"/>
                    <a:pt x="35" y="20"/>
                  </a:cubicBezTo>
                  <a:cubicBezTo>
                    <a:pt x="35" y="20"/>
                    <a:pt x="34" y="21"/>
                    <a:pt x="34" y="21"/>
                  </a:cubicBezTo>
                  <a:cubicBezTo>
                    <a:pt x="33" y="22"/>
                    <a:pt x="31" y="23"/>
                    <a:pt x="31" y="22"/>
                  </a:cubicBezTo>
                  <a:cubicBezTo>
                    <a:pt x="30" y="22"/>
                    <a:pt x="32" y="16"/>
                    <a:pt x="29" y="10"/>
                  </a:cubicBezTo>
                  <a:cubicBezTo>
                    <a:pt x="29" y="8"/>
                    <a:pt x="28" y="5"/>
                    <a:pt x="26" y="3"/>
                  </a:cubicBezTo>
                  <a:cubicBezTo>
                    <a:pt x="25" y="1"/>
                    <a:pt x="22" y="0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3"/>
                    <a:pt x="18" y="6"/>
                    <a:pt x="19" y="8"/>
                  </a:cubicBezTo>
                  <a:cubicBezTo>
                    <a:pt x="21" y="11"/>
                    <a:pt x="21" y="12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9" y="20"/>
                    <a:pt x="15" y="32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3" y="38"/>
                    <a:pt x="12" y="40"/>
                  </a:cubicBezTo>
                  <a:cubicBezTo>
                    <a:pt x="11" y="47"/>
                    <a:pt x="0" y="54"/>
                    <a:pt x="0" y="54"/>
                  </a:cubicBezTo>
                  <a:cubicBezTo>
                    <a:pt x="0" y="54"/>
                    <a:pt x="13" y="72"/>
                    <a:pt x="17" y="77"/>
                  </a:cubicBezTo>
                  <a:cubicBezTo>
                    <a:pt x="33" y="64"/>
                    <a:pt x="33" y="68"/>
                    <a:pt x="42" y="68"/>
                  </a:cubicBezTo>
                  <a:cubicBezTo>
                    <a:pt x="47" y="67"/>
                    <a:pt x="55" y="62"/>
                    <a:pt x="60" y="57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2" y="48"/>
                    <a:pt x="73" y="45"/>
                    <a:pt x="71" y="43"/>
                  </a:cubicBezTo>
                  <a:cubicBezTo>
                    <a:pt x="70" y="42"/>
                    <a:pt x="69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6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37"/>
                    <a:pt x="69" y="34"/>
                    <a:pt x="67" y="32"/>
                  </a:cubicBezTo>
                  <a:cubicBezTo>
                    <a:pt x="66" y="30"/>
                    <a:pt x="63" y="30"/>
                    <a:pt x="61" y="31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88"/>
            <p:cNvSpPr/>
            <p:nvPr/>
          </p:nvSpPr>
          <p:spPr bwMode="auto">
            <a:xfrm>
              <a:off x="2443204" y="4201802"/>
              <a:ext cx="481453" cy="234373"/>
            </a:xfrm>
            <a:custGeom>
              <a:gdLst>
                <a:gd fmla="*/ 119 w 144" name="T0"/>
                <a:gd fmla="*/ 8 h 70" name="T1"/>
                <a:gd fmla="*/ 57 w 144" name="T2"/>
                <a:gd fmla="*/ 43 h 70" name="T3"/>
                <a:gd fmla="*/ 23 w 144" name="T4"/>
                <a:gd fmla="*/ 15 h 70" name="T5"/>
                <a:gd fmla="*/ 20 w 144" name="T6"/>
                <a:gd fmla="*/ 3 h 70" name="T7"/>
                <a:gd fmla="*/ 10 w 144" name="T8"/>
                <a:gd fmla="*/ 1 h 70" name="T9"/>
                <a:gd fmla="*/ 0 w 144" name="T10"/>
                <a:gd fmla="*/ 27 h 70" name="T11"/>
                <a:gd fmla="*/ 47 w 144" name="T12"/>
                <a:gd fmla="*/ 66 h 70" name="T13"/>
                <a:gd fmla="*/ 77 w 144" name="T14"/>
                <a:gd fmla="*/ 68 h 70" name="T15"/>
                <a:gd fmla="*/ 144 w 144" name="T16"/>
                <a:gd fmla="*/ 34 h 70" name="T17"/>
                <a:gd fmla="*/ 119 w 144" name="T18"/>
                <a:gd fmla="*/ 8 h 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" w="144">
                  <a:moveTo>
                    <a:pt x="119" y="8"/>
                  </a:moveTo>
                  <a:cubicBezTo>
                    <a:pt x="104" y="22"/>
                    <a:pt x="81" y="50"/>
                    <a:pt x="57" y="43"/>
                  </a:cubicBezTo>
                  <a:cubicBezTo>
                    <a:pt x="42" y="39"/>
                    <a:pt x="30" y="27"/>
                    <a:pt x="23" y="15"/>
                  </a:cubicBezTo>
                  <a:cubicBezTo>
                    <a:pt x="22" y="15"/>
                    <a:pt x="21" y="3"/>
                    <a:pt x="20" y="3"/>
                  </a:cubicBezTo>
                  <a:cubicBezTo>
                    <a:pt x="17" y="2"/>
                    <a:pt x="13" y="2"/>
                    <a:pt x="10" y="1"/>
                  </a:cubicBezTo>
                  <a:cubicBezTo>
                    <a:pt x="6" y="0"/>
                    <a:pt x="0" y="27"/>
                    <a:pt x="0" y="27"/>
                  </a:cubicBezTo>
                  <a:cubicBezTo>
                    <a:pt x="6" y="52"/>
                    <a:pt x="12" y="56"/>
                    <a:pt x="47" y="66"/>
                  </a:cubicBezTo>
                  <a:cubicBezTo>
                    <a:pt x="55" y="68"/>
                    <a:pt x="66" y="70"/>
                    <a:pt x="77" y="68"/>
                  </a:cubicBezTo>
                  <a:cubicBezTo>
                    <a:pt x="96" y="66"/>
                    <a:pt x="119" y="57"/>
                    <a:pt x="144" y="34"/>
                  </a:cubicBezTo>
                  <a:lnTo>
                    <a:pt x="119" y="8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189"/>
            <p:cNvSpPr/>
            <p:nvPr/>
          </p:nvSpPr>
          <p:spPr bwMode="auto">
            <a:xfrm>
              <a:off x="2714286" y="3237486"/>
              <a:ext cx="631112" cy="1211396"/>
            </a:xfrm>
            <a:custGeom>
              <a:gdLst>
                <a:gd fmla="*/ 189 w 189" name="T0"/>
                <a:gd fmla="*/ 181 h 363" name="T1"/>
                <a:gd fmla="*/ 8 w 189" name="T2"/>
                <a:gd fmla="*/ 0 h 363" name="T3"/>
                <a:gd fmla="*/ 0 w 189" name="T4"/>
                <a:gd fmla="*/ 24 h 363" name="T5"/>
                <a:gd fmla="*/ 8 w 189" name="T6"/>
                <a:gd fmla="*/ 34 h 363" name="T7"/>
                <a:gd fmla="*/ 156 w 189" name="T8"/>
                <a:gd fmla="*/ 181 h 363" name="T9"/>
                <a:gd fmla="*/ 8 w 189" name="T10"/>
                <a:gd fmla="*/ 329 h 363" name="T11"/>
                <a:gd fmla="*/ 0 w 189" name="T12"/>
                <a:gd fmla="*/ 344 h 363" name="T13"/>
                <a:gd fmla="*/ 8 w 189" name="T14"/>
                <a:gd fmla="*/ 363 h 363" name="T15"/>
                <a:gd fmla="*/ 189 w 189" name="T16"/>
                <a:gd fmla="*/ 181 h 3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3" w="189">
                  <a:moveTo>
                    <a:pt x="189" y="181"/>
                  </a:moveTo>
                  <a:cubicBezTo>
                    <a:pt x="189" y="81"/>
                    <a:pt x="108" y="0"/>
                    <a:pt x="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156" y="107"/>
                    <a:pt x="156" y="181"/>
                  </a:cubicBezTo>
                  <a:cubicBezTo>
                    <a:pt x="156" y="256"/>
                    <a:pt x="83" y="329"/>
                    <a:pt x="8" y="329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108" y="363"/>
                    <a:pt x="189" y="282"/>
                    <a:pt x="189" y="181"/>
                  </a:cubicBezTo>
                  <a:close/>
                </a:path>
              </a:pathLst>
            </a:custGeom>
            <a:solidFill>
              <a:srgbClr val="353D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2136825" y="3237486"/>
              <a:ext cx="604286" cy="1211396"/>
            </a:xfrm>
            <a:custGeom>
              <a:gdLst>
                <a:gd fmla="*/ 181 w 181" name="T0"/>
                <a:gd fmla="*/ 329 h 363" name="T1"/>
                <a:gd fmla="*/ 33 w 181" name="T2"/>
                <a:gd fmla="*/ 181 h 363" name="T3"/>
                <a:gd fmla="*/ 181 w 181" name="T4"/>
                <a:gd fmla="*/ 34 h 363" name="T5"/>
                <a:gd fmla="*/ 181 w 181" name="T6"/>
                <a:gd fmla="*/ 34 h 363" name="T7"/>
                <a:gd fmla="*/ 181 w 181" name="T8"/>
                <a:gd fmla="*/ 0 h 363" name="T9"/>
                <a:gd fmla="*/ 181 w 181" name="T10"/>
                <a:gd fmla="*/ 0 h 363" name="T11"/>
                <a:gd fmla="*/ 0 w 181" name="T12"/>
                <a:gd fmla="*/ 181 h 363" name="T13"/>
                <a:gd fmla="*/ 181 w 181" name="T14"/>
                <a:gd fmla="*/ 363 h 363" name="T15"/>
                <a:gd fmla="*/ 181 w 181" name="T16"/>
                <a:gd fmla="*/ 363 h 363" name="T17"/>
                <a:gd fmla="*/ 181 w 181" name="T18"/>
                <a:gd fmla="*/ 329 h 3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3" w="181">
                  <a:moveTo>
                    <a:pt x="181" y="329"/>
                  </a:moveTo>
                  <a:cubicBezTo>
                    <a:pt x="106" y="329"/>
                    <a:pt x="33" y="256"/>
                    <a:pt x="33" y="181"/>
                  </a:cubicBezTo>
                  <a:cubicBezTo>
                    <a:pt x="33" y="107"/>
                    <a:pt x="106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81" y="0"/>
                    <a:pt x="0" y="81"/>
                    <a:pt x="0" y="181"/>
                  </a:cubicBezTo>
                  <a:cubicBezTo>
                    <a:pt x="0" y="282"/>
                    <a:pt x="81" y="363"/>
                    <a:pt x="181" y="363"/>
                  </a:cubicBezTo>
                  <a:cubicBezTo>
                    <a:pt x="181" y="363"/>
                    <a:pt x="181" y="363"/>
                    <a:pt x="181" y="363"/>
                  </a:cubicBezTo>
                  <a:lnTo>
                    <a:pt x="181" y="329"/>
                  </a:lnTo>
                  <a:close/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191"/>
            <p:cNvSpPr/>
            <p:nvPr/>
          </p:nvSpPr>
          <p:spPr bwMode="auto">
            <a:xfrm>
              <a:off x="2724169" y="4810324"/>
              <a:ext cx="186369" cy="1571426"/>
            </a:xfrm>
            <a:custGeom>
              <a:gdLst>
                <a:gd fmla="*/ 56 w 56" name="T0"/>
                <a:gd fmla="*/ 41 h 471" name="T1"/>
                <a:gd fmla="*/ 23 w 56" name="T2"/>
                <a:gd fmla="*/ 0 h 471" name="T3"/>
                <a:gd fmla="*/ 5 w 56" name="T4"/>
                <a:gd fmla="*/ 0 h 471" name="T5"/>
                <a:gd fmla="*/ 0 w 56" name="T6"/>
                <a:gd fmla="*/ 202 h 471" name="T7"/>
                <a:gd fmla="*/ 5 w 56" name="T8"/>
                <a:gd fmla="*/ 471 h 471" name="T9"/>
                <a:gd fmla="*/ 29 w 56" name="T10"/>
                <a:gd fmla="*/ 437 h 471" name="T11"/>
                <a:gd fmla="*/ 56 w 56" name="T12"/>
                <a:gd fmla="*/ 41 h 4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1" w="56">
                  <a:moveTo>
                    <a:pt x="56" y="41"/>
                  </a:moveTo>
                  <a:cubicBezTo>
                    <a:pt x="56" y="18"/>
                    <a:pt x="41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18" y="467"/>
                    <a:pt x="29" y="437"/>
                  </a:cubicBezTo>
                  <a:cubicBezTo>
                    <a:pt x="40" y="408"/>
                    <a:pt x="56" y="41"/>
                    <a:pt x="56" y="41"/>
                  </a:cubicBez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7" name="Freeform 192"/>
            <p:cNvSpPr/>
            <p:nvPr/>
          </p:nvSpPr>
          <p:spPr bwMode="auto">
            <a:xfrm>
              <a:off x="2577333" y="4810324"/>
              <a:ext cx="163779" cy="1571426"/>
            </a:xfrm>
            <a:custGeom>
              <a:gdLst>
                <a:gd fmla="*/ 34 w 49" name="T0"/>
                <a:gd fmla="*/ 0 h 471" name="T1"/>
                <a:gd fmla="*/ 0 w 49" name="T2"/>
                <a:gd fmla="*/ 41 h 471" name="T3"/>
                <a:gd fmla="*/ 28 w 49" name="T4"/>
                <a:gd fmla="*/ 437 h 471" name="T5"/>
                <a:gd fmla="*/ 49 w 49" name="T6"/>
                <a:gd fmla="*/ 471 h 471" name="T7"/>
                <a:gd fmla="*/ 49 w 49" name="T8"/>
                <a:gd fmla="*/ 0 h 471" name="T9"/>
                <a:gd fmla="*/ 34 w 49" name="T10"/>
                <a:gd fmla="*/ 0 h 47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71" w="49">
                  <a:moveTo>
                    <a:pt x="34" y="0"/>
                  </a:moveTo>
                  <a:cubicBezTo>
                    <a:pt x="15" y="0"/>
                    <a:pt x="0" y="18"/>
                    <a:pt x="0" y="41"/>
                  </a:cubicBezTo>
                  <a:cubicBezTo>
                    <a:pt x="0" y="41"/>
                    <a:pt x="18" y="410"/>
                    <a:pt x="28" y="437"/>
                  </a:cubicBezTo>
                  <a:cubicBezTo>
                    <a:pt x="37" y="464"/>
                    <a:pt x="49" y="471"/>
                    <a:pt x="49" y="471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42806294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9"/>
      <p:bldP grpId="0" spid="210"/>
      <p:bldP grpId="0" spid="2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80"/>
          <p:cNvSpPr>
            <a:spLocks noChangeArrowheads="1"/>
          </p:cNvSpPr>
          <p:nvPr/>
        </p:nvSpPr>
        <p:spPr bwMode="auto">
          <a:xfrm flipH="1">
            <a:off x="1188719" y="1592488"/>
            <a:ext cx="6032883" cy="59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Rectangle 82"/>
          <p:cNvSpPr>
            <a:spLocks noChangeArrowheads="1"/>
          </p:cNvSpPr>
          <p:nvPr/>
        </p:nvSpPr>
        <p:spPr bwMode="auto">
          <a:xfrm flipH="1">
            <a:off x="-228134" y="3283692"/>
            <a:ext cx="6305734" cy="62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4" name="组合 63"/>
          <p:cNvGrpSpPr/>
          <p:nvPr/>
        </p:nvGrpSpPr>
        <p:grpSpPr>
          <a:xfrm>
            <a:off x="1232781" y="1470127"/>
            <a:ext cx="1958490" cy="3844722"/>
            <a:chOff x="2138449" y="3076190"/>
            <a:chExt cx="1958490" cy="3844722"/>
          </a:xfrm>
        </p:grpSpPr>
        <p:sp>
          <p:nvSpPr>
            <p:cNvPr id="23" name="Freeform 98"/>
            <p:cNvSpPr/>
            <p:nvPr/>
          </p:nvSpPr>
          <p:spPr bwMode="auto">
            <a:xfrm flipH="1">
              <a:off x="3667986" y="4806315"/>
              <a:ext cx="15741" cy="42576"/>
            </a:xfrm>
            <a:custGeom>
              <a:gdLst>
                <a:gd fmla="*/ 0 w 5" name="T0"/>
                <a:gd fmla="*/ 0 h 14" name="T1"/>
                <a:gd fmla="*/ 0 w 5" name="T2"/>
                <a:gd fmla="*/ 14 h 14" name="T3"/>
                <a:gd fmla="*/ 5 w 5" name="T4"/>
                <a:gd fmla="*/ 14 h 14" name="T5"/>
                <a:gd fmla="*/ 0 w 5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5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0"/>
                    <a:pt x="1" y="6"/>
                    <a:pt x="0" y="0"/>
                  </a:cubicBezTo>
                </a:path>
              </a:pathLst>
            </a:custGeom>
            <a:solidFill>
              <a:srgbClr val="0B09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06"/>
            <p:cNvSpPr/>
            <p:nvPr/>
          </p:nvSpPr>
          <p:spPr bwMode="auto">
            <a:xfrm flipH="1">
              <a:off x="3211486" y="4830828"/>
              <a:ext cx="208573" cy="1309528"/>
            </a:xfrm>
            <a:custGeom>
              <a:gdLst>
                <a:gd fmla="*/ 43 w 67" name="T0"/>
                <a:gd fmla="*/ 429 h 429" name="T1"/>
                <a:gd fmla="*/ 0 w 67" name="T2"/>
                <a:gd fmla="*/ 421 h 429" name="T3"/>
                <a:gd fmla="*/ 48 w 67" name="T4"/>
                <a:gd fmla="*/ 1 h 429" name="T5"/>
                <a:gd fmla="*/ 67 w 67" name="T6"/>
                <a:gd fmla="*/ 0 h 429" name="T7"/>
                <a:gd fmla="*/ 43 w 67" name="T8"/>
                <a:gd fmla="*/ 429 h 4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9" w="67">
                  <a:moveTo>
                    <a:pt x="43" y="429"/>
                  </a:moveTo>
                  <a:cubicBezTo>
                    <a:pt x="29" y="427"/>
                    <a:pt x="14" y="424"/>
                    <a:pt x="0" y="421"/>
                  </a:cubicBezTo>
                  <a:cubicBezTo>
                    <a:pt x="16" y="281"/>
                    <a:pt x="48" y="143"/>
                    <a:pt x="48" y="1"/>
                  </a:cubicBezTo>
                  <a:cubicBezTo>
                    <a:pt x="55" y="1"/>
                    <a:pt x="61" y="0"/>
                    <a:pt x="67" y="0"/>
                  </a:cubicBezTo>
                  <a:cubicBezTo>
                    <a:pt x="67" y="142"/>
                    <a:pt x="54" y="283"/>
                    <a:pt x="43" y="429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07"/>
            <p:cNvSpPr/>
            <p:nvPr/>
          </p:nvSpPr>
          <p:spPr bwMode="auto">
            <a:xfrm flipH="1">
              <a:off x="3152456" y="4828248"/>
              <a:ext cx="133802" cy="1323720"/>
            </a:xfrm>
            <a:custGeom>
              <a:gdLst>
                <a:gd fmla="*/ 43 w 43" name="T0"/>
                <a:gd fmla="*/ 434 h 434" name="T1"/>
                <a:gd fmla="*/ 0 w 43" name="T2"/>
                <a:gd fmla="*/ 430 h 434" name="T3"/>
                <a:gd fmla="*/ 24 w 43" name="T4"/>
                <a:gd fmla="*/ 1 h 434" name="T5"/>
                <a:gd fmla="*/ 43 w 43" name="T6"/>
                <a:gd fmla="*/ 0 h 434" name="T7"/>
                <a:gd fmla="*/ 43 w 43" name="T8"/>
                <a:gd fmla="*/ 434 h 4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3" w="43">
                  <a:moveTo>
                    <a:pt x="43" y="434"/>
                  </a:moveTo>
                  <a:cubicBezTo>
                    <a:pt x="29" y="433"/>
                    <a:pt x="14" y="432"/>
                    <a:pt x="0" y="430"/>
                  </a:cubicBezTo>
                  <a:cubicBezTo>
                    <a:pt x="11" y="284"/>
                    <a:pt x="24" y="143"/>
                    <a:pt x="24" y="1"/>
                  </a:cubicBezTo>
                  <a:cubicBezTo>
                    <a:pt x="30" y="1"/>
                    <a:pt x="37" y="0"/>
                    <a:pt x="43" y="0"/>
                  </a:cubicBezTo>
                  <a:cubicBezTo>
                    <a:pt x="43" y="143"/>
                    <a:pt x="43" y="285"/>
                    <a:pt x="43" y="4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08"/>
            <p:cNvSpPr/>
            <p:nvPr/>
          </p:nvSpPr>
          <p:spPr bwMode="auto">
            <a:xfrm flipH="1">
              <a:off x="3019966" y="4824377"/>
              <a:ext cx="132490" cy="1327590"/>
            </a:xfrm>
            <a:custGeom>
              <a:gdLst>
                <a:gd fmla="*/ 43 w 43" name="T0"/>
                <a:gd fmla="*/ 433 h 435" name="T1"/>
                <a:gd fmla="*/ 0 w 43" name="T2"/>
                <a:gd fmla="*/ 435 h 435" name="T3"/>
                <a:gd fmla="*/ 0 w 43" name="T4"/>
                <a:gd fmla="*/ 1 h 435" name="T5"/>
                <a:gd fmla="*/ 19 w 43" name="T6"/>
                <a:gd fmla="*/ 0 h 435" name="T7"/>
                <a:gd fmla="*/ 43 w 43" name="T8"/>
                <a:gd fmla="*/ 433 h 4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5" w="43">
                  <a:moveTo>
                    <a:pt x="43" y="433"/>
                  </a:moveTo>
                  <a:cubicBezTo>
                    <a:pt x="29" y="435"/>
                    <a:pt x="15" y="435"/>
                    <a:pt x="0" y="435"/>
                  </a:cubicBezTo>
                  <a:cubicBezTo>
                    <a:pt x="0" y="286"/>
                    <a:pt x="0" y="144"/>
                    <a:pt x="0" y="1"/>
                  </a:cubicBezTo>
                  <a:cubicBezTo>
                    <a:pt x="6" y="1"/>
                    <a:pt x="12" y="0"/>
                    <a:pt x="19" y="0"/>
                  </a:cubicBezTo>
                  <a:cubicBezTo>
                    <a:pt x="19" y="144"/>
                    <a:pt x="32" y="286"/>
                    <a:pt x="43" y="43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09"/>
            <p:cNvSpPr/>
            <p:nvPr/>
          </p:nvSpPr>
          <p:spPr bwMode="auto">
            <a:xfrm flipH="1">
              <a:off x="2883541" y="4821797"/>
              <a:ext cx="211197" cy="1323720"/>
            </a:xfrm>
            <a:custGeom>
              <a:gdLst>
                <a:gd fmla="*/ 68 w 68" name="T0"/>
                <a:gd fmla="*/ 428 h 434" name="T1"/>
                <a:gd fmla="*/ 24 w 68" name="T2"/>
                <a:gd fmla="*/ 434 h 434" name="T3"/>
                <a:gd fmla="*/ 0 w 68" name="T4"/>
                <a:gd fmla="*/ 1 h 434" name="T5"/>
                <a:gd fmla="*/ 18 w 68" name="T6"/>
                <a:gd fmla="*/ 0 h 434" name="T7"/>
                <a:gd fmla="*/ 68 w 68" name="T8"/>
                <a:gd fmla="*/ 428 h 4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3" w="68">
                  <a:moveTo>
                    <a:pt x="68" y="428"/>
                  </a:moveTo>
                  <a:cubicBezTo>
                    <a:pt x="53" y="431"/>
                    <a:pt x="39" y="433"/>
                    <a:pt x="24" y="434"/>
                  </a:cubicBezTo>
                  <a:cubicBezTo>
                    <a:pt x="13" y="287"/>
                    <a:pt x="0" y="145"/>
                    <a:pt x="0" y="1"/>
                  </a:cubicBezTo>
                  <a:cubicBezTo>
                    <a:pt x="6" y="1"/>
                    <a:pt x="12" y="0"/>
                    <a:pt x="18" y="0"/>
                  </a:cubicBezTo>
                  <a:cubicBezTo>
                    <a:pt x="19" y="144"/>
                    <a:pt x="51" y="285"/>
                    <a:pt x="68" y="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10"/>
            <p:cNvSpPr/>
            <p:nvPr/>
          </p:nvSpPr>
          <p:spPr bwMode="auto">
            <a:xfrm flipH="1">
              <a:off x="2820575" y="4586985"/>
              <a:ext cx="661138" cy="945699"/>
            </a:xfrm>
            <a:custGeom>
              <a:gdLst>
                <a:gd fmla="*/ 51 w 213" name="T0"/>
                <a:gd fmla="*/ 150 h 310" name="T1"/>
                <a:gd fmla="*/ 72 w 213" name="T2"/>
                <a:gd fmla="*/ 302 h 310" name="T3"/>
                <a:gd fmla="*/ 103 w 213" name="T4"/>
                <a:gd fmla="*/ 165 h 310" name="T5"/>
                <a:gd fmla="*/ 129 w 213" name="T6"/>
                <a:gd fmla="*/ 308 h 310" name="T7"/>
                <a:gd fmla="*/ 149 w 213" name="T8"/>
                <a:gd fmla="*/ 180 h 310" name="T9"/>
                <a:gd fmla="*/ 213 w 213" name="T10"/>
                <a:gd fmla="*/ 310 h 310" name="T11"/>
                <a:gd fmla="*/ 169 w 213" name="T12"/>
                <a:gd fmla="*/ 2 h 310" name="T13"/>
                <a:gd fmla="*/ 44 w 213" name="T14"/>
                <a:gd fmla="*/ 0 h 310" name="T15"/>
                <a:gd fmla="*/ 0 w 213" name="T16"/>
                <a:gd fmla="*/ 303 h 310" name="T17"/>
                <a:gd fmla="*/ 51 w 213" name="T18"/>
                <a:gd fmla="*/ 150 h 3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0" w="213">
                  <a:moveTo>
                    <a:pt x="51" y="150"/>
                  </a:moveTo>
                  <a:cubicBezTo>
                    <a:pt x="72" y="302"/>
                    <a:pt x="72" y="302"/>
                    <a:pt x="72" y="302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29" y="308"/>
                    <a:pt x="129" y="308"/>
                    <a:pt x="129" y="308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3" y="310"/>
                    <a:pt x="169" y="101"/>
                    <a:pt x="169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4" y="174"/>
                    <a:pt x="0" y="303"/>
                    <a:pt x="0" y="303"/>
                  </a:cubicBezTo>
                  <a:cubicBezTo>
                    <a:pt x="51" y="150"/>
                    <a:pt x="51" y="150"/>
                    <a:pt x="51" y="150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11"/>
            <p:cNvSpPr/>
            <p:nvPr/>
          </p:nvSpPr>
          <p:spPr bwMode="auto">
            <a:xfrm flipH="1">
              <a:off x="3060631" y="4196062"/>
              <a:ext cx="632279" cy="713467"/>
            </a:xfrm>
            <a:custGeom>
              <a:gdLst>
                <a:gd fmla="*/ 159 w 204" name="T0"/>
                <a:gd fmla="*/ 0 h 234" name="T1"/>
                <a:gd fmla="*/ 0 w 204" name="T2"/>
                <a:gd fmla="*/ 178 h 234" name="T3"/>
                <a:gd fmla="*/ 36 w 204" name="T4"/>
                <a:gd fmla="*/ 221 h 234" name="T5"/>
                <a:gd fmla="*/ 118 w 204" name="T6"/>
                <a:gd fmla="*/ 131 h 234" name="T7"/>
                <a:gd fmla="*/ 203 w 204" name="T8"/>
                <a:gd fmla="*/ 98 h 234" name="T9"/>
                <a:gd fmla="*/ 159 w 204" name="T10"/>
                <a:gd fmla="*/ 0 h 2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4" w="204">
                  <a:moveTo>
                    <a:pt x="159" y="0"/>
                  </a:moveTo>
                  <a:cubicBezTo>
                    <a:pt x="29" y="39"/>
                    <a:pt x="1" y="131"/>
                    <a:pt x="0" y="178"/>
                  </a:cubicBezTo>
                  <a:cubicBezTo>
                    <a:pt x="1" y="229"/>
                    <a:pt x="30" y="234"/>
                    <a:pt x="36" y="221"/>
                  </a:cubicBezTo>
                  <a:cubicBezTo>
                    <a:pt x="43" y="204"/>
                    <a:pt x="77" y="155"/>
                    <a:pt x="118" y="131"/>
                  </a:cubicBezTo>
                  <a:cubicBezTo>
                    <a:pt x="157" y="103"/>
                    <a:pt x="204" y="98"/>
                    <a:pt x="203" y="98"/>
                  </a:cubicBezTo>
                  <a:cubicBezTo>
                    <a:pt x="190" y="65"/>
                    <a:pt x="175" y="32"/>
                    <a:pt x="159" y="0"/>
                  </a:cubicBezTo>
                </a:path>
              </a:pathLst>
            </a:custGeom>
            <a:solidFill>
              <a:srgbClr val="FFB2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12"/>
            <p:cNvSpPr/>
            <p:nvPr/>
          </p:nvSpPr>
          <p:spPr bwMode="auto">
            <a:xfrm flipH="1">
              <a:off x="2697268" y="4196062"/>
              <a:ext cx="629655" cy="717337"/>
            </a:xfrm>
            <a:custGeom>
              <a:gdLst>
                <a:gd fmla="*/ 46 w 203" name="T0"/>
                <a:gd fmla="*/ 0 h 235" name="T1"/>
                <a:gd fmla="*/ 203 w 203" name="T2"/>
                <a:gd fmla="*/ 178 h 235" name="T3"/>
                <a:gd fmla="*/ 168 w 203" name="T4"/>
                <a:gd fmla="*/ 222 h 235" name="T5"/>
                <a:gd fmla="*/ 86 w 203" name="T6"/>
                <a:gd fmla="*/ 131 h 235" name="T7"/>
                <a:gd fmla="*/ 2 w 203" name="T8"/>
                <a:gd fmla="*/ 98 h 235" name="T9"/>
                <a:gd fmla="*/ 46 w 203" name="T10"/>
                <a:gd fmla="*/ 0 h 2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5" w="203">
                  <a:moveTo>
                    <a:pt x="46" y="0"/>
                  </a:moveTo>
                  <a:cubicBezTo>
                    <a:pt x="176" y="40"/>
                    <a:pt x="203" y="132"/>
                    <a:pt x="203" y="178"/>
                  </a:cubicBezTo>
                  <a:cubicBezTo>
                    <a:pt x="202" y="230"/>
                    <a:pt x="174" y="235"/>
                    <a:pt x="168" y="222"/>
                  </a:cubicBezTo>
                  <a:cubicBezTo>
                    <a:pt x="161" y="204"/>
                    <a:pt x="127" y="156"/>
                    <a:pt x="86" y="131"/>
                  </a:cubicBezTo>
                  <a:cubicBezTo>
                    <a:pt x="47" y="103"/>
                    <a:pt x="0" y="98"/>
                    <a:pt x="2" y="98"/>
                  </a:cubicBezTo>
                  <a:cubicBezTo>
                    <a:pt x="15" y="65"/>
                    <a:pt x="30" y="32"/>
                    <a:pt x="46" y="0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13"/>
            <p:cNvSpPr/>
            <p:nvPr/>
          </p:nvSpPr>
          <p:spPr bwMode="auto">
            <a:xfrm flipH="1">
              <a:off x="2815328" y="3402604"/>
              <a:ext cx="679503" cy="1367586"/>
            </a:xfrm>
            <a:custGeom>
              <a:gdLst>
                <a:gd fmla="*/ 24 w 219" name="T0"/>
                <a:gd fmla="*/ 0 h 448" name="T1"/>
                <a:gd fmla="*/ 1 w 219" name="T2"/>
                <a:gd fmla="*/ 170 h 448" name="T3"/>
                <a:gd fmla="*/ 109 w 219" name="T4"/>
                <a:gd fmla="*/ 448 h 448" name="T5"/>
                <a:gd fmla="*/ 219 w 219" name="T6"/>
                <a:gd fmla="*/ 171 h 448" name="T7"/>
                <a:gd fmla="*/ 196 w 219" name="T8"/>
                <a:gd fmla="*/ 1 h 448" name="T9"/>
                <a:gd fmla="*/ 110 w 219" name="T10"/>
                <a:gd fmla="*/ 12 h 448" name="T11"/>
                <a:gd fmla="*/ 24 w 219" name="T12"/>
                <a:gd fmla="*/ 0 h 4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8" w="219">
                  <a:moveTo>
                    <a:pt x="24" y="0"/>
                  </a:moveTo>
                  <a:cubicBezTo>
                    <a:pt x="9" y="47"/>
                    <a:pt x="1" y="106"/>
                    <a:pt x="1" y="170"/>
                  </a:cubicBezTo>
                  <a:cubicBezTo>
                    <a:pt x="0" y="323"/>
                    <a:pt x="49" y="448"/>
                    <a:pt x="109" y="448"/>
                  </a:cubicBezTo>
                  <a:cubicBezTo>
                    <a:pt x="169" y="448"/>
                    <a:pt x="218" y="324"/>
                    <a:pt x="219" y="171"/>
                  </a:cubicBezTo>
                  <a:cubicBezTo>
                    <a:pt x="219" y="107"/>
                    <a:pt x="210" y="48"/>
                    <a:pt x="196" y="1"/>
                  </a:cubicBezTo>
                  <a:cubicBezTo>
                    <a:pt x="171" y="8"/>
                    <a:pt x="142" y="12"/>
                    <a:pt x="110" y="12"/>
                  </a:cubicBezTo>
                  <a:cubicBezTo>
                    <a:pt x="79" y="12"/>
                    <a:pt x="49" y="8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14"/>
            <p:cNvSpPr/>
            <p:nvPr/>
          </p:nvSpPr>
          <p:spPr bwMode="auto">
            <a:xfrm flipH="1">
              <a:off x="2886164" y="3347126"/>
              <a:ext cx="533895" cy="91602"/>
            </a:xfrm>
            <a:custGeom>
              <a:gdLst>
                <a:gd fmla="*/ 86 w 172" name="T0"/>
                <a:gd fmla="*/ 10 h 30" name="T1"/>
                <a:gd fmla="*/ 6 w 172" name="T2"/>
                <a:gd fmla="*/ 0 h 30" name="T3"/>
                <a:gd fmla="*/ 0 w 172" name="T4"/>
                <a:gd fmla="*/ 18 h 30" name="T5"/>
                <a:gd fmla="*/ 86 w 172" name="T6"/>
                <a:gd fmla="*/ 30 h 30" name="T7"/>
                <a:gd fmla="*/ 172 w 172" name="T8"/>
                <a:gd fmla="*/ 19 h 30" name="T9"/>
                <a:gd fmla="*/ 166 w 172" name="T10"/>
                <a:gd fmla="*/ 1 h 30" name="T11"/>
                <a:gd fmla="*/ 86 w 172" name="T12"/>
                <a:gd fmla="*/ 1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172">
                  <a:moveTo>
                    <a:pt x="86" y="10"/>
                  </a:moveTo>
                  <a:cubicBezTo>
                    <a:pt x="57" y="10"/>
                    <a:pt x="30" y="6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25" y="26"/>
                    <a:pt x="55" y="30"/>
                    <a:pt x="86" y="30"/>
                  </a:cubicBezTo>
                  <a:cubicBezTo>
                    <a:pt x="118" y="30"/>
                    <a:pt x="147" y="26"/>
                    <a:pt x="172" y="19"/>
                  </a:cubicBezTo>
                  <a:cubicBezTo>
                    <a:pt x="170" y="13"/>
                    <a:pt x="168" y="7"/>
                    <a:pt x="166" y="1"/>
                  </a:cubicBezTo>
                  <a:cubicBezTo>
                    <a:pt x="142" y="7"/>
                    <a:pt x="115" y="10"/>
                    <a:pt x="86" y="10"/>
                  </a:cubicBezTo>
                </a:path>
              </a:pathLst>
            </a:custGeom>
            <a:solidFill>
              <a:srgbClr val="0241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15"/>
            <p:cNvSpPr/>
            <p:nvPr/>
          </p:nvSpPr>
          <p:spPr bwMode="auto">
            <a:xfrm flipH="1">
              <a:off x="2904529" y="3076190"/>
              <a:ext cx="497165" cy="301901"/>
            </a:xfrm>
            <a:custGeom>
              <a:gdLst>
                <a:gd fmla="*/ 80 w 160" name="T0"/>
                <a:gd fmla="*/ 0 h 99" name="T1"/>
                <a:gd fmla="*/ 0 w 160" name="T2"/>
                <a:gd fmla="*/ 89 h 99" name="T3"/>
                <a:gd fmla="*/ 80 w 160" name="T4"/>
                <a:gd fmla="*/ 99 h 99" name="T5"/>
                <a:gd fmla="*/ 160 w 160" name="T6"/>
                <a:gd fmla="*/ 90 h 99" name="T7"/>
                <a:gd fmla="*/ 80 w 160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160">
                  <a:moveTo>
                    <a:pt x="80" y="0"/>
                  </a:moveTo>
                  <a:cubicBezTo>
                    <a:pt x="49" y="0"/>
                    <a:pt x="20" y="34"/>
                    <a:pt x="0" y="89"/>
                  </a:cubicBezTo>
                  <a:cubicBezTo>
                    <a:pt x="24" y="95"/>
                    <a:pt x="51" y="99"/>
                    <a:pt x="80" y="99"/>
                  </a:cubicBezTo>
                  <a:cubicBezTo>
                    <a:pt x="109" y="99"/>
                    <a:pt x="136" y="96"/>
                    <a:pt x="160" y="90"/>
                  </a:cubicBezTo>
                  <a:cubicBezTo>
                    <a:pt x="141" y="35"/>
                    <a:pt x="112" y="0"/>
                    <a:pt x="80" y="0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16"/>
            <p:cNvSpPr/>
            <p:nvPr/>
          </p:nvSpPr>
          <p:spPr bwMode="auto">
            <a:xfrm flipH="1">
              <a:off x="3122285" y="4296696"/>
              <a:ext cx="86578" cy="594771"/>
            </a:xfrm>
            <a:custGeom>
              <a:gdLst>
                <a:gd fmla="*/ 27 w 28" name="T0"/>
                <a:gd fmla="*/ 98 h 195" name="T1"/>
                <a:gd fmla="*/ 12 w 28" name="T2"/>
                <a:gd fmla="*/ 194 h 195" name="T3"/>
                <a:gd fmla="*/ 1 w 28" name="T4"/>
                <a:gd fmla="*/ 97 h 195" name="T5"/>
                <a:gd fmla="*/ 16 w 28" name="T6"/>
                <a:gd fmla="*/ 0 h 195" name="T7"/>
                <a:gd fmla="*/ 27 w 28" name="T8"/>
                <a:gd fmla="*/ 98 h 1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" w="28">
                  <a:moveTo>
                    <a:pt x="27" y="98"/>
                  </a:moveTo>
                  <a:cubicBezTo>
                    <a:pt x="26" y="151"/>
                    <a:pt x="19" y="195"/>
                    <a:pt x="12" y="194"/>
                  </a:cubicBezTo>
                  <a:cubicBezTo>
                    <a:pt x="5" y="194"/>
                    <a:pt x="0" y="151"/>
                    <a:pt x="1" y="97"/>
                  </a:cubicBezTo>
                  <a:cubicBezTo>
                    <a:pt x="2" y="43"/>
                    <a:pt x="8" y="0"/>
                    <a:pt x="16" y="0"/>
                  </a:cubicBezTo>
                  <a:cubicBezTo>
                    <a:pt x="23" y="0"/>
                    <a:pt x="28" y="44"/>
                    <a:pt x="27" y="9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17"/>
            <p:cNvSpPr/>
            <p:nvPr/>
          </p:nvSpPr>
          <p:spPr bwMode="auto">
            <a:xfrm flipH="1">
              <a:off x="3072437" y="3765143"/>
              <a:ext cx="2624" cy="3871"/>
            </a:xfrm>
            <a:custGeom>
              <a:gdLst>
                <a:gd fmla="*/ 0 w 2" name="T0"/>
                <a:gd fmla="*/ 3 h 3" name="T1"/>
                <a:gd fmla="*/ 0 w 2" name="T2"/>
                <a:gd fmla="*/ 3 h 3" name="T3"/>
                <a:gd fmla="*/ 2 w 2" name="T4"/>
                <a:gd fmla="*/ 0 h 3" name="T5"/>
                <a:gd fmla="*/ 0 w 2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BA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18"/>
            <p:cNvSpPr/>
            <p:nvPr/>
          </p:nvSpPr>
          <p:spPr bwMode="auto">
            <a:xfrm flipH="1">
              <a:off x="3072437" y="3765143"/>
              <a:ext cx="2624" cy="6451"/>
            </a:xfrm>
            <a:custGeom>
              <a:gdLst>
                <a:gd fmla="*/ 0 w 2" name="T0"/>
                <a:gd fmla="*/ 5 h 5" name="T1"/>
                <a:gd fmla="*/ 0 w 2" name="T2"/>
                <a:gd fmla="*/ 3 h 5" name="T3"/>
                <a:gd fmla="*/ 2 w 2" name="T4"/>
                <a:gd fmla="*/ 0 h 5" name="T5"/>
                <a:gd fmla="*/ 2 w 2" name="T6"/>
                <a:gd fmla="*/ 0 h 5" name="T7"/>
                <a:gd fmla="*/ 0 w 2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2">
                  <a:moveTo>
                    <a:pt x="0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19"/>
            <p:cNvSpPr/>
            <p:nvPr/>
          </p:nvSpPr>
          <p:spPr bwMode="auto">
            <a:xfrm flipH="1">
              <a:off x="2979301" y="3539363"/>
              <a:ext cx="363363" cy="357379"/>
            </a:xfrm>
            <a:custGeom>
              <a:gdLst>
                <a:gd fmla="*/ 100 w 117" name="T0"/>
                <a:gd fmla="*/ 90 h 117" name="T1"/>
                <a:gd fmla="*/ 27 w 117" name="T2"/>
                <a:gd fmla="*/ 100 h 117" name="T3"/>
                <a:gd fmla="*/ 17 w 117" name="T4"/>
                <a:gd fmla="*/ 27 h 117" name="T5"/>
                <a:gd fmla="*/ 90 w 117" name="T6"/>
                <a:gd fmla="*/ 17 h 117" name="T7"/>
                <a:gd fmla="*/ 100 w 117" name="T8"/>
                <a:gd fmla="*/ 90 h 1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7" w="117">
                  <a:moveTo>
                    <a:pt x="100" y="90"/>
                  </a:moveTo>
                  <a:cubicBezTo>
                    <a:pt x="82" y="113"/>
                    <a:pt x="50" y="117"/>
                    <a:pt x="27" y="100"/>
                  </a:cubicBezTo>
                  <a:cubicBezTo>
                    <a:pt x="4" y="82"/>
                    <a:pt x="0" y="50"/>
                    <a:pt x="17" y="27"/>
                  </a:cubicBezTo>
                  <a:cubicBezTo>
                    <a:pt x="35" y="4"/>
                    <a:pt x="67" y="0"/>
                    <a:pt x="90" y="17"/>
                  </a:cubicBezTo>
                  <a:cubicBezTo>
                    <a:pt x="113" y="35"/>
                    <a:pt x="117" y="67"/>
                    <a:pt x="100" y="90"/>
                  </a:cubicBezTo>
                </a:path>
              </a:pathLst>
            </a:custGeom>
            <a:solidFill>
              <a:srgbClr val="324D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20"/>
            <p:cNvSpPr/>
            <p:nvPr/>
          </p:nvSpPr>
          <p:spPr bwMode="auto">
            <a:xfrm flipH="1">
              <a:off x="3006848" y="3567746"/>
              <a:ext cx="306957" cy="301901"/>
            </a:xfrm>
            <a:custGeom>
              <a:gdLst>
                <a:gd fmla="*/ 84 w 99" name="T0"/>
                <a:gd fmla="*/ 76 h 99" name="T1"/>
                <a:gd fmla="*/ 23 w 99" name="T2"/>
                <a:gd fmla="*/ 84 h 99" name="T3"/>
                <a:gd fmla="*/ 14 w 99" name="T4"/>
                <a:gd fmla="*/ 23 h 99" name="T5"/>
                <a:gd fmla="*/ 76 w 99" name="T6"/>
                <a:gd fmla="*/ 15 h 99" name="T7"/>
                <a:gd fmla="*/ 84 w 99" name="T8"/>
                <a:gd fmla="*/ 76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9">
                  <a:moveTo>
                    <a:pt x="84" y="76"/>
                  </a:moveTo>
                  <a:cubicBezTo>
                    <a:pt x="70" y="95"/>
                    <a:pt x="42" y="99"/>
                    <a:pt x="23" y="84"/>
                  </a:cubicBezTo>
                  <a:cubicBezTo>
                    <a:pt x="3" y="70"/>
                    <a:pt x="0" y="42"/>
                    <a:pt x="14" y="23"/>
                  </a:cubicBezTo>
                  <a:cubicBezTo>
                    <a:pt x="29" y="4"/>
                    <a:pt x="57" y="0"/>
                    <a:pt x="76" y="15"/>
                  </a:cubicBezTo>
                  <a:cubicBezTo>
                    <a:pt x="95" y="29"/>
                    <a:pt x="99" y="57"/>
                    <a:pt x="84" y="76"/>
                  </a:cubicBezTo>
                </a:path>
              </a:pathLst>
            </a:custGeom>
            <a:solidFill>
              <a:srgbClr val="B70E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21"/>
            <p:cNvSpPr/>
            <p:nvPr/>
          </p:nvSpPr>
          <p:spPr bwMode="auto">
            <a:xfrm flipH="1">
              <a:off x="2829758" y="5749433"/>
              <a:ext cx="1111079" cy="650248"/>
            </a:xfrm>
            <a:custGeom>
              <a:gdLst>
                <a:gd fmla="*/ 321 w 358" name="T0"/>
                <a:gd fmla="*/ 84 h 213" name="T1"/>
                <a:gd fmla="*/ 299 w 358" name="T2"/>
                <a:gd fmla="*/ 91 h 213" name="T3"/>
                <a:gd fmla="*/ 246 w 358" name="T4"/>
                <a:gd fmla="*/ 42 h 213" name="T5"/>
                <a:gd fmla="*/ 242 w 358" name="T6"/>
                <a:gd fmla="*/ 42 h 213" name="T7"/>
                <a:gd fmla="*/ 191 w 358" name="T8"/>
                <a:gd fmla="*/ 0 h 213" name="T9"/>
                <a:gd fmla="*/ 165 w 358" name="T10"/>
                <a:gd fmla="*/ 6 h 213" name="T11"/>
                <a:gd fmla="*/ 141 w 358" name="T12"/>
                <a:gd fmla="*/ 34 h 213" name="T13"/>
                <a:gd fmla="*/ 123 w 358" name="T14"/>
                <a:gd fmla="*/ 31 h 213" name="T15"/>
                <a:gd fmla="*/ 75 w 358" name="T16"/>
                <a:gd fmla="*/ 62 h 213" name="T17"/>
                <a:gd fmla="*/ 52 w 358" name="T18"/>
                <a:gd fmla="*/ 56 h 213" name="T19"/>
                <a:gd fmla="*/ 0 w 358" name="T20"/>
                <a:gd fmla="*/ 109 h 213" name="T21"/>
                <a:gd fmla="*/ 52 w 358" name="T22"/>
                <a:gd fmla="*/ 162 h 213" name="T23"/>
                <a:gd fmla="*/ 67 w 358" name="T24"/>
                <a:gd fmla="*/ 160 h 213" name="T25"/>
                <a:gd fmla="*/ 143 w 358" name="T26"/>
                <a:gd fmla="*/ 213 h 213" name="T27"/>
                <a:gd fmla="*/ 165 w 358" name="T28"/>
                <a:gd fmla="*/ 210 h 213" name="T29"/>
                <a:gd fmla="*/ 217 w 358" name="T30"/>
                <a:gd fmla="*/ 166 h 213" name="T31"/>
                <a:gd fmla="*/ 254 w 358" name="T32"/>
                <a:gd fmla="*/ 188 h 213" name="T33"/>
                <a:gd fmla="*/ 297 w 358" name="T34"/>
                <a:gd fmla="*/ 150 h 213" name="T35"/>
                <a:gd fmla="*/ 321 w 358" name="T36"/>
                <a:gd fmla="*/ 158 h 213" name="T37"/>
                <a:gd fmla="*/ 358 w 358" name="T38"/>
                <a:gd fmla="*/ 121 h 213" name="T39"/>
                <a:gd fmla="*/ 321 w 358" name="T40"/>
                <a:gd fmla="*/ 84 h 21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3" w="358">
                  <a:moveTo>
                    <a:pt x="321" y="84"/>
                  </a:moveTo>
                  <a:cubicBezTo>
                    <a:pt x="313" y="84"/>
                    <a:pt x="305" y="86"/>
                    <a:pt x="299" y="91"/>
                  </a:cubicBezTo>
                  <a:cubicBezTo>
                    <a:pt x="297" y="64"/>
                    <a:pt x="274" y="42"/>
                    <a:pt x="246" y="42"/>
                  </a:cubicBezTo>
                  <a:cubicBezTo>
                    <a:pt x="245" y="42"/>
                    <a:pt x="244" y="42"/>
                    <a:pt x="242" y="42"/>
                  </a:cubicBezTo>
                  <a:cubicBezTo>
                    <a:pt x="238" y="18"/>
                    <a:pt x="216" y="0"/>
                    <a:pt x="191" y="0"/>
                  </a:cubicBezTo>
                  <a:cubicBezTo>
                    <a:pt x="181" y="0"/>
                    <a:pt x="173" y="2"/>
                    <a:pt x="165" y="6"/>
                  </a:cubicBezTo>
                  <a:cubicBezTo>
                    <a:pt x="154" y="12"/>
                    <a:pt x="146" y="22"/>
                    <a:pt x="141" y="34"/>
                  </a:cubicBezTo>
                  <a:cubicBezTo>
                    <a:pt x="136" y="32"/>
                    <a:pt x="130" y="31"/>
                    <a:pt x="123" y="31"/>
                  </a:cubicBezTo>
                  <a:cubicBezTo>
                    <a:pt x="102" y="31"/>
                    <a:pt x="84" y="43"/>
                    <a:pt x="75" y="62"/>
                  </a:cubicBezTo>
                  <a:cubicBezTo>
                    <a:pt x="68" y="58"/>
                    <a:pt x="61" y="56"/>
                    <a:pt x="52" y="56"/>
                  </a:cubicBezTo>
                  <a:cubicBezTo>
                    <a:pt x="23" y="56"/>
                    <a:pt x="0" y="80"/>
                    <a:pt x="0" y="109"/>
                  </a:cubicBezTo>
                  <a:cubicBezTo>
                    <a:pt x="0" y="139"/>
                    <a:pt x="23" y="162"/>
                    <a:pt x="52" y="162"/>
                  </a:cubicBezTo>
                  <a:cubicBezTo>
                    <a:pt x="57" y="162"/>
                    <a:pt x="62" y="162"/>
                    <a:pt x="67" y="160"/>
                  </a:cubicBezTo>
                  <a:cubicBezTo>
                    <a:pt x="78" y="191"/>
                    <a:pt x="108" y="213"/>
                    <a:pt x="143" y="213"/>
                  </a:cubicBezTo>
                  <a:cubicBezTo>
                    <a:pt x="150" y="213"/>
                    <a:pt x="158" y="212"/>
                    <a:pt x="165" y="210"/>
                  </a:cubicBezTo>
                  <a:cubicBezTo>
                    <a:pt x="188" y="204"/>
                    <a:pt x="207" y="187"/>
                    <a:pt x="217" y="166"/>
                  </a:cubicBezTo>
                  <a:cubicBezTo>
                    <a:pt x="224" y="179"/>
                    <a:pt x="238" y="188"/>
                    <a:pt x="254" y="188"/>
                  </a:cubicBezTo>
                  <a:cubicBezTo>
                    <a:pt x="277" y="188"/>
                    <a:pt x="295" y="171"/>
                    <a:pt x="297" y="150"/>
                  </a:cubicBezTo>
                  <a:cubicBezTo>
                    <a:pt x="304" y="155"/>
                    <a:pt x="312" y="158"/>
                    <a:pt x="321" y="158"/>
                  </a:cubicBezTo>
                  <a:cubicBezTo>
                    <a:pt x="342" y="158"/>
                    <a:pt x="358" y="142"/>
                    <a:pt x="358" y="121"/>
                  </a:cubicBezTo>
                  <a:cubicBezTo>
                    <a:pt x="358" y="100"/>
                    <a:pt x="342" y="84"/>
                    <a:pt x="321" y="84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22"/>
            <p:cNvSpPr/>
            <p:nvPr/>
          </p:nvSpPr>
          <p:spPr bwMode="auto">
            <a:xfrm flipH="1">
              <a:off x="2320786" y="5819102"/>
              <a:ext cx="1115014" cy="650248"/>
            </a:xfrm>
            <a:custGeom>
              <a:gdLst>
                <a:gd fmla="*/ 321 w 359" name="T0"/>
                <a:gd fmla="*/ 84 h 213" name="T1"/>
                <a:gd fmla="*/ 299 w 359" name="T2"/>
                <a:gd fmla="*/ 91 h 213" name="T3"/>
                <a:gd fmla="*/ 246 w 359" name="T4"/>
                <a:gd fmla="*/ 42 h 213" name="T5"/>
                <a:gd fmla="*/ 243 w 359" name="T6"/>
                <a:gd fmla="*/ 42 h 213" name="T7"/>
                <a:gd fmla="*/ 191 w 359" name="T8"/>
                <a:gd fmla="*/ 0 h 213" name="T9"/>
                <a:gd fmla="*/ 165 w 359" name="T10"/>
                <a:gd fmla="*/ 6 h 213" name="T11"/>
                <a:gd fmla="*/ 141 w 359" name="T12"/>
                <a:gd fmla="*/ 34 h 213" name="T13"/>
                <a:gd fmla="*/ 124 w 359" name="T14"/>
                <a:gd fmla="*/ 31 h 213" name="T15"/>
                <a:gd fmla="*/ 76 w 359" name="T16"/>
                <a:gd fmla="*/ 62 h 213" name="T17"/>
                <a:gd fmla="*/ 53 w 359" name="T18"/>
                <a:gd fmla="*/ 56 h 213" name="T19"/>
                <a:gd fmla="*/ 0 w 359" name="T20"/>
                <a:gd fmla="*/ 109 h 213" name="T21"/>
                <a:gd fmla="*/ 53 w 359" name="T22"/>
                <a:gd fmla="*/ 162 h 213" name="T23"/>
                <a:gd fmla="*/ 67 w 359" name="T24"/>
                <a:gd fmla="*/ 160 h 213" name="T25"/>
                <a:gd fmla="*/ 143 w 359" name="T26"/>
                <a:gd fmla="*/ 213 h 213" name="T27"/>
                <a:gd fmla="*/ 165 w 359" name="T28"/>
                <a:gd fmla="*/ 210 h 213" name="T29"/>
                <a:gd fmla="*/ 217 w 359" name="T30"/>
                <a:gd fmla="*/ 166 h 213" name="T31"/>
                <a:gd fmla="*/ 255 w 359" name="T32"/>
                <a:gd fmla="*/ 188 h 213" name="T33"/>
                <a:gd fmla="*/ 298 w 359" name="T34"/>
                <a:gd fmla="*/ 150 h 213" name="T35"/>
                <a:gd fmla="*/ 321 w 359" name="T36"/>
                <a:gd fmla="*/ 158 h 213" name="T37"/>
                <a:gd fmla="*/ 359 w 359" name="T38"/>
                <a:gd fmla="*/ 121 h 213" name="T39"/>
                <a:gd fmla="*/ 321 w 359" name="T40"/>
                <a:gd fmla="*/ 84 h 21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3" w="359">
                  <a:moveTo>
                    <a:pt x="321" y="84"/>
                  </a:moveTo>
                  <a:cubicBezTo>
                    <a:pt x="313" y="84"/>
                    <a:pt x="305" y="86"/>
                    <a:pt x="299" y="91"/>
                  </a:cubicBezTo>
                  <a:cubicBezTo>
                    <a:pt x="297" y="64"/>
                    <a:pt x="274" y="42"/>
                    <a:pt x="246" y="42"/>
                  </a:cubicBezTo>
                  <a:cubicBezTo>
                    <a:pt x="245" y="42"/>
                    <a:pt x="244" y="42"/>
                    <a:pt x="243" y="42"/>
                  </a:cubicBezTo>
                  <a:cubicBezTo>
                    <a:pt x="238" y="18"/>
                    <a:pt x="217" y="0"/>
                    <a:pt x="191" y="0"/>
                  </a:cubicBezTo>
                  <a:cubicBezTo>
                    <a:pt x="182" y="0"/>
                    <a:pt x="173" y="2"/>
                    <a:pt x="165" y="6"/>
                  </a:cubicBezTo>
                  <a:cubicBezTo>
                    <a:pt x="154" y="12"/>
                    <a:pt x="146" y="22"/>
                    <a:pt x="141" y="34"/>
                  </a:cubicBezTo>
                  <a:cubicBezTo>
                    <a:pt x="136" y="32"/>
                    <a:pt x="130" y="31"/>
                    <a:pt x="124" y="31"/>
                  </a:cubicBezTo>
                  <a:cubicBezTo>
                    <a:pt x="102" y="31"/>
                    <a:pt x="84" y="43"/>
                    <a:pt x="76" y="62"/>
                  </a:cubicBezTo>
                  <a:cubicBezTo>
                    <a:pt x="69" y="58"/>
                    <a:pt x="61" y="56"/>
                    <a:pt x="53" y="56"/>
                  </a:cubicBezTo>
                  <a:cubicBezTo>
                    <a:pt x="24" y="56"/>
                    <a:pt x="0" y="80"/>
                    <a:pt x="0" y="109"/>
                  </a:cubicBezTo>
                  <a:cubicBezTo>
                    <a:pt x="0" y="139"/>
                    <a:pt x="24" y="162"/>
                    <a:pt x="53" y="162"/>
                  </a:cubicBezTo>
                  <a:cubicBezTo>
                    <a:pt x="58" y="162"/>
                    <a:pt x="62" y="162"/>
                    <a:pt x="67" y="160"/>
                  </a:cubicBezTo>
                  <a:cubicBezTo>
                    <a:pt x="78" y="191"/>
                    <a:pt x="108" y="213"/>
                    <a:pt x="143" y="213"/>
                  </a:cubicBezTo>
                  <a:cubicBezTo>
                    <a:pt x="151" y="213"/>
                    <a:pt x="158" y="212"/>
                    <a:pt x="165" y="210"/>
                  </a:cubicBezTo>
                  <a:cubicBezTo>
                    <a:pt x="188" y="204"/>
                    <a:pt x="207" y="187"/>
                    <a:pt x="217" y="166"/>
                  </a:cubicBezTo>
                  <a:cubicBezTo>
                    <a:pt x="224" y="179"/>
                    <a:pt x="239" y="188"/>
                    <a:pt x="255" y="188"/>
                  </a:cubicBezTo>
                  <a:cubicBezTo>
                    <a:pt x="277" y="188"/>
                    <a:pt x="295" y="171"/>
                    <a:pt x="298" y="150"/>
                  </a:cubicBezTo>
                  <a:cubicBezTo>
                    <a:pt x="304" y="155"/>
                    <a:pt x="312" y="158"/>
                    <a:pt x="321" y="158"/>
                  </a:cubicBezTo>
                  <a:cubicBezTo>
                    <a:pt x="342" y="158"/>
                    <a:pt x="359" y="142"/>
                    <a:pt x="359" y="121"/>
                  </a:cubicBezTo>
                  <a:cubicBezTo>
                    <a:pt x="359" y="100"/>
                    <a:pt x="342" y="84"/>
                    <a:pt x="321" y="84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23"/>
            <p:cNvSpPr/>
            <p:nvPr/>
          </p:nvSpPr>
          <p:spPr bwMode="auto">
            <a:xfrm flipH="1">
              <a:off x="2774663" y="6259052"/>
              <a:ext cx="539142" cy="661860"/>
            </a:xfrm>
            <a:custGeom>
              <a:gdLst>
                <a:gd fmla="*/ 25 w 174" name="T0"/>
                <a:gd fmla="*/ 29 h 217" name="T1"/>
                <a:gd fmla="*/ 44 w 174" name="T2"/>
                <a:gd fmla="*/ 25 h 217" name="T3"/>
                <a:gd fmla="*/ 94 w 174" name="T4"/>
                <a:gd fmla="*/ 58 h 217" name="T5"/>
                <a:gd fmla="*/ 118 w 174" name="T6"/>
                <a:gd fmla="*/ 52 h 217" name="T7"/>
                <a:gd fmla="*/ 174 w 174" name="T8"/>
                <a:gd fmla="*/ 108 h 217" name="T9"/>
                <a:gd fmla="*/ 118 w 174" name="T10"/>
                <a:gd fmla="*/ 164 h 217" name="T11"/>
                <a:gd fmla="*/ 104 w 174" name="T12"/>
                <a:gd fmla="*/ 161 h 217" name="T13"/>
                <a:gd fmla="*/ 24 w 174" name="T14"/>
                <a:gd fmla="*/ 217 h 217" name="T15"/>
                <a:gd fmla="*/ 0 w 174" name="T16"/>
                <a:gd fmla="*/ 214 h 217" name="T17"/>
                <a:gd fmla="*/ 0 w 174" name="T18"/>
                <a:gd fmla="*/ 0 h 217" name="T19"/>
                <a:gd fmla="*/ 25 w 174" name="T20"/>
                <a:gd fmla="*/ 29 h 2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6" w="174">
                  <a:moveTo>
                    <a:pt x="25" y="29"/>
                  </a:moveTo>
                  <a:cubicBezTo>
                    <a:pt x="31" y="27"/>
                    <a:pt x="37" y="25"/>
                    <a:pt x="44" y="25"/>
                  </a:cubicBezTo>
                  <a:cubicBezTo>
                    <a:pt x="66" y="25"/>
                    <a:pt x="86" y="39"/>
                    <a:pt x="94" y="58"/>
                  </a:cubicBezTo>
                  <a:cubicBezTo>
                    <a:pt x="102" y="54"/>
                    <a:pt x="110" y="52"/>
                    <a:pt x="118" y="52"/>
                  </a:cubicBezTo>
                  <a:cubicBezTo>
                    <a:pt x="149" y="52"/>
                    <a:pt x="174" y="77"/>
                    <a:pt x="174" y="108"/>
                  </a:cubicBezTo>
                  <a:cubicBezTo>
                    <a:pt x="174" y="139"/>
                    <a:pt x="149" y="164"/>
                    <a:pt x="118" y="164"/>
                  </a:cubicBezTo>
                  <a:cubicBezTo>
                    <a:pt x="113" y="164"/>
                    <a:pt x="108" y="163"/>
                    <a:pt x="104" y="161"/>
                  </a:cubicBezTo>
                  <a:cubicBezTo>
                    <a:pt x="92" y="194"/>
                    <a:pt x="60" y="217"/>
                    <a:pt x="24" y="217"/>
                  </a:cubicBezTo>
                  <a:cubicBezTo>
                    <a:pt x="16" y="217"/>
                    <a:pt x="8" y="216"/>
                    <a:pt x="0" y="2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21" y="16"/>
                    <a:pt x="2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24"/>
            <p:cNvSpPr/>
            <p:nvPr/>
          </p:nvSpPr>
          <p:spPr bwMode="auto">
            <a:xfrm flipH="1">
              <a:off x="3313805" y="6237119"/>
              <a:ext cx="627032" cy="674762"/>
            </a:xfrm>
            <a:custGeom>
              <a:gdLst>
                <a:gd fmla="*/ 39 w 202" name="T0"/>
                <a:gd fmla="*/ 88 h 221" name="T1"/>
                <a:gd fmla="*/ 62 w 202" name="T2"/>
                <a:gd fmla="*/ 96 h 221" name="T3"/>
                <a:gd fmla="*/ 117 w 202" name="T4"/>
                <a:gd fmla="*/ 45 h 221" name="T5"/>
                <a:gd fmla="*/ 121 w 202" name="T6"/>
                <a:gd fmla="*/ 45 h 221" name="T7"/>
                <a:gd fmla="*/ 176 w 202" name="T8"/>
                <a:gd fmla="*/ 0 h 221" name="T9"/>
                <a:gd fmla="*/ 202 w 202" name="T10"/>
                <a:gd fmla="*/ 7 h 221" name="T11"/>
                <a:gd fmla="*/ 202 w 202" name="T12"/>
                <a:gd fmla="*/ 221 h 221" name="T13"/>
                <a:gd fmla="*/ 148 w 202" name="T14"/>
                <a:gd fmla="*/ 174 h 221" name="T15"/>
                <a:gd fmla="*/ 109 w 202" name="T16"/>
                <a:gd fmla="*/ 198 h 221" name="T17"/>
                <a:gd fmla="*/ 63 w 202" name="T18"/>
                <a:gd fmla="*/ 158 h 221" name="T19"/>
                <a:gd fmla="*/ 39 w 202" name="T20"/>
                <a:gd fmla="*/ 166 h 221" name="T21"/>
                <a:gd fmla="*/ 0 w 202" name="T22"/>
                <a:gd fmla="*/ 127 h 221" name="T23"/>
                <a:gd fmla="*/ 39 w 202" name="T24"/>
                <a:gd fmla="*/ 88 h 2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21" w="201">
                  <a:moveTo>
                    <a:pt x="39" y="88"/>
                  </a:moveTo>
                  <a:cubicBezTo>
                    <a:pt x="47" y="88"/>
                    <a:pt x="55" y="91"/>
                    <a:pt x="62" y="96"/>
                  </a:cubicBezTo>
                  <a:cubicBezTo>
                    <a:pt x="64" y="67"/>
                    <a:pt x="88" y="45"/>
                    <a:pt x="117" y="45"/>
                  </a:cubicBezTo>
                  <a:cubicBezTo>
                    <a:pt x="119" y="45"/>
                    <a:pt x="120" y="45"/>
                    <a:pt x="121" y="45"/>
                  </a:cubicBezTo>
                  <a:cubicBezTo>
                    <a:pt x="126" y="19"/>
                    <a:pt x="149" y="0"/>
                    <a:pt x="176" y="0"/>
                  </a:cubicBezTo>
                  <a:cubicBezTo>
                    <a:pt x="185" y="0"/>
                    <a:pt x="194" y="2"/>
                    <a:pt x="202" y="7"/>
                  </a:cubicBezTo>
                  <a:cubicBezTo>
                    <a:pt x="202" y="221"/>
                    <a:pt x="202" y="221"/>
                    <a:pt x="202" y="221"/>
                  </a:cubicBezTo>
                  <a:cubicBezTo>
                    <a:pt x="178" y="214"/>
                    <a:pt x="158" y="197"/>
                    <a:pt x="148" y="174"/>
                  </a:cubicBezTo>
                  <a:cubicBezTo>
                    <a:pt x="140" y="188"/>
                    <a:pt x="126" y="198"/>
                    <a:pt x="109" y="198"/>
                  </a:cubicBezTo>
                  <a:cubicBezTo>
                    <a:pt x="85" y="198"/>
                    <a:pt x="66" y="180"/>
                    <a:pt x="63" y="158"/>
                  </a:cubicBezTo>
                  <a:cubicBezTo>
                    <a:pt x="57" y="163"/>
                    <a:pt x="48" y="166"/>
                    <a:pt x="39" y="166"/>
                  </a:cubicBezTo>
                  <a:cubicBezTo>
                    <a:pt x="17" y="166"/>
                    <a:pt x="0" y="149"/>
                    <a:pt x="0" y="127"/>
                  </a:cubicBezTo>
                  <a:cubicBezTo>
                    <a:pt x="0" y="106"/>
                    <a:pt x="17" y="88"/>
                    <a:pt x="3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25"/>
            <p:cNvSpPr/>
            <p:nvPr/>
          </p:nvSpPr>
          <p:spPr bwMode="auto">
            <a:xfrm flipH="1">
              <a:off x="2138449" y="6164869"/>
              <a:ext cx="1166174" cy="683793"/>
            </a:xfrm>
            <a:custGeom>
              <a:gdLst>
                <a:gd fmla="*/ 320 w 376" name="T0"/>
                <a:gd fmla="*/ 59 h 224" name="T1"/>
                <a:gd fmla="*/ 297 w 376" name="T2"/>
                <a:gd fmla="*/ 65 h 224" name="T3"/>
                <a:gd fmla="*/ 246 w 376" name="T4"/>
                <a:gd fmla="*/ 32 h 224" name="T5"/>
                <a:gd fmla="*/ 227 w 376" name="T6"/>
                <a:gd fmla="*/ 35 h 224" name="T7"/>
                <a:gd fmla="*/ 202 w 376" name="T8"/>
                <a:gd fmla="*/ 7 h 224" name="T9"/>
                <a:gd fmla="*/ 176 w 376" name="T10"/>
                <a:gd fmla="*/ 0 h 224" name="T11"/>
                <a:gd fmla="*/ 121 w 376" name="T12"/>
                <a:gd fmla="*/ 45 h 224" name="T13"/>
                <a:gd fmla="*/ 117 w 376" name="T14"/>
                <a:gd fmla="*/ 44 h 224" name="T15"/>
                <a:gd fmla="*/ 62 w 376" name="T16"/>
                <a:gd fmla="*/ 95 h 224" name="T17"/>
                <a:gd fmla="*/ 39 w 376" name="T18"/>
                <a:gd fmla="*/ 88 h 224" name="T19"/>
                <a:gd fmla="*/ 0 w 376" name="T20"/>
                <a:gd fmla="*/ 127 h 224" name="T21"/>
                <a:gd fmla="*/ 39 w 376" name="T22"/>
                <a:gd fmla="*/ 166 h 224" name="T23"/>
                <a:gd fmla="*/ 64 w 376" name="T24"/>
                <a:gd fmla="*/ 158 h 224" name="T25"/>
                <a:gd fmla="*/ 109 w 376" name="T26"/>
                <a:gd fmla="*/ 197 h 224" name="T27"/>
                <a:gd fmla="*/ 148 w 376" name="T28"/>
                <a:gd fmla="*/ 174 h 224" name="T29"/>
                <a:gd fmla="*/ 202 w 376" name="T30"/>
                <a:gd fmla="*/ 221 h 224" name="T31"/>
                <a:gd fmla="*/ 226 w 376" name="T32"/>
                <a:gd fmla="*/ 224 h 224" name="T33"/>
                <a:gd fmla="*/ 306 w 376" name="T34"/>
                <a:gd fmla="*/ 168 h 224" name="T35"/>
                <a:gd fmla="*/ 320 w 376" name="T36"/>
                <a:gd fmla="*/ 170 h 224" name="T37"/>
                <a:gd fmla="*/ 376 w 376" name="T38"/>
                <a:gd fmla="*/ 115 h 224" name="T39"/>
                <a:gd fmla="*/ 320 w 376" name="T40"/>
                <a:gd fmla="*/ 59 h 22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24" w="376">
                  <a:moveTo>
                    <a:pt x="320" y="59"/>
                  </a:moveTo>
                  <a:cubicBezTo>
                    <a:pt x="312" y="59"/>
                    <a:pt x="304" y="61"/>
                    <a:pt x="297" y="65"/>
                  </a:cubicBezTo>
                  <a:cubicBezTo>
                    <a:pt x="288" y="46"/>
                    <a:pt x="268" y="32"/>
                    <a:pt x="246" y="32"/>
                  </a:cubicBezTo>
                  <a:cubicBezTo>
                    <a:pt x="239" y="32"/>
                    <a:pt x="233" y="33"/>
                    <a:pt x="227" y="35"/>
                  </a:cubicBezTo>
                  <a:cubicBezTo>
                    <a:pt x="223" y="23"/>
                    <a:pt x="214" y="13"/>
                    <a:pt x="202" y="7"/>
                  </a:cubicBezTo>
                  <a:cubicBezTo>
                    <a:pt x="194" y="2"/>
                    <a:pt x="185" y="0"/>
                    <a:pt x="176" y="0"/>
                  </a:cubicBezTo>
                  <a:cubicBezTo>
                    <a:pt x="149" y="0"/>
                    <a:pt x="126" y="19"/>
                    <a:pt x="121" y="45"/>
                  </a:cubicBezTo>
                  <a:cubicBezTo>
                    <a:pt x="120" y="45"/>
                    <a:pt x="119" y="44"/>
                    <a:pt x="117" y="44"/>
                  </a:cubicBezTo>
                  <a:cubicBezTo>
                    <a:pt x="88" y="44"/>
                    <a:pt x="64" y="67"/>
                    <a:pt x="62" y="95"/>
                  </a:cubicBezTo>
                  <a:cubicBezTo>
                    <a:pt x="56" y="91"/>
                    <a:pt x="48" y="88"/>
                    <a:pt x="39" y="88"/>
                  </a:cubicBezTo>
                  <a:cubicBezTo>
                    <a:pt x="17" y="88"/>
                    <a:pt x="0" y="105"/>
                    <a:pt x="0" y="127"/>
                  </a:cubicBezTo>
                  <a:cubicBezTo>
                    <a:pt x="0" y="149"/>
                    <a:pt x="17" y="166"/>
                    <a:pt x="39" y="166"/>
                  </a:cubicBezTo>
                  <a:cubicBezTo>
                    <a:pt x="48" y="166"/>
                    <a:pt x="57" y="163"/>
                    <a:pt x="64" y="158"/>
                  </a:cubicBezTo>
                  <a:cubicBezTo>
                    <a:pt x="66" y="180"/>
                    <a:pt x="85" y="197"/>
                    <a:pt x="109" y="197"/>
                  </a:cubicBezTo>
                  <a:cubicBezTo>
                    <a:pt x="126" y="197"/>
                    <a:pt x="140" y="188"/>
                    <a:pt x="148" y="174"/>
                  </a:cubicBezTo>
                  <a:cubicBezTo>
                    <a:pt x="159" y="197"/>
                    <a:pt x="178" y="214"/>
                    <a:pt x="202" y="221"/>
                  </a:cubicBezTo>
                  <a:cubicBezTo>
                    <a:pt x="210" y="223"/>
                    <a:pt x="218" y="224"/>
                    <a:pt x="226" y="224"/>
                  </a:cubicBezTo>
                  <a:cubicBezTo>
                    <a:pt x="262" y="224"/>
                    <a:pt x="294" y="201"/>
                    <a:pt x="306" y="168"/>
                  </a:cubicBezTo>
                  <a:cubicBezTo>
                    <a:pt x="310" y="170"/>
                    <a:pt x="315" y="170"/>
                    <a:pt x="320" y="170"/>
                  </a:cubicBezTo>
                  <a:cubicBezTo>
                    <a:pt x="351" y="170"/>
                    <a:pt x="376" y="146"/>
                    <a:pt x="376" y="115"/>
                  </a:cubicBezTo>
                  <a:cubicBezTo>
                    <a:pt x="376" y="84"/>
                    <a:pt x="351" y="59"/>
                    <a:pt x="32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26"/>
            <p:cNvSpPr/>
            <p:nvPr/>
          </p:nvSpPr>
          <p:spPr bwMode="auto">
            <a:xfrm flipH="1">
              <a:off x="2929453" y="6066816"/>
              <a:ext cx="1167486" cy="683793"/>
            </a:xfrm>
            <a:custGeom>
              <a:gdLst>
                <a:gd fmla="*/ 321 w 376" name="T0"/>
                <a:gd fmla="*/ 60 h 224" name="T1"/>
                <a:gd fmla="*/ 297 w 376" name="T2"/>
                <a:gd fmla="*/ 65 h 224" name="T3"/>
                <a:gd fmla="*/ 246 w 376" name="T4"/>
                <a:gd fmla="*/ 33 h 224" name="T5"/>
                <a:gd fmla="*/ 228 w 376" name="T6"/>
                <a:gd fmla="*/ 36 h 224" name="T7"/>
                <a:gd fmla="*/ 203 w 376" name="T8"/>
                <a:gd fmla="*/ 7 h 224" name="T9"/>
                <a:gd fmla="*/ 176 w 376" name="T10"/>
                <a:gd fmla="*/ 0 h 224" name="T11"/>
                <a:gd fmla="*/ 121 w 376" name="T12"/>
                <a:gd fmla="*/ 45 h 224" name="T13"/>
                <a:gd fmla="*/ 118 w 376" name="T14"/>
                <a:gd fmla="*/ 45 h 224" name="T15"/>
                <a:gd fmla="*/ 62 w 376" name="T16"/>
                <a:gd fmla="*/ 96 h 224" name="T17"/>
                <a:gd fmla="*/ 39 w 376" name="T18"/>
                <a:gd fmla="*/ 88 h 224" name="T19"/>
                <a:gd fmla="*/ 0 w 376" name="T20"/>
                <a:gd fmla="*/ 128 h 224" name="T21"/>
                <a:gd fmla="*/ 39 w 376" name="T22"/>
                <a:gd fmla="*/ 167 h 224" name="T23"/>
                <a:gd fmla="*/ 64 w 376" name="T24"/>
                <a:gd fmla="*/ 158 h 224" name="T25"/>
                <a:gd fmla="*/ 109 w 376" name="T26"/>
                <a:gd fmla="*/ 198 h 224" name="T27"/>
                <a:gd fmla="*/ 148 w 376" name="T28"/>
                <a:gd fmla="*/ 175 h 224" name="T29"/>
                <a:gd fmla="*/ 203 w 376" name="T30"/>
                <a:gd fmla="*/ 221 h 224" name="T31"/>
                <a:gd fmla="*/ 226 w 376" name="T32"/>
                <a:gd fmla="*/ 224 h 224" name="T33"/>
                <a:gd fmla="*/ 306 w 376" name="T34"/>
                <a:gd fmla="*/ 169 h 224" name="T35"/>
                <a:gd fmla="*/ 321 w 376" name="T36"/>
                <a:gd fmla="*/ 171 h 224" name="T37"/>
                <a:gd fmla="*/ 376 w 376" name="T38"/>
                <a:gd fmla="*/ 115 h 224" name="T39"/>
                <a:gd fmla="*/ 321 w 376" name="T40"/>
                <a:gd fmla="*/ 60 h 22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24" w="376">
                  <a:moveTo>
                    <a:pt x="321" y="60"/>
                  </a:moveTo>
                  <a:cubicBezTo>
                    <a:pt x="312" y="60"/>
                    <a:pt x="304" y="62"/>
                    <a:pt x="297" y="65"/>
                  </a:cubicBezTo>
                  <a:cubicBezTo>
                    <a:pt x="288" y="46"/>
                    <a:pt x="269" y="33"/>
                    <a:pt x="246" y="33"/>
                  </a:cubicBezTo>
                  <a:cubicBezTo>
                    <a:pt x="240" y="33"/>
                    <a:pt x="234" y="34"/>
                    <a:pt x="228" y="36"/>
                  </a:cubicBezTo>
                  <a:cubicBezTo>
                    <a:pt x="223" y="24"/>
                    <a:pt x="214" y="14"/>
                    <a:pt x="203" y="7"/>
                  </a:cubicBezTo>
                  <a:cubicBezTo>
                    <a:pt x="195" y="3"/>
                    <a:pt x="186" y="0"/>
                    <a:pt x="176" y="0"/>
                  </a:cubicBezTo>
                  <a:cubicBezTo>
                    <a:pt x="149" y="0"/>
                    <a:pt x="126" y="20"/>
                    <a:pt x="121" y="45"/>
                  </a:cubicBezTo>
                  <a:cubicBezTo>
                    <a:pt x="120" y="45"/>
                    <a:pt x="119" y="45"/>
                    <a:pt x="118" y="45"/>
                  </a:cubicBezTo>
                  <a:cubicBezTo>
                    <a:pt x="89" y="45"/>
                    <a:pt x="65" y="67"/>
                    <a:pt x="62" y="96"/>
                  </a:cubicBezTo>
                  <a:cubicBezTo>
                    <a:pt x="56" y="91"/>
                    <a:pt x="48" y="88"/>
                    <a:pt x="39" y="88"/>
                  </a:cubicBezTo>
                  <a:cubicBezTo>
                    <a:pt x="17" y="88"/>
                    <a:pt x="0" y="106"/>
                    <a:pt x="0" y="128"/>
                  </a:cubicBezTo>
                  <a:cubicBezTo>
                    <a:pt x="0" y="149"/>
                    <a:pt x="17" y="167"/>
                    <a:pt x="39" y="167"/>
                  </a:cubicBezTo>
                  <a:cubicBezTo>
                    <a:pt x="49" y="167"/>
                    <a:pt x="57" y="164"/>
                    <a:pt x="64" y="158"/>
                  </a:cubicBezTo>
                  <a:cubicBezTo>
                    <a:pt x="67" y="181"/>
                    <a:pt x="86" y="198"/>
                    <a:pt x="109" y="198"/>
                  </a:cubicBezTo>
                  <a:cubicBezTo>
                    <a:pt x="126" y="198"/>
                    <a:pt x="141" y="189"/>
                    <a:pt x="148" y="175"/>
                  </a:cubicBezTo>
                  <a:cubicBezTo>
                    <a:pt x="159" y="197"/>
                    <a:pt x="179" y="214"/>
                    <a:pt x="203" y="221"/>
                  </a:cubicBezTo>
                  <a:cubicBezTo>
                    <a:pt x="210" y="223"/>
                    <a:pt x="218" y="224"/>
                    <a:pt x="226" y="224"/>
                  </a:cubicBezTo>
                  <a:cubicBezTo>
                    <a:pt x="263" y="224"/>
                    <a:pt x="294" y="201"/>
                    <a:pt x="306" y="169"/>
                  </a:cubicBezTo>
                  <a:cubicBezTo>
                    <a:pt x="311" y="170"/>
                    <a:pt x="316" y="171"/>
                    <a:pt x="321" y="171"/>
                  </a:cubicBezTo>
                  <a:cubicBezTo>
                    <a:pt x="351" y="171"/>
                    <a:pt x="376" y="146"/>
                    <a:pt x="376" y="115"/>
                  </a:cubicBezTo>
                  <a:cubicBezTo>
                    <a:pt x="376" y="85"/>
                    <a:pt x="351" y="60"/>
                    <a:pt x="32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27"/>
            <p:cNvSpPr>
              <a:spLocks noEditPoints="1"/>
            </p:cNvSpPr>
            <p:nvPr/>
          </p:nvSpPr>
          <p:spPr bwMode="auto">
            <a:xfrm flipH="1">
              <a:off x="3349223" y="4611498"/>
              <a:ext cx="170532" cy="203848"/>
            </a:xfrm>
            <a:custGeom>
              <a:gdLst>
                <a:gd fmla="*/ 55 w 55" name="T0"/>
                <a:gd fmla="*/ 3 h 67" name="T1"/>
                <a:gd fmla="*/ 50 w 55" name="T2"/>
                <a:gd fmla="*/ 67 h 67" name="T3"/>
                <a:gd fmla="*/ 50 w 55" name="T4"/>
                <a:gd fmla="*/ 67 h 67" name="T5"/>
                <a:gd fmla="*/ 55 w 55" name="T6"/>
                <a:gd fmla="*/ 3 h 67" name="T7"/>
                <a:gd fmla="*/ 55 w 55" name="T8"/>
                <a:gd fmla="*/ 3 h 67" name="T9"/>
                <a:gd fmla="*/ 54 w 55" name="T10"/>
                <a:gd fmla="*/ 0 h 67" name="T11"/>
                <a:gd fmla="*/ 0 w 55" name="T12"/>
                <a:gd fmla="*/ 52 h 67" name="T13"/>
                <a:gd fmla="*/ 0 w 55" name="T14"/>
                <a:gd fmla="*/ 52 h 67" name="T15"/>
                <a:gd fmla="*/ 54 w 55" name="T16"/>
                <a:gd fmla="*/ 0 h 67" name="T17"/>
                <a:gd fmla="*/ 54 w 55" name="T18"/>
                <a:gd fmla="*/ 0 h 6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7" w="55">
                  <a:moveTo>
                    <a:pt x="55" y="3"/>
                  </a:moveTo>
                  <a:cubicBezTo>
                    <a:pt x="54" y="25"/>
                    <a:pt x="52" y="46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2" y="46"/>
                    <a:pt x="54" y="25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moveTo>
                    <a:pt x="54" y="0"/>
                  </a:moveTo>
                  <a:cubicBezTo>
                    <a:pt x="32" y="15"/>
                    <a:pt x="14" y="35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4" y="35"/>
                    <a:pt x="32" y="15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4E7A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28"/>
            <p:cNvSpPr>
              <a:spLocks noEditPoints="1"/>
            </p:cNvSpPr>
            <p:nvPr/>
          </p:nvSpPr>
          <p:spPr bwMode="auto">
            <a:xfrm flipH="1">
              <a:off x="3363653" y="4770190"/>
              <a:ext cx="208573" cy="469624"/>
            </a:xfrm>
            <a:custGeom>
              <a:gdLst>
                <a:gd fmla="*/ 67 w 67" name="T0"/>
                <a:gd fmla="*/ 15 h 154" name="T1"/>
                <a:gd fmla="*/ 48 w 67" name="T2"/>
                <a:gd fmla="*/ 154 h 154" name="T3"/>
                <a:gd fmla="*/ 48 w 67" name="T4"/>
                <a:gd fmla="*/ 154 h 154" name="T5"/>
                <a:gd fmla="*/ 67 w 67" name="T6"/>
                <a:gd fmla="*/ 15 h 154" name="T7"/>
                <a:gd fmla="*/ 67 w 67" name="T8"/>
                <a:gd fmla="*/ 15 h 154" name="T9"/>
                <a:gd fmla="*/ 17 w 67" name="T10"/>
                <a:gd fmla="*/ 0 h 154" name="T11"/>
                <a:gd fmla="*/ 17 w 67" name="T12"/>
                <a:gd fmla="*/ 0 h 154" name="T13"/>
                <a:gd fmla="*/ 0 w 67" name="T14"/>
                <a:gd fmla="*/ 26 h 154" name="T15"/>
                <a:gd fmla="*/ 0 w 67" name="T16"/>
                <a:gd fmla="*/ 26 h 154" name="T17"/>
                <a:gd fmla="*/ 17 w 67" name="T18"/>
                <a:gd fmla="*/ 0 h 1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4" w="67">
                  <a:moveTo>
                    <a:pt x="67" y="15"/>
                  </a:moveTo>
                  <a:cubicBezTo>
                    <a:pt x="62" y="69"/>
                    <a:pt x="55" y="117"/>
                    <a:pt x="48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55" y="117"/>
                    <a:pt x="62" y="69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10"/>
                    <a:pt x="4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9"/>
                    <a:pt x="10" y="10"/>
                    <a:pt x="17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29"/>
            <p:cNvSpPr>
              <a:spLocks noEditPoints="1"/>
            </p:cNvSpPr>
            <p:nvPr/>
          </p:nvSpPr>
          <p:spPr bwMode="auto">
            <a:xfrm flipH="1">
              <a:off x="3422683" y="4848891"/>
              <a:ext cx="158726" cy="661860"/>
            </a:xfrm>
            <a:custGeom>
              <a:gdLst>
                <a:gd fmla="*/ 32 w 51" name="T0"/>
                <a:gd fmla="*/ 217 h 217" name="T1"/>
                <a:gd fmla="*/ 32 w 51" name="T2"/>
                <a:gd fmla="*/ 217 h 217" name="T3"/>
                <a:gd fmla="*/ 32 w 51" name="T4"/>
                <a:gd fmla="*/ 217 h 217" name="T5"/>
                <a:gd fmla="*/ 32 w 51" name="T6"/>
                <a:gd fmla="*/ 217 h 217" name="T7"/>
                <a:gd fmla="*/ 32 w 51" name="T8"/>
                <a:gd fmla="*/ 217 h 217" name="T9"/>
                <a:gd fmla="*/ 32 w 51" name="T10"/>
                <a:gd fmla="*/ 217 h 217" name="T11"/>
                <a:gd fmla="*/ 32 w 51" name="T12"/>
                <a:gd fmla="*/ 217 h 217" name="T13"/>
                <a:gd fmla="*/ 51 w 51" name="T14"/>
                <a:gd fmla="*/ 128 h 217" name="T15"/>
                <a:gd fmla="*/ 32 w 51" name="T16"/>
                <a:gd fmla="*/ 217 h 217" name="T17"/>
                <a:gd fmla="*/ 51 w 51" name="T18"/>
                <a:gd fmla="*/ 128 h 217" name="T19"/>
                <a:gd fmla="*/ 51 w 51" name="T20"/>
                <a:gd fmla="*/ 128 h 217" name="T21"/>
                <a:gd fmla="*/ 0 w 51" name="T22"/>
                <a:gd fmla="*/ 7 h 217" name="T23"/>
                <a:gd fmla="*/ 0 w 51" name="T24"/>
                <a:gd fmla="*/ 7 h 217" name="T25"/>
                <a:gd fmla="*/ 0 w 51" name="T26"/>
                <a:gd fmla="*/ 7 h 217" name="T27"/>
                <a:gd fmla="*/ 0 w 51" name="T28"/>
                <a:gd fmla="*/ 7 h 217" name="T29"/>
                <a:gd fmla="*/ 0 w 51" name="T30"/>
                <a:gd fmla="*/ 7 h 217" name="T31"/>
                <a:gd fmla="*/ 0 w 51" name="T32"/>
                <a:gd fmla="*/ 7 h 217" name="T33"/>
                <a:gd fmla="*/ 0 w 51" name="T34"/>
                <a:gd fmla="*/ 5 h 217" name="T35"/>
                <a:gd fmla="*/ 0 w 51" name="T36"/>
                <a:gd fmla="*/ 5 h 217" name="T37"/>
                <a:gd fmla="*/ 0 w 51" name="T38"/>
                <a:gd fmla="*/ 5 h 217" name="T39"/>
                <a:gd fmla="*/ 1 w 51" name="T40"/>
                <a:gd fmla="*/ 5 h 217" name="T41"/>
                <a:gd fmla="*/ 1 w 51" name="T42"/>
                <a:gd fmla="*/ 5 h 217" name="T43"/>
                <a:gd fmla="*/ 1 w 51" name="T44"/>
                <a:gd fmla="*/ 5 h 217" name="T45"/>
                <a:gd fmla="*/ 1 w 51" name="T46"/>
                <a:gd fmla="*/ 5 h 217" name="T47"/>
                <a:gd fmla="*/ 1 w 51" name="T48"/>
                <a:gd fmla="*/ 5 h 217" name="T49"/>
                <a:gd fmla="*/ 1 w 51" name="T50"/>
                <a:gd fmla="*/ 5 h 217" name="T51"/>
                <a:gd fmla="*/ 1 w 51" name="T52"/>
                <a:gd fmla="*/ 5 h 217" name="T53"/>
                <a:gd fmla="*/ 1 w 51" name="T54"/>
                <a:gd fmla="*/ 5 h 217" name="T55"/>
                <a:gd fmla="*/ 1 w 51" name="T56"/>
                <a:gd fmla="*/ 5 h 217" name="T57"/>
                <a:gd fmla="*/ 1 w 51" name="T58"/>
                <a:gd fmla="*/ 5 h 217" name="T59"/>
                <a:gd fmla="*/ 1 w 51" name="T60"/>
                <a:gd fmla="*/ 5 h 217" name="T61"/>
                <a:gd fmla="*/ 1 w 51" name="T62"/>
                <a:gd fmla="*/ 5 h 217" name="T63"/>
                <a:gd fmla="*/ 1 w 51" name="T64"/>
                <a:gd fmla="*/ 5 h 217" name="T65"/>
                <a:gd fmla="*/ 1 w 51" name="T66"/>
                <a:gd fmla="*/ 5 h 217" name="T67"/>
                <a:gd fmla="*/ 1 w 51" name="T68"/>
                <a:gd fmla="*/ 5 h 217" name="T69"/>
                <a:gd fmla="*/ 1 w 51" name="T70"/>
                <a:gd fmla="*/ 5 h 217" name="T71"/>
                <a:gd fmla="*/ 1 w 51" name="T72"/>
                <a:gd fmla="*/ 5 h 217" name="T73"/>
                <a:gd fmla="*/ 1 w 51" name="T74"/>
                <a:gd fmla="*/ 5 h 217" name="T75"/>
                <a:gd fmla="*/ 3 w 51" name="T76"/>
                <a:gd fmla="*/ 0 h 217" name="T77"/>
                <a:gd fmla="*/ 3 w 51" name="T78"/>
                <a:gd fmla="*/ 0 h 217" name="T79"/>
                <a:gd fmla="*/ 1 w 51" name="T80"/>
                <a:gd fmla="*/ 5 h 217" name="T81"/>
                <a:gd fmla="*/ 3 w 51" name="T82"/>
                <a:gd fmla="*/ 0 h 21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16" w="51">
                  <a:moveTo>
                    <a:pt x="32" y="217"/>
                  </a:moveTo>
                  <a:cubicBezTo>
                    <a:pt x="32" y="217"/>
                    <a:pt x="32" y="217"/>
                    <a:pt x="32" y="217"/>
                  </a:cubicBezTo>
                  <a:cubicBezTo>
                    <a:pt x="32" y="217"/>
                    <a:pt x="32" y="217"/>
                    <a:pt x="32" y="217"/>
                  </a:cubicBezTo>
                  <a:cubicBezTo>
                    <a:pt x="32" y="217"/>
                    <a:pt x="32" y="217"/>
                    <a:pt x="32" y="217"/>
                  </a:cubicBezTo>
                  <a:moveTo>
                    <a:pt x="32" y="217"/>
                  </a:moveTo>
                  <a:cubicBezTo>
                    <a:pt x="32" y="217"/>
                    <a:pt x="32" y="217"/>
                    <a:pt x="32" y="217"/>
                  </a:cubicBezTo>
                  <a:cubicBezTo>
                    <a:pt x="32" y="217"/>
                    <a:pt x="32" y="217"/>
                    <a:pt x="32" y="217"/>
                  </a:cubicBezTo>
                  <a:moveTo>
                    <a:pt x="51" y="128"/>
                  </a:moveTo>
                  <a:cubicBezTo>
                    <a:pt x="41" y="183"/>
                    <a:pt x="32" y="217"/>
                    <a:pt x="32" y="217"/>
                  </a:cubicBezTo>
                  <a:cubicBezTo>
                    <a:pt x="32" y="217"/>
                    <a:pt x="41" y="183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rgbClr val="4EB4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30"/>
            <p:cNvSpPr>
              <a:spLocks noEditPoints="1"/>
            </p:cNvSpPr>
            <p:nvPr/>
          </p:nvSpPr>
          <p:spPr bwMode="auto">
            <a:xfrm flipH="1">
              <a:off x="3692910" y="473664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31"/>
            <p:cNvSpPr/>
            <p:nvPr/>
          </p:nvSpPr>
          <p:spPr bwMode="auto">
            <a:xfrm flipH="1">
              <a:off x="3156391" y="4620530"/>
              <a:ext cx="325322" cy="890221"/>
            </a:xfrm>
            <a:custGeom>
              <a:gdLst>
                <a:gd fmla="*/ 43 w 105" name="T0"/>
                <a:gd fmla="*/ 0 h 292" name="T1"/>
                <a:gd fmla="*/ 38 w 105" name="T2"/>
                <a:gd fmla="*/ 64 h 292" name="T3"/>
                <a:gd fmla="*/ 19 w 105" name="T4"/>
                <a:gd fmla="*/ 203 h 292" name="T5"/>
                <a:gd fmla="*/ 0 w 105" name="T6"/>
                <a:gd fmla="*/ 292 h 292" name="T7"/>
                <a:gd fmla="*/ 0 w 105" name="T8"/>
                <a:gd fmla="*/ 292 h 292" name="T9"/>
                <a:gd fmla="*/ 0 w 105" name="T10"/>
                <a:gd fmla="*/ 292 h 292" name="T11"/>
                <a:gd fmla="*/ 0 w 105" name="T12"/>
                <a:gd fmla="*/ 292 h 292" name="T13"/>
                <a:gd fmla="*/ 0 w 105" name="T14"/>
                <a:gd fmla="*/ 292 h 292" name="T15"/>
                <a:gd fmla="*/ 51 w 105" name="T16"/>
                <a:gd fmla="*/ 139 h 292" name="T17"/>
                <a:gd fmla="*/ 72 w 105" name="T18"/>
                <a:gd fmla="*/ 291 h 292" name="T19"/>
                <a:gd fmla="*/ 103 w 105" name="T20"/>
                <a:gd fmla="*/ 154 h 292" name="T21"/>
                <a:gd fmla="*/ 105 w 105" name="T22"/>
                <a:gd fmla="*/ 163 h 292" name="T23"/>
                <a:gd fmla="*/ 105 w 105" name="T24"/>
                <a:gd fmla="*/ 82 h 292" name="T25"/>
                <a:gd fmla="*/ 100 w 105" name="T26"/>
                <a:gd fmla="*/ 88 h 292" name="T27"/>
                <a:gd fmla="*/ 100 w 105" name="T28"/>
                <a:gd fmla="*/ 88 h 292" name="T29"/>
                <a:gd fmla="*/ 90 w 105" name="T30"/>
                <a:gd fmla="*/ 46 h 292" name="T31"/>
                <a:gd fmla="*/ 43 w 105" name="T32"/>
                <a:gd fmla="*/ 0 h 29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92" w="105">
                  <a:moveTo>
                    <a:pt x="43" y="0"/>
                  </a:moveTo>
                  <a:cubicBezTo>
                    <a:pt x="42" y="22"/>
                    <a:pt x="40" y="43"/>
                    <a:pt x="38" y="64"/>
                  </a:cubicBezTo>
                  <a:cubicBezTo>
                    <a:pt x="33" y="118"/>
                    <a:pt x="26" y="166"/>
                    <a:pt x="19" y="203"/>
                  </a:cubicBezTo>
                  <a:cubicBezTo>
                    <a:pt x="9" y="258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72" y="291"/>
                    <a:pt x="72" y="291"/>
                    <a:pt x="72" y="291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3" y="86"/>
                    <a:pt x="102" y="88"/>
                    <a:pt x="100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95" y="88"/>
                    <a:pt x="92" y="72"/>
                    <a:pt x="90" y="46"/>
                  </a:cubicBezTo>
                  <a:cubicBezTo>
                    <a:pt x="73" y="40"/>
                    <a:pt x="57" y="24"/>
                    <a:pt x="43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32"/>
            <p:cNvSpPr/>
            <p:nvPr/>
          </p:nvSpPr>
          <p:spPr bwMode="auto">
            <a:xfrm flipH="1">
              <a:off x="3351847" y="4317338"/>
              <a:ext cx="341063" cy="571548"/>
            </a:xfrm>
            <a:custGeom>
              <a:gdLst>
                <a:gd fmla="*/ 77 w 110" name="T0"/>
                <a:gd fmla="*/ 0 h 187" name="T1"/>
                <a:gd fmla="*/ 0 w 110" name="T2"/>
                <a:gd fmla="*/ 137 h 187" name="T3"/>
                <a:gd fmla="*/ 0 w 110" name="T4"/>
                <a:gd fmla="*/ 137 h 187" name="T5"/>
                <a:gd fmla="*/ 0 w 110" name="T6"/>
                <a:gd fmla="*/ 137 h 187" name="T7"/>
                <a:gd fmla="*/ 0 w 110" name="T8"/>
                <a:gd fmla="*/ 137 h 187" name="T9"/>
                <a:gd fmla="*/ 0 w 110" name="T10"/>
                <a:gd fmla="*/ 138 h 187" name="T11"/>
                <a:gd fmla="*/ 0 w 110" name="T12"/>
                <a:gd fmla="*/ 138 h 187" name="T13"/>
                <a:gd fmla="*/ 26 w 110" name="T14"/>
                <a:gd fmla="*/ 187 h 187" name="T15"/>
                <a:gd fmla="*/ 36 w 110" name="T16"/>
                <a:gd fmla="*/ 181 h 187" name="T17"/>
                <a:gd fmla="*/ 36 w 110" name="T18"/>
                <a:gd fmla="*/ 181 h 187" name="T19"/>
                <a:gd fmla="*/ 36 w 110" name="T20"/>
                <a:gd fmla="*/ 181 h 187" name="T21"/>
                <a:gd fmla="*/ 36 w 110" name="T22"/>
                <a:gd fmla="*/ 181 h 187" name="T23"/>
                <a:gd fmla="*/ 36 w 110" name="T24"/>
                <a:gd fmla="*/ 181 h 187" name="T25"/>
                <a:gd fmla="*/ 36 w 110" name="T26"/>
                <a:gd fmla="*/ 179 h 187" name="T27"/>
                <a:gd fmla="*/ 36 w 110" name="T28"/>
                <a:gd fmla="*/ 179 h 187" name="T29"/>
                <a:gd fmla="*/ 37 w 110" name="T30"/>
                <a:gd fmla="*/ 179 h 187" name="T31"/>
                <a:gd fmla="*/ 37 w 110" name="T32"/>
                <a:gd fmla="*/ 179 h 187" name="T33"/>
                <a:gd fmla="*/ 37 w 110" name="T34"/>
                <a:gd fmla="*/ 179 h 187" name="T35"/>
                <a:gd fmla="*/ 37 w 110" name="T36"/>
                <a:gd fmla="*/ 179 h 187" name="T37"/>
                <a:gd fmla="*/ 37 w 110" name="T38"/>
                <a:gd fmla="*/ 179 h 187" name="T39"/>
                <a:gd fmla="*/ 37 w 110" name="T40"/>
                <a:gd fmla="*/ 179 h 187" name="T41"/>
                <a:gd fmla="*/ 37 w 110" name="T42"/>
                <a:gd fmla="*/ 179 h 187" name="T43"/>
                <a:gd fmla="*/ 37 w 110" name="T44"/>
                <a:gd fmla="*/ 179 h 187" name="T45"/>
                <a:gd fmla="*/ 37 w 110" name="T46"/>
                <a:gd fmla="*/ 179 h 187" name="T47"/>
                <a:gd fmla="*/ 37 w 110" name="T48"/>
                <a:gd fmla="*/ 179 h 187" name="T49"/>
                <a:gd fmla="*/ 37 w 110" name="T50"/>
                <a:gd fmla="*/ 179 h 187" name="T51"/>
                <a:gd fmla="*/ 37 w 110" name="T52"/>
                <a:gd fmla="*/ 179 h 187" name="T53"/>
                <a:gd fmla="*/ 37 w 110" name="T54"/>
                <a:gd fmla="*/ 179 h 187" name="T55"/>
                <a:gd fmla="*/ 39 w 110" name="T56"/>
                <a:gd fmla="*/ 174 h 187" name="T57"/>
                <a:gd fmla="*/ 56 w 110" name="T58"/>
                <a:gd fmla="*/ 148 h 187" name="T59"/>
                <a:gd fmla="*/ 110 w 110" name="T60"/>
                <a:gd fmla="*/ 96 h 187" name="T61"/>
                <a:gd fmla="*/ 77 w 110" name="T62"/>
                <a:gd fmla="*/ 0 h 18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87" w="110">
                  <a:moveTo>
                    <a:pt x="77" y="0"/>
                  </a:moveTo>
                  <a:cubicBezTo>
                    <a:pt x="16" y="44"/>
                    <a:pt x="1" y="103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" y="174"/>
                    <a:pt x="15" y="187"/>
                    <a:pt x="26" y="187"/>
                  </a:cubicBezTo>
                  <a:cubicBezTo>
                    <a:pt x="30" y="187"/>
                    <a:pt x="34" y="185"/>
                    <a:pt x="36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0"/>
                    <a:pt x="36" y="180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7"/>
                    <a:pt x="38" y="176"/>
                    <a:pt x="39" y="174"/>
                  </a:cubicBezTo>
                  <a:cubicBezTo>
                    <a:pt x="43" y="167"/>
                    <a:pt x="49" y="158"/>
                    <a:pt x="56" y="148"/>
                  </a:cubicBezTo>
                  <a:cubicBezTo>
                    <a:pt x="70" y="131"/>
                    <a:pt x="88" y="111"/>
                    <a:pt x="110" y="96"/>
                  </a:cubicBezTo>
                  <a:cubicBezTo>
                    <a:pt x="96" y="71"/>
                    <a:pt x="85" y="38"/>
                    <a:pt x="77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33"/>
            <p:cNvSpPr/>
            <p:nvPr/>
          </p:nvSpPr>
          <p:spPr bwMode="auto">
            <a:xfrm flipH="1">
              <a:off x="3156391" y="3402604"/>
              <a:ext cx="334504" cy="1357264"/>
            </a:xfrm>
            <a:custGeom>
              <a:gdLst>
                <a:gd fmla="*/ 23 w 108" name="T0"/>
                <a:gd fmla="*/ 0 h 445" name="T1"/>
                <a:gd fmla="*/ 0 w 108" name="T2"/>
                <a:gd fmla="*/ 170 h 445" name="T3"/>
                <a:gd fmla="*/ 0 w 108" name="T4"/>
                <a:gd fmla="*/ 170 h 445" name="T5"/>
                <a:gd fmla="*/ 12 w 108" name="T6"/>
                <a:gd fmla="*/ 300 h 445" name="T7"/>
                <a:gd fmla="*/ 12 w 108" name="T8"/>
                <a:gd fmla="*/ 300 h 445" name="T9"/>
                <a:gd fmla="*/ 45 w 108" name="T10"/>
                <a:gd fmla="*/ 396 h 445" name="T11"/>
                <a:gd fmla="*/ 45 w 108" name="T12"/>
                <a:gd fmla="*/ 396 h 445" name="T13"/>
                <a:gd fmla="*/ 45 w 108" name="T14"/>
                <a:gd fmla="*/ 396 h 445" name="T15"/>
                <a:gd fmla="*/ 46 w 108" name="T16"/>
                <a:gd fmla="*/ 398 h 445" name="T17"/>
                <a:gd fmla="*/ 46 w 108" name="T18"/>
                <a:gd fmla="*/ 399 h 445" name="T19"/>
                <a:gd fmla="*/ 46 w 108" name="T20"/>
                <a:gd fmla="*/ 399 h 445" name="T21"/>
                <a:gd fmla="*/ 93 w 108" name="T22"/>
                <a:gd fmla="*/ 445 h 445" name="T23"/>
                <a:gd fmla="*/ 92 w 108" name="T24"/>
                <a:gd fmla="*/ 390 h 445" name="T25"/>
                <a:gd fmla="*/ 107 w 108" name="T26"/>
                <a:gd fmla="*/ 293 h 445" name="T27"/>
                <a:gd fmla="*/ 107 w 108" name="T28"/>
                <a:gd fmla="*/ 293 h 445" name="T29"/>
                <a:gd fmla="*/ 108 w 108" name="T30"/>
                <a:gd fmla="*/ 294 h 445" name="T31"/>
                <a:gd fmla="*/ 108 w 108" name="T32"/>
                <a:gd fmla="*/ 155 h 445" name="T33"/>
                <a:gd fmla="*/ 106 w 108" name="T34"/>
                <a:gd fmla="*/ 155 h 445" name="T35"/>
                <a:gd fmla="*/ 75 w 108" name="T36"/>
                <a:gd fmla="*/ 145 h 445" name="T37"/>
                <a:gd fmla="*/ 65 w 108" name="T38"/>
                <a:gd fmla="*/ 72 h 445" name="T39"/>
                <a:gd fmla="*/ 106 w 108" name="T40"/>
                <a:gd fmla="*/ 52 h 445" name="T41"/>
                <a:gd fmla="*/ 108 w 108" name="T42"/>
                <a:gd fmla="*/ 52 h 445" name="T43"/>
                <a:gd fmla="*/ 108 w 108" name="T44"/>
                <a:gd fmla="*/ 12 h 445" name="T45"/>
                <a:gd fmla="*/ 23 w 108" name="T46"/>
                <a:gd fmla="*/ 0 h 44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45" w="108">
                  <a:moveTo>
                    <a:pt x="23" y="0"/>
                  </a:moveTo>
                  <a:cubicBezTo>
                    <a:pt x="8" y="47"/>
                    <a:pt x="0" y="106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7"/>
                    <a:pt x="4" y="261"/>
                    <a:pt x="12" y="300"/>
                  </a:cubicBezTo>
                  <a:cubicBezTo>
                    <a:pt x="12" y="300"/>
                    <a:pt x="12" y="300"/>
                    <a:pt x="12" y="300"/>
                  </a:cubicBezTo>
                  <a:cubicBezTo>
                    <a:pt x="20" y="338"/>
                    <a:pt x="31" y="371"/>
                    <a:pt x="45" y="396"/>
                  </a:cubicBezTo>
                  <a:cubicBezTo>
                    <a:pt x="45" y="396"/>
                    <a:pt x="45" y="396"/>
                    <a:pt x="45" y="396"/>
                  </a:cubicBezTo>
                  <a:cubicBezTo>
                    <a:pt x="45" y="396"/>
                    <a:pt x="45" y="396"/>
                    <a:pt x="45" y="396"/>
                  </a:cubicBezTo>
                  <a:cubicBezTo>
                    <a:pt x="45" y="397"/>
                    <a:pt x="46" y="398"/>
                    <a:pt x="46" y="398"/>
                  </a:cubicBezTo>
                  <a:cubicBezTo>
                    <a:pt x="46" y="399"/>
                    <a:pt x="46" y="399"/>
                    <a:pt x="46" y="399"/>
                  </a:cubicBezTo>
                  <a:cubicBezTo>
                    <a:pt x="46" y="399"/>
                    <a:pt x="46" y="399"/>
                    <a:pt x="46" y="399"/>
                  </a:cubicBezTo>
                  <a:cubicBezTo>
                    <a:pt x="60" y="423"/>
                    <a:pt x="76" y="439"/>
                    <a:pt x="93" y="445"/>
                  </a:cubicBezTo>
                  <a:cubicBezTo>
                    <a:pt x="92" y="430"/>
                    <a:pt x="91" y="411"/>
                    <a:pt x="92" y="390"/>
                  </a:cubicBezTo>
                  <a:cubicBezTo>
                    <a:pt x="93" y="337"/>
                    <a:pt x="99" y="293"/>
                    <a:pt x="107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93"/>
                    <a:pt x="107" y="293"/>
                    <a:pt x="108" y="294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107" y="155"/>
                    <a:pt x="107" y="155"/>
                    <a:pt x="106" y="155"/>
                  </a:cubicBezTo>
                  <a:cubicBezTo>
                    <a:pt x="95" y="155"/>
                    <a:pt x="84" y="152"/>
                    <a:pt x="75" y="145"/>
                  </a:cubicBezTo>
                  <a:cubicBezTo>
                    <a:pt x="52" y="127"/>
                    <a:pt x="48" y="95"/>
                    <a:pt x="65" y="72"/>
                  </a:cubicBezTo>
                  <a:cubicBezTo>
                    <a:pt x="75" y="59"/>
                    <a:pt x="91" y="52"/>
                    <a:pt x="106" y="52"/>
                  </a:cubicBezTo>
                  <a:cubicBezTo>
                    <a:pt x="107" y="52"/>
                    <a:pt x="107" y="52"/>
                    <a:pt x="108" y="5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77" y="12"/>
                    <a:pt x="48" y="8"/>
                    <a:pt x="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34"/>
            <p:cNvSpPr/>
            <p:nvPr/>
          </p:nvSpPr>
          <p:spPr bwMode="auto">
            <a:xfrm flipH="1">
              <a:off x="3156391" y="3347126"/>
              <a:ext cx="263668" cy="91602"/>
            </a:xfrm>
            <a:custGeom>
              <a:gdLst>
                <a:gd fmla="*/ 6 w 85" name="T0"/>
                <a:gd fmla="*/ 0 h 30" name="T1"/>
                <a:gd fmla="*/ 0 w 85" name="T2"/>
                <a:gd fmla="*/ 18 h 30" name="T3"/>
                <a:gd fmla="*/ 85 w 85" name="T4"/>
                <a:gd fmla="*/ 30 h 30" name="T5"/>
                <a:gd fmla="*/ 85 w 85" name="T6"/>
                <a:gd fmla="*/ 10 h 30" name="T7"/>
                <a:gd fmla="*/ 6 w 85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85">
                  <a:moveTo>
                    <a:pt x="6" y="0"/>
                  </a:moveTo>
                  <a:cubicBezTo>
                    <a:pt x="4" y="6"/>
                    <a:pt x="2" y="12"/>
                    <a:pt x="0" y="18"/>
                  </a:cubicBezTo>
                  <a:cubicBezTo>
                    <a:pt x="25" y="26"/>
                    <a:pt x="54" y="30"/>
                    <a:pt x="85" y="3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56" y="10"/>
                    <a:pt x="29" y="6"/>
                    <a:pt x="6" y="0"/>
                  </a:cubicBezTo>
                </a:path>
              </a:pathLst>
            </a:custGeom>
            <a:solidFill>
              <a:srgbClr val="4E7A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35"/>
            <p:cNvSpPr/>
            <p:nvPr/>
          </p:nvSpPr>
          <p:spPr bwMode="auto">
            <a:xfrm flipH="1">
              <a:off x="3156391" y="3076190"/>
              <a:ext cx="245303" cy="301901"/>
            </a:xfrm>
            <a:custGeom>
              <a:gdLst>
                <a:gd fmla="*/ 79 w 79" name="T0"/>
                <a:gd fmla="*/ 0 h 99" name="T1"/>
                <a:gd fmla="*/ 0 w 79" name="T2"/>
                <a:gd fmla="*/ 89 h 99" name="T3"/>
                <a:gd fmla="*/ 0 w 79" name="T4"/>
                <a:gd fmla="*/ 89 h 99" name="T5"/>
                <a:gd fmla="*/ 79 w 79" name="T6"/>
                <a:gd fmla="*/ 99 h 99" name="T7"/>
                <a:gd fmla="*/ 79 w 79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79">
                  <a:moveTo>
                    <a:pt x="79" y="0"/>
                  </a:moveTo>
                  <a:cubicBezTo>
                    <a:pt x="48" y="1"/>
                    <a:pt x="20" y="35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3" y="95"/>
                    <a:pt x="50" y="99"/>
                    <a:pt x="79" y="99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FFC9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36"/>
            <p:cNvSpPr/>
            <p:nvPr/>
          </p:nvSpPr>
          <p:spPr bwMode="auto">
            <a:xfrm flipH="1">
              <a:off x="3156391" y="4296696"/>
              <a:ext cx="52471" cy="592190"/>
            </a:xfrm>
            <a:custGeom>
              <a:gdLst>
                <a:gd fmla="*/ 16 w 17" name="T0"/>
                <a:gd fmla="*/ 0 h 194" name="T1"/>
                <a:gd fmla="*/ 1 w 17" name="T2"/>
                <a:gd fmla="*/ 97 h 194" name="T3"/>
                <a:gd fmla="*/ 2 w 17" name="T4"/>
                <a:gd fmla="*/ 152 h 194" name="T5"/>
                <a:gd fmla="*/ 12 w 17" name="T6"/>
                <a:gd fmla="*/ 194 h 194" name="T7"/>
                <a:gd fmla="*/ 12 w 17" name="T8"/>
                <a:gd fmla="*/ 194 h 194" name="T9"/>
                <a:gd fmla="*/ 17 w 17" name="T10"/>
                <a:gd fmla="*/ 188 h 194" name="T11"/>
                <a:gd fmla="*/ 17 w 17" name="T12"/>
                <a:gd fmla="*/ 1 h 194" name="T13"/>
                <a:gd fmla="*/ 16 w 17" name="T14"/>
                <a:gd fmla="*/ 0 h 194" name="T15"/>
                <a:gd fmla="*/ 16 w 17" name="T16"/>
                <a:gd fmla="*/ 0 h 1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4" w="17">
                  <a:moveTo>
                    <a:pt x="16" y="0"/>
                  </a:moveTo>
                  <a:cubicBezTo>
                    <a:pt x="8" y="0"/>
                    <a:pt x="2" y="44"/>
                    <a:pt x="1" y="97"/>
                  </a:cubicBezTo>
                  <a:cubicBezTo>
                    <a:pt x="0" y="118"/>
                    <a:pt x="1" y="137"/>
                    <a:pt x="2" y="152"/>
                  </a:cubicBezTo>
                  <a:cubicBezTo>
                    <a:pt x="4" y="178"/>
                    <a:pt x="7" y="194"/>
                    <a:pt x="12" y="194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4" y="194"/>
                    <a:pt x="15" y="192"/>
                    <a:pt x="17" y="18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37"/>
            <p:cNvSpPr/>
            <p:nvPr/>
          </p:nvSpPr>
          <p:spPr bwMode="auto">
            <a:xfrm flipH="1">
              <a:off x="3156391" y="3561296"/>
              <a:ext cx="186273" cy="313513"/>
            </a:xfrm>
            <a:custGeom>
              <a:gdLst>
                <a:gd fmla="*/ 58 w 60" name="T0"/>
                <a:gd fmla="*/ 0 h 103" name="T1"/>
                <a:gd fmla="*/ 17 w 60" name="T2"/>
                <a:gd fmla="*/ 20 h 103" name="T3"/>
                <a:gd fmla="*/ 27 w 60" name="T4"/>
                <a:gd fmla="*/ 93 h 103" name="T5"/>
                <a:gd fmla="*/ 58 w 60" name="T6"/>
                <a:gd fmla="*/ 103 h 103" name="T7"/>
                <a:gd fmla="*/ 60 w 60" name="T8"/>
                <a:gd fmla="*/ 103 h 103" name="T9"/>
                <a:gd fmla="*/ 60 w 60" name="T10"/>
                <a:gd fmla="*/ 95 h 103" name="T11"/>
                <a:gd fmla="*/ 58 w 60" name="T12"/>
                <a:gd fmla="*/ 95 h 103" name="T13"/>
                <a:gd fmla="*/ 32 w 60" name="T14"/>
                <a:gd fmla="*/ 86 h 103" name="T15"/>
                <a:gd fmla="*/ 23 w 60" name="T16"/>
                <a:gd fmla="*/ 25 h 103" name="T17"/>
                <a:gd fmla="*/ 58 w 60" name="T18"/>
                <a:gd fmla="*/ 8 h 103" name="T19"/>
                <a:gd fmla="*/ 60 w 60" name="T20"/>
                <a:gd fmla="*/ 8 h 103" name="T21"/>
                <a:gd fmla="*/ 60 w 60" name="T22"/>
                <a:gd fmla="*/ 0 h 103" name="T23"/>
                <a:gd fmla="*/ 58 w 60" name="T24"/>
                <a:gd fmla="*/ 0 h 10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3" w="60">
                  <a:moveTo>
                    <a:pt x="58" y="0"/>
                  </a:moveTo>
                  <a:cubicBezTo>
                    <a:pt x="43" y="0"/>
                    <a:pt x="27" y="7"/>
                    <a:pt x="17" y="20"/>
                  </a:cubicBezTo>
                  <a:cubicBezTo>
                    <a:pt x="0" y="43"/>
                    <a:pt x="4" y="75"/>
                    <a:pt x="27" y="93"/>
                  </a:cubicBezTo>
                  <a:cubicBezTo>
                    <a:pt x="36" y="100"/>
                    <a:pt x="47" y="103"/>
                    <a:pt x="58" y="103"/>
                  </a:cubicBezTo>
                  <a:cubicBezTo>
                    <a:pt x="59" y="103"/>
                    <a:pt x="59" y="103"/>
                    <a:pt x="60" y="10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9" y="95"/>
                    <a:pt x="59" y="95"/>
                    <a:pt x="58" y="95"/>
                  </a:cubicBezTo>
                  <a:cubicBezTo>
                    <a:pt x="49" y="95"/>
                    <a:pt x="40" y="92"/>
                    <a:pt x="32" y="86"/>
                  </a:cubicBezTo>
                  <a:cubicBezTo>
                    <a:pt x="12" y="72"/>
                    <a:pt x="9" y="44"/>
                    <a:pt x="23" y="25"/>
                  </a:cubicBezTo>
                  <a:cubicBezTo>
                    <a:pt x="32" y="14"/>
                    <a:pt x="45" y="8"/>
                    <a:pt x="58" y="8"/>
                  </a:cubicBezTo>
                  <a:cubicBezTo>
                    <a:pt x="59" y="8"/>
                    <a:pt x="59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</a:path>
              </a:pathLst>
            </a:custGeom>
            <a:solidFill>
              <a:srgbClr val="7083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38"/>
            <p:cNvSpPr/>
            <p:nvPr/>
          </p:nvSpPr>
          <p:spPr bwMode="auto">
            <a:xfrm flipH="1">
              <a:off x="3156391" y="3585809"/>
              <a:ext cx="157414" cy="265776"/>
            </a:xfrm>
            <a:custGeom>
              <a:gdLst>
                <a:gd fmla="*/ 49 w 51" name="T0"/>
                <a:gd fmla="*/ 0 h 87" name="T1"/>
                <a:gd fmla="*/ 14 w 51" name="T2"/>
                <a:gd fmla="*/ 17 h 87" name="T3"/>
                <a:gd fmla="*/ 23 w 51" name="T4"/>
                <a:gd fmla="*/ 78 h 87" name="T5"/>
                <a:gd fmla="*/ 49 w 51" name="T6"/>
                <a:gd fmla="*/ 87 h 87" name="T7"/>
                <a:gd fmla="*/ 51 w 51" name="T8"/>
                <a:gd fmla="*/ 87 h 87" name="T9"/>
                <a:gd fmla="*/ 51 w 51" name="T10"/>
                <a:gd fmla="*/ 0 h 87" name="T11"/>
                <a:gd fmla="*/ 49 w 51" name="T12"/>
                <a:gd fmla="*/ 0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51">
                  <a:moveTo>
                    <a:pt x="49" y="0"/>
                  </a:moveTo>
                  <a:cubicBezTo>
                    <a:pt x="36" y="0"/>
                    <a:pt x="23" y="6"/>
                    <a:pt x="14" y="17"/>
                  </a:cubicBezTo>
                  <a:cubicBezTo>
                    <a:pt x="0" y="36"/>
                    <a:pt x="3" y="64"/>
                    <a:pt x="23" y="78"/>
                  </a:cubicBezTo>
                  <a:cubicBezTo>
                    <a:pt x="31" y="84"/>
                    <a:pt x="40" y="87"/>
                    <a:pt x="49" y="87"/>
                  </a:cubicBezTo>
                  <a:cubicBezTo>
                    <a:pt x="50" y="87"/>
                    <a:pt x="50" y="87"/>
                    <a:pt x="51" y="8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49" y="0"/>
                  </a:cubicBezTo>
                </a:path>
              </a:pathLst>
            </a:custGeom>
            <a:solidFill>
              <a:srgbClr val="CD57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98" name="Rectangle 6"/>
          <p:cNvSpPr>
            <a:spLocks noChangeArrowheads="1"/>
          </p:cNvSpPr>
          <p:nvPr/>
        </p:nvSpPr>
        <p:spPr bwMode="auto">
          <a:xfrm>
            <a:off x="4842771" y="3029389"/>
            <a:ext cx="9778355" cy="97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4" name="Rectangle 12"/>
          <p:cNvSpPr>
            <a:spLocks noChangeArrowheads="1"/>
          </p:cNvSpPr>
          <p:nvPr/>
        </p:nvSpPr>
        <p:spPr bwMode="auto">
          <a:xfrm>
            <a:off x="4842771" y="3029389"/>
            <a:ext cx="9778355" cy="32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98" name="文本框 1197"/>
          <p:cNvSpPr txBox="1"/>
          <p:nvPr/>
        </p:nvSpPr>
        <p:spPr>
          <a:xfrm>
            <a:off x="4476784" y="2480334"/>
            <a:ext cx="4578548" cy="1676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 sz="4000"/>
              <a:t>可以不成功</a:t>
            </a:r>
          </a:p>
          <a:p>
            <a:pPr algn="ctr"/>
            <a:r>
              <a:rPr altLang="en-US" lang="zh-CN" smtClean="0" sz="4000"/>
              <a:t>不能不成长</a:t>
            </a:r>
          </a:p>
        </p:txBody>
      </p:sp>
      <p:cxnSp>
        <p:nvCxnSpPr>
          <p:cNvPr id="1200" name="直接连接符 1199"/>
          <p:cNvCxnSpPr/>
          <p:nvPr/>
        </p:nvCxnSpPr>
        <p:spPr>
          <a:xfrm>
            <a:off x="4252685" y="2052348"/>
            <a:ext cx="4992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直接连接符 1200"/>
          <p:cNvCxnSpPr/>
          <p:nvPr/>
        </p:nvCxnSpPr>
        <p:spPr>
          <a:xfrm>
            <a:off x="4252685" y="4652114"/>
            <a:ext cx="4992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2" name="Freeform 17"/>
          <p:cNvSpPr/>
          <p:nvPr/>
        </p:nvSpPr>
        <p:spPr bwMode="auto">
          <a:xfrm>
            <a:off x="4138612" y="1080798"/>
            <a:ext cx="1957388" cy="971550"/>
          </a:xfrm>
          <a:custGeom>
            <a:gdLst>
              <a:gd fmla="*/ 451 w 521" name="T0"/>
              <a:gd fmla="*/ 139 h 259" name="T1"/>
              <a:gd fmla="*/ 436 w 521" name="T2"/>
              <a:gd fmla="*/ 140 h 259" name="T3"/>
              <a:gd fmla="*/ 437 w 521" name="T4"/>
              <a:gd fmla="*/ 126 h 259" name="T5"/>
              <a:gd fmla="*/ 312 w 521" name="T6"/>
              <a:gd fmla="*/ 0 h 259" name="T7"/>
              <a:gd fmla="*/ 198 w 521" name="T8"/>
              <a:gd fmla="*/ 74 h 259" name="T9"/>
              <a:gd fmla="*/ 180 w 521" name="T10"/>
              <a:gd fmla="*/ 72 h 259" name="T11"/>
              <a:gd fmla="*/ 91 w 521" name="T12"/>
              <a:gd fmla="*/ 152 h 259" name="T13"/>
              <a:gd fmla="*/ 65 w 521" name="T14"/>
              <a:gd fmla="*/ 147 h 259" name="T15"/>
              <a:gd fmla="*/ 0 w 521" name="T16"/>
              <a:gd fmla="*/ 212 h 259" name="T17"/>
              <a:gd fmla="*/ 19 w 521" name="T18"/>
              <a:gd fmla="*/ 259 h 259" name="T19"/>
              <a:gd fmla="*/ 500 w 521" name="T20"/>
              <a:gd fmla="*/ 259 h 259" name="T21"/>
              <a:gd fmla="*/ 521 w 521" name="T22"/>
              <a:gd fmla="*/ 209 h 259" name="T23"/>
              <a:gd fmla="*/ 451 w 521" name="T24"/>
              <a:gd fmla="*/ 139 h 25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59" w="521">
                <a:moveTo>
                  <a:pt x="451" y="139"/>
                </a:moveTo>
                <a:cubicBezTo>
                  <a:pt x="446" y="139"/>
                  <a:pt x="441" y="139"/>
                  <a:pt x="436" y="140"/>
                </a:cubicBezTo>
                <a:cubicBezTo>
                  <a:pt x="437" y="136"/>
                  <a:pt x="437" y="131"/>
                  <a:pt x="437" y="126"/>
                </a:cubicBezTo>
                <a:cubicBezTo>
                  <a:pt x="437" y="57"/>
                  <a:pt x="381" y="0"/>
                  <a:pt x="312" y="0"/>
                </a:cubicBezTo>
                <a:cubicBezTo>
                  <a:pt x="261" y="0"/>
                  <a:pt x="217" y="30"/>
                  <a:pt x="198" y="74"/>
                </a:cubicBezTo>
                <a:cubicBezTo>
                  <a:pt x="192" y="72"/>
                  <a:pt x="186" y="72"/>
                  <a:pt x="180" y="72"/>
                </a:cubicBezTo>
                <a:cubicBezTo>
                  <a:pt x="134" y="72"/>
                  <a:pt x="95" y="107"/>
                  <a:pt x="91" y="152"/>
                </a:cubicBezTo>
                <a:cubicBezTo>
                  <a:pt x="83" y="149"/>
                  <a:pt x="74" y="147"/>
                  <a:pt x="65" y="147"/>
                </a:cubicBezTo>
                <a:cubicBezTo>
                  <a:pt x="29" y="147"/>
                  <a:pt x="0" y="176"/>
                  <a:pt x="0" y="212"/>
                </a:cubicBezTo>
                <a:cubicBezTo>
                  <a:pt x="0" y="230"/>
                  <a:pt x="7" y="247"/>
                  <a:pt x="19" y="259"/>
                </a:cubicBezTo>
                <a:cubicBezTo>
                  <a:pt x="500" y="259"/>
                  <a:pt x="500" y="259"/>
                  <a:pt x="500" y="259"/>
                </a:cubicBezTo>
                <a:cubicBezTo>
                  <a:pt x="513" y="246"/>
                  <a:pt x="521" y="228"/>
                  <a:pt x="521" y="209"/>
                </a:cubicBezTo>
                <a:cubicBezTo>
                  <a:pt x="521" y="170"/>
                  <a:pt x="489" y="139"/>
                  <a:pt x="451" y="139"/>
                </a:cubicBezTo>
                <a:close/>
              </a:path>
            </a:pathLst>
          </a:custGeom>
          <a:solidFill>
            <a:srgbClr val="F0F4E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3" name="Freeform 18"/>
          <p:cNvSpPr/>
          <p:nvPr/>
        </p:nvSpPr>
        <p:spPr bwMode="auto">
          <a:xfrm>
            <a:off x="8235724" y="1560223"/>
            <a:ext cx="942975" cy="492125"/>
          </a:xfrm>
          <a:custGeom>
            <a:gdLst>
              <a:gd fmla="*/ 220 w 251" name="T0"/>
              <a:gd fmla="*/ 77 h 131" name="T1"/>
              <a:gd fmla="*/ 207 w 251" name="T2"/>
              <a:gd fmla="*/ 80 h 131" name="T3"/>
              <a:gd fmla="*/ 165 w 251" name="T4"/>
              <a:gd fmla="*/ 41 h 131" name="T5"/>
              <a:gd fmla="*/ 155 w 251" name="T6"/>
              <a:gd fmla="*/ 42 h 131" name="T7"/>
              <a:gd fmla="*/ 99 w 251" name="T8"/>
              <a:gd fmla="*/ 0 h 131" name="T9"/>
              <a:gd fmla="*/ 41 w 251" name="T10"/>
              <a:gd fmla="*/ 58 h 131" name="T11"/>
              <a:gd fmla="*/ 43 w 251" name="T12"/>
              <a:gd fmla="*/ 75 h 131" name="T13"/>
              <a:gd fmla="*/ 34 w 251" name="T14"/>
              <a:gd fmla="*/ 73 h 131" name="T15"/>
              <a:gd fmla="*/ 0 w 251" name="T16"/>
              <a:gd fmla="*/ 107 h 131" name="T17"/>
              <a:gd fmla="*/ 10 w 251" name="T18"/>
              <a:gd fmla="*/ 131 h 131" name="T19"/>
              <a:gd fmla="*/ 242 w 251" name="T20"/>
              <a:gd fmla="*/ 131 h 131" name="T21"/>
              <a:gd fmla="*/ 251 w 251" name="T22"/>
              <a:gd fmla="*/ 109 h 131" name="T23"/>
              <a:gd fmla="*/ 220 w 251" name="T24"/>
              <a:gd fmla="*/ 77 h 13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31" w="251">
                <a:moveTo>
                  <a:pt x="220" y="77"/>
                </a:moveTo>
                <a:cubicBezTo>
                  <a:pt x="215" y="77"/>
                  <a:pt x="211" y="78"/>
                  <a:pt x="207" y="80"/>
                </a:cubicBezTo>
                <a:cubicBezTo>
                  <a:pt x="205" y="58"/>
                  <a:pt x="187" y="41"/>
                  <a:pt x="165" y="41"/>
                </a:cubicBezTo>
                <a:cubicBezTo>
                  <a:pt x="161" y="41"/>
                  <a:pt x="158" y="41"/>
                  <a:pt x="155" y="42"/>
                </a:cubicBezTo>
                <a:cubicBezTo>
                  <a:pt x="148" y="18"/>
                  <a:pt x="126" y="0"/>
                  <a:pt x="99" y="0"/>
                </a:cubicBezTo>
                <a:cubicBezTo>
                  <a:pt x="67" y="0"/>
                  <a:pt x="41" y="26"/>
                  <a:pt x="41" y="58"/>
                </a:cubicBezTo>
                <a:cubicBezTo>
                  <a:pt x="41" y="64"/>
                  <a:pt x="42" y="69"/>
                  <a:pt x="43" y="75"/>
                </a:cubicBezTo>
                <a:cubicBezTo>
                  <a:pt x="40" y="74"/>
                  <a:pt x="37" y="73"/>
                  <a:pt x="34" y="73"/>
                </a:cubicBezTo>
                <a:cubicBezTo>
                  <a:pt x="15" y="73"/>
                  <a:pt x="0" y="88"/>
                  <a:pt x="0" y="107"/>
                </a:cubicBezTo>
                <a:cubicBezTo>
                  <a:pt x="0" y="116"/>
                  <a:pt x="4" y="125"/>
                  <a:pt x="10" y="131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48" y="125"/>
                  <a:pt x="251" y="117"/>
                  <a:pt x="251" y="109"/>
                </a:cubicBezTo>
                <a:cubicBezTo>
                  <a:pt x="251" y="91"/>
                  <a:pt x="237" y="77"/>
                  <a:pt x="220" y="77"/>
                </a:cubicBezTo>
                <a:close/>
              </a:path>
            </a:pathLst>
          </a:custGeom>
          <a:solidFill>
            <a:srgbClr val="F0F4E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4" name="Freeform 118"/>
          <p:cNvSpPr/>
          <p:nvPr/>
        </p:nvSpPr>
        <p:spPr bwMode="auto">
          <a:xfrm>
            <a:off x="4295758" y="4065012"/>
            <a:ext cx="1020619" cy="605468"/>
          </a:xfrm>
          <a:custGeom>
            <a:gdLst>
              <a:gd fmla="*/ 377 w 462" name="T0"/>
              <a:gd fmla="*/ 89 h 274" name="T1"/>
              <a:gd fmla="*/ 377 w 462" name="T2"/>
              <a:gd fmla="*/ 89 h 274" name="T3"/>
              <a:gd fmla="*/ 313 w 462" name="T4"/>
              <a:gd fmla="*/ 25 h 274" name="T5"/>
              <a:gd fmla="*/ 275 w 462" name="T6"/>
              <a:gd fmla="*/ 37 h 274" name="T7"/>
              <a:gd fmla="*/ 192 w 462" name="T8"/>
              <a:gd fmla="*/ 0 h 274" name="T9"/>
              <a:gd fmla="*/ 90 w 462" name="T10"/>
              <a:gd fmla="*/ 69 h 274" name="T11"/>
              <a:gd fmla="*/ 0 w 462" name="T12"/>
              <a:gd fmla="*/ 167 h 274" name="T13"/>
              <a:gd fmla="*/ 98 w 462" name="T14"/>
              <a:gd fmla="*/ 273 h 274" name="T15"/>
              <a:gd fmla="*/ 373 w 462" name="T16"/>
              <a:gd fmla="*/ 274 h 274" name="T17"/>
              <a:gd fmla="*/ 462 w 462" name="T18"/>
              <a:gd fmla="*/ 178 h 274" name="T19"/>
              <a:gd fmla="*/ 377 w 462" name="T20"/>
              <a:gd fmla="*/ 89 h 27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74" w="462">
                <a:moveTo>
                  <a:pt x="377" y="89"/>
                </a:moveTo>
                <a:cubicBezTo>
                  <a:pt x="377" y="89"/>
                  <a:pt x="377" y="89"/>
                  <a:pt x="377" y="89"/>
                </a:cubicBezTo>
                <a:cubicBezTo>
                  <a:pt x="377" y="53"/>
                  <a:pt x="349" y="25"/>
                  <a:pt x="313" y="25"/>
                </a:cubicBezTo>
                <a:cubicBezTo>
                  <a:pt x="299" y="25"/>
                  <a:pt x="286" y="29"/>
                  <a:pt x="275" y="37"/>
                </a:cubicBezTo>
                <a:cubicBezTo>
                  <a:pt x="255" y="14"/>
                  <a:pt x="225" y="0"/>
                  <a:pt x="192" y="0"/>
                </a:cubicBezTo>
                <a:cubicBezTo>
                  <a:pt x="146" y="0"/>
                  <a:pt x="106" y="29"/>
                  <a:pt x="90" y="69"/>
                </a:cubicBezTo>
                <a:cubicBezTo>
                  <a:pt x="39" y="74"/>
                  <a:pt x="0" y="116"/>
                  <a:pt x="0" y="167"/>
                </a:cubicBezTo>
                <a:cubicBezTo>
                  <a:pt x="0" y="222"/>
                  <a:pt x="44" y="273"/>
                  <a:pt x="98" y="273"/>
                </a:cubicBezTo>
                <a:cubicBezTo>
                  <a:pt x="98" y="273"/>
                  <a:pt x="367" y="274"/>
                  <a:pt x="373" y="274"/>
                </a:cubicBezTo>
                <a:cubicBezTo>
                  <a:pt x="422" y="274"/>
                  <a:pt x="462" y="227"/>
                  <a:pt x="462" y="178"/>
                </a:cubicBezTo>
                <a:cubicBezTo>
                  <a:pt x="462" y="130"/>
                  <a:pt x="425" y="91"/>
                  <a:pt x="377" y="89"/>
                </a:cubicBezTo>
                <a:close/>
              </a:path>
            </a:pathLst>
          </a:custGeom>
          <a:solidFill>
            <a:srgbClr val="FFFE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5" name="Freeform 1951"/>
          <p:cNvSpPr/>
          <p:nvPr/>
        </p:nvSpPr>
        <p:spPr bwMode="auto">
          <a:xfrm>
            <a:off x="8191151" y="4221217"/>
            <a:ext cx="1069975" cy="449263"/>
          </a:xfrm>
          <a:custGeom>
            <a:gdLst>
              <a:gd fmla="*/ 233 w 285" name="T0"/>
              <a:gd fmla="*/ 65 h 120" name="T1"/>
              <a:gd fmla="*/ 226 w 285" name="T2"/>
              <a:gd fmla="*/ 65 h 120" name="T3"/>
              <a:gd fmla="*/ 205 w 285" name="T4"/>
              <a:gd fmla="*/ 12 h 120" name="T5"/>
              <a:gd fmla="*/ 143 w 285" name="T6"/>
              <a:gd fmla="*/ 29 h 120" name="T7"/>
              <a:gd fmla="*/ 143 w 285" name="T8"/>
              <a:gd fmla="*/ 30 h 120" name="T9"/>
              <a:gd fmla="*/ 142 w 285" name="T10"/>
              <a:gd fmla="*/ 29 h 120" name="T11"/>
              <a:gd fmla="*/ 80 w 285" name="T12"/>
              <a:gd fmla="*/ 12 h 120" name="T13"/>
              <a:gd fmla="*/ 60 w 285" name="T14"/>
              <a:gd fmla="*/ 65 h 120" name="T15"/>
              <a:gd fmla="*/ 52 w 285" name="T16"/>
              <a:gd fmla="*/ 65 h 120" name="T17"/>
              <a:gd fmla="*/ 0 w 285" name="T18"/>
              <a:gd fmla="*/ 120 h 120" name="T19"/>
              <a:gd fmla="*/ 285 w 285" name="T20"/>
              <a:gd fmla="*/ 120 h 120" name="T21"/>
              <a:gd fmla="*/ 233 w 285" name="T22"/>
              <a:gd fmla="*/ 65 h 12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0" w="285">
                <a:moveTo>
                  <a:pt x="233" y="65"/>
                </a:moveTo>
                <a:cubicBezTo>
                  <a:pt x="226" y="65"/>
                  <a:pt x="226" y="65"/>
                  <a:pt x="226" y="65"/>
                </a:cubicBezTo>
                <a:cubicBezTo>
                  <a:pt x="232" y="45"/>
                  <a:pt x="224" y="23"/>
                  <a:pt x="205" y="12"/>
                </a:cubicBezTo>
                <a:cubicBezTo>
                  <a:pt x="183" y="0"/>
                  <a:pt x="156" y="7"/>
                  <a:pt x="143" y="29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0" y="7"/>
                  <a:pt x="102" y="0"/>
                  <a:pt x="80" y="12"/>
                </a:cubicBezTo>
                <a:cubicBezTo>
                  <a:pt x="62" y="23"/>
                  <a:pt x="54" y="45"/>
                  <a:pt x="60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24" y="65"/>
                  <a:pt x="0" y="90"/>
                  <a:pt x="0" y="120"/>
                </a:cubicBezTo>
                <a:cubicBezTo>
                  <a:pt x="285" y="120"/>
                  <a:pt x="285" y="120"/>
                  <a:pt x="285" y="120"/>
                </a:cubicBezTo>
                <a:cubicBezTo>
                  <a:pt x="285" y="90"/>
                  <a:pt x="262" y="65"/>
                  <a:pt x="23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557870297"/>
      </p:ext>
    </p:extLst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9" nodeType="withEffect" presetClass="path" presetID="35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1.85185E-06 L -0.25 1.85185E-06" pathEditMode="relative" ptsTypes="AA" rAng="0">
                                      <p:cBhvr>
                                        <p:cTn dur="2000" fill="hold" id="2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24" nodeType="withEffect" presetClass="path" presetID="35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4.44444E-06 L 0.25846 0.00601" pathEditMode="relative" ptsTypes="AA" rAng="0">
                                      <p:cBhvr>
                                        <p:cTn dur="2000" fill="hold" id="25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32" nodeType="withEffect" presetClass="path" presetID="35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dur="2000" fill="hold" id="33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37" nodeType="withEffect" presetClass="path" presetID="35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2.22222E-06 L 0.25847 0.00602" pathEditMode="relative" ptsTypes="AA" rAng="0">
                                      <p:cBhvr>
                                        <p:cTn dur="2000" fill="hold" id="38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98"/>
      <p:bldP grpId="0" spid="1202"/>
      <p:bldP grpId="1" spid="1202"/>
      <p:bldP grpId="0" spid="1203"/>
      <p:bldP grpId="1" spid="1203"/>
      <p:bldP grpId="0" spid="1204"/>
      <p:bldP grpId="1" spid="1204"/>
      <p:bldP grpId="0" spid="1205"/>
      <p:bldP grpId="1" spid="120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013792" y="304284"/>
            <a:ext cx="21069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</a:rPr>
              <a:t>汇报目录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3792" y="3966945"/>
            <a:ext cx="299167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2016年计划工作完成情况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63949" y="3966945"/>
            <a:ext cx="299167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2016年工作经验成长总结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22460" y="3966945"/>
            <a:ext cx="336483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2016年工作取得的重点成绩</a:t>
            </a:r>
          </a:p>
        </p:txBody>
      </p:sp>
      <p:sp>
        <p:nvSpPr>
          <p:cNvPr id="79" name="矩形 78"/>
          <p:cNvSpPr/>
          <p:nvPr/>
        </p:nvSpPr>
        <p:spPr>
          <a:xfrm>
            <a:off x="695325" y="0"/>
            <a:ext cx="158491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Freeform 36"/>
          <p:cNvSpPr>
            <a:spLocks noEditPoints="1"/>
          </p:cNvSpPr>
          <p:nvPr/>
        </p:nvSpPr>
        <p:spPr bwMode="auto">
          <a:xfrm>
            <a:off x="2121363" y="2185327"/>
            <a:ext cx="712853" cy="774116"/>
          </a:xfrm>
          <a:custGeom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b="b" l="0" r="r" t="0"/>
            <a:pathLst>
              <a:path h="64" w="59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oup 15"/>
          <p:cNvGrpSpPr>
            <a:grpSpLocks noChangeAspect="1"/>
          </p:cNvGrpSpPr>
          <p:nvPr/>
        </p:nvGrpSpPr>
        <p:grpSpPr>
          <a:xfrm>
            <a:off x="5750458" y="2185326"/>
            <a:ext cx="691084" cy="774117"/>
            <a:chOff x="3415" y="1072"/>
            <a:chExt cx="541" cy="606"/>
          </a:xfrm>
          <a:solidFill>
            <a:schemeClr val="bg1"/>
          </a:solidFill>
        </p:grpSpPr>
        <p:sp>
          <p:nvSpPr>
            <p:cNvPr id="83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gdLst>
                <a:gd fmla="*/ 1129 w 1467" name="T0"/>
                <a:gd fmla="*/ 1975 h 1975" name="T1"/>
                <a:gd fmla="*/ 339 w 1467" name="T2"/>
                <a:gd fmla="*/ 1975 h 1975" name="T3"/>
                <a:gd fmla="*/ 282 w 1467" name="T4"/>
                <a:gd fmla="*/ 1919 h 1975" name="T5"/>
                <a:gd fmla="*/ 282 w 1467" name="T6"/>
                <a:gd fmla="*/ 1311 h 1975" name="T7"/>
                <a:gd fmla="*/ 0 w 1467" name="T8"/>
                <a:gd fmla="*/ 733 h 1975" name="T9"/>
                <a:gd fmla="*/ 734 w 1467" name="T10"/>
                <a:gd fmla="*/ 0 h 1975" name="T11"/>
                <a:gd fmla="*/ 1467 w 1467" name="T12"/>
                <a:gd fmla="*/ 733 h 1975" name="T13"/>
                <a:gd fmla="*/ 1185 w 1467" name="T14"/>
                <a:gd fmla="*/ 1311 h 1975" name="T15"/>
                <a:gd fmla="*/ 1185 w 1467" name="T16"/>
                <a:gd fmla="*/ 1919 h 1975" name="T17"/>
                <a:gd fmla="*/ 1129 w 1467" name="T18"/>
                <a:gd fmla="*/ 1975 h 1975" name="T19"/>
                <a:gd fmla="*/ 395 w 1467" name="T20"/>
                <a:gd fmla="*/ 1862 h 1975" name="T21"/>
                <a:gd fmla="*/ 1072 w 1467" name="T22"/>
                <a:gd fmla="*/ 1862 h 1975" name="T23"/>
                <a:gd fmla="*/ 1072 w 1467" name="T24"/>
                <a:gd fmla="*/ 1283 h 1975" name="T25"/>
                <a:gd fmla="*/ 1096 w 1467" name="T26"/>
                <a:gd fmla="*/ 1237 h 1975" name="T27"/>
                <a:gd fmla="*/ 1355 w 1467" name="T28"/>
                <a:gd fmla="*/ 733 h 1975" name="T29"/>
                <a:gd fmla="*/ 734 w 1467" name="T30"/>
                <a:gd fmla="*/ 113 h 1975" name="T31"/>
                <a:gd fmla="*/ 113 w 1467" name="T32"/>
                <a:gd fmla="*/ 733 h 1975" name="T33"/>
                <a:gd fmla="*/ 372 w 1467" name="T34"/>
                <a:gd fmla="*/ 1237 h 1975" name="T35"/>
                <a:gd fmla="*/ 395 w 1467" name="T36"/>
                <a:gd fmla="*/ 1283 h 1975" name="T37"/>
                <a:gd fmla="*/ 395 w 1467" name="T38"/>
                <a:gd fmla="*/ 1862 h 197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75" w="1467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gdLst>
                <a:gd fmla="*/ 395 w 790" name="T0"/>
                <a:gd fmla="*/ 452 h 452" name="T1"/>
                <a:gd fmla="*/ 0 w 790" name="T2"/>
                <a:gd fmla="*/ 57 h 452" name="T3"/>
                <a:gd fmla="*/ 56 w 790" name="T4"/>
                <a:gd fmla="*/ 0 h 452" name="T5"/>
                <a:gd fmla="*/ 733 w 790" name="T6"/>
                <a:gd fmla="*/ 0 h 452" name="T7"/>
                <a:gd fmla="*/ 790 w 790" name="T8"/>
                <a:gd fmla="*/ 57 h 452" name="T9"/>
                <a:gd fmla="*/ 395 w 790" name="T10"/>
                <a:gd fmla="*/ 452 h 452" name="T11"/>
                <a:gd fmla="*/ 125 w 790" name="T12"/>
                <a:gd fmla="*/ 113 h 452" name="T13"/>
                <a:gd fmla="*/ 395 w 790" name="T14"/>
                <a:gd fmla="*/ 339 h 452" name="T15"/>
                <a:gd fmla="*/ 664 w 790" name="T16"/>
                <a:gd fmla="*/ 113 h 452" name="T17"/>
                <a:gd fmla="*/ 125 w 790" name="T18"/>
                <a:gd fmla="*/ 113 h 4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2" w="790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gdLst>
                <a:gd fmla="*/ 733 w 790" name="T0"/>
                <a:gd fmla="*/ 113 h 113" name="T1"/>
                <a:gd fmla="*/ 56 w 790" name="T2"/>
                <a:gd fmla="*/ 113 h 113" name="T3"/>
                <a:gd fmla="*/ 0 w 790" name="T4"/>
                <a:gd fmla="*/ 56 h 113" name="T5"/>
                <a:gd fmla="*/ 56 w 790" name="T6"/>
                <a:gd fmla="*/ 0 h 113" name="T7"/>
                <a:gd fmla="*/ 733 w 790" name="T8"/>
                <a:gd fmla="*/ 0 h 113" name="T9"/>
                <a:gd fmla="*/ 790 w 790" name="T10"/>
                <a:gd fmla="*/ 56 h 113" name="T11"/>
                <a:gd fmla="*/ 733 w 790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790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gdLst>
                <a:gd fmla="*/ 738 w 799" name="T0"/>
                <a:gd fmla="*/ 230 h 230" name="T1"/>
                <a:gd fmla="*/ 729 w 799" name="T2"/>
                <a:gd fmla="*/ 229 h 230" name="T3"/>
                <a:gd fmla="*/ 52 w 799" name="T4"/>
                <a:gd fmla="*/ 116 h 230" name="T5"/>
                <a:gd fmla="*/ 5 w 799" name="T6"/>
                <a:gd fmla="*/ 51 h 230" name="T7"/>
                <a:gd fmla="*/ 70 w 799" name="T8"/>
                <a:gd fmla="*/ 5 h 230" name="T9"/>
                <a:gd fmla="*/ 748 w 799" name="T10"/>
                <a:gd fmla="*/ 118 h 230" name="T11"/>
                <a:gd fmla="*/ 794 w 799" name="T12"/>
                <a:gd fmla="*/ 183 h 230" name="T13"/>
                <a:gd fmla="*/ 738 w 799" name="T14"/>
                <a:gd fmla="*/ 23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799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gdLst>
                <a:gd fmla="*/ 738 w 799" name="T0"/>
                <a:gd fmla="*/ 230 h 230" name="T1"/>
                <a:gd fmla="*/ 729 w 799" name="T2"/>
                <a:gd fmla="*/ 229 h 230" name="T3"/>
                <a:gd fmla="*/ 52 w 799" name="T4"/>
                <a:gd fmla="*/ 116 h 230" name="T5"/>
                <a:gd fmla="*/ 5 w 799" name="T6"/>
                <a:gd fmla="*/ 51 h 230" name="T7"/>
                <a:gd fmla="*/ 70 w 799" name="T8"/>
                <a:gd fmla="*/ 5 h 230" name="T9"/>
                <a:gd fmla="*/ 748 w 799" name="T10"/>
                <a:gd fmla="*/ 118 h 230" name="T11"/>
                <a:gd fmla="*/ 794 w 799" name="T12"/>
                <a:gd fmla="*/ 183 h 230" name="T13"/>
                <a:gd fmla="*/ 738 w 799" name="T14"/>
                <a:gd fmla="*/ 23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799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gdLst>
                <a:gd fmla="*/ 283 w 339" name="T0"/>
                <a:gd fmla="*/ 113 h 113" name="T1"/>
                <a:gd fmla="*/ 57 w 339" name="T2"/>
                <a:gd fmla="*/ 113 h 113" name="T3"/>
                <a:gd fmla="*/ 0 w 339" name="T4"/>
                <a:gd fmla="*/ 57 h 113" name="T5"/>
                <a:gd fmla="*/ 57 w 339" name="T6"/>
                <a:gd fmla="*/ 0 h 113" name="T7"/>
                <a:gd fmla="*/ 283 w 339" name="T8"/>
                <a:gd fmla="*/ 0 h 113" name="T9"/>
                <a:gd fmla="*/ 339 w 339" name="T10"/>
                <a:gd fmla="*/ 57 h 113" name="T11"/>
                <a:gd fmla="*/ 283 w 33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339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gdLst>
                <a:gd fmla="*/ 283 w 339" name="T0"/>
                <a:gd fmla="*/ 113 h 113" name="T1"/>
                <a:gd fmla="*/ 57 w 339" name="T2"/>
                <a:gd fmla="*/ 113 h 113" name="T3"/>
                <a:gd fmla="*/ 0 w 339" name="T4"/>
                <a:gd fmla="*/ 57 h 113" name="T5"/>
                <a:gd fmla="*/ 57 w 339" name="T6"/>
                <a:gd fmla="*/ 0 h 113" name="T7"/>
                <a:gd fmla="*/ 283 w 339" name="T8"/>
                <a:gd fmla="*/ 0 h 113" name="T9"/>
                <a:gd fmla="*/ 339 w 339" name="T10"/>
                <a:gd fmla="*/ 57 h 113" name="T11"/>
                <a:gd fmla="*/ 283 w 33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339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gdLst>
                <a:gd fmla="*/ 177 w 241" name="T0"/>
                <a:gd fmla="*/ 347 h 347" name="T1"/>
                <a:gd fmla="*/ 127 w 241" name="T2"/>
                <a:gd fmla="*/ 316 h 347" name="T3"/>
                <a:gd fmla="*/ 14 w 241" name="T4"/>
                <a:gd fmla="*/ 90 h 347" name="T5"/>
                <a:gd fmla="*/ 39 w 241" name="T6"/>
                <a:gd fmla="*/ 14 h 347" name="T7"/>
                <a:gd fmla="*/ 115 w 241" name="T8"/>
                <a:gd fmla="*/ 39 h 347" name="T9"/>
                <a:gd fmla="*/ 228 w 241" name="T10"/>
                <a:gd fmla="*/ 265 h 347" name="T11"/>
                <a:gd fmla="*/ 202 w 241" name="T12"/>
                <a:gd fmla="*/ 341 h 347" name="T13"/>
                <a:gd fmla="*/ 177 w 241" name="T14"/>
                <a:gd fmla="*/ 347 h 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7" w="241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gdLst>
                <a:gd fmla="*/ 64 w 242" name="T0"/>
                <a:gd fmla="*/ 347 h 347" name="T1"/>
                <a:gd fmla="*/ 39 w 242" name="T2"/>
                <a:gd fmla="*/ 341 h 347" name="T3"/>
                <a:gd fmla="*/ 14 w 242" name="T4"/>
                <a:gd fmla="*/ 265 h 347" name="T5"/>
                <a:gd fmla="*/ 126 w 242" name="T6"/>
                <a:gd fmla="*/ 39 h 347" name="T7"/>
                <a:gd fmla="*/ 202 w 242" name="T8"/>
                <a:gd fmla="*/ 14 h 347" name="T9"/>
                <a:gd fmla="*/ 228 w 242" name="T10"/>
                <a:gd fmla="*/ 89 h 347" name="T11"/>
                <a:gd fmla="*/ 115 w 242" name="T12"/>
                <a:gd fmla="*/ 315 h 347" name="T13"/>
                <a:gd fmla="*/ 64 w 242" name="T14"/>
                <a:gd fmla="*/ 347 h 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7" w="241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gdLst>
                <a:gd fmla="*/ 290 w 355" name="T0"/>
                <a:gd fmla="*/ 233 h 233" name="T1"/>
                <a:gd fmla="*/ 265 w 355" name="T2"/>
                <a:gd fmla="*/ 227 h 233" name="T3"/>
                <a:gd fmla="*/ 39 w 355" name="T4"/>
                <a:gd fmla="*/ 114 h 233" name="T5"/>
                <a:gd fmla="*/ 14 w 355" name="T6"/>
                <a:gd fmla="*/ 39 h 233" name="T7"/>
                <a:gd fmla="*/ 90 w 355" name="T8"/>
                <a:gd fmla="*/ 13 h 233" name="T9"/>
                <a:gd fmla="*/ 316 w 355" name="T10"/>
                <a:gd fmla="*/ 126 h 233" name="T11"/>
                <a:gd fmla="*/ 341 w 355" name="T12"/>
                <a:gd fmla="*/ 202 h 233" name="T13"/>
                <a:gd fmla="*/ 290 w 355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355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gdLst>
                <a:gd fmla="*/ 64 w 354" name="T0"/>
                <a:gd fmla="*/ 233 h 233" name="T1"/>
                <a:gd fmla="*/ 13 w 354" name="T2"/>
                <a:gd fmla="*/ 202 h 233" name="T3"/>
                <a:gd fmla="*/ 39 w 354" name="T4"/>
                <a:gd fmla="*/ 126 h 233" name="T5"/>
                <a:gd fmla="*/ 265 w 354" name="T6"/>
                <a:gd fmla="*/ 13 h 233" name="T7"/>
                <a:gd fmla="*/ 340 w 354" name="T8"/>
                <a:gd fmla="*/ 39 h 233" name="T9"/>
                <a:gd fmla="*/ 315 w 354" name="T10"/>
                <a:gd fmla="*/ 115 h 233" name="T11"/>
                <a:gd fmla="*/ 89 w 354" name="T12"/>
                <a:gd fmla="*/ 228 h 233" name="T13"/>
                <a:gd fmla="*/ 64 w 354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354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94" name="Freeform 245"/>
          <p:cNvSpPr/>
          <p:nvPr/>
        </p:nvSpPr>
        <p:spPr bwMode="auto">
          <a:xfrm>
            <a:off x="9264179" y="2188933"/>
            <a:ext cx="770510" cy="770510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弧形 1"/>
          <p:cNvSpPr/>
          <p:nvPr/>
        </p:nvSpPr>
        <p:spPr>
          <a:xfrm rot="2723526">
            <a:off x="1642338" y="1764951"/>
            <a:ext cx="1601070" cy="1601070"/>
          </a:xfrm>
          <a:prstGeom prst="arc">
            <a:avLst>
              <a:gd fmla="val 16200000" name="adj1"/>
              <a:gd fmla="val 11007048" name="adj2"/>
            </a:avLst>
          </a:prstGeom>
          <a:ln>
            <a:solidFill>
              <a:schemeClr val="bg1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弧形 94"/>
          <p:cNvSpPr/>
          <p:nvPr/>
        </p:nvSpPr>
        <p:spPr>
          <a:xfrm rot="2723526">
            <a:off x="5264427" y="1764951"/>
            <a:ext cx="1601070" cy="1601070"/>
          </a:xfrm>
          <a:prstGeom prst="arc">
            <a:avLst>
              <a:gd fmla="val 16200000" name="adj1"/>
              <a:gd fmla="val 11007048" name="adj2"/>
            </a:avLst>
          </a:prstGeom>
          <a:ln>
            <a:solidFill>
              <a:schemeClr val="bg1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弧形 95"/>
          <p:cNvSpPr/>
          <p:nvPr/>
        </p:nvSpPr>
        <p:spPr>
          <a:xfrm rot="2723526">
            <a:off x="8934144" y="1764951"/>
            <a:ext cx="1601070" cy="1601070"/>
          </a:xfrm>
          <a:prstGeom prst="arc">
            <a:avLst>
              <a:gd fmla="val 16200000" name="adj1"/>
              <a:gd fmla="val 11007048" name="adj2"/>
            </a:avLst>
          </a:prstGeom>
          <a:ln>
            <a:solidFill>
              <a:schemeClr val="bg1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灯片编号占位符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9BB5F4-4A0A-4712-B6DA-9A41E7FF01E0}" type="slidenum">
              <a:rPr altLang="en-US" lang="zh-CN" smtClean="0"/>
              <a:t>2</a:t>
            </a:fld>
          </a:p>
        </p:txBody>
      </p:sp>
    </p:spTree>
    <p:extLst>
      <p:ext uri="{BB962C8B-B14F-4D97-AF65-F5344CB8AC3E}">
        <p14:creationId val="19281822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1"/>
      <p:bldP grpId="0" spid="94"/>
      <p:bldP grpId="0" spid="2"/>
      <p:bldP grpId="0" spid="95"/>
      <p:bldP grpId="0" spid="9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600161" y="1400983"/>
            <a:ext cx="299167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2016年计划工作完成情况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52365" y="1883832"/>
            <a:ext cx="348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27" idx="0"/>
          </p:cNvCxnSpPr>
          <p:nvPr/>
        </p:nvCxnSpPr>
        <p:spPr>
          <a:xfrm flipH="1">
            <a:off x="6096000" y="1883832"/>
            <a:ext cx="0" cy="17379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92188" y="2986491"/>
            <a:ext cx="72345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492188" y="2986491"/>
            <a:ext cx="0" cy="635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6349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/>
              <a:t>2016年计划工作任务概述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726706" y="2986491"/>
            <a:ext cx="0" cy="635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600161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 smtClean="0"/>
              <a:t>2016年计划工作进度统计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30867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 smtClean="0"/>
              <a:t>2016年计划工作进度分析</a:t>
            </a:r>
          </a:p>
        </p:txBody>
      </p:sp>
      <p:sp>
        <p:nvSpPr>
          <p:cNvPr id="26" name="椭圆 25"/>
          <p:cNvSpPr/>
          <p:nvPr/>
        </p:nvSpPr>
        <p:spPr>
          <a:xfrm>
            <a:off x="2245658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27" name="椭圆 26"/>
          <p:cNvSpPr/>
          <p:nvPr/>
        </p:nvSpPr>
        <p:spPr>
          <a:xfrm>
            <a:off x="5849470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28" name="椭圆 27"/>
          <p:cNvSpPr/>
          <p:nvPr/>
        </p:nvSpPr>
        <p:spPr>
          <a:xfrm>
            <a:off x="9480176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32" name="灯片编号占位符 31"/>
          <p:cNvSpPr>
            <a:spLocks noGrp="1"/>
          </p:cNvSpPr>
          <p:nvPr>
            <p:ph idx="4294967295" sz="quarter" type="sldNum"/>
          </p:nvPr>
        </p:nvSpPr>
        <p:spPr>
          <a:xfrm>
            <a:off x="11709400" y="295275"/>
            <a:ext cx="482600" cy="365125"/>
          </a:xfrm>
        </p:spPr>
        <p:txBody>
          <a:bodyPr/>
          <a:lstStyle/>
          <a:p>
            <a:fld id="{AD0980FE-DD03-4395-A06E-8DEA58521BCC}" type="slidenum">
              <a:rPr altLang="en-US" lang="zh-CN" smtClean="0"/>
              <a:t>3</a:t>
            </a:fld>
          </a:p>
        </p:txBody>
      </p:sp>
    </p:spTree>
    <p:extLst>
      <p:ext uri="{BB962C8B-B14F-4D97-AF65-F5344CB8AC3E}">
        <p14:creationId val="143030578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8"/>
      <p:bldP grpId="0" spid="21"/>
      <p:bldP grpId="0" spid="2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67" name="组合 2266"/>
          <p:cNvGrpSpPr/>
          <p:nvPr/>
        </p:nvGrpSpPr>
        <p:grpSpPr>
          <a:xfrm>
            <a:off x="4216400" y="790211"/>
            <a:ext cx="7280275" cy="6067789"/>
            <a:chOff x="7621942" y="3229250"/>
            <a:chExt cx="2818631" cy="2349205"/>
          </a:xfrm>
        </p:grpSpPr>
        <p:sp>
          <p:nvSpPr>
            <p:cNvPr id="2088" name="Rectangle 429"/>
            <p:cNvSpPr>
              <a:spLocks noChangeArrowheads="1"/>
            </p:cNvSpPr>
            <p:nvPr/>
          </p:nvSpPr>
          <p:spPr bwMode="auto">
            <a:xfrm>
              <a:off x="8653855" y="4764711"/>
              <a:ext cx="781689" cy="781689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9" name="Freeform 430"/>
            <p:cNvSpPr/>
            <p:nvPr/>
          </p:nvSpPr>
          <p:spPr bwMode="auto">
            <a:xfrm>
              <a:off x="8594918" y="5001493"/>
              <a:ext cx="899563" cy="515956"/>
            </a:xfrm>
            <a:custGeom>
              <a:gdLst>
                <a:gd fmla="*/ 813 w 870" name="T0"/>
                <a:gd fmla="*/ 0 h 499" name="T1"/>
                <a:gd fmla="*/ 435 w 870" name="T2"/>
                <a:gd fmla="*/ 0 h 499" name="T3"/>
                <a:gd fmla="*/ 57 w 870" name="T4"/>
                <a:gd fmla="*/ 0 h 499" name="T5"/>
                <a:gd fmla="*/ 0 w 870" name="T6"/>
                <a:gd fmla="*/ 499 h 499" name="T7"/>
                <a:gd fmla="*/ 435 w 870" name="T8"/>
                <a:gd fmla="*/ 499 h 499" name="T9"/>
                <a:gd fmla="*/ 870 w 870" name="T10"/>
                <a:gd fmla="*/ 499 h 499" name="T11"/>
                <a:gd fmla="*/ 813 w 870" name="T12"/>
                <a:gd fmla="*/ 0 h 4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9" w="870">
                  <a:moveTo>
                    <a:pt x="813" y="0"/>
                  </a:moveTo>
                  <a:lnTo>
                    <a:pt x="435" y="0"/>
                  </a:lnTo>
                  <a:lnTo>
                    <a:pt x="57" y="0"/>
                  </a:lnTo>
                  <a:lnTo>
                    <a:pt x="0" y="499"/>
                  </a:lnTo>
                  <a:lnTo>
                    <a:pt x="435" y="499"/>
                  </a:lnTo>
                  <a:lnTo>
                    <a:pt x="870" y="499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B1B1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0" name="Freeform 431"/>
            <p:cNvSpPr/>
            <p:nvPr/>
          </p:nvSpPr>
          <p:spPr bwMode="auto">
            <a:xfrm>
              <a:off x="7621942" y="3229250"/>
              <a:ext cx="2818631" cy="1843588"/>
            </a:xfrm>
            <a:custGeom>
              <a:gdLst>
                <a:gd fmla="*/ 1153 w 1153" name="T0"/>
                <a:gd fmla="*/ 725 h 754" name="T1"/>
                <a:gd fmla="*/ 1125 w 1153" name="T2"/>
                <a:gd fmla="*/ 754 h 754" name="T3"/>
                <a:gd fmla="*/ 28 w 1153" name="T4"/>
                <a:gd fmla="*/ 754 h 754" name="T5"/>
                <a:gd fmla="*/ 0 w 1153" name="T6"/>
                <a:gd fmla="*/ 725 h 754" name="T7"/>
                <a:gd fmla="*/ 0 w 1153" name="T8"/>
                <a:gd fmla="*/ 29 h 754" name="T9"/>
                <a:gd fmla="*/ 28 w 1153" name="T10"/>
                <a:gd fmla="*/ 0 h 754" name="T11"/>
                <a:gd fmla="*/ 1125 w 1153" name="T12"/>
                <a:gd fmla="*/ 0 h 754" name="T13"/>
                <a:gd fmla="*/ 1153 w 1153" name="T14"/>
                <a:gd fmla="*/ 29 h 754" name="T15"/>
                <a:gd fmla="*/ 1153 w 1153" name="T16"/>
                <a:gd fmla="*/ 725 h 7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4" w="1153">
                  <a:moveTo>
                    <a:pt x="1153" y="725"/>
                  </a:moveTo>
                  <a:cubicBezTo>
                    <a:pt x="1153" y="741"/>
                    <a:pt x="1141" y="754"/>
                    <a:pt x="1125" y="754"/>
                  </a:cubicBezTo>
                  <a:cubicBezTo>
                    <a:pt x="28" y="754"/>
                    <a:pt x="28" y="754"/>
                    <a:pt x="28" y="754"/>
                  </a:cubicBezTo>
                  <a:cubicBezTo>
                    <a:pt x="13" y="754"/>
                    <a:pt x="0" y="741"/>
                    <a:pt x="0" y="7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141" y="0"/>
                    <a:pt x="1153" y="13"/>
                    <a:pt x="1153" y="29"/>
                  </a:cubicBezTo>
                  <a:cubicBezTo>
                    <a:pt x="1153" y="725"/>
                    <a:pt x="1153" y="725"/>
                    <a:pt x="1153" y="725"/>
                  </a:cubicBezTo>
                </a:path>
              </a:pathLst>
            </a:cu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1" name="Rectangle 432"/>
            <p:cNvSpPr>
              <a:spLocks noChangeArrowheads="1"/>
            </p:cNvSpPr>
            <p:nvPr/>
          </p:nvSpPr>
          <p:spPr bwMode="auto">
            <a:xfrm>
              <a:off x="7761530" y="3381245"/>
              <a:ext cx="2534287" cy="1356583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2" name="Rectangle 433"/>
            <p:cNvSpPr>
              <a:spLocks noChangeArrowheads="1"/>
            </p:cNvSpPr>
            <p:nvPr/>
          </p:nvSpPr>
          <p:spPr bwMode="auto">
            <a:xfrm>
              <a:off x="7761530" y="3381245"/>
              <a:ext cx="2534287" cy="135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3" name="Freeform 434"/>
            <p:cNvSpPr/>
            <p:nvPr/>
          </p:nvSpPr>
          <p:spPr bwMode="auto">
            <a:xfrm>
              <a:off x="7621942" y="3229250"/>
              <a:ext cx="2818631" cy="1508578"/>
            </a:xfrm>
            <a:custGeom>
              <a:gdLst>
                <a:gd fmla="*/ 1125 w 1153" name="T0"/>
                <a:gd fmla="*/ 0 h 617" name="T1"/>
                <a:gd fmla="*/ 28 w 1153" name="T2"/>
                <a:gd fmla="*/ 0 h 617" name="T3"/>
                <a:gd fmla="*/ 0 w 1153" name="T4"/>
                <a:gd fmla="*/ 29 h 617" name="T5"/>
                <a:gd fmla="*/ 0 w 1153" name="T6"/>
                <a:gd fmla="*/ 617 h 617" name="T7"/>
                <a:gd fmla="*/ 1153 w 1153" name="T8"/>
                <a:gd fmla="*/ 617 h 617" name="T9"/>
                <a:gd fmla="*/ 1153 w 1153" name="T10"/>
                <a:gd fmla="*/ 29 h 617" name="T11"/>
                <a:gd fmla="*/ 1125 w 1153" name="T12"/>
                <a:gd fmla="*/ 0 h 6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7" w="1153">
                  <a:moveTo>
                    <a:pt x="112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1153" y="617"/>
                    <a:pt x="1153" y="617"/>
                    <a:pt x="1153" y="617"/>
                  </a:cubicBezTo>
                  <a:cubicBezTo>
                    <a:pt x="1153" y="29"/>
                    <a:pt x="1153" y="29"/>
                    <a:pt x="1153" y="29"/>
                  </a:cubicBezTo>
                  <a:cubicBezTo>
                    <a:pt x="1153" y="13"/>
                    <a:pt x="1141" y="0"/>
                    <a:pt x="1125" y="0"/>
                  </a:cubicBezTo>
                </a:path>
              </a:pathLst>
            </a:cu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4" name="Freeform 435"/>
            <p:cNvSpPr/>
            <p:nvPr/>
          </p:nvSpPr>
          <p:spPr bwMode="auto">
            <a:xfrm>
              <a:off x="8594918" y="5162794"/>
              <a:ext cx="899563" cy="354655"/>
            </a:xfrm>
            <a:custGeom>
              <a:gdLst>
                <a:gd fmla="*/ 7 w 368" name="T0"/>
                <a:gd fmla="*/ 87 h 145" name="T1"/>
                <a:gd fmla="*/ 0 w 368" name="T2"/>
                <a:gd fmla="*/ 145 h 145" name="T3"/>
                <a:gd fmla="*/ 184 w 368" name="T4"/>
                <a:gd fmla="*/ 145 h 145" name="T5"/>
                <a:gd fmla="*/ 368 w 368" name="T6"/>
                <a:gd fmla="*/ 145 h 145" name="T7"/>
                <a:gd fmla="*/ 361 w 368" name="T8"/>
                <a:gd fmla="*/ 82 h 145" name="T9"/>
                <a:gd fmla="*/ 7 w 368" name="T10"/>
                <a:gd fmla="*/ 87 h 14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5" w="368">
                  <a:moveTo>
                    <a:pt x="7" y="87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368" y="145"/>
                    <a:pt x="368" y="145"/>
                    <a:pt x="368" y="145"/>
                  </a:cubicBezTo>
                  <a:cubicBezTo>
                    <a:pt x="361" y="82"/>
                    <a:pt x="361" y="82"/>
                    <a:pt x="361" y="82"/>
                  </a:cubicBezTo>
                  <a:cubicBezTo>
                    <a:pt x="211" y="0"/>
                    <a:pt x="71" y="53"/>
                    <a:pt x="7" y="87"/>
                  </a:cubicBezTo>
                  <a:close/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5" name="Rectangle 436"/>
            <p:cNvSpPr>
              <a:spLocks noChangeArrowheads="1"/>
            </p:cNvSpPr>
            <p:nvPr/>
          </p:nvSpPr>
          <p:spPr bwMode="auto">
            <a:xfrm>
              <a:off x="7792549" y="3412265"/>
              <a:ext cx="2503267" cy="132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6" name="Rectangle 437"/>
            <p:cNvSpPr>
              <a:spLocks noChangeArrowheads="1"/>
            </p:cNvSpPr>
            <p:nvPr/>
          </p:nvSpPr>
          <p:spPr bwMode="auto">
            <a:xfrm>
              <a:off x="7792549" y="3412265"/>
              <a:ext cx="2503267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7" name="Freeform 438"/>
            <p:cNvSpPr/>
            <p:nvPr/>
          </p:nvSpPr>
          <p:spPr bwMode="auto">
            <a:xfrm>
              <a:off x="8394326" y="5507110"/>
              <a:ext cx="1302816" cy="71345"/>
            </a:xfrm>
            <a:custGeom>
              <a:gdLst>
                <a:gd fmla="*/ 1260 w 1260" name="T0"/>
                <a:gd fmla="*/ 31 h 69" name="T1"/>
                <a:gd fmla="*/ 1222 w 1260" name="T2"/>
                <a:gd fmla="*/ 0 h 69" name="T3"/>
                <a:gd fmla="*/ 54 w 1260" name="T4"/>
                <a:gd fmla="*/ 0 h 69" name="T5"/>
                <a:gd fmla="*/ 0 w 1260" name="T6"/>
                <a:gd fmla="*/ 31 h 69" name="T7"/>
                <a:gd fmla="*/ 0 w 1260" name="T8"/>
                <a:gd fmla="*/ 69 h 69" name="T9"/>
                <a:gd fmla="*/ 1260 w 1260" name="T10"/>
                <a:gd fmla="*/ 69 h 69" name="T11"/>
                <a:gd fmla="*/ 1260 w 1260" name="T12"/>
                <a:gd fmla="*/ 41 h 69" name="T13"/>
                <a:gd fmla="*/ 1251 w 1260" name="T14"/>
                <a:gd fmla="*/ 31 h 69" name="T15"/>
                <a:gd fmla="*/ 1260 w 1260" name="T16"/>
                <a:gd fmla="*/ 31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1260">
                  <a:moveTo>
                    <a:pt x="1260" y="31"/>
                  </a:moveTo>
                  <a:lnTo>
                    <a:pt x="1222" y="0"/>
                  </a:lnTo>
                  <a:lnTo>
                    <a:pt x="54" y="0"/>
                  </a:lnTo>
                  <a:lnTo>
                    <a:pt x="0" y="31"/>
                  </a:lnTo>
                  <a:lnTo>
                    <a:pt x="0" y="69"/>
                  </a:lnTo>
                  <a:lnTo>
                    <a:pt x="1260" y="69"/>
                  </a:lnTo>
                  <a:lnTo>
                    <a:pt x="1260" y="41"/>
                  </a:lnTo>
                  <a:lnTo>
                    <a:pt x="1251" y="31"/>
                  </a:lnTo>
                  <a:lnTo>
                    <a:pt x="1260" y="31"/>
                  </a:lnTo>
                  <a:close/>
                </a:path>
              </a:pathLst>
            </a:custGeom>
            <a:solidFill>
              <a:srgbClr val="C4C5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8" name="Rectangle 439"/>
            <p:cNvSpPr>
              <a:spLocks noChangeArrowheads="1"/>
            </p:cNvSpPr>
            <p:nvPr/>
          </p:nvSpPr>
          <p:spPr bwMode="auto">
            <a:xfrm>
              <a:off x="8394326" y="5539163"/>
              <a:ext cx="1302816" cy="39291"/>
            </a:xfrm>
            <a:prstGeom prst="rect">
              <a:avLst/>
            </a:prstGeom>
            <a:solidFill>
              <a:srgbClr val="D2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9" name="Rectangle 440"/>
            <p:cNvSpPr>
              <a:spLocks noChangeArrowheads="1"/>
            </p:cNvSpPr>
            <p:nvPr/>
          </p:nvSpPr>
          <p:spPr bwMode="auto">
            <a:xfrm>
              <a:off x="7621942" y="4583765"/>
              <a:ext cx="2818631" cy="154063"/>
            </a:xfrm>
            <a:prstGeom prst="rect">
              <a:avLst/>
            </a:prstGeom>
            <a:solidFill>
              <a:srgbClr val="4856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0" name="Rectangle 441"/>
            <p:cNvSpPr>
              <a:spLocks noChangeArrowheads="1"/>
            </p:cNvSpPr>
            <p:nvPr/>
          </p:nvSpPr>
          <p:spPr bwMode="auto">
            <a:xfrm>
              <a:off x="7621942" y="4583765"/>
              <a:ext cx="2818631" cy="1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268" name="文本框 2267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2016年计划工作任务概述</a:t>
            </a:r>
          </a:p>
        </p:txBody>
      </p:sp>
      <p:sp>
        <p:nvSpPr>
          <p:cNvPr id="2269" name="矩形 2268"/>
          <p:cNvSpPr/>
          <p:nvPr/>
        </p:nvSpPr>
        <p:spPr>
          <a:xfrm>
            <a:off x="695325" y="0"/>
            <a:ext cx="158491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70" name="文本框 2269"/>
          <p:cNvSpPr txBox="1"/>
          <p:nvPr/>
        </p:nvSpPr>
        <p:spPr>
          <a:xfrm>
            <a:off x="751073" y="1899772"/>
            <a:ext cx="3234418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2271" name="文本框 2270"/>
          <p:cNvSpPr txBox="1"/>
          <p:nvPr/>
        </p:nvSpPr>
        <p:spPr>
          <a:xfrm>
            <a:off x="751073" y="4047765"/>
            <a:ext cx="3234418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graphicFrame>
        <p:nvGraphicFramePr>
          <p:cNvPr id="2272" name="表格 2271"/>
          <p:cNvGraphicFramePr>
            <a:graphicFrameLocks noGrp="1"/>
          </p:cNvGraphicFramePr>
          <p:nvPr>
            <p:extLst>
              <p:ext uri="{D42A27DB-BD31-4B8C-83A1-F6EECF244321}">
                <p14:modId val="2701846930"/>
              </p:ext>
            </p:extLst>
          </p:nvPr>
        </p:nvGraphicFramePr>
        <p:xfrm>
          <a:off x="4657061" y="1292272"/>
          <a:ext cx="6465720" cy="2996532"/>
        </p:xfrm>
        <a:graphic>
          <a:graphicData uri="http://schemas.openxmlformats.org/drawingml/2006/table">
            <a:tbl>
              <a:tblPr bandRow="1" firstRow="1">
                <a:tableStyleId>{93296810-A885-4BE3-A3E7-6D5BEEA58F35}</a:tableStyleId>
              </a:tblPr>
              <a:tblGrid>
                <a:gridCol w="1616430"/>
                <a:gridCol w="1616430"/>
                <a:gridCol w="1616430"/>
                <a:gridCol w="1616430"/>
              </a:tblGrid>
              <a:tr h="7491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/>
                        <a:t>日期</a:t>
                      </a:r>
                      <a:endParaRPr altLang="en-US" lang="zh-CN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/>
                        <a:t>项目</a:t>
                      </a:r>
                      <a:endParaRPr altLang="en-US" lang="zh-CN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/>
                        <a:t>负责人</a:t>
                      </a:r>
                      <a:endParaRPr altLang="en-US" lang="zh-CN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/>
                        <a:t>预期成果</a:t>
                      </a:r>
                      <a:endParaRPr altLang="en-US" lang="zh-CN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749133"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</a:tr>
              <a:tr h="749133"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</a:tr>
              <a:tr h="749133"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altLang="en-US" lang="zh-CN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62ED197-C4C8-4432-BB8A-5CB758A1975A}" type="slidenum">
              <a:rPr altLang="en-US" lang="zh-CN" smtClean="0"/>
              <a:t>4</a:t>
            </a:fld>
          </a:p>
        </p:txBody>
      </p:sp>
      <p:sp>
        <p:nvSpPr>
          <p:cNvPr id="22" name="文本框 21"/>
          <p:cNvSpPr txBox="1"/>
          <p:nvPr/>
        </p:nvSpPr>
        <p:spPr>
          <a:xfrm>
            <a:off x="804742" y="131859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4570" y="3521233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</p:spTree>
    <p:extLst>
      <p:ext uri="{BB962C8B-B14F-4D97-AF65-F5344CB8AC3E}">
        <p14:creationId val="366514344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70"/>
      <p:bldP grpId="0" spid="2271"/>
      <p:bldP grpId="0" spid="22"/>
      <p:bldP grpId="0" spid="2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 366"/>
          <p:cNvSpPr>
            <a:spLocks noEditPoints="1"/>
          </p:cNvSpPr>
          <p:nvPr/>
        </p:nvSpPr>
        <p:spPr bwMode="auto">
          <a:xfrm>
            <a:off x="1588117" y="4770798"/>
            <a:ext cx="2547383" cy="3626493"/>
          </a:xfrm>
          <a:custGeom>
            <a:gdLst>
              <a:gd fmla="*/ 792 w 810" name="T0"/>
              <a:gd fmla="*/ 260 h 1133" name="T1"/>
              <a:gd fmla="*/ 782 w 810" name="T2"/>
              <a:gd fmla="*/ 249 h 1133" name="T3"/>
              <a:gd fmla="*/ 520 w 810" name="T4"/>
              <a:gd fmla="*/ 0 h 1133" name="T5"/>
              <a:gd fmla="*/ 419 w 810" name="T6"/>
              <a:gd fmla="*/ 106 h 1133" name="T7"/>
              <a:gd fmla="*/ 197 w 810" name="T8"/>
              <a:gd fmla="*/ 347 h 1133" name="T9"/>
              <a:gd fmla="*/ 0 w 810" name="T10"/>
              <a:gd fmla="*/ 558 h 1133" name="T11"/>
              <a:gd fmla="*/ 0 w 810" name="T12"/>
              <a:gd fmla="*/ 943 h 1133" name="T13"/>
              <a:gd fmla="*/ 0 w 810" name="T14"/>
              <a:gd fmla="*/ 998 h 1133" name="T15"/>
              <a:gd fmla="*/ 0 w 810" name="T16"/>
              <a:gd fmla="*/ 1133 h 1133" name="T17"/>
              <a:gd fmla="*/ 22 w 810" name="T18"/>
              <a:gd fmla="*/ 1133 h 1133" name="T19"/>
              <a:gd fmla="*/ 797 w 810" name="T20"/>
              <a:gd fmla="*/ 318 h 1133" name="T21"/>
              <a:gd fmla="*/ 792 w 810" name="T22"/>
              <a:gd fmla="*/ 260 h 1133" name="T23"/>
              <a:gd fmla="*/ 550 w 810" name="T24"/>
              <a:gd fmla="*/ 515 h 1133" name="T25"/>
              <a:gd fmla="*/ 468 w 810" name="T26"/>
              <a:gd fmla="*/ 517 h 1133" name="T27"/>
              <a:gd fmla="*/ 466 w 810" name="T28"/>
              <a:gd fmla="*/ 435 h 1133" name="T29"/>
              <a:gd fmla="*/ 548 w 810" name="T30"/>
              <a:gd fmla="*/ 433 h 1133" name="T31"/>
              <a:gd fmla="*/ 550 w 810" name="T32"/>
              <a:gd fmla="*/ 515 h 1133" name="T33"/>
              <a:gd fmla="*/ 667 w 810" name="T34"/>
              <a:gd fmla="*/ 390 h 1133" name="T35"/>
              <a:gd fmla="*/ 659 w 810" name="T36"/>
              <a:gd fmla="*/ 401 h 1133" name="T37"/>
              <a:gd fmla="*/ 577 w 810" name="T38"/>
              <a:gd fmla="*/ 403 h 1133" name="T39"/>
              <a:gd fmla="*/ 560 w 810" name="T40"/>
              <a:gd fmla="*/ 352 h 1133" name="T41"/>
              <a:gd fmla="*/ 575 w 810" name="T42"/>
              <a:gd fmla="*/ 321 h 1133" name="T43"/>
              <a:gd fmla="*/ 657 w 810" name="T44"/>
              <a:gd fmla="*/ 319 h 1133" name="T45"/>
              <a:gd fmla="*/ 667 w 810" name="T46"/>
              <a:gd fmla="*/ 390 h 113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133" w="810">
                <a:moveTo>
                  <a:pt x="792" y="260"/>
                </a:moveTo>
                <a:cubicBezTo>
                  <a:pt x="789" y="257"/>
                  <a:pt x="786" y="253"/>
                  <a:pt x="782" y="249"/>
                </a:cubicBezTo>
                <a:cubicBezTo>
                  <a:pt x="520" y="0"/>
                  <a:pt x="520" y="0"/>
                  <a:pt x="520" y="0"/>
                </a:cubicBezTo>
                <a:cubicBezTo>
                  <a:pt x="419" y="106"/>
                  <a:pt x="419" y="106"/>
                  <a:pt x="419" y="106"/>
                </a:cubicBezTo>
                <a:cubicBezTo>
                  <a:pt x="197" y="347"/>
                  <a:pt x="197" y="347"/>
                  <a:pt x="197" y="34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943"/>
                  <a:pt x="0" y="943"/>
                  <a:pt x="0" y="943"/>
                </a:cubicBezTo>
                <a:cubicBezTo>
                  <a:pt x="0" y="998"/>
                  <a:pt x="0" y="998"/>
                  <a:pt x="0" y="998"/>
                </a:cubicBezTo>
                <a:cubicBezTo>
                  <a:pt x="0" y="1133"/>
                  <a:pt x="0" y="1133"/>
                  <a:pt x="0" y="1133"/>
                </a:cubicBezTo>
                <a:cubicBezTo>
                  <a:pt x="22" y="1133"/>
                  <a:pt x="22" y="1133"/>
                  <a:pt x="22" y="1133"/>
                </a:cubicBezTo>
                <a:cubicBezTo>
                  <a:pt x="797" y="318"/>
                  <a:pt x="797" y="318"/>
                  <a:pt x="797" y="318"/>
                </a:cubicBezTo>
                <a:cubicBezTo>
                  <a:pt x="810" y="305"/>
                  <a:pt x="807" y="281"/>
                  <a:pt x="792" y="260"/>
                </a:cubicBezTo>
                <a:close/>
                <a:moveTo>
                  <a:pt x="550" y="515"/>
                </a:moveTo>
                <a:cubicBezTo>
                  <a:pt x="528" y="538"/>
                  <a:pt x="492" y="539"/>
                  <a:pt x="468" y="517"/>
                </a:cubicBezTo>
                <a:cubicBezTo>
                  <a:pt x="445" y="495"/>
                  <a:pt x="444" y="458"/>
                  <a:pt x="466" y="435"/>
                </a:cubicBezTo>
                <a:cubicBezTo>
                  <a:pt x="488" y="412"/>
                  <a:pt x="525" y="411"/>
                  <a:pt x="548" y="433"/>
                </a:cubicBezTo>
                <a:cubicBezTo>
                  <a:pt x="572" y="455"/>
                  <a:pt x="572" y="491"/>
                  <a:pt x="550" y="515"/>
                </a:cubicBezTo>
                <a:close/>
                <a:moveTo>
                  <a:pt x="667" y="390"/>
                </a:moveTo>
                <a:cubicBezTo>
                  <a:pt x="665" y="394"/>
                  <a:pt x="662" y="397"/>
                  <a:pt x="659" y="401"/>
                </a:cubicBezTo>
                <a:cubicBezTo>
                  <a:pt x="637" y="424"/>
                  <a:pt x="600" y="425"/>
                  <a:pt x="577" y="403"/>
                </a:cubicBezTo>
                <a:cubicBezTo>
                  <a:pt x="563" y="389"/>
                  <a:pt x="557" y="370"/>
                  <a:pt x="560" y="352"/>
                </a:cubicBezTo>
                <a:cubicBezTo>
                  <a:pt x="561" y="340"/>
                  <a:pt x="566" y="330"/>
                  <a:pt x="575" y="321"/>
                </a:cubicBezTo>
                <a:cubicBezTo>
                  <a:pt x="597" y="298"/>
                  <a:pt x="634" y="297"/>
                  <a:pt x="657" y="319"/>
                </a:cubicBezTo>
                <a:cubicBezTo>
                  <a:pt x="677" y="338"/>
                  <a:pt x="680" y="367"/>
                  <a:pt x="667" y="390"/>
                </a:cubicBezTo>
                <a:close/>
              </a:path>
            </a:pathLst>
          </a:custGeom>
          <a:solidFill>
            <a:srgbClr val="0F37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6740" compatLnSpc="1" lIns="73481" numCol="1" rIns="73481" tIns="36740" vert="horz" wrap="square">
            <a:prstTxWarp prst="textNoShape">
              <a:avLst/>
            </a:prstTxWarp>
          </a:bodyPr>
          <a:lstStyle/>
          <a:p>
            <a:endParaRPr altLang="en-US" lang="zh-CN" sz="2323"/>
          </a:p>
        </p:txBody>
      </p:sp>
      <p:sp>
        <p:nvSpPr>
          <p:cNvPr id="4" name="文本框 3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2016年计划工作进度统计</a:t>
            </a:r>
          </a:p>
        </p:txBody>
      </p:sp>
      <p:sp>
        <p:nvSpPr>
          <p:cNvPr id="5" name="矩形 4"/>
          <p:cNvSpPr/>
          <p:nvPr/>
        </p:nvSpPr>
        <p:spPr>
          <a:xfrm>
            <a:off x="695325" y="0"/>
            <a:ext cx="158491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8" name="组合 137"/>
          <p:cNvGrpSpPr/>
          <p:nvPr/>
        </p:nvGrpSpPr>
        <p:grpSpPr>
          <a:xfrm>
            <a:off x="730025" y="1004643"/>
            <a:ext cx="7929393" cy="6135777"/>
            <a:chOff x="730025" y="1004643"/>
            <a:chExt cx="7929393" cy="6135777"/>
          </a:xfrm>
        </p:grpSpPr>
        <p:sp>
          <p:nvSpPr>
            <p:cNvPr id="8" name="Freeform 357"/>
            <p:cNvSpPr/>
            <p:nvPr/>
          </p:nvSpPr>
          <p:spPr bwMode="auto">
            <a:xfrm>
              <a:off x="3637879" y="5575483"/>
              <a:ext cx="242587" cy="232372"/>
            </a:xfrm>
            <a:custGeom>
              <a:gdLst>
                <a:gd fmla="*/ 141 w 161" name="T0"/>
                <a:gd fmla="*/ 25 h 154" name="T1"/>
                <a:gd fmla="*/ 8 w 161" name="T2"/>
                <a:gd fmla="*/ 23 h 154" name="T3"/>
                <a:gd fmla="*/ 3 w 161" name="T4"/>
                <a:gd fmla="*/ 101 h 154" name="T5"/>
                <a:gd fmla="*/ 36 w 161" name="T6"/>
                <a:gd fmla="*/ 133 h 154" name="T7"/>
                <a:gd fmla="*/ 110 w 161" name="T8"/>
                <a:gd fmla="*/ 139 h 154" name="T9"/>
                <a:gd fmla="*/ 141 w 161" name="T10"/>
                <a:gd fmla="*/ 25 h 1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4" w="161">
                  <a:moveTo>
                    <a:pt x="141" y="25"/>
                  </a:moveTo>
                  <a:cubicBezTo>
                    <a:pt x="118" y="3"/>
                    <a:pt x="31" y="0"/>
                    <a:pt x="8" y="23"/>
                  </a:cubicBezTo>
                  <a:cubicBezTo>
                    <a:pt x="0" y="32"/>
                    <a:pt x="5" y="90"/>
                    <a:pt x="3" y="101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57" y="152"/>
                    <a:pt x="88" y="154"/>
                    <a:pt x="110" y="139"/>
                  </a:cubicBezTo>
                  <a:cubicBezTo>
                    <a:pt x="124" y="117"/>
                    <a:pt x="161" y="44"/>
                    <a:pt x="141" y="25"/>
                  </a:cubicBezTo>
                  <a:close/>
                </a:path>
              </a:pathLst>
            </a:custGeom>
            <a:solidFill>
              <a:srgbClr val="C2E1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" name="Freeform 358"/>
            <p:cNvSpPr/>
            <p:nvPr/>
          </p:nvSpPr>
          <p:spPr bwMode="auto">
            <a:xfrm>
              <a:off x="3369118" y="5148403"/>
              <a:ext cx="236841" cy="248971"/>
            </a:xfrm>
            <a:custGeom>
              <a:gdLst>
                <a:gd fmla="*/ 133 w 371" name="T0"/>
                <a:gd fmla="*/ 251 h 390" name="T1"/>
                <a:gd fmla="*/ 371 w 371" name="T2"/>
                <a:gd fmla="*/ 0 h 390" name="T3"/>
                <a:gd fmla="*/ 0 w 371" name="T4"/>
                <a:gd fmla="*/ 390 h 390" name="T5"/>
                <a:gd fmla="*/ 133 w 371" name="T6"/>
                <a:gd fmla="*/ 251 h 39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90" w="371">
                  <a:moveTo>
                    <a:pt x="133" y="251"/>
                  </a:moveTo>
                  <a:lnTo>
                    <a:pt x="371" y="0"/>
                  </a:lnTo>
                  <a:lnTo>
                    <a:pt x="0" y="390"/>
                  </a:lnTo>
                  <a:lnTo>
                    <a:pt x="133" y="251"/>
                  </a:lnTo>
                  <a:close/>
                </a:path>
              </a:pathLst>
            </a:custGeom>
            <a:solidFill>
              <a:srgbClr val="2AB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" name="Freeform 359"/>
            <p:cNvSpPr/>
            <p:nvPr/>
          </p:nvSpPr>
          <p:spPr bwMode="auto">
            <a:xfrm>
              <a:off x="3201861" y="4651100"/>
              <a:ext cx="543266" cy="501771"/>
            </a:xfrm>
            <a:custGeom>
              <a:gdLst>
                <a:gd fmla="*/ 268 w 360" name="T0"/>
                <a:gd fmla="*/ 330 h 333" name="T1"/>
                <a:gd fmla="*/ 271 w 360" name="T2"/>
                <a:gd fmla="*/ 333 h 333" name="T3"/>
                <a:gd fmla="*/ 360 w 360" name="T4"/>
                <a:gd fmla="*/ 238 h 333" name="T5"/>
                <a:gd fmla="*/ 133 w 360" name="T6"/>
                <a:gd fmla="*/ 23 h 333" name="T7"/>
                <a:gd fmla="*/ 49 w 360" name="T8"/>
                <a:gd fmla="*/ 25 h 333" name="T9"/>
                <a:gd fmla="*/ 0 w 360" name="T10"/>
                <a:gd fmla="*/ 76 h 333" name="T11"/>
                <a:gd fmla="*/ 5 w 360" name="T12"/>
                <a:gd fmla="*/ 80 h 333" name="T13"/>
                <a:gd fmla="*/ 268 w 360" name="T14"/>
                <a:gd fmla="*/ 330 h 3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33" w="360">
                  <a:moveTo>
                    <a:pt x="268" y="330"/>
                  </a:moveTo>
                  <a:cubicBezTo>
                    <a:pt x="271" y="333"/>
                    <a:pt x="271" y="333"/>
                    <a:pt x="271" y="333"/>
                  </a:cubicBezTo>
                  <a:cubicBezTo>
                    <a:pt x="360" y="238"/>
                    <a:pt x="360" y="238"/>
                    <a:pt x="360" y="238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10" y="0"/>
                    <a:pt x="72" y="1"/>
                    <a:pt x="49" y="2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7"/>
                    <a:pt x="4" y="79"/>
                    <a:pt x="5" y="80"/>
                  </a:cubicBezTo>
                  <a:lnTo>
                    <a:pt x="268" y="330"/>
                  </a:lnTo>
                  <a:close/>
                </a:path>
              </a:pathLst>
            </a:custGeom>
            <a:solidFill>
              <a:srgbClr val="C2E1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" name="Freeform 360"/>
            <p:cNvSpPr/>
            <p:nvPr/>
          </p:nvSpPr>
          <p:spPr bwMode="auto">
            <a:xfrm>
              <a:off x="3610427" y="5009873"/>
              <a:ext cx="514538" cy="531137"/>
            </a:xfrm>
            <a:custGeom>
              <a:gdLst>
                <a:gd fmla="*/ 259 w 341" name="T0"/>
                <a:gd fmla="*/ 341 h 352" name="T1"/>
                <a:gd fmla="*/ 269 w 341" name="T2"/>
                <a:gd fmla="*/ 352 h 352" name="T3"/>
                <a:gd fmla="*/ 318 w 341" name="T4"/>
                <a:gd fmla="*/ 301 h 352" name="T5"/>
                <a:gd fmla="*/ 316 w 341" name="T6"/>
                <a:gd fmla="*/ 216 h 352" name="T7"/>
                <a:gd fmla="*/ 89 w 341" name="T8"/>
                <a:gd fmla="*/ 0 h 352" name="T9"/>
                <a:gd fmla="*/ 0 w 341" name="T10"/>
                <a:gd fmla="*/ 95 h 352" name="T11"/>
                <a:gd fmla="*/ 259 w 341" name="T12"/>
                <a:gd fmla="*/ 341 h 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2" w="341">
                  <a:moveTo>
                    <a:pt x="259" y="341"/>
                  </a:moveTo>
                  <a:cubicBezTo>
                    <a:pt x="263" y="345"/>
                    <a:pt x="266" y="349"/>
                    <a:pt x="269" y="352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41" y="277"/>
                    <a:pt x="340" y="239"/>
                    <a:pt x="316" y="21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259" y="341"/>
                  </a:lnTo>
                  <a:close/>
                </a:path>
              </a:pathLst>
            </a:custGeom>
            <a:solidFill>
              <a:srgbClr val="99D2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" name="Freeform 361"/>
            <p:cNvSpPr/>
            <p:nvPr/>
          </p:nvSpPr>
          <p:spPr bwMode="auto">
            <a:xfrm>
              <a:off x="2821382" y="5308638"/>
              <a:ext cx="632640" cy="681796"/>
            </a:xfrm>
            <a:custGeom>
              <a:gdLst>
                <a:gd fmla="*/ 0 w 991" name="T0"/>
                <a:gd fmla="*/ 1066 h 1068" name="T1"/>
                <a:gd fmla="*/ 0 w 991" name="T2"/>
                <a:gd fmla="*/ 1068 h 1068" name="T3"/>
                <a:gd fmla="*/ 466 w 991" name="T4"/>
                <a:gd fmla="*/ 569 h 1068" name="T5"/>
                <a:gd fmla="*/ 991 w 991" name="T6"/>
                <a:gd fmla="*/ 0 h 1068" name="T7"/>
                <a:gd fmla="*/ 858 w 991" name="T8"/>
                <a:gd fmla="*/ 139 h 1068" name="T9"/>
                <a:gd fmla="*/ 0 w 991" name="T10"/>
                <a:gd fmla="*/ 1066 h 106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68" w="991">
                  <a:moveTo>
                    <a:pt x="0" y="1066"/>
                  </a:moveTo>
                  <a:lnTo>
                    <a:pt x="0" y="1068"/>
                  </a:lnTo>
                  <a:lnTo>
                    <a:pt x="466" y="569"/>
                  </a:lnTo>
                  <a:lnTo>
                    <a:pt x="991" y="0"/>
                  </a:lnTo>
                  <a:lnTo>
                    <a:pt x="858" y="139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2EAE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3" name="Freeform 362"/>
            <p:cNvSpPr/>
            <p:nvPr/>
          </p:nvSpPr>
          <p:spPr bwMode="auto">
            <a:xfrm>
              <a:off x="3479558" y="6094489"/>
              <a:ext cx="12129" cy="8937"/>
            </a:xfrm>
            <a:custGeom>
              <a:gdLst>
                <a:gd fmla="*/ 0 w 8" name="T0"/>
                <a:gd fmla="*/ 6 h 6" name="T1"/>
                <a:gd fmla="*/ 6 w 8" name="T2"/>
                <a:gd fmla="*/ 2 h 6" name="T3"/>
                <a:gd fmla="*/ 0 w 8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8">
                  <a:moveTo>
                    <a:pt x="0" y="6"/>
                  </a:moveTo>
                  <a:cubicBezTo>
                    <a:pt x="4" y="3"/>
                    <a:pt x="6" y="2"/>
                    <a:pt x="6" y="2"/>
                  </a:cubicBezTo>
                  <a:cubicBezTo>
                    <a:pt x="8" y="0"/>
                    <a:pt x="6" y="1"/>
                    <a:pt x="0" y="6"/>
                  </a:cubicBezTo>
                  <a:close/>
                </a:path>
              </a:pathLst>
            </a:custGeom>
            <a:solidFill>
              <a:srgbClr val="2EAE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4" name="Freeform 363"/>
            <p:cNvSpPr/>
            <p:nvPr/>
          </p:nvSpPr>
          <p:spPr bwMode="auto">
            <a:xfrm>
              <a:off x="3662137" y="5596550"/>
              <a:ext cx="185131" cy="193431"/>
            </a:xfrm>
            <a:custGeom>
              <a:gdLst>
                <a:gd fmla="*/ 18 w 123" name="T0"/>
                <a:gd fmla="*/ 24 h 128" name="T1"/>
                <a:gd fmla="*/ 3 w 123" name="T2"/>
                <a:gd fmla="*/ 55 h 128" name="T3"/>
                <a:gd fmla="*/ 20 w 123" name="T4"/>
                <a:gd fmla="*/ 106 h 128" name="T5"/>
                <a:gd fmla="*/ 102 w 123" name="T6"/>
                <a:gd fmla="*/ 104 h 128" name="T7"/>
                <a:gd fmla="*/ 110 w 123" name="T8"/>
                <a:gd fmla="*/ 93 h 128" name="T9"/>
                <a:gd fmla="*/ 100 w 123" name="T10"/>
                <a:gd fmla="*/ 22 h 128" name="T11"/>
                <a:gd fmla="*/ 18 w 123" name="T12"/>
                <a:gd fmla="*/ 24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23">
                  <a:moveTo>
                    <a:pt x="18" y="24"/>
                  </a:moveTo>
                  <a:cubicBezTo>
                    <a:pt x="9" y="33"/>
                    <a:pt x="4" y="43"/>
                    <a:pt x="3" y="55"/>
                  </a:cubicBezTo>
                  <a:cubicBezTo>
                    <a:pt x="0" y="73"/>
                    <a:pt x="6" y="92"/>
                    <a:pt x="20" y="106"/>
                  </a:cubicBezTo>
                  <a:cubicBezTo>
                    <a:pt x="43" y="128"/>
                    <a:pt x="80" y="127"/>
                    <a:pt x="102" y="104"/>
                  </a:cubicBezTo>
                  <a:cubicBezTo>
                    <a:pt x="105" y="100"/>
                    <a:pt x="108" y="97"/>
                    <a:pt x="110" y="93"/>
                  </a:cubicBezTo>
                  <a:cubicBezTo>
                    <a:pt x="123" y="70"/>
                    <a:pt x="120" y="41"/>
                    <a:pt x="100" y="22"/>
                  </a:cubicBezTo>
                  <a:cubicBezTo>
                    <a:pt x="77" y="0"/>
                    <a:pt x="40" y="1"/>
                    <a:pt x="18" y="24"/>
                  </a:cubicBezTo>
                  <a:close/>
                </a:path>
              </a:pathLst>
            </a:custGeom>
            <a:solidFill>
              <a:srgbClr val="2EAE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5" name="Freeform 364"/>
            <p:cNvSpPr/>
            <p:nvPr/>
          </p:nvSpPr>
          <p:spPr bwMode="auto">
            <a:xfrm>
              <a:off x="3491687" y="5768914"/>
              <a:ext cx="192793" cy="192792"/>
            </a:xfrm>
            <a:custGeom>
              <a:gdLst>
                <a:gd fmla="*/ 22 w 128" name="T0"/>
                <a:gd fmla="*/ 24 h 128" name="T1"/>
                <a:gd fmla="*/ 24 w 128" name="T2"/>
                <a:gd fmla="*/ 106 h 128" name="T3"/>
                <a:gd fmla="*/ 106 w 128" name="T4"/>
                <a:gd fmla="*/ 104 h 128" name="T5"/>
                <a:gd fmla="*/ 104 w 128" name="T6"/>
                <a:gd fmla="*/ 22 h 128" name="T7"/>
                <a:gd fmla="*/ 22 w 128" name="T8"/>
                <a:gd fmla="*/ 24 h 1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8" w="128">
                  <a:moveTo>
                    <a:pt x="22" y="24"/>
                  </a:moveTo>
                  <a:cubicBezTo>
                    <a:pt x="0" y="47"/>
                    <a:pt x="1" y="84"/>
                    <a:pt x="24" y="106"/>
                  </a:cubicBezTo>
                  <a:cubicBezTo>
                    <a:pt x="48" y="128"/>
                    <a:pt x="84" y="127"/>
                    <a:pt x="106" y="104"/>
                  </a:cubicBezTo>
                  <a:cubicBezTo>
                    <a:pt x="128" y="80"/>
                    <a:pt x="128" y="44"/>
                    <a:pt x="104" y="22"/>
                  </a:cubicBezTo>
                  <a:cubicBezTo>
                    <a:pt x="81" y="0"/>
                    <a:pt x="44" y="1"/>
                    <a:pt x="22" y="24"/>
                  </a:cubicBezTo>
                  <a:close/>
                </a:path>
              </a:pathLst>
            </a:custGeom>
            <a:solidFill>
              <a:srgbClr val="2EAE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6" name="Freeform 365"/>
            <p:cNvSpPr/>
            <p:nvPr/>
          </p:nvSpPr>
          <p:spPr bwMode="auto">
            <a:xfrm>
              <a:off x="730025" y="4758315"/>
              <a:ext cx="2885511" cy="2382105"/>
            </a:xfrm>
            <a:custGeom>
              <a:gdLst>
                <a:gd fmla="*/ 363 w 520" name="T0"/>
                <a:gd fmla="*/ 441 h 833" name="T1"/>
                <a:gd fmla="*/ 419 w 520" name="T2"/>
                <a:gd fmla="*/ 382 h 833" name="T3"/>
                <a:gd fmla="*/ 419 w 520" name="T4"/>
                <a:gd fmla="*/ 382 h 833" name="T5"/>
                <a:gd fmla="*/ 520 w 520" name="T6"/>
                <a:gd fmla="*/ 276 h 833" name="T7"/>
                <a:gd fmla="*/ 257 w 520" name="T8"/>
                <a:gd fmla="*/ 26 h 833" name="T9"/>
                <a:gd fmla="*/ 252 w 520" name="T10"/>
                <a:gd fmla="*/ 22 h 833" name="T11"/>
                <a:gd fmla="*/ 188 w 520" name="T12"/>
                <a:gd fmla="*/ 15 h 833" name="T13"/>
                <a:gd fmla="*/ 0 w 520" name="T14"/>
                <a:gd fmla="*/ 213 h 833" name="T15"/>
                <a:gd fmla="*/ 0 w 520" name="T16"/>
                <a:gd fmla="*/ 833 h 833" name="T17"/>
                <a:gd fmla="*/ 363 w 520" name="T18"/>
                <a:gd fmla="*/ 441 h 833" name="T19"/>
                <a:gd fmla="*/ 33759 w 36778" name="connsiteX0"/>
                <a:gd fmla="*/ 5114 h 18951" name="connsiteY0"/>
                <a:gd fmla="*/ 34836 w 36778" name="connsiteX1"/>
                <a:gd fmla="*/ 4406 h 18951" name="connsiteY1"/>
                <a:gd fmla="*/ 34836 w 36778" name="connsiteX2"/>
                <a:gd fmla="*/ 4406 h 18951" name="connsiteY2"/>
                <a:gd fmla="*/ 36778 w 36778" name="connsiteX3"/>
                <a:gd fmla="*/ 3133 h 18951" name="connsiteY3"/>
                <a:gd fmla="*/ 31720 w 36778" name="connsiteX4"/>
                <a:gd fmla="*/ 132 h 18951" name="connsiteY4"/>
                <a:gd fmla="*/ 31624 w 36778" name="connsiteX5"/>
                <a:gd fmla="*/ 84 h 18951" name="connsiteY5"/>
                <a:gd fmla="*/ 30393 w 36778" name="connsiteX6"/>
                <a:gd fmla="*/ 0 h 18951" name="connsiteY6"/>
                <a:gd fmla="*/ 0 w 36778" name="connsiteX7"/>
                <a:gd fmla="*/ 18139 h 18951" name="connsiteY7"/>
                <a:gd fmla="*/ 8325 w 36778" name="connsiteX8"/>
                <a:gd fmla="*/ 18047 h 18951" name="connsiteY8"/>
                <a:gd fmla="*/ 11352 w 36778" name="connsiteX9"/>
                <a:gd fmla="*/ 18551 h 18951" name="connsiteY9"/>
                <a:gd fmla="*/ 33759 w 36778" name="connsiteX10"/>
                <a:gd fmla="*/ 5114 h 18951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8951" w="36778">
                  <a:moveTo>
                    <a:pt x="33759" y="5114"/>
                  </a:moveTo>
                  <a:lnTo>
                    <a:pt x="34836" y="4406"/>
                  </a:lnTo>
                  <a:lnTo>
                    <a:pt x="34836" y="4406"/>
                  </a:lnTo>
                  <a:lnTo>
                    <a:pt x="36778" y="3133"/>
                  </a:lnTo>
                  <a:lnTo>
                    <a:pt x="31720" y="132"/>
                  </a:lnTo>
                  <a:cubicBezTo>
                    <a:pt x="31701" y="120"/>
                    <a:pt x="31663" y="96"/>
                    <a:pt x="31624" y="84"/>
                  </a:cubicBezTo>
                  <a:lnTo>
                    <a:pt x="30393" y="0"/>
                  </a:lnTo>
                  <a:cubicBezTo>
                    <a:pt x="25122" y="3009"/>
                    <a:pt x="0" y="18139"/>
                    <a:pt x="0" y="18139"/>
                  </a:cubicBezTo>
                  <a:lnTo>
                    <a:pt x="8325" y="18047"/>
                  </a:lnTo>
                  <a:cubicBezTo>
                    <a:pt x="10860" y="16483"/>
                    <a:pt x="8817" y="20115"/>
                    <a:pt x="11352" y="18551"/>
                  </a:cubicBezTo>
                  <a:lnTo>
                    <a:pt x="33759" y="5114"/>
                  </a:lnTo>
                  <a:close/>
                </a:path>
              </a:pathLst>
            </a:custGeom>
            <a:solidFill>
              <a:srgbClr val="154F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8" name="Freeform 367"/>
            <p:cNvSpPr/>
            <p:nvPr/>
          </p:nvSpPr>
          <p:spPr bwMode="auto">
            <a:xfrm>
              <a:off x="3454024" y="5148403"/>
              <a:ext cx="151935" cy="160235"/>
            </a:xfrm>
            <a:custGeom>
              <a:gdLst>
                <a:gd fmla="*/ 0 w 238" name="T0"/>
                <a:gd fmla="*/ 251 h 251" name="T1"/>
                <a:gd fmla="*/ 238 w 238" name="T2"/>
                <a:gd fmla="*/ 0 h 251" name="T3"/>
                <a:gd fmla="*/ 0 w 238" name="T4"/>
                <a:gd fmla="*/ 251 h 251" name="T5"/>
                <a:gd fmla="*/ 0 w 238" name="T6"/>
                <a:gd fmla="*/ 251 h 25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1" w="238">
                  <a:moveTo>
                    <a:pt x="0" y="251"/>
                  </a:moveTo>
                  <a:lnTo>
                    <a:pt x="238" y="0"/>
                  </a:lnTo>
                  <a:lnTo>
                    <a:pt x="0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9" name="Freeform 368"/>
            <p:cNvSpPr/>
            <p:nvPr/>
          </p:nvSpPr>
          <p:spPr bwMode="auto">
            <a:xfrm>
              <a:off x="3996650" y="2430157"/>
              <a:ext cx="3592195" cy="2579716"/>
            </a:xfrm>
            <a:custGeom>
              <a:gdLst>
                <a:gd fmla="*/ 129 w 2381" name="T0"/>
                <a:gd fmla="*/ 0 h 1710" name="T1"/>
                <a:gd fmla="*/ 0 w 2381" name="T2"/>
                <a:gd fmla="*/ 130 h 1710" name="T3"/>
                <a:gd fmla="*/ 0 w 2381" name="T4"/>
                <a:gd fmla="*/ 1581 h 1710" name="T5"/>
                <a:gd fmla="*/ 129 w 2381" name="T6"/>
                <a:gd fmla="*/ 1710 h 1710" name="T7"/>
                <a:gd fmla="*/ 2251 w 2381" name="T8"/>
                <a:gd fmla="*/ 1710 h 1710" name="T9"/>
                <a:gd fmla="*/ 2381 w 2381" name="T10"/>
                <a:gd fmla="*/ 1581 h 1710" name="T11"/>
                <a:gd fmla="*/ 2381 w 2381" name="T12"/>
                <a:gd fmla="*/ 130 h 1710" name="T13"/>
                <a:gd fmla="*/ 2251 w 2381" name="T14"/>
                <a:gd fmla="*/ 0 h 1710" name="T15"/>
                <a:gd fmla="*/ 129 w 2381" name="T16"/>
                <a:gd fmla="*/ 0 h 17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10" w="2381">
                  <a:moveTo>
                    <a:pt x="129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1581"/>
                    <a:pt x="0" y="1581"/>
                    <a:pt x="0" y="1581"/>
                  </a:cubicBezTo>
                  <a:cubicBezTo>
                    <a:pt x="0" y="1652"/>
                    <a:pt x="58" y="1710"/>
                    <a:pt x="129" y="1710"/>
                  </a:cubicBezTo>
                  <a:cubicBezTo>
                    <a:pt x="2251" y="1710"/>
                    <a:pt x="2251" y="1710"/>
                    <a:pt x="2251" y="1710"/>
                  </a:cubicBezTo>
                  <a:cubicBezTo>
                    <a:pt x="2323" y="1710"/>
                    <a:pt x="2381" y="1652"/>
                    <a:pt x="2381" y="1581"/>
                  </a:cubicBezTo>
                  <a:cubicBezTo>
                    <a:pt x="2381" y="130"/>
                    <a:pt x="2381" y="130"/>
                    <a:pt x="2381" y="130"/>
                  </a:cubicBezTo>
                  <a:cubicBezTo>
                    <a:pt x="2381" y="58"/>
                    <a:pt x="2323" y="0"/>
                    <a:pt x="2251" y="0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0" name="Rectangle 369"/>
            <p:cNvSpPr>
              <a:spLocks noChangeArrowheads="1"/>
            </p:cNvSpPr>
            <p:nvPr/>
          </p:nvSpPr>
          <p:spPr bwMode="auto">
            <a:xfrm>
              <a:off x="4310736" y="2618480"/>
              <a:ext cx="3117876" cy="2204346"/>
            </a:xfrm>
            <a:prstGeom prst="rect">
              <a:avLst/>
            </a:pr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1" name="Freeform 370"/>
            <p:cNvSpPr/>
            <p:nvPr/>
          </p:nvSpPr>
          <p:spPr bwMode="auto">
            <a:xfrm>
              <a:off x="7486066" y="3534564"/>
              <a:ext cx="28728" cy="370902"/>
            </a:xfrm>
            <a:custGeom>
              <a:gdLst>
                <a:gd fmla="*/ 0 w 19" name="T0"/>
                <a:gd fmla="*/ 237 h 246" name="T1"/>
                <a:gd fmla="*/ 10 w 19" name="T2"/>
                <a:gd fmla="*/ 246 h 246" name="T3"/>
                <a:gd fmla="*/ 10 w 19" name="T4"/>
                <a:gd fmla="*/ 246 h 246" name="T5"/>
                <a:gd fmla="*/ 19 w 19" name="T6"/>
                <a:gd fmla="*/ 237 h 246" name="T7"/>
                <a:gd fmla="*/ 19 w 19" name="T8"/>
                <a:gd fmla="*/ 10 h 246" name="T9"/>
                <a:gd fmla="*/ 10 w 19" name="T10"/>
                <a:gd fmla="*/ 0 h 246" name="T11"/>
                <a:gd fmla="*/ 10 w 19" name="T12"/>
                <a:gd fmla="*/ 0 h 246" name="T13"/>
                <a:gd fmla="*/ 0 w 19" name="T14"/>
                <a:gd fmla="*/ 10 h 246" name="T15"/>
                <a:gd fmla="*/ 0 w 19" name="T16"/>
                <a:gd fmla="*/ 237 h 2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6" w="19">
                  <a:moveTo>
                    <a:pt x="0" y="237"/>
                  </a:moveTo>
                  <a:cubicBezTo>
                    <a:pt x="0" y="242"/>
                    <a:pt x="5" y="246"/>
                    <a:pt x="10" y="246"/>
                  </a:cubicBezTo>
                  <a:cubicBezTo>
                    <a:pt x="10" y="246"/>
                    <a:pt x="10" y="246"/>
                    <a:pt x="10" y="246"/>
                  </a:cubicBezTo>
                  <a:cubicBezTo>
                    <a:pt x="15" y="246"/>
                    <a:pt x="19" y="242"/>
                    <a:pt x="19" y="237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37"/>
                  </a:ln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2" name="Freeform 371"/>
            <p:cNvSpPr/>
            <p:nvPr/>
          </p:nvSpPr>
          <p:spPr bwMode="auto">
            <a:xfrm>
              <a:off x="3491687" y="5768914"/>
              <a:ext cx="192793" cy="192792"/>
            </a:xfrm>
            <a:custGeom>
              <a:gdLst>
                <a:gd fmla="*/ 104 w 128" name="T0"/>
                <a:gd fmla="*/ 22 h 128" name="T1"/>
                <a:gd fmla="*/ 22 w 128" name="T2"/>
                <a:gd fmla="*/ 24 h 128" name="T3"/>
                <a:gd fmla="*/ 24 w 128" name="T4"/>
                <a:gd fmla="*/ 106 h 128" name="T5"/>
                <a:gd fmla="*/ 106 w 128" name="T6"/>
                <a:gd fmla="*/ 104 h 128" name="T7"/>
                <a:gd fmla="*/ 104 w 128" name="T8"/>
                <a:gd fmla="*/ 22 h 1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8" w="128">
                  <a:moveTo>
                    <a:pt x="104" y="22"/>
                  </a:moveTo>
                  <a:cubicBezTo>
                    <a:pt x="81" y="0"/>
                    <a:pt x="44" y="1"/>
                    <a:pt x="22" y="24"/>
                  </a:cubicBezTo>
                  <a:cubicBezTo>
                    <a:pt x="0" y="47"/>
                    <a:pt x="1" y="84"/>
                    <a:pt x="24" y="106"/>
                  </a:cubicBezTo>
                  <a:cubicBezTo>
                    <a:pt x="48" y="128"/>
                    <a:pt x="84" y="127"/>
                    <a:pt x="106" y="104"/>
                  </a:cubicBezTo>
                  <a:cubicBezTo>
                    <a:pt x="128" y="80"/>
                    <a:pt x="128" y="44"/>
                    <a:pt x="104" y="22"/>
                  </a:cubicBezTo>
                  <a:close/>
                </a:path>
              </a:pathLst>
            </a:custGeom>
            <a:solidFill>
              <a:srgbClr val="2EAE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3" name="Freeform 372"/>
            <p:cNvSpPr/>
            <p:nvPr/>
          </p:nvSpPr>
          <p:spPr bwMode="auto">
            <a:xfrm>
              <a:off x="3475090" y="2778715"/>
              <a:ext cx="1236553" cy="2365219"/>
            </a:xfrm>
            <a:custGeom>
              <a:gdLst>
                <a:gd fmla="*/ 711 w 820" name="T0"/>
                <a:gd fmla="*/ 27 h 1568" name="T1"/>
                <a:gd fmla="*/ 573 w 820" name="T2"/>
                <a:gd fmla="*/ 122 h 1568" name="T3"/>
                <a:gd fmla="*/ 457 w 820" name="T4"/>
                <a:gd fmla="*/ 560 h 1568" name="T5"/>
                <a:gd fmla="*/ 341 w 820" name="T6"/>
                <a:gd fmla="*/ 581 h 1568" name="T7"/>
                <a:gd fmla="*/ 345 w 820" name="T8"/>
                <a:gd fmla="*/ 531 h 1568" name="T9"/>
                <a:gd fmla="*/ 345 w 820" name="T10"/>
                <a:gd fmla="*/ 221 h 1568" name="T11"/>
                <a:gd fmla="*/ 91 w 820" name="T12"/>
                <a:gd fmla="*/ 477 h 1568" name="T13"/>
                <a:gd fmla="*/ 65 w 820" name="T14"/>
                <a:gd fmla="*/ 736 h 1568" name="T15"/>
                <a:gd fmla="*/ 59 w 820" name="T16"/>
                <a:gd fmla="*/ 1052 h 1568" name="T17"/>
                <a:gd fmla="*/ 0 w 820" name="T18"/>
                <a:gd fmla="*/ 1230 h 1568" name="T19"/>
                <a:gd fmla="*/ 319 w 820" name="T20"/>
                <a:gd fmla="*/ 1528 h 1568" name="T21"/>
                <a:gd fmla="*/ 442 w 820" name="T22"/>
                <a:gd fmla="*/ 1554 h 1568" name="T23"/>
                <a:gd fmla="*/ 616 w 820" name="T24"/>
                <a:gd fmla="*/ 1292 h 1568" name="T25"/>
                <a:gd fmla="*/ 738 w 820" name="T26"/>
                <a:gd fmla="*/ 731 h 1568" name="T27"/>
                <a:gd fmla="*/ 778 w 820" name="T28"/>
                <a:gd fmla="*/ 312 h 1568" name="T29"/>
                <a:gd fmla="*/ 781 w 820" name="T30"/>
                <a:gd fmla="*/ 293 h 1568" name="T31"/>
                <a:gd fmla="*/ 711 w 820" name="T32"/>
                <a:gd fmla="*/ 27 h 156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68" w="820">
                  <a:moveTo>
                    <a:pt x="711" y="27"/>
                  </a:moveTo>
                  <a:cubicBezTo>
                    <a:pt x="602" y="0"/>
                    <a:pt x="573" y="122"/>
                    <a:pt x="573" y="122"/>
                  </a:cubicBezTo>
                  <a:cubicBezTo>
                    <a:pt x="457" y="560"/>
                    <a:pt x="457" y="560"/>
                    <a:pt x="457" y="560"/>
                  </a:cubicBezTo>
                  <a:cubicBezTo>
                    <a:pt x="457" y="560"/>
                    <a:pt x="392" y="597"/>
                    <a:pt x="341" y="581"/>
                  </a:cubicBezTo>
                  <a:cubicBezTo>
                    <a:pt x="332" y="578"/>
                    <a:pt x="334" y="559"/>
                    <a:pt x="345" y="531"/>
                  </a:cubicBezTo>
                  <a:cubicBezTo>
                    <a:pt x="345" y="221"/>
                    <a:pt x="345" y="221"/>
                    <a:pt x="345" y="221"/>
                  </a:cubicBezTo>
                  <a:cubicBezTo>
                    <a:pt x="248" y="304"/>
                    <a:pt x="111" y="421"/>
                    <a:pt x="91" y="477"/>
                  </a:cubicBezTo>
                  <a:cubicBezTo>
                    <a:pt x="75" y="522"/>
                    <a:pt x="69" y="615"/>
                    <a:pt x="65" y="736"/>
                  </a:cubicBezTo>
                  <a:cubicBezTo>
                    <a:pt x="63" y="828"/>
                    <a:pt x="62" y="936"/>
                    <a:pt x="59" y="1052"/>
                  </a:cubicBezTo>
                  <a:cubicBezTo>
                    <a:pt x="57" y="1102"/>
                    <a:pt x="35" y="1163"/>
                    <a:pt x="0" y="1230"/>
                  </a:cubicBezTo>
                  <a:cubicBezTo>
                    <a:pt x="74" y="1299"/>
                    <a:pt x="223" y="1438"/>
                    <a:pt x="319" y="1528"/>
                  </a:cubicBezTo>
                  <a:cubicBezTo>
                    <a:pt x="353" y="1560"/>
                    <a:pt x="401" y="1568"/>
                    <a:pt x="442" y="1554"/>
                  </a:cubicBezTo>
                  <a:cubicBezTo>
                    <a:pt x="608" y="1434"/>
                    <a:pt x="568" y="1381"/>
                    <a:pt x="616" y="1292"/>
                  </a:cubicBezTo>
                  <a:cubicBezTo>
                    <a:pt x="666" y="1198"/>
                    <a:pt x="756" y="961"/>
                    <a:pt x="738" y="731"/>
                  </a:cubicBezTo>
                  <a:cubicBezTo>
                    <a:pt x="720" y="506"/>
                    <a:pt x="740" y="563"/>
                    <a:pt x="778" y="312"/>
                  </a:cubicBezTo>
                  <a:cubicBezTo>
                    <a:pt x="779" y="306"/>
                    <a:pt x="780" y="299"/>
                    <a:pt x="781" y="293"/>
                  </a:cubicBezTo>
                  <a:cubicBezTo>
                    <a:pt x="820" y="19"/>
                    <a:pt x="711" y="27"/>
                    <a:pt x="711" y="27"/>
                  </a:cubicBezTo>
                  <a:close/>
                </a:path>
              </a:pathLst>
            </a:custGeom>
            <a:solidFill>
              <a:srgbClr val="FDD5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4" name="Rectangle 373"/>
            <p:cNvSpPr>
              <a:spLocks noChangeArrowheads="1"/>
            </p:cNvSpPr>
            <p:nvPr/>
          </p:nvSpPr>
          <p:spPr bwMode="auto">
            <a:xfrm>
              <a:off x="6502315" y="3603509"/>
              <a:ext cx="654984" cy="1966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5" name="Rectangle 374"/>
            <p:cNvSpPr>
              <a:spLocks noChangeArrowheads="1"/>
            </p:cNvSpPr>
            <p:nvPr/>
          </p:nvSpPr>
          <p:spPr bwMode="auto">
            <a:xfrm>
              <a:off x="6502315" y="3964198"/>
              <a:ext cx="654984" cy="195984"/>
            </a:xfrm>
            <a:prstGeom prst="rect">
              <a:avLst/>
            </a:pr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6" name="Rectangle 375"/>
            <p:cNvSpPr>
              <a:spLocks noChangeArrowheads="1"/>
            </p:cNvSpPr>
            <p:nvPr/>
          </p:nvSpPr>
          <p:spPr bwMode="auto">
            <a:xfrm>
              <a:off x="6502315" y="3244737"/>
              <a:ext cx="654984" cy="195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7" name="Freeform 376"/>
            <p:cNvSpPr/>
            <p:nvPr/>
          </p:nvSpPr>
          <p:spPr bwMode="auto">
            <a:xfrm>
              <a:off x="5591338" y="3780343"/>
              <a:ext cx="511346" cy="510070"/>
            </a:xfrm>
            <a:custGeom>
              <a:gdLst>
                <a:gd fmla="*/ 0 w 339" name="T0"/>
                <a:gd fmla="*/ 338 h 338" name="T1"/>
                <a:gd fmla="*/ 339 w 339" name="T2"/>
                <a:gd fmla="*/ 0 h 338" name="T3"/>
                <a:gd fmla="*/ 0 w 339" name="T4"/>
                <a:gd fmla="*/ 0 h 338" name="T5"/>
                <a:gd fmla="*/ 0 w 339" name="T6"/>
                <a:gd fmla="*/ 338 h 3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8" w="339">
                  <a:moveTo>
                    <a:pt x="0" y="338"/>
                  </a:moveTo>
                  <a:cubicBezTo>
                    <a:pt x="187" y="338"/>
                    <a:pt x="339" y="187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8" name="Freeform 377"/>
            <p:cNvSpPr/>
            <p:nvPr/>
          </p:nvSpPr>
          <p:spPr bwMode="auto">
            <a:xfrm>
              <a:off x="4936354" y="3131742"/>
              <a:ext cx="1023332" cy="1019501"/>
            </a:xfrm>
            <a:custGeom>
              <a:gdLst>
                <a:gd fmla="*/ 339 w 678" name="T0"/>
                <a:gd fmla="*/ 676 h 676" name="T1"/>
                <a:gd fmla="*/ 339 w 678" name="T2"/>
                <a:gd fmla="*/ 338 h 676" name="T3"/>
                <a:gd fmla="*/ 678 w 678" name="T4"/>
                <a:gd fmla="*/ 338 h 676" name="T5"/>
                <a:gd fmla="*/ 339 w 678" name="T6"/>
                <a:gd fmla="*/ 0 h 676" name="T7"/>
                <a:gd fmla="*/ 0 w 678" name="T8"/>
                <a:gd fmla="*/ 338 h 676" name="T9"/>
                <a:gd fmla="*/ 339 w 678" name="T10"/>
                <a:gd fmla="*/ 676 h 67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6" w="678">
                  <a:moveTo>
                    <a:pt x="339" y="676"/>
                  </a:moveTo>
                  <a:cubicBezTo>
                    <a:pt x="339" y="338"/>
                    <a:pt x="339" y="338"/>
                    <a:pt x="339" y="338"/>
                  </a:cubicBezTo>
                  <a:cubicBezTo>
                    <a:pt x="678" y="338"/>
                    <a:pt x="678" y="338"/>
                    <a:pt x="678" y="338"/>
                  </a:cubicBezTo>
                  <a:cubicBezTo>
                    <a:pt x="678" y="152"/>
                    <a:pt x="526" y="0"/>
                    <a:pt x="339" y="0"/>
                  </a:cubicBezTo>
                  <a:cubicBezTo>
                    <a:pt x="151" y="0"/>
                    <a:pt x="0" y="152"/>
                    <a:pt x="0" y="338"/>
                  </a:cubicBezTo>
                  <a:cubicBezTo>
                    <a:pt x="0" y="525"/>
                    <a:pt x="151" y="676"/>
                    <a:pt x="339" y="6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29" name="Freeform 378"/>
            <p:cNvSpPr/>
            <p:nvPr/>
          </p:nvSpPr>
          <p:spPr bwMode="auto">
            <a:xfrm>
              <a:off x="4616523" y="6492843"/>
              <a:ext cx="15321" cy="42133"/>
            </a:xfrm>
            <a:custGeom>
              <a:gdLst>
                <a:gd fmla="*/ 15 w 24" name="T0"/>
                <a:gd fmla="*/ 66 h 66" name="T1"/>
                <a:gd fmla="*/ 15 w 24" name="T2"/>
                <a:gd fmla="*/ 9 h 66" name="T3"/>
                <a:gd fmla="*/ 0 w 24" name="T4"/>
                <a:gd fmla="*/ 21 h 66" name="T5"/>
                <a:gd fmla="*/ 0 w 24" name="T6"/>
                <a:gd fmla="*/ 9 h 66" name="T7"/>
                <a:gd fmla="*/ 15 w 24" name="T8"/>
                <a:gd fmla="*/ 0 h 66" name="T9"/>
                <a:gd fmla="*/ 24 w 24" name="T10"/>
                <a:gd fmla="*/ 0 h 66" name="T11"/>
                <a:gd fmla="*/ 24 w 24" name="T12"/>
                <a:gd fmla="*/ 66 h 66" name="T13"/>
                <a:gd fmla="*/ 15 w 24" name="T14"/>
                <a:gd fmla="*/ 66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24">
                  <a:moveTo>
                    <a:pt x="15" y="66"/>
                  </a:moveTo>
                  <a:lnTo>
                    <a:pt x="15" y="9"/>
                  </a:lnTo>
                  <a:lnTo>
                    <a:pt x="0" y="21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66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0" name="Freeform 379"/>
            <p:cNvSpPr/>
            <p:nvPr/>
          </p:nvSpPr>
          <p:spPr bwMode="auto">
            <a:xfrm>
              <a:off x="4728241" y="6491565"/>
              <a:ext cx="25536" cy="43411"/>
            </a:xfrm>
            <a:custGeom>
              <a:gdLst>
                <a:gd fmla="*/ 0 w 17" name="T0"/>
                <a:gd fmla="*/ 29 h 29" name="T1"/>
                <a:gd fmla="*/ 0 w 17" name="T2"/>
                <a:gd fmla="*/ 25 h 29" name="T3"/>
                <a:gd fmla="*/ 11 w 17" name="T4"/>
                <a:gd fmla="*/ 12 h 29" name="T5"/>
                <a:gd fmla="*/ 13 w 17" name="T6"/>
                <a:gd fmla="*/ 8 h 29" name="T7"/>
                <a:gd fmla="*/ 9 w 17" name="T8"/>
                <a:gd fmla="*/ 4 h 29" name="T9"/>
                <a:gd fmla="*/ 4 w 17" name="T10"/>
                <a:gd fmla="*/ 8 h 29" name="T11"/>
                <a:gd fmla="*/ 0 w 17" name="T12"/>
                <a:gd fmla="*/ 8 h 29" name="T13"/>
                <a:gd fmla="*/ 9 w 17" name="T14"/>
                <a:gd fmla="*/ 0 h 29" name="T15"/>
                <a:gd fmla="*/ 17 w 17" name="T16"/>
                <a:gd fmla="*/ 8 h 29" name="T17"/>
                <a:gd fmla="*/ 14 w 17" name="T18"/>
                <a:gd fmla="*/ 15 h 29" name="T19"/>
                <a:gd fmla="*/ 5 w 17" name="T20"/>
                <a:gd fmla="*/ 25 h 29" name="T21"/>
                <a:gd fmla="*/ 17 w 17" name="T22"/>
                <a:gd fmla="*/ 25 h 29" name="T23"/>
                <a:gd fmla="*/ 17 w 17" name="T24"/>
                <a:gd fmla="*/ 29 h 29" name="T25"/>
                <a:gd fmla="*/ 0 w 17" name="T26"/>
                <a:gd fmla="*/ 29 h 2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17">
                  <a:moveTo>
                    <a:pt x="0" y="29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0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ubicBezTo>
                    <a:pt x="7" y="4"/>
                    <a:pt x="4" y="5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7" y="3"/>
                    <a:pt x="17" y="8"/>
                  </a:cubicBezTo>
                  <a:cubicBezTo>
                    <a:pt x="17" y="11"/>
                    <a:pt x="16" y="12"/>
                    <a:pt x="14" y="1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1" name="Freeform 380"/>
            <p:cNvSpPr/>
            <p:nvPr/>
          </p:nvSpPr>
          <p:spPr bwMode="auto">
            <a:xfrm>
              <a:off x="4844427" y="6491565"/>
              <a:ext cx="25536" cy="43411"/>
            </a:xfrm>
            <a:custGeom>
              <a:gdLst>
                <a:gd fmla="*/ 8 w 17" name="T0"/>
                <a:gd fmla="*/ 29 h 29" name="T1"/>
                <a:gd fmla="*/ 0 w 17" name="T2"/>
                <a:gd fmla="*/ 21 h 29" name="T3"/>
                <a:gd fmla="*/ 4 w 17" name="T4"/>
                <a:gd fmla="*/ 21 h 29" name="T5"/>
                <a:gd fmla="*/ 8 w 17" name="T6"/>
                <a:gd fmla="*/ 26 h 29" name="T7"/>
                <a:gd fmla="*/ 13 w 17" name="T8"/>
                <a:gd fmla="*/ 21 h 29" name="T9"/>
                <a:gd fmla="*/ 8 w 17" name="T10"/>
                <a:gd fmla="*/ 16 h 29" name="T11"/>
                <a:gd fmla="*/ 7 w 17" name="T12"/>
                <a:gd fmla="*/ 16 h 29" name="T13"/>
                <a:gd fmla="*/ 7 w 17" name="T14"/>
                <a:gd fmla="*/ 13 h 29" name="T15"/>
                <a:gd fmla="*/ 8 w 17" name="T16"/>
                <a:gd fmla="*/ 13 h 29" name="T17"/>
                <a:gd fmla="*/ 12 w 17" name="T18"/>
                <a:gd fmla="*/ 8 h 29" name="T19"/>
                <a:gd fmla="*/ 8 w 17" name="T20"/>
                <a:gd fmla="*/ 4 h 29" name="T21"/>
                <a:gd fmla="*/ 4 w 17" name="T22"/>
                <a:gd fmla="*/ 8 h 29" name="T23"/>
                <a:gd fmla="*/ 0 w 17" name="T24"/>
                <a:gd fmla="*/ 8 h 29" name="T25"/>
                <a:gd fmla="*/ 8 w 17" name="T26"/>
                <a:gd fmla="*/ 0 h 29" name="T27"/>
                <a:gd fmla="*/ 17 w 17" name="T28"/>
                <a:gd fmla="*/ 8 h 29" name="T29"/>
                <a:gd fmla="*/ 13 w 17" name="T30"/>
                <a:gd fmla="*/ 14 h 29" name="T31"/>
                <a:gd fmla="*/ 17 w 17" name="T32"/>
                <a:gd fmla="*/ 21 h 29" name="T33"/>
                <a:gd fmla="*/ 8 w 17" name="T34"/>
                <a:gd fmla="*/ 29 h 2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17">
                  <a:moveTo>
                    <a:pt x="8" y="29"/>
                  </a:moveTo>
                  <a:cubicBezTo>
                    <a:pt x="4" y="29"/>
                    <a:pt x="0" y="27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6" y="26"/>
                    <a:pt x="8" y="26"/>
                  </a:cubicBezTo>
                  <a:cubicBezTo>
                    <a:pt x="11" y="26"/>
                    <a:pt x="13" y="24"/>
                    <a:pt x="13" y="21"/>
                  </a:cubicBezTo>
                  <a:cubicBezTo>
                    <a:pt x="13" y="18"/>
                    <a:pt x="11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2" y="11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1"/>
                    <a:pt x="15" y="13"/>
                    <a:pt x="13" y="14"/>
                  </a:cubicBezTo>
                  <a:cubicBezTo>
                    <a:pt x="15" y="15"/>
                    <a:pt x="17" y="18"/>
                    <a:pt x="17" y="21"/>
                  </a:cubicBezTo>
                  <a:cubicBezTo>
                    <a:pt x="17" y="27"/>
                    <a:pt x="13" y="29"/>
                    <a:pt x="8" y="29"/>
                  </a:cubicBez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2" name="Freeform 381"/>
            <p:cNvSpPr/>
            <p:nvPr/>
          </p:nvSpPr>
          <p:spPr bwMode="auto">
            <a:xfrm>
              <a:off x="4956145" y="6492843"/>
              <a:ext cx="28728" cy="42133"/>
            </a:xfrm>
            <a:custGeom>
              <a:gdLst>
                <a:gd fmla="*/ 38 w 45" name="T0"/>
                <a:gd fmla="*/ 57 h 66" name="T1"/>
                <a:gd fmla="*/ 38 w 45" name="T2"/>
                <a:gd fmla="*/ 66 h 66" name="T3"/>
                <a:gd fmla="*/ 28 w 45" name="T4"/>
                <a:gd fmla="*/ 66 h 66" name="T5"/>
                <a:gd fmla="*/ 28 w 45" name="T6"/>
                <a:gd fmla="*/ 57 h 66" name="T7"/>
                <a:gd fmla="*/ 0 w 45" name="T8"/>
                <a:gd fmla="*/ 57 h 66" name="T9"/>
                <a:gd fmla="*/ 0 w 45" name="T10"/>
                <a:gd fmla="*/ 47 h 66" name="T11"/>
                <a:gd fmla="*/ 24 w 45" name="T12"/>
                <a:gd fmla="*/ 0 h 66" name="T13"/>
                <a:gd fmla="*/ 36 w 45" name="T14"/>
                <a:gd fmla="*/ 0 h 66" name="T15"/>
                <a:gd fmla="*/ 12 w 45" name="T16"/>
                <a:gd fmla="*/ 47 h 66" name="T17"/>
                <a:gd fmla="*/ 28 w 45" name="T18"/>
                <a:gd fmla="*/ 47 h 66" name="T19"/>
                <a:gd fmla="*/ 28 w 45" name="T20"/>
                <a:gd fmla="*/ 31 h 66" name="T21"/>
                <a:gd fmla="*/ 38 w 45" name="T22"/>
                <a:gd fmla="*/ 31 h 66" name="T23"/>
                <a:gd fmla="*/ 38 w 45" name="T24"/>
                <a:gd fmla="*/ 47 h 66" name="T25"/>
                <a:gd fmla="*/ 45 w 45" name="T26"/>
                <a:gd fmla="*/ 47 h 66" name="T27"/>
                <a:gd fmla="*/ 45 w 45" name="T28"/>
                <a:gd fmla="*/ 57 h 66" name="T29"/>
                <a:gd fmla="*/ 38 w 45" name="T30"/>
                <a:gd fmla="*/ 57 h 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6" w="45">
                  <a:moveTo>
                    <a:pt x="38" y="57"/>
                  </a:moveTo>
                  <a:lnTo>
                    <a:pt x="38" y="66"/>
                  </a:lnTo>
                  <a:lnTo>
                    <a:pt x="28" y="66"/>
                  </a:lnTo>
                  <a:lnTo>
                    <a:pt x="28" y="5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12" y="47"/>
                  </a:lnTo>
                  <a:lnTo>
                    <a:pt x="28" y="47"/>
                  </a:lnTo>
                  <a:lnTo>
                    <a:pt x="28" y="31"/>
                  </a:lnTo>
                  <a:lnTo>
                    <a:pt x="38" y="31"/>
                  </a:lnTo>
                  <a:lnTo>
                    <a:pt x="38" y="47"/>
                  </a:lnTo>
                  <a:lnTo>
                    <a:pt x="45" y="47"/>
                  </a:lnTo>
                  <a:lnTo>
                    <a:pt x="45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3" name="Freeform 382"/>
            <p:cNvSpPr/>
            <p:nvPr/>
          </p:nvSpPr>
          <p:spPr bwMode="auto">
            <a:xfrm>
              <a:off x="5072331" y="6492843"/>
              <a:ext cx="25536" cy="42133"/>
            </a:xfrm>
            <a:custGeom>
              <a:gdLst>
                <a:gd fmla="*/ 15 w 17" name="T0"/>
                <a:gd fmla="*/ 26 h 28" name="T1"/>
                <a:gd fmla="*/ 9 w 17" name="T2"/>
                <a:gd fmla="*/ 28 h 28" name="T3"/>
                <a:gd fmla="*/ 2 w 17" name="T4"/>
                <a:gd fmla="*/ 26 h 28" name="T5"/>
                <a:gd fmla="*/ 0 w 17" name="T6"/>
                <a:gd fmla="*/ 21 h 28" name="T7"/>
                <a:gd fmla="*/ 4 w 17" name="T8"/>
                <a:gd fmla="*/ 21 h 28" name="T9"/>
                <a:gd fmla="*/ 9 w 17" name="T10"/>
                <a:gd fmla="*/ 25 h 28" name="T11"/>
                <a:gd fmla="*/ 12 w 17" name="T12"/>
                <a:gd fmla="*/ 24 h 28" name="T13"/>
                <a:gd fmla="*/ 13 w 17" name="T14"/>
                <a:gd fmla="*/ 19 h 28" name="T15"/>
                <a:gd fmla="*/ 9 w 17" name="T16"/>
                <a:gd fmla="*/ 13 h 28" name="T17"/>
                <a:gd fmla="*/ 5 w 17" name="T18"/>
                <a:gd fmla="*/ 15 h 28" name="T19"/>
                <a:gd fmla="*/ 1 w 17" name="T20"/>
                <a:gd fmla="*/ 15 h 28" name="T21"/>
                <a:gd fmla="*/ 1 w 17" name="T22"/>
                <a:gd fmla="*/ 0 h 28" name="T23"/>
                <a:gd fmla="*/ 16 w 17" name="T24"/>
                <a:gd fmla="*/ 0 h 28" name="T25"/>
                <a:gd fmla="*/ 16 w 17" name="T26"/>
                <a:gd fmla="*/ 3 h 28" name="T27"/>
                <a:gd fmla="*/ 5 w 17" name="T28"/>
                <a:gd fmla="*/ 3 h 28" name="T29"/>
                <a:gd fmla="*/ 5 w 17" name="T30"/>
                <a:gd fmla="*/ 11 h 28" name="T31"/>
                <a:gd fmla="*/ 9 w 17" name="T32"/>
                <a:gd fmla="*/ 9 h 28" name="T33"/>
                <a:gd fmla="*/ 14 w 17" name="T34"/>
                <a:gd fmla="*/ 11 h 28" name="T35"/>
                <a:gd fmla="*/ 17 w 17" name="T36"/>
                <a:gd fmla="*/ 19 h 28" name="T37"/>
                <a:gd fmla="*/ 15 w 17" name="T38"/>
                <a:gd fmla="*/ 26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17">
                  <a:moveTo>
                    <a:pt x="15" y="26"/>
                  </a:moveTo>
                  <a:cubicBezTo>
                    <a:pt x="13" y="27"/>
                    <a:pt x="11" y="28"/>
                    <a:pt x="9" y="28"/>
                  </a:cubicBezTo>
                  <a:cubicBezTo>
                    <a:pt x="6" y="28"/>
                    <a:pt x="4" y="27"/>
                    <a:pt x="2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3"/>
                    <a:pt x="6" y="25"/>
                    <a:pt x="9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3" y="22"/>
                    <a:pt x="13" y="20"/>
                    <a:pt x="13" y="19"/>
                  </a:cubicBezTo>
                  <a:cubicBezTo>
                    <a:pt x="13" y="15"/>
                    <a:pt x="12" y="13"/>
                    <a:pt x="9" y="13"/>
                  </a:cubicBezTo>
                  <a:cubicBezTo>
                    <a:pt x="6" y="13"/>
                    <a:pt x="5" y="14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7" y="9"/>
                    <a:pt x="9" y="9"/>
                  </a:cubicBezTo>
                  <a:cubicBezTo>
                    <a:pt x="12" y="9"/>
                    <a:pt x="13" y="10"/>
                    <a:pt x="14" y="11"/>
                  </a:cubicBezTo>
                  <a:cubicBezTo>
                    <a:pt x="17" y="13"/>
                    <a:pt x="17" y="16"/>
                    <a:pt x="17" y="19"/>
                  </a:cubicBezTo>
                  <a:cubicBezTo>
                    <a:pt x="17" y="22"/>
                    <a:pt x="17" y="24"/>
                    <a:pt x="15" y="26"/>
                  </a:cubicBez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4" name="Freeform 383"/>
            <p:cNvSpPr>
              <a:spLocks noEditPoints="1"/>
            </p:cNvSpPr>
            <p:nvPr/>
          </p:nvSpPr>
          <p:spPr bwMode="auto">
            <a:xfrm>
              <a:off x="5189793" y="6492843"/>
              <a:ext cx="24258" cy="42133"/>
            </a:xfrm>
            <a:custGeom>
              <a:gdLst>
                <a:gd fmla="*/ 8 w 16" name="T0"/>
                <a:gd fmla="*/ 28 h 28" name="T1"/>
                <a:gd fmla="*/ 0 w 16" name="T2"/>
                <a:gd fmla="*/ 20 h 28" name="T3"/>
                <a:gd fmla="*/ 2 w 16" name="T4"/>
                <a:gd fmla="*/ 13 h 28" name="T5"/>
                <a:gd fmla="*/ 8 w 16" name="T6"/>
                <a:gd fmla="*/ 0 h 28" name="T7"/>
                <a:gd fmla="*/ 13 w 16" name="T8"/>
                <a:gd fmla="*/ 0 h 28" name="T9"/>
                <a:gd fmla="*/ 6 w 16" name="T10"/>
                <a:gd fmla="*/ 12 h 28" name="T11"/>
                <a:gd fmla="*/ 9 w 16" name="T12"/>
                <a:gd fmla="*/ 11 h 28" name="T13"/>
                <a:gd fmla="*/ 16 w 16" name="T14"/>
                <a:gd fmla="*/ 20 h 28" name="T15"/>
                <a:gd fmla="*/ 8 w 16" name="T16"/>
                <a:gd fmla="*/ 28 h 28" name="T17"/>
                <a:gd fmla="*/ 8 w 16" name="T18"/>
                <a:gd fmla="*/ 15 h 28" name="T19"/>
                <a:gd fmla="*/ 4 w 16" name="T20"/>
                <a:gd fmla="*/ 20 h 28" name="T21"/>
                <a:gd fmla="*/ 8 w 16" name="T22"/>
                <a:gd fmla="*/ 25 h 28" name="T23"/>
                <a:gd fmla="*/ 12 w 16" name="T24"/>
                <a:gd fmla="*/ 20 h 28" name="T25"/>
                <a:gd fmla="*/ 8 w 16" name="T26"/>
                <a:gd fmla="*/ 15 h 2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16">
                  <a:moveTo>
                    <a:pt x="8" y="28"/>
                  </a:moveTo>
                  <a:cubicBezTo>
                    <a:pt x="3" y="28"/>
                    <a:pt x="0" y="25"/>
                    <a:pt x="0" y="20"/>
                  </a:cubicBezTo>
                  <a:cubicBezTo>
                    <a:pt x="0" y="17"/>
                    <a:pt x="1" y="15"/>
                    <a:pt x="2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13" y="11"/>
                    <a:pt x="16" y="15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  <a:moveTo>
                    <a:pt x="8" y="15"/>
                  </a:moveTo>
                  <a:cubicBezTo>
                    <a:pt x="5" y="15"/>
                    <a:pt x="4" y="17"/>
                    <a:pt x="4" y="20"/>
                  </a:cubicBezTo>
                  <a:cubicBezTo>
                    <a:pt x="4" y="23"/>
                    <a:pt x="5" y="25"/>
                    <a:pt x="8" y="25"/>
                  </a:cubicBezTo>
                  <a:cubicBezTo>
                    <a:pt x="11" y="25"/>
                    <a:pt x="12" y="23"/>
                    <a:pt x="12" y="20"/>
                  </a:cubicBezTo>
                  <a:cubicBezTo>
                    <a:pt x="12" y="17"/>
                    <a:pt x="11" y="15"/>
                    <a:pt x="8" y="15"/>
                  </a:cubicBez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5" name="Freeform 384"/>
            <p:cNvSpPr/>
            <p:nvPr/>
          </p:nvSpPr>
          <p:spPr bwMode="auto">
            <a:xfrm>
              <a:off x="5301511" y="6492843"/>
              <a:ext cx="25536" cy="42133"/>
            </a:xfrm>
            <a:custGeom>
              <a:gdLst>
                <a:gd fmla="*/ 17 w 40" name="T0"/>
                <a:gd fmla="*/ 66 h 66" name="T1"/>
                <a:gd fmla="*/ 7 w 40" name="T2"/>
                <a:gd fmla="*/ 66 h 66" name="T3"/>
                <a:gd fmla="*/ 29 w 40" name="T4"/>
                <a:gd fmla="*/ 7 h 66" name="T5"/>
                <a:gd fmla="*/ 10 w 40" name="T6"/>
                <a:gd fmla="*/ 7 h 66" name="T7"/>
                <a:gd fmla="*/ 10 w 40" name="T8"/>
                <a:gd fmla="*/ 19 h 66" name="T9"/>
                <a:gd fmla="*/ 0 w 40" name="T10"/>
                <a:gd fmla="*/ 19 h 66" name="T11"/>
                <a:gd fmla="*/ 0 w 40" name="T12"/>
                <a:gd fmla="*/ 0 h 66" name="T13"/>
                <a:gd fmla="*/ 40 w 40" name="T14"/>
                <a:gd fmla="*/ 0 h 66" name="T15"/>
                <a:gd fmla="*/ 40 w 40" name="T16"/>
                <a:gd fmla="*/ 7 h 66" name="T17"/>
                <a:gd fmla="*/ 17 w 40" name="T18"/>
                <a:gd fmla="*/ 66 h 6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6" w="40">
                  <a:moveTo>
                    <a:pt x="17" y="66"/>
                  </a:moveTo>
                  <a:lnTo>
                    <a:pt x="7" y="66"/>
                  </a:lnTo>
                  <a:lnTo>
                    <a:pt x="29" y="7"/>
                  </a:lnTo>
                  <a:lnTo>
                    <a:pt x="10" y="7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"/>
                  </a:lnTo>
                  <a:lnTo>
                    <a:pt x="17" y="66"/>
                  </a:ln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6" name="Freeform 385"/>
            <p:cNvSpPr>
              <a:spLocks noEditPoints="1"/>
            </p:cNvSpPr>
            <p:nvPr/>
          </p:nvSpPr>
          <p:spPr bwMode="auto">
            <a:xfrm>
              <a:off x="5417697" y="6491565"/>
              <a:ext cx="25536" cy="43411"/>
            </a:xfrm>
            <a:custGeom>
              <a:gdLst>
                <a:gd fmla="*/ 8 w 17" name="T0"/>
                <a:gd fmla="*/ 29 h 29" name="T1"/>
                <a:gd fmla="*/ 0 w 17" name="T2"/>
                <a:gd fmla="*/ 21 h 29" name="T3"/>
                <a:gd fmla="*/ 4 w 17" name="T4"/>
                <a:gd fmla="*/ 14 h 29" name="T5"/>
                <a:gd fmla="*/ 0 w 17" name="T6"/>
                <a:gd fmla="*/ 8 h 29" name="T7"/>
                <a:gd fmla="*/ 8 w 17" name="T8"/>
                <a:gd fmla="*/ 0 h 29" name="T9"/>
                <a:gd fmla="*/ 17 w 17" name="T10"/>
                <a:gd fmla="*/ 8 h 29" name="T11"/>
                <a:gd fmla="*/ 13 w 17" name="T12"/>
                <a:gd fmla="*/ 14 h 29" name="T13"/>
                <a:gd fmla="*/ 17 w 17" name="T14"/>
                <a:gd fmla="*/ 21 h 29" name="T15"/>
                <a:gd fmla="*/ 8 w 17" name="T16"/>
                <a:gd fmla="*/ 29 h 29" name="T17"/>
                <a:gd fmla="*/ 8 w 17" name="T18"/>
                <a:gd fmla="*/ 16 h 29" name="T19"/>
                <a:gd fmla="*/ 4 w 17" name="T20"/>
                <a:gd fmla="*/ 21 h 29" name="T21"/>
                <a:gd fmla="*/ 8 w 17" name="T22"/>
                <a:gd fmla="*/ 26 h 29" name="T23"/>
                <a:gd fmla="*/ 13 w 17" name="T24"/>
                <a:gd fmla="*/ 21 h 29" name="T25"/>
                <a:gd fmla="*/ 8 w 17" name="T26"/>
                <a:gd fmla="*/ 16 h 29" name="T27"/>
                <a:gd fmla="*/ 8 w 17" name="T28"/>
                <a:gd fmla="*/ 4 h 29" name="T29"/>
                <a:gd fmla="*/ 4 w 17" name="T30"/>
                <a:gd fmla="*/ 8 h 29" name="T31"/>
                <a:gd fmla="*/ 8 w 17" name="T32"/>
                <a:gd fmla="*/ 13 h 29" name="T33"/>
                <a:gd fmla="*/ 13 w 17" name="T34"/>
                <a:gd fmla="*/ 8 h 29" name="T35"/>
                <a:gd fmla="*/ 8 w 17" name="T36"/>
                <a:gd fmla="*/ 4 h 2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" w="17">
                  <a:moveTo>
                    <a:pt x="8" y="29"/>
                  </a:moveTo>
                  <a:cubicBezTo>
                    <a:pt x="4" y="29"/>
                    <a:pt x="0" y="26"/>
                    <a:pt x="0" y="21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1"/>
                    <a:pt x="15" y="13"/>
                    <a:pt x="13" y="14"/>
                  </a:cubicBezTo>
                  <a:cubicBezTo>
                    <a:pt x="15" y="16"/>
                    <a:pt x="17" y="18"/>
                    <a:pt x="17" y="21"/>
                  </a:cubicBezTo>
                  <a:cubicBezTo>
                    <a:pt x="17" y="26"/>
                    <a:pt x="13" y="29"/>
                    <a:pt x="8" y="29"/>
                  </a:cubicBezTo>
                  <a:close/>
                  <a:moveTo>
                    <a:pt x="8" y="16"/>
                  </a:moveTo>
                  <a:cubicBezTo>
                    <a:pt x="6" y="16"/>
                    <a:pt x="4" y="18"/>
                    <a:pt x="4" y="21"/>
                  </a:cubicBezTo>
                  <a:cubicBezTo>
                    <a:pt x="4" y="24"/>
                    <a:pt x="6" y="26"/>
                    <a:pt x="8" y="26"/>
                  </a:cubicBezTo>
                  <a:cubicBezTo>
                    <a:pt x="11" y="26"/>
                    <a:pt x="13" y="24"/>
                    <a:pt x="13" y="21"/>
                  </a:cubicBezTo>
                  <a:cubicBezTo>
                    <a:pt x="13" y="18"/>
                    <a:pt x="11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7" name="Freeform 386"/>
            <p:cNvSpPr>
              <a:spLocks noEditPoints="1"/>
            </p:cNvSpPr>
            <p:nvPr/>
          </p:nvSpPr>
          <p:spPr bwMode="auto">
            <a:xfrm>
              <a:off x="5529415" y="6491565"/>
              <a:ext cx="25536" cy="43411"/>
            </a:xfrm>
            <a:custGeom>
              <a:gdLst>
                <a:gd fmla="*/ 15 w 17" name="T0"/>
                <a:gd fmla="*/ 16 h 29" name="T1"/>
                <a:gd fmla="*/ 9 w 17" name="T2"/>
                <a:gd fmla="*/ 29 h 29" name="T3"/>
                <a:gd fmla="*/ 4 w 17" name="T4"/>
                <a:gd fmla="*/ 29 h 29" name="T5"/>
                <a:gd fmla="*/ 10 w 17" name="T6"/>
                <a:gd fmla="*/ 17 h 29" name="T7"/>
                <a:gd fmla="*/ 8 w 17" name="T8"/>
                <a:gd fmla="*/ 17 h 29" name="T9"/>
                <a:gd fmla="*/ 0 w 17" name="T10"/>
                <a:gd fmla="*/ 9 h 29" name="T11"/>
                <a:gd fmla="*/ 9 w 17" name="T12"/>
                <a:gd fmla="*/ 0 h 29" name="T13"/>
                <a:gd fmla="*/ 17 w 17" name="T14"/>
                <a:gd fmla="*/ 9 h 29" name="T15"/>
                <a:gd fmla="*/ 15 w 17" name="T16"/>
                <a:gd fmla="*/ 16 h 29" name="T17"/>
                <a:gd fmla="*/ 9 w 17" name="T18"/>
                <a:gd fmla="*/ 4 h 29" name="T19"/>
                <a:gd fmla="*/ 5 w 17" name="T20"/>
                <a:gd fmla="*/ 9 h 29" name="T21"/>
                <a:gd fmla="*/ 9 w 17" name="T22"/>
                <a:gd fmla="*/ 14 h 29" name="T23"/>
                <a:gd fmla="*/ 13 w 17" name="T24"/>
                <a:gd fmla="*/ 9 h 29" name="T25"/>
                <a:gd fmla="*/ 9 w 17" name="T26"/>
                <a:gd fmla="*/ 4 h 2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17">
                  <a:moveTo>
                    <a:pt x="15" y="16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1"/>
                    <a:pt x="16" y="13"/>
                    <a:pt x="15" y="16"/>
                  </a:cubicBezTo>
                  <a:close/>
                  <a:moveTo>
                    <a:pt x="9" y="4"/>
                  </a:moveTo>
                  <a:cubicBezTo>
                    <a:pt x="6" y="4"/>
                    <a:pt x="5" y="6"/>
                    <a:pt x="5" y="9"/>
                  </a:cubicBezTo>
                  <a:cubicBezTo>
                    <a:pt x="5" y="12"/>
                    <a:pt x="6" y="14"/>
                    <a:pt x="9" y="14"/>
                  </a:cubicBezTo>
                  <a:cubicBezTo>
                    <a:pt x="11" y="14"/>
                    <a:pt x="13" y="12"/>
                    <a:pt x="13" y="9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8" name="Freeform 387"/>
            <p:cNvSpPr/>
            <p:nvPr/>
          </p:nvSpPr>
          <p:spPr bwMode="auto">
            <a:xfrm>
              <a:off x="5632195" y="6492843"/>
              <a:ext cx="14683" cy="42133"/>
            </a:xfrm>
            <a:custGeom>
              <a:gdLst>
                <a:gd fmla="*/ 14 w 23" name="T0"/>
                <a:gd fmla="*/ 66 h 66" name="T1"/>
                <a:gd fmla="*/ 14 w 23" name="T2"/>
                <a:gd fmla="*/ 9 h 66" name="T3"/>
                <a:gd fmla="*/ 0 w 23" name="T4"/>
                <a:gd fmla="*/ 21 h 66" name="T5"/>
                <a:gd fmla="*/ 0 w 23" name="T6"/>
                <a:gd fmla="*/ 9 h 66" name="T7"/>
                <a:gd fmla="*/ 14 w 23" name="T8"/>
                <a:gd fmla="*/ 0 h 66" name="T9"/>
                <a:gd fmla="*/ 23 w 23" name="T10"/>
                <a:gd fmla="*/ 0 h 66" name="T11"/>
                <a:gd fmla="*/ 23 w 23" name="T12"/>
                <a:gd fmla="*/ 66 h 66" name="T13"/>
                <a:gd fmla="*/ 14 w 23" name="T14"/>
                <a:gd fmla="*/ 66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23">
                  <a:moveTo>
                    <a:pt x="14" y="66"/>
                  </a:moveTo>
                  <a:lnTo>
                    <a:pt x="14" y="9"/>
                  </a:lnTo>
                  <a:lnTo>
                    <a:pt x="0" y="21"/>
                  </a:lnTo>
                  <a:lnTo>
                    <a:pt x="0" y="9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39" name="Freeform 388"/>
            <p:cNvSpPr>
              <a:spLocks noEditPoints="1"/>
            </p:cNvSpPr>
            <p:nvPr/>
          </p:nvSpPr>
          <p:spPr bwMode="auto">
            <a:xfrm>
              <a:off x="5660922" y="6491565"/>
              <a:ext cx="25536" cy="43411"/>
            </a:xfrm>
            <a:custGeom>
              <a:gdLst>
                <a:gd fmla="*/ 9 w 17" name="T0"/>
                <a:gd fmla="*/ 29 h 29" name="T1"/>
                <a:gd fmla="*/ 0 w 17" name="T2"/>
                <a:gd fmla="*/ 21 h 29" name="T3"/>
                <a:gd fmla="*/ 0 w 17" name="T4"/>
                <a:gd fmla="*/ 9 h 29" name="T5"/>
                <a:gd fmla="*/ 9 w 17" name="T6"/>
                <a:gd fmla="*/ 0 h 29" name="T7"/>
                <a:gd fmla="*/ 17 w 17" name="T8"/>
                <a:gd fmla="*/ 9 h 29" name="T9"/>
                <a:gd fmla="*/ 17 w 17" name="T10"/>
                <a:gd fmla="*/ 21 h 29" name="T11"/>
                <a:gd fmla="*/ 9 w 17" name="T12"/>
                <a:gd fmla="*/ 29 h 29" name="T13"/>
                <a:gd fmla="*/ 13 w 17" name="T14"/>
                <a:gd fmla="*/ 9 h 29" name="T15"/>
                <a:gd fmla="*/ 9 w 17" name="T16"/>
                <a:gd fmla="*/ 4 h 29" name="T17"/>
                <a:gd fmla="*/ 4 w 17" name="T18"/>
                <a:gd fmla="*/ 9 h 29" name="T19"/>
                <a:gd fmla="*/ 4 w 17" name="T20"/>
                <a:gd fmla="*/ 21 h 29" name="T21"/>
                <a:gd fmla="*/ 9 w 17" name="T22"/>
                <a:gd fmla="*/ 26 h 29" name="T23"/>
                <a:gd fmla="*/ 13 w 17" name="T24"/>
                <a:gd fmla="*/ 21 h 29" name="T25"/>
                <a:gd fmla="*/ 13 w 17" name="T26"/>
                <a:gd fmla="*/ 9 h 2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17">
                  <a:moveTo>
                    <a:pt x="9" y="29"/>
                  </a:moveTo>
                  <a:cubicBezTo>
                    <a:pt x="4" y="29"/>
                    <a:pt x="0" y="26"/>
                    <a:pt x="0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9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6"/>
                    <a:pt x="13" y="29"/>
                    <a:pt x="9" y="29"/>
                  </a:cubicBezTo>
                  <a:close/>
                  <a:moveTo>
                    <a:pt x="13" y="9"/>
                  </a:moveTo>
                  <a:cubicBezTo>
                    <a:pt x="13" y="6"/>
                    <a:pt x="11" y="4"/>
                    <a:pt x="9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6" y="26"/>
                    <a:pt x="9" y="26"/>
                  </a:cubicBezTo>
                  <a:cubicBezTo>
                    <a:pt x="11" y="26"/>
                    <a:pt x="13" y="24"/>
                    <a:pt x="13" y="21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rgbClr val="EF4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0" name="Freeform 389"/>
            <p:cNvSpPr/>
            <p:nvPr/>
          </p:nvSpPr>
          <p:spPr bwMode="auto">
            <a:xfrm>
              <a:off x="4337548" y="6219614"/>
              <a:ext cx="31920" cy="57454"/>
            </a:xfrm>
            <a:custGeom>
              <a:gdLst>
                <a:gd fmla="*/ 18 w 21" name="T0"/>
                <a:gd fmla="*/ 36 h 38" name="T1"/>
                <a:gd fmla="*/ 11 w 21" name="T2"/>
                <a:gd fmla="*/ 38 h 38" name="T3"/>
                <a:gd fmla="*/ 3 w 21" name="T4"/>
                <a:gd fmla="*/ 36 h 38" name="T5"/>
                <a:gd fmla="*/ 0 w 21" name="T6"/>
                <a:gd fmla="*/ 29 h 38" name="T7"/>
                <a:gd fmla="*/ 4 w 21" name="T8"/>
                <a:gd fmla="*/ 29 h 38" name="T9"/>
                <a:gd fmla="*/ 11 w 21" name="T10"/>
                <a:gd fmla="*/ 35 h 38" name="T11"/>
                <a:gd fmla="*/ 15 w 21" name="T12"/>
                <a:gd fmla="*/ 33 h 38" name="T13"/>
                <a:gd fmla="*/ 18 w 21" name="T14"/>
                <a:gd fmla="*/ 25 h 38" name="T15"/>
                <a:gd fmla="*/ 11 w 21" name="T16"/>
                <a:gd fmla="*/ 16 h 38" name="T17"/>
                <a:gd fmla="*/ 5 w 21" name="T18"/>
                <a:gd fmla="*/ 20 h 38" name="T19"/>
                <a:gd fmla="*/ 1 w 21" name="T20"/>
                <a:gd fmla="*/ 20 h 38" name="T21"/>
                <a:gd fmla="*/ 1 w 21" name="T22"/>
                <a:gd fmla="*/ 0 h 38" name="T23"/>
                <a:gd fmla="*/ 21 w 21" name="T24"/>
                <a:gd fmla="*/ 0 h 38" name="T25"/>
                <a:gd fmla="*/ 21 w 21" name="T26"/>
                <a:gd fmla="*/ 3 h 38" name="T27"/>
                <a:gd fmla="*/ 5 w 21" name="T28"/>
                <a:gd fmla="*/ 3 h 38" name="T29"/>
                <a:gd fmla="*/ 5 w 21" name="T30"/>
                <a:gd fmla="*/ 15 h 38" name="T31"/>
                <a:gd fmla="*/ 12 w 21" name="T32"/>
                <a:gd fmla="*/ 13 h 38" name="T33"/>
                <a:gd fmla="*/ 18 w 21" name="T34"/>
                <a:gd fmla="*/ 15 h 38" name="T35"/>
                <a:gd fmla="*/ 21 w 21" name="T36"/>
                <a:gd fmla="*/ 25 h 38" name="T37"/>
                <a:gd fmla="*/ 18 w 21" name="T38"/>
                <a:gd fmla="*/ 36 h 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8" w="21">
                  <a:moveTo>
                    <a:pt x="18" y="36"/>
                  </a:moveTo>
                  <a:cubicBezTo>
                    <a:pt x="17" y="37"/>
                    <a:pt x="14" y="38"/>
                    <a:pt x="11" y="38"/>
                  </a:cubicBezTo>
                  <a:cubicBezTo>
                    <a:pt x="7" y="38"/>
                    <a:pt x="5" y="37"/>
                    <a:pt x="3" y="36"/>
                  </a:cubicBezTo>
                  <a:cubicBezTo>
                    <a:pt x="1" y="34"/>
                    <a:pt x="1" y="32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3"/>
                    <a:pt x="7" y="35"/>
                    <a:pt x="11" y="35"/>
                  </a:cubicBezTo>
                  <a:cubicBezTo>
                    <a:pt x="13" y="35"/>
                    <a:pt x="14" y="34"/>
                    <a:pt x="15" y="33"/>
                  </a:cubicBezTo>
                  <a:cubicBezTo>
                    <a:pt x="17" y="31"/>
                    <a:pt x="18" y="28"/>
                    <a:pt x="18" y="25"/>
                  </a:cubicBezTo>
                  <a:cubicBezTo>
                    <a:pt x="18" y="21"/>
                    <a:pt x="17" y="16"/>
                    <a:pt x="11" y="16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9" y="13"/>
                    <a:pt x="12" y="13"/>
                  </a:cubicBezTo>
                  <a:cubicBezTo>
                    <a:pt x="15" y="13"/>
                    <a:pt x="17" y="14"/>
                    <a:pt x="18" y="15"/>
                  </a:cubicBezTo>
                  <a:cubicBezTo>
                    <a:pt x="21" y="18"/>
                    <a:pt x="21" y="22"/>
                    <a:pt x="21" y="25"/>
                  </a:cubicBezTo>
                  <a:cubicBezTo>
                    <a:pt x="21" y="29"/>
                    <a:pt x="21" y="33"/>
                    <a:pt x="18" y="36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1" name="Freeform 390"/>
            <p:cNvSpPr>
              <a:spLocks noEditPoints="1"/>
            </p:cNvSpPr>
            <p:nvPr/>
          </p:nvSpPr>
          <p:spPr bwMode="auto">
            <a:xfrm>
              <a:off x="4379681" y="6218337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9 h 39" name="T3"/>
                <a:gd fmla="*/ 0 w 21" name="T4"/>
                <a:gd fmla="*/ 11 h 39" name="T5"/>
                <a:gd fmla="*/ 11 w 21" name="T6"/>
                <a:gd fmla="*/ 0 h 39" name="T7"/>
                <a:gd fmla="*/ 21 w 21" name="T8"/>
                <a:gd fmla="*/ 11 h 39" name="T9"/>
                <a:gd fmla="*/ 21 w 21" name="T10"/>
                <a:gd fmla="*/ 29 h 39" name="T11"/>
                <a:gd fmla="*/ 11 w 21" name="T12"/>
                <a:gd fmla="*/ 39 h 39" name="T13"/>
                <a:gd fmla="*/ 17 w 21" name="T14"/>
                <a:gd fmla="*/ 11 h 39" name="T15"/>
                <a:gd fmla="*/ 11 w 21" name="T16"/>
                <a:gd fmla="*/ 4 h 39" name="T17"/>
                <a:gd fmla="*/ 4 w 21" name="T18"/>
                <a:gd fmla="*/ 11 h 39" name="T19"/>
                <a:gd fmla="*/ 4 w 21" name="T20"/>
                <a:gd fmla="*/ 29 h 39" name="T21"/>
                <a:gd fmla="*/ 11 w 21" name="T22"/>
                <a:gd fmla="*/ 36 h 39" name="T23"/>
                <a:gd fmla="*/ 17 w 21" name="T24"/>
                <a:gd fmla="*/ 29 h 39" name="T25"/>
                <a:gd fmla="*/ 17 w 21" name="T26"/>
                <a:gd fmla="*/ 1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5"/>
                    <a:pt x="0" y="2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5"/>
                    <a:pt x="17" y="39"/>
                    <a:pt x="11" y="39"/>
                  </a:cubicBezTo>
                  <a:close/>
                  <a:moveTo>
                    <a:pt x="17" y="11"/>
                  </a:moveTo>
                  <a:cubicBezTo>
                    <a:pt x="17" y="7"/>
                    <a:pt x="15" y="4"/>
                    <a:pt x="11" y="4"/>
                  </a:cubicBezTo>
                  <a:cubicBezTo>
                    <a:pt x="6" y="4"/>
                    <a:pt x="4" y="7"/>
                    <a:pt x="4" y="1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6" y="36"/>
                    <a:pt x="11" y="36"/>
                  </a:cubicBezTo>
                  <a:cubicBezTo>
                    <a:pt x="15" y="36"/>
                    <a:pt x="17" y="33"/>
                    <a:pt x="17" y="29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2" name="Freeform 391"/>
            <p:cNvSpPr>
              <a:spLocks noEditPoints="1"/>
            </p:cNvSpPr>
            <p:nvPr/>
          </p:nvSpPr>
          <p:spPr bwMode="auto">
            <a:xfrm>
              <a:off x="4379681" y="6393254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8 h 39" name="T3"/>
                <a:gd fmla="*/ 0 w 21" name="T4"/>
                <a:gd fmla="*/ 10 h 39" name="T5"/>
                <a:gd fmla="*/ 11 w 21" name="T6"/>
                <a:gd fmla="*/ 0 h 39" name="T7"/>
                <a:gd fmla="*/ 21 w 21" name="T8"/>
                <a:gd fmla="*/ 10 h 39" name="T9"/>
                <a:gd fmla="*/ 21 w 21" name="T10"/>
                <a:gd fmla="*/ 28 h 39" name="T11"/>
                <a:gd fmla="*/ 11 w 21" name="T12"/>
                <a:gd fmla="*/ 39 h 39" name="T13"/>
                <a:gd fmla="*/ 17 w 21" name="T14"/>
                <a:gd fmla="*/ 10 h 39" name="T15"/>
                <a:gd fmla="*/ 11 w 21" name="T16"/>
                <a:gd fmla="*/ 3 h 39" name="T17"/>
                <a:gd fmla="*/ 4 w 21" name="T18"/>
                <a:gd fmla="*/ 10 h 39" name="T19"/>
                <a:gd fmla="*/ 4 w 21" name="T20"/>
                <a:gd fmla="*/ 28 h 39" name="T21"/>
                <a:gd fmla="*/ 11 w 21" name="T22"/>
                <a:gd fmla="*/ 35 h 39" name="T23"/>
                <a:gd fmla="*/ 17 w 21" name="T24"/>
                <a:gd fmla="*/ 28 h 39" name="T25"/>
                <a:gd fmla="*/ 17 w 21" name="T26"/>
                <a:gd fmla="*/ 10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4"/>
                    <a:pt x="0" y="2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4"/>
                    <a:pt x="17" y="39"/>
                    <a:pt x="11" y="39"/>
                  </a:cubicBezTo>
                  <a:close/>
                  <a:moveTo>
                    <a:pt x="17" y="10"/>
                  </a:moveTo>
                  <a:cubicBezTo>
                    <a:pt x="17" y="6"/>
                    <a:pt x="15" y="3"/>
                    <a:pt x="11" y="3"/>
                  </a:cubicBezTo>
                  <a:cubicBezTo>
                    <a:pt x="6" y="3"/>
                    <a:pt x="4" y="6"/>
                    <a:pt x="4" y="1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2"/>
                    <a:pt x="6" y="35"/>
                    <a:pt x="11" y="35"/>
                  </a:cubicBezTo>
                  <a:cubicBezTo>
                    <a:pt x="15" y="35"/>
                    <a:pt x="17" y="32"/>
                    <a:pt x="17" y="28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3" name="Freeform 392"/>
            <p:cNvSpPr/>
            <p:nvPr/>
          </p:nvSpPr>
          <p:spPr bwMode="auto">
            <a:xfrm>
              <a:off x="4299885" y="6045973"/>
              <a:ext cx="16599" cy="57454"/>
            </a:xfrm>
            <a:custGeom>
              <a:gdLst>
                <a:gd fmla="*/ 17 w 26" name="T0"/>
                <a:gd fmla="*/ 90 h 90" name="T1"/>
                <a:gd fmla="*/ 17 w 26" name="T2"/>
                <a:gd fmla="*/ 10 h 90" name="T3"/>
                <a:gd fmla="*/ 0 w 26" name="T4"/>
                <a:gd fmla="*/ 24 h 90" name="T5"/>
                <a:gd fmla="*/ 0 w 26" name="T6"/>
                <a:gd fmla="*/ 15 h 90" name="T7"/>
                <a:gd fmla="*/ 17 w 26" name="T8"/>
                <a:gd fmla="*/ 0 h 90" name="T9"/>
                <a:gd fmla="*/ 26 w 26" name="T10"/>
                <a:gd fmla="*/ 0 h 90" name="T11"/>
                <a:gd fmla="*/ 26 w 26" name="T12"/>
                <a:gd fmla="*/ 90 h 90" name="T13"/>
                <a:gd fmla="*/ 17 w 26" name="T14"/>
                <a:gd fmla="*/ 90 h 9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0" w="26">
                  <a:moveTo>
                    <a:pt x="17" y="90"/>
                  </a:moveTo>
                  <a:lnTo>
                    <a:pt x="17" y="10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0"/>
                  </a:lnTo>
                  <a:lnTo>
                    <a:pt x="17" y="9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4" name="Freeform 393"/>
            <p:cNvSpPr>
              <a:spLocks noEditPoints="1"/>
            </p:cNvSpPr>
            <p:nvPr/>
          </p:nvSpPr>
          <p:spPr bwMode="auto">
            <a:xfrm>
              <a:off x="4337548" y="6044696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9 h 39" name="T3"/>
                <a:gd fmla="*/ 0 w 21" name="T4"/>
                <a:gd fmla="*/ 11 h 39" name="T5"/>
                <a:gd fmla="*/ 11 w 21" name="T6"/>
                <a:gd fmla="*/ 0 h 39" name="T7"/>
                <a:gd fmla="*/ 21 w 21" name="T8"/>
                <a:gd fmla="*/ 11 h 39" name="T9"/>
                <a:gd fmla="*/ 21 w 21" name="T10"/>
                <a:gd fmla="*/ 29 h 39" name="T11"/>
                <a:gd fmla="*/ 11 w 21" name="T12"/>
                <a:gd fmla="*/ 39 h 39" name="T13"/>
                <a:gd fmla="*/ 17 w 21" name="T14"/>
                <a:gd fmla="*/ 11 h 39" name="T15"/>
                <a:gd fmla="*/ 11 w 21" name="T16"/>
                <a:gd fmla="*/ 4 h 39" name="T17"/>
                <a:gd fmla="*/ 4 w 21" name="T18"/>
                <a:gd fmla="*/ 11 h 39" name="T19"/>
                <a:gd fmla="*/ 4 w 21" name="T20"/>
                <a:gd fmla="*/ 28 h 39" name="T21"/>
                <a:gd fmla="*/ 11 w 21" name="T22"/>
                <a:gd fmla="*/ 36 h 39" name="T23"/>
                <a:gd fmla="*/ 17 w 21" name="T24"/>
                <a:gd fmla="*/ 28 h 39" name="T25"/>
                <a:gd fmla="*/ 17 w 21" name="T26"/>
                <a:gd fmla="*/ 1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5"/>
                    <a:pt x="0" y="2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5"/>
                    <a:pt x="17" y="39"/>
                    <a:pt x="11" y="39"/>
                  </a:cubicBezTo>
                  <a:close/>
                  <a:moveTo>
                    <a:pt x="17" y="11"/>
                  </a:moveTo>
                  <a:cubicBezTo>
                    <a:pt x="17" y="7"/>
                    <a:pt x="15" y="4"/>
                    <a:pt x="11" y="4"/>
                  </a:cubicBezTo>
                  <a:cubicBezTo>
                    <a:pt x="6" y="4"/>
                    <a:pt x="4" y="7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3"/>
                    <a:pt x="6" y="36"/>
                    <a:pt x="11" y="36"/>
                  </a:cubicBezTo>
                  <a:cubicBezTo>
                    <a:pt x="15" y="36"/>
                    <a:pt x="17" y="33"/>
                    <a:pt x="17" y="28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5" name="Freeform 394"/>
            <p:cNvSpPr>
              <a:spLocks noEditPoints="1"/>
            </p:cNvSpPr>
            <p:nvPr/>
          </p:nvSpPr>
          <p:spPr bwMode="auto">
            <a:xfrm>
              <a:off x="4379681" y="6044696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9 h 39" name="T3"/>
                <a:gd fmla="*/ 0 w 21" name="T4"/>
                <a:gd fmla="*/ 11 h 39" name="T5"/>
                <a:gd fmla="*/ 11 w 21" name="T6"/>
                <a:gd fmla="*/ 0 h 39" name="T7"/>
                <a:gd fmla="*/ 21 w 21" name="T8"/>
                <a:gd fmla="*/ 11 h 39" name="T9"/>
                <a:gd fmla="*/ 21 w 21" name="T10"/>
                <a:gd fmla="*/ 29 h 39" name="T11"/>
                <a:gd fmla="*/ 11 w 21" name="T12"/>
                <a:gd fmla="*/ 39 h 39" name="T13"/>
                <a:gd fmla="*/ 17 w 21" name="T14"/>
                <a:gd fmla="*/ 11 h 39" name="T15"/>
                <a:gd fmla="*/ 11 w 21" name="T16"/>
                <a:gd fmla="*/ 4 h 39" name="T17"/>
                <a:gd fmla="*/ 4 w 21" name="T18"/>
                <a:gd fmla="*/ 11 h 39" name="T19"/>
                <a:gd fmla="*/ 4 w 21" name="T20"/>
                <a:gd fmla="*/ 28 h 39" name="T21"/>
                <a:gd fmla="*/ 11 w 21" name="T22"/>
                <a:gd fmla="*/ 36 h 39" name="T23"/>
                <a:gd fmla="*/ 17 w 21" name="T24"/>
                <a:gd fmla="*/ 28 h 39" name="T25"/>
                <a:gd fmla="*/ 17 w 21" name="T26"/>
                <a:gd fmla="*/ 1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5"/>
                    <a:pt x="0" y="2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5"/>
                    <a:pt x="17" y="39"/>
                    <a:pt x="11" y="39"/>
                  </a:cubicBezTo>
                  <a:close/>
                  <a:moveTo>
                    <a:pt x="17" y="11"/>
                  </a:moveTo>
                  <a:cubicBezTo>
                    <a:pt x="17" y="7"/>
                    <a:pt x="15" y="4"/>
                    <a:pt x="11" y="4"/>
                  </a:cubicBezTo>
                  <a:cubicBezTo>
                    <a:pt x="6" y="4"/>
                    <a:pt x="4" y="7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3"/>
                    <a:pt x="6" y="36"/>
                    <a:pt x="11" y="36"/>
                  </a:cubicBezTo>
                  <a:cubicBezTo>
                    <a:pt x="15" y="36"/>
                    <a:pt x="17" y="33"/>
                    <a:pt x="17" y="28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6" name="Freeform 395"/>
            <p:cNvSpPr/>
            <p:nvPr/>
          </p:nvSpPr>
          <p:spPr bwMode="auto">
            <a:xfrm>
              <a:off x="4299885" y="5871055"/>
              <a:ext cx="16599" cy="59370"/>
            </a:xfrm>
            <a:custGeom>
              <a:gdLst>
                <a:gd fmla="*/ 17 w 26" name="T0"/>
                <a:gd fmla="*/ 93 h 93" name="T1"/>
                <a:gd fmla="*/ 17 w 26" name="T2"/>
                <a:gd fmla="*/ 12 h 93" name="T3"/>
                <a:gd fmla="*/ 0 w 26" name="T4"/>
                <a:gd fmla="*/ 26 h 93" name="T5"/>
                <a:gd fmla="*/ 0 w 26" name="T6"/>
                <a:gd fmla="*/ 17 h 93" name="T7"/>
                <a:gd fmla="*/ 17 w 26" name="T8"/>
                <a:gd fmla="*/ 0 h 93" name="T9"/>
                <a:gd fmla="*/ 26 w 26" name="T10"/>
                <a:gd fmla="*/ 0 h 93" name="T11"/>
                <a:gd fmla="*/ 26 w 26" name="T12"/>
                <a:gd fmla="*/ 93 h 93" name="T13"/>
                <a:gd fmla="*/ 17 w 26" name="T14"/>
                <a:gd fmla="*/ 93 h 9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3" w="26">
                  <a:moveTo>
                    <a:pt x="17" y="93"/>
                  </a:moveTo>
                  <a:lnTo>
                    <a:pt x="17" y="12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7" name="Freeform 396"/>
            <p:cNvSpPr/>
            <p:nvPr/>
          </p:nvSpPr>
          <p:spPr bwMode="auto">
            <a:xfrm>
              <a:off x="4337548" y="5871055"/>
              <a:ext cx="31920" cy="59370"/>
            </a:xfrm>
            <a:custGeom>
              <a:gdLst>
                <a:gd fmla="*/ 18 w 21" name="T0"/>
                <a:gd fmla="*/ 36 h 39" name="T1"/>
                <a:gd fmla="*/ 11 w 21" name="T2"/>
                <a:gd fmla="*/ 39 h 39" name="T3"/>
                <a:gd fmla="*/ 3 w 21" name="T4"/>
                <a:gd fmla="*/ 36 h 39" name="T5"/>
                <a:gd fmla="*/ 0 w 21" name="T6"/>
                <a:gd fmla="*/ 30 h 39" name="T7"/>
                <a:gd fmla="*/ 4 w 21" name="T8"/>
                <a:gd fmla="*/ 30 h 39" name="T9"/>
                <a:gd fmla="*/ 11 w 21" name="T10"/>
                <a:gd fmla="*/ 36 h 39" name="T11"/>
                <a:gd fmla="*/ 15 w 21" name="T12"/>
                <a:gd fmla="*/ 34 h 39" name="T13"/>
                <a:gd fmla="*/ 18 w 21" name="T14"/>
                <a:gd fmla="*/ 26 h 39" name="T15"/>
                <a:gd fmla="*/ 11 w 21" name="T16"/>
                <a:gd fmla="*/ 17 h 39" name="T17"/>
                <a:gd fmla="*/ 5 w 21" name="T18"/>
                <a:gd fmla="*/ 21 h 39" name="T19"/>
                <a:gd fmla="*/ 1 w 21" name="T20"/>
                <a:gd fmla="*/ 21 h 39" name="T21"/>
                <a:gd fmla="*/ 1 w 21" name="T22"/>
                <a:gd fmla="*/ 0 h 39" name="T23"/>
                <a:gd fmla="*/ 21 w 21" name="T24"/>
                <a:gd fmla="*/ 0 h 39" name="T25"/>
                <a:gd fmla="*/ 21 w 21" name="T26"/>
                <a:gd fmla="*/ 4 h 39" name="T27"/>
                <a:gd fmla="*/ 5 w 21" name="T28"/>
                <a:gd fmla="*/ 4 h 39" name="T29"/>
                <a:gd fmla="*/ 5 w 21" name="T30"/>
                <a:gd fmla="*/ 16 h 39" name="T31"/>
                <a:gd fmla="*/ 12 w 21" name="T32"/>
                <a:gd fmla="*/ 13 h 39" name="T33"/>
                <a:gd fmla="*/ 18 w 21" name="T34"/>
                <a:gd fmla="*/ 16 h 39" name="T35"/>
                <a:gd fmla="*/ 21 w 21" name="T36"/>
                <a:gd fmla="*/ 26 h 39" name="T37"/>
                <a:gd fmla="*/ 18 w 21" name="T38"/>
                <a:gd fmla="*/ 36 h 3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" w="21">
                  <a:moveTo>
                    <a:pt x="18" y="36"/>
                  </a:moveTo>
                  <a:cubicBezTo>
                    <a:pt x="17" y="38"/>
                    <a:pt x="14" y="39"/>
                    <a:pt x="11" y="39"/>
                  </a:cubicBezTo>
                  <a:cubicBezTo>
                    <a:pt x="7" y="39"/>
                    <a:pt x="5" y="38"/>
                    <a:pt x="3" y="36"/>
                  </a:cubicBezTo>
                  <a:cubicBezTo>
                    <a:pt x="1" y="35"/>
                    <a:pt x="1" y="32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3"/>
                    <a:pt x="7" y="36"/>
                    <a:pt x="11" y="36"/>
                  </a:cubicBezTo>
                  <a:cubicBezTo>
                    <a:pt x="13" y="36"/>
                    <a:pt x="14" y="35"/>
                    <a:pt x="15" y="34"/>
                  </a:cubicBezTo>
                  <a:cubicBezTo>
                    <a:pt x="17" y="32"/>
                    <a:pt x="18" y="29"/>
                    <a:pt x="18" y="26"/>
                  </a:cubicBezTo>
                  <a:cubicBezTo>
                    <a:pt x="18" y="21"/>
                    <a:pt x="17" y="17"/>
                    <a:pt x="11" y="17"/>
                  </a:cubicBezTo>
                  <a:cubicBezTo>
                    <a:pt x="8" y="17"/>
                    <a:pt x="6" y="18"/>
                    <a:pt x="5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4"/>
                    <a:pt x="9" y="13"/>
                    <a:pt x="12" y="13"/>
                  </a:cubicBezTo>
                  <a:cubicBezTo>
                    <a:pt x="15" y="13"/>
                    <a:pt x="17" y="14"/>
                    <a:pt x="18" y="16"/>
                  </a:cubicBezTo>
                  <a:cubicBezTo>
                    <a:pt x="21" y="19"/>
                    <a:pt x="21" y="22"/>
                    <a:pt x="21" y="26"/>
                  </a:cubicBezTo>
                  <a:cubicBezTo>
                    <a:pt x="21" y="30"/>
                    <a:pt x="21" y="33"/>
                    <a:pt x="18" y="36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8" name="Freeform 397"/>
            <p:cNvSpPr>
              <a:spLocks noEditPoints="1"/>
            </p:cNvSpPr>
            <p:nvPr/>
          </p:nvSpPr>
          <p:spPr bwMode="auto">
            <a:xfrm>
              <a:off x="4379681" y="5871055"/>
              <a:ext cx="31920" cy="59370"/>
            </a:xfrm>
            <a:custGeom>
              <a:gdLst>
                <a:gd fmla="*/ 11 w 21" name="T0"/>
                <a:gd fmla="*/ 39 h 39" name="T1"/>
                <a:gd fmla="*/ 0 w 21" name="T2"/>
                <a:gd fmla="*/ 28 h 39" name="T3"/>
                <a:gd fmla="*/ 0 w 21" name="T4"/>
                <a:gd fmla="*/ 11 h 39" name="T5"/>
                <a:gd fmla="*/ 11 w 21" name="T6"/>
                <a:gd fmla="*/ 0 h 39" name="T7"/>
                <a:gd fmla="*/ 21 w 21" name="T8"/>
                <a:gd fmla="*/ 11 h 39" name="T9"/>
                <a:gd fmla="*/ 21 w 21" name="T10"/>
                <a:gd fmla="*/ 28 h 39" name="T11"/>
                <a:gd fmla="*/ 11 w 21" name="T12"/>
                <a:gd fmla="*/ 39 h 39" name="T13"/>
                <a:gd fmla="*/ 17 w 21" name="T14"/>
                <a:gd fmla="*/ 11 h 39" name="T15"/>
                <a:gd fmla="*/ 11 w 21" name="T16"/>
                <a:gd fmla="*/ 4 h 39" name="T17"/>
                <a:gd fmla="*/ 4 w 21" name="T18"/>
                <a:gd fmla="*/ 11 h 39" name="T19"/>
                <a:gd fmla="*/ 4 w 21" name="T20"/>
                <a:gd fmla="*/ 28 h 39" name="T21"/>
                <a:gd fmla="*/ 11 w 21" name="T22"/>
                <a:gd fmla="*/ 36 h 39" name="T23"/>
                <a:gd fmla="*/ 17 w 21" name="T24"/>
                <a:gd fmla="*/ 28 h 39" name="T25"/>
                <a:gd fmla="*/ 17 w 21" name="T26"/>
                <a:gd fmla="*/ 1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5"/>
                    <a:pt x="0" y="2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1" y="4"/>
                    <a:pt x="21" y="1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5"/>
                    <a:pt x="17" y="39"/>
                    <a:pt x="11" y="39"/>
                  </a:cubicBezTo>
                  <a:close/>
                  <a:moveTo>
                    <a:pt x="17" y="11"/>
                  </a:moveTo>
                  <a:cubicBezTo>
                    <a:pt x="17" y="7"/>
                    <a:pt x="15" y="4"/>
                    <a:pt x="11" y="4"/>
                  </a:cubicBezTo>
                  <a:cubicBezTo>
                    <a:pt x="6" y="4"/>
                    <a:pt x="4" y="7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2"/>
                    <a:pt x="6" y="36"/>
                    <a:pt x="11" y="36"/>
                  </a:cubicBezTo>
                  <a:cubicBezTo>
                    <a:pt x="15" y="36"/>
                    <a:pt x="17" y="32"/>
                    <a:pt x="17" y="28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49" name="Freeform 398"/>
            <p:cNvSpPr/>
            <p:nvPr/>
          </p:nvSpPr>
          <p:spPr bwMode="auto">
            <a:xfrm>
              <a:off x="4295415" y="5698053"/>
              <a:ext cx="31920" cy="56816"/>
            </a:xfrm>
            <a:custGeom>
              <a:gdLst>
                <a:gd fmla="*/ 0 w 21" name="T0"/>
                <a:gd fmla="*/ 38 h 38" name="T1"/>
                <a:gd fmla="*/ 0 w 21" name="T2"/>
                <a:gd fmla="*/ 35 h 38" name="T3"/>
                <a:gd fmla="*/ 15 w 21" name="T4"/>
                <a:gd fmla="*/ 16 h 38" name="T5"/>
                <a:gd fmla="*/ 17 w 21" name="T6"/>
                <a:gd fmla="*/ 10 h 38" name="T7"/>
                <a:gd fmla="*/ 11 w 21" name="T8"/>
                <a:gd fmla="*/ 3 h 38" name="T9"/>
                <a:gd fmla="*/ 4 w 21" name="T10"/>
                <a:gd fmla="*/ 10 h 38" name="T11"/>
                <a:gd fmla="*/ 0 w 21" name="T12"/>
                <a:gd fmla="*/ 10 h 38" name="T13"/>
                <a:gd fmla="*/ 11 w 21" name="T14"/>
                <a:gd fmla="*/ 0 h 38" name="T15"/>
                <a:gd fmla="*/ 21 w 21" name="T16"/>
                <a:gd fmla="*/ 10 h 38" name="T17"/>
                <a:gd fmla="*/ 18 w 21" name="T18"/>
                <a:gd fmla="*/ 18 h 38" name="T19"/>
                <a:gd fmla="*/ 5 w 21" name="T20"/>
                <a:gd fmla="*/ 35 h 38" name="T21"/>
                <a:gd fmla="*/ 21 w 21" name="T22"/>
                <a:gd fmla="*/ 35 h 38" name="T23"/>
                <a:gd fmla="*/ 21 w 21" name="T24"/>
                <a:gd fmla="*/ 38 h 38" name="T25"/>
                <a:gd fmla="*/ 0 w 21" name="T26"/>
                <a:gd fmla="*/ 38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21">
                  <a:moveTo>
                    <a:pt x="0" y="38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6"/>
                    <a:pt x="15" y="3"/>
                    <a:pt x="11" y="3"/>
                  </a:cubicBezTo>
                  <a:cubicBezTo>
                    <a:pt x="7" y="3"/>
                    <a:pt x="4" y="5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13"/>
                    <a:pt x="20" y="15"/>
                    <a:pt x="18" y="1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0" name="Freeform 399"/>
            <p:cNvSpPr>
              <a:spLocks noEditPoints="1"/>
            </p:cNvSpPr>
            <p:nvPr/>
          </p:nvSpPr>
          <p:spPr bwMode="auto">
            <a:xfrm>
              <a:off x="4337548" y="5698053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8 h 39" name="T3"/>
                <a:gd fmla="*/ 0 w 21" name="T4"/>
                <a:gd fmla="*/ 10 h 39" name="T5"/>
                <a:gd fmla="*/ 11 w 21" name="T6"/>
                <a:gd fmla="*/ 0 h 39" name="T7"/>
                <a:gd fmla="*/ 21 w 21" name="T8"/>
                <a:gd fmla="*/ 10 h 39" name="T9"/>
                <a:gd fmla="*/ 21 w 21" name="T10"/>
                <a:gd fmla="*/ 28 h 39" name="T11"/>
                <a:gd fmla="*/ 11 w 21" name="T12"/>
                <a:gd fmla="*/ 39 h 39" name="T13"/>
                <a:gd fmla="*/ 17 w 21" name="T14"/>
                <a:gd fmla="*/ 11 h 39" name="T15"/>
                <a:gd fmla="*/ 11 w 21" name="T16"/>
                <a:gd fmla="*/ 3 h 39" name="T17"/>
                <a:gd fmla="*/ 4 w 21" name="T18"/>
                <a:gd fmla="*/ 11 h 39" name="T19"/>
                <a:gd fmla="*/ 4 w 21" name="T20"/>
                <a:gd fmla="*/ 28 h 39" name="T21"/>
                <a:gd fmla="*/ 11 w 21" name="T22"/>
                <a:gd fmla="*/ 35 h 39" name="T23"/>
                <a:gd fmla="*/ 17 w 21" name="T24"/>
                <a:gd fmla="*/ 28 h 39" name="T25"/>
                <a:gd fmla="*/ 17 w 21" name="T26"/>
                <a:gd fmla="*/ 1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5"/>
                    <a:pt x="0" y="2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5"/>
                    <a:pt x="17" y="39"/>
                    <a:pt x="11" y="39"/>
                  </a:cubicBezTo>
                  <a:close/>
                  <a:moveTo>
                    <a:pt x="17" y="11"/>
                  </a:moveTo>
                  <a:cubicBezTo>
                    <a:pt x="17" y="6"/>
                    <a:pt x="15" y="3"/>
                    <a:pt x="11" y="3"/>
                  </a:cubicBezTo>
                  <a:cubicBezTo>
                    <a:pt x="6" y="3"/>
                    <a:pt x="4" y="6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2"/>
                    <a:pt x="6" y="35"/>
                    <a:pt x="11" y="35"/>
                  </a:cubicBezTo>
                  <a:cubicBezTo>
                    <a:pt x="15" y="35"/>
                    <a:pt x="17" y="32"/>
                    <a:pt x="17" y="28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1" name="Freeform 400"/>
            <p:cNvSpPr>
              <a:spLocks noEditPoints="1"/>
            </p:cNvSpPr>
            <p:nvPr/>
          </p:nvSpPr>
          <p:spPr bwMode="auto">
            <a:xfrm>
              <a:off x="4379681" y="5698053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8 h 39" name="T3"/>
                <a:gd fmla="*/ 0 w 21" name="T4"/>
                <a:gd fmla="*/ 10 h 39" name="T5"/>
                <a:gd fmla="*/ 11 w 21" name="T6"/>
                <a:gd fmla="*/ 0 h 39" name="T7"/>
                <a:gd fmla="*/ 21 w 21" name="T8"/>
                <a:gd fmla="*/ 10 h 39" name="T9"/>
                <a:gd fmla="*/ 21 w 21" name="T10"/>
                <a:gd fmla="*/ 28 h 39" name="T11"/>
                <a:gd fmla="*/ 11 w 21" name="T12"/>
                <a:gd fmla="*/ 39 h 39" name="T13"/>
                <a:gd fmla="*/ 17 w 21" name="T14"/>
                <a:gd fmla="*/ 11 h 39" name="T15"/>
                <a:gd fmla="*/ 11 w 21" name="T16"/>
                <a:gd fmla="*/ 3 h 39" name="T17"/>
                <a:gd fmla="*/ 4 w 21" name="T18"/>
                <a:gd fmla="*/ 11 h 39" name="T19"/>
                <a:gd fmla="*/ 4 w 21" name="T20"/>
                <a:gd fmla="*/ 28 h 39" name="T21"/>
                <a:gd fmla="*/ 11 w 21" name="T22"/>
                <a:gd fmla="*/ 35 h 39" name="T23"/>
                <a:gd fmla="*/ 17 w 21" name="T24"/>
                <a:gd fmla="*/ 28 h 39" name="T25"/>
                <a:gd fmla="*/ 17 w 21" name="T26"/>
                <a:gd fmla="*/ 1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5"/>
                    <a:pt x="0" y="2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5"/>
                    <a:pt x="17" y="39"/>
                    <a:pt x="11" y="39"/>
                  </a:cubicBezTo>
                  <a:close/>
                  <a:moveTo>
                    <a:pt x="17" y="11"/>
                  </a:moveTo>
                  <a:cubicBezTo>
                    <a:pt x="17" y="6"/>
                    <a:pt x="15" y="3"/>
                    <a:pt x="11" y="3"/>
                  </a:cubicBezTo>
                  <a:cubicBezTo>
                    <a:pt x="6" y="3"/>
                    <a:pt x="4" y="6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2"/>
                    <a:pt x="6" y="35"/>
                    <a:pt x="11" y="35"/>
                  </a:cubicBezTo>
                  <a:cubicBezTo>
                    <a:pt x="15" y="35"/>
                    <a:pt x="17" y="32"/>
                    <a:pt x="17" y="28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2" name="Freeform 401"/>
            <p:cNvSpPr/>
            <p:nvPr/>
          </p:nvSpPr>
          <p:spPr bwMode="auto">
            <a:xfrm>
              <a:off x="4295415" y="5524411"/>
              <a:ext cx="31920" cy="57454"/>
            </a:xfrm>
            <a:custGeom>
              <a:gdLst>
                <a:gd fmla="*/ 0 w 21" name="T0"/>
                <a:gd fmla="*/ 38 h 38" name="T1"/>
                <a:gd fmla="*/ 0 w 21" name="T2"/>
                <a:gd fmla="*/ 35 h 38" name="T3"/>
                <a:gd fmla="*/ 15 w 21" name="T4"/>
                <a:gd fmla="*/ 16 h 38" name="T5"/>
                <a:gd fmla="*/ 17 w 21" name="T6"/>
                <a:gd fmla="*/ 10 h 38" name="T7"/>
                <a:gd fmla="*/ 11 w 21" name="T8"/>
                <a:gd fmla="*/ 3 h 38" name="T9"/>
                <a:gd fmla="*/ 4 w 21" name="T10"/>
                <a:gd fmla="*/ 10 h 38" name="T11"/>
                <a:gd fmla="*/ 0 w 21" name="T12"/>
                <a:gd fmla="*/ 10 h 38" name="T13"/>
                <a:gd fmla="*/ 11 w 21" name="T14"/>
                <a:gd fmla="*/ 0 h 38" name="T15"/>
                <a:gd fmla="*/ 21 w 21" name="T16"/>
                <a:gd fmla="*/ 10 h 38" name="T17"/>
                <a:gd fmla="*/ 18 w 21" name="T18"/>
                <a:gd fmla="*/ 18 h 38" name="T19"/>
                <a:gd fmla="*/ 5 w 21" name="T20"/>
                <a:gd fmla="*/ 35 h 38" name="T21"/>
                <a:gd fmla="*/ 21 w 21" name="T22"/>
                <a:gd fmla="*/ 35 h 38" name="T23"/>
                <a:gd fmla="*/ 21 w 21" name="T24"/>
                <a:gd fmla="*/ 38 h 38" name="T25"/>
                <a:gd fmla="*/ 0 w 21" name="T26"/>
                <a:gd fmla="*/ 38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21">
                  <a:moveTo>
                    <a:pt x="0" y="38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6"/>
                    <a:pt x="15" y="3"/>
                    <a:pt x="11" y="3"/>
                  </a:cubicBezTo>
                  <a:cubicBezTo>
                    <a:pt x="7" y="3"/>
                    <a:pt x="4" y="5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13"/>
                    <a:pt x="20" y="15"/>
                    <a:pt x="18" y="1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3" name="Freeform 402"/>
            <p:cNvSpPr/>
            <p:nvPr/>
          </p:nvSpPr>
          <p:spPr bwMode="auto">
            <a:xfrm>
              <a:off x="4337548" y="5524411"/>
              <a:ext cx="31920" cy="58732"/>
            </a:xfrm>
            <a:custGeom>
              <a:gdLst>
                <a:gd fmla="*/ 18 w 21" name="T0"/>
                <a:gd fmla="*/ 36 h 39" name="T1"/>
                <a:gd fmla="*/ 11 w 21" name="T2"/>
                <a:gd fmla="*/ 39 h 39" name="T3"/>
                <a:gd fmla="*/ 3 w 21" name="T4"/>
                <a:gd fmla="*/ 36 h 39" name="T5"/>
                <a:gd fmla="*/ 0 w 21" name="T6"/>
                <a:gd fmla="*/ 29 h 39" name="T7"/>
                <a:gd fmla="*/ 4 w 21" name="T8"/>
                <a:gd fmla="*/ 29 h 39" name="T9"/>
                <a:gd fmla="*/ 11 w 21" name="T10"/>
                <a:gd fmla="*/ 35 h 39" name="T11"/>
                <a:gd fmla="*/ 15 w 21" name="T12"/>
                <a:gd fmla="*/ 33 h 39" name="T13"/>
                <a:gd fmla="*/ 18 w 21" name="T14"/>
                <a:gd fmla="*/ 26 h 39" name="T15"/>
                <a:gd fmla="*/ 11 w 21" name="T16"/>
                <a:gd fmla="*/ 16 h 39" name="T17"/>
                <a:gd fmla="*/ 5 w 21" name="T18"/>
                <a:gd fmla="*/ 20 h 39" name="T19"/>
                <a:gd fmla="*/ 1 w 21" name="T20"/>
                <a:gd fmla="*/ 20 h 39" name="T21"/>
                <a:gd fmla="*/ 1 w 21" name="T22"/>
                <a:gd fmla="*/ 0 h 39" name="T23"/>
                <a:gd fmla="*/ 21 w 21" name="T24"/>
                <a:gd fmla="*/ 0 h 39" name="T25"/>
                <a:gd fmla="*/ 21 w 21" name="T26"/>
                <a:gd fmla="*/ 3 h 39" name="T27"/>
                <a:gd fmla="*/ 5 w 21" name="T28"/>
                <a:gd fmla="*/ 3 h 39" name="T29"/>
                <a:gd fmla="*/ 5 w 21" name="T30"/>
                <a:gd fmla="*/ 16 h 39" name="T31"/>
                <a:gd fmla="*/ 12 w 21" name="T32"/>
                <a:gd fmla="*/ 13 h 39" name="T33"/>
                <a:gd fmla="*/ 18 w 21" name="T34"/>
                <a:gd fmla="*/ 15 h 39" name="T35"/>
                <a:gd fmla="*/ 21 w 21" name="T36"/>
                <a:gd fmla="*/ 26 h 39" name="T37"/>
                <a:gd fmla="*/ 18 w 21" name="T38"/>
                <a:gd fmla="*/ 36 h 3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" w="21">
                  <a:moveTo>
                    <a:pt x="18" y="36"/>
                  </a:moveTo>
                  <a:cubicBezTo>
                    <a:pt x="17" y="38"/>
                    <a:pt x="14" y="39"/>
                    <a:pt x="11" y="39"/>
                  </a:cubicBezTo>
                  <a:cubicBezTo>
                    <a:pt x="7" y="39"/>
                    <a:pt x="5" y="38"/>
                    <a:pt x="3" y="36"/>
                  </a:cubicBezTo>
                  <a:cubicBezTo>
                    <a:pt x="1" y="34"/>
                    <a:pt x="1" y="32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3"/>
                    <a:pt x="7" y="35"/>
                    <a:pt x="11" y="35"/>
                  </a:cubicBezTo>
                  <a:cubicBezTo>
                    <a:pt x="13" y="35"/>
                    <a:pt x="14" y="35"/>
                    <a:pt x="15" y="33"/>
                  </a:cubicBezTo>
                  <a:cubicBezTo>
                    <a:pt x="17" y="31"/>
                    <a:pt x="18" y="28"/>
                    <a:pt x="18" y="26"/>
                  </a:cubicBezTo>
                  <a:cubicBezTo>
                    <a:pt x="18" y="21"/>
                    <a:pt x="17" y="16"/>
                    <a:pt x="11" y="16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4"/>
                    <a:pt x="9" y="13"/>
                    <a:pt x="12" y="13"/>
                  </a:cubicBezTo>
                  <a:cubicBezTo>
                    <a:pt x="15" y="13"/>
                    <a:pt x="17" y="14"/>
                    <a:pt x="18" y="15"/>
                  </a:cubicBezTo>
                  <a:cubicBezTo>
                    <a:pt x="21" y="18"/>
                    <a:pt x="21" y="22"/>
                    <a:pt x="21" y="26"/>
                  </a:cubicBezTo>
                  <a:cubicBezTo>
                    <a:pt x="21" y="29"/>
                    <a:pt x="21" y="33"/>
                    <a:pt x="18" y="36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4" name="Freeform 403"/>
            <p:cNvSpPr>
              <a:spLocks noEditPoints="1"/>
            </p:cNvSpPr>
            <p:nvPr/>
          </p:nvSpPr>
          <p:spPr bwMode="auto">
            <a:xfrm>
              <a:off x="4379681" y="5524411"/>
              <a:ext cx="31920" cy="58732"/>
            </a:xfrm>
            <a:custGeom>
              <a:gdLst>
                <a:gd fmla="*/ 11 w 21" name="T0"/>
                <a:gd fmla="*/ 39 h 39" name="T1"/>
                <a:gd fmla="*/ 0 w 21" name="T2"/>
                <a:gd fmla="*/ 28 h 39" name="T3"/>
                <a:gd fmla="*/ 0 w 21" name="T4"/>
                <a:gd fmla="*/ 10 h 39" name="T5"/>
                <a:gd fmla="*/ 11 w 21" name="T6"/>
                <a:gd fmla="*/ 0 h 39" name="T7"/>
                <a:gd fmla="*/ 21 w 21" name="T8"/>
                <a:gd fmla="*/ 10 h 39" name="T9"/>
                <a:gd fmla="*/ 21 w 21" name="T10"/>
                <a:gd fmla="*/ 28 h 39" name="T11"/>
                <a:gd fmla="*/ 11 w 21" name="T12"/>
                <a:gd fmla="*/ 39 h 39" name="T13"/>
                <a:gd fmla="*/ 17 w 21" name="T14"/>
                <a:gd fmla="*/ 10 h 39" name="T15"/>
                <a:gd fmla="*/ 11 w 21" name="T16"/>
                <a:gd fmla="*/ 3 h 39" name="T17"/>
                <a:gd fmla="*/ 4 w 21" name="T18"/>
                <a:gd fmla="*/ 10 h 39" name="T19"/>
                <a:gd fmla="*/ 4 w 21" name="T20"/>
                <a:gd fmla="*/ 28 h 39" name="T21"/>
                <a:gd fmla="*/ 11 w 21" name="T22"/>
                <a:gd fmla="*/ 35 h 39" name="T23"/>
                <a:gd fmla="*/ 17 w 21" name="T24"/>
                <a:gd fmla="*/ 28 h 39" name="T25"/>
                <a:gd fmla="*/ 17 w 21" name="T26"/>
                <a:gd fmla="*/ 10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1">
                  <a:moveTo>
                    <a:pt x="11" y="39"/>
                  </a:moveTo>
                  <a:cubicBezTo>
                    <a:pt x="5" y="39"/>
                    <a:pt x="0" y="34"/>
                    <a:pt x="0" y="2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4"/>
                    <a:pt x="17" y="39"/>
                    <a:pt x="11" y="39"/>
                  </a:cubicBezTo>
                  <a:close/>
                  <a:moveTo>
                    <a:pt x="17" y="10"/>
                  </a:moveTo>
                  <a:cubicBezTo>
                    <a:pt x="17" y="6"/>
                    <a:pt x="15" y="3"/>
                    <a:pt x="11" y="3"/>
                  </a:cubicBezTo>
                  <a:cubicBezTo>
                    <a:pt x="6" y="3"/>
                    <a:pt x="4" y="6"/>
                    <a:pt x="4" y="1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2"/>
                    <a:pt x="6" y="35"/>
                    <a:pt x="11" y="35"/>
                  </a:cubicBezTo>
                  <a:cubicBezTo>
                    <a:pt x="15" y="35"/>
                    <a:pt x="17" y="32"/>
                    <a:pt x="17" y="28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5" name="Rectangle 404"/>
            <p:cNvSpPr>
              <a:spLocks noChangeArrowheads="1"/>
            </p:cNvSpPr>
            <p:nvPr/>
          </p:nvSpPr>
          <p:spPr bwMode="auto">
            <a:xfrm>
              <a:off x="4512466" y="5461211"/>
              <a:ext cx="4470" cy="1045037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6" name="Rectangle 405"/>
            <p:cNvSpPr>
              <a:spLocks noChangeArrowheads="1"/>
            </p:cNvSpPr>
            <p:nvPr/>
          </p:nvSpPr>
          <p:spPr bwMode="auto">
            <a:xfrm>
              <a:off x="4433945" y="6243873"/>
              <a:ext cx="6384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7" name="Freeform 406"/>
            <p:cNvSpPr>
              <a:spLocks noEditPoints="1"/>
            </p:cNvSpPr>
            <p:nvPr/>
          </p:nvSpPr>
          <p:spPr bwMode="auto">
            <a:xfrm>
              <a:off x="4455650" y="6243873"/>
              <a:ext cx="1488716" cy="4470"/>
            </a:xfrm>
            <a:custGeom>
              <a:gdLst>
                <a:gd fmla="*/ 2332 w 2332" name="T0"/>
                <a:gd fmla="*/ 7 h 7" name="T1"/>
                <a:gd fmla="*/ 2287 w 2332" name="T2"/>
                <a:gd fmla="*/ 7 h 7" name="T3"/>
                <a:gd fmla="*/ 2240 w 2332" name="T4"/>
                <a:gd fmla="*/ 7 h 7" name="T5"/>
                <a:gd fmla="*/ 2195 w 2332" name="T6"/>
                <a:gd fmla="*/ 7 h 7" name="T7"/>
                <a:gd fmla="*/ 2150 w 2332" name="T8"/>
                <a:gd fmla="*/ 7 h 7" name="T9"/>
                <a:gd fmla="*/ 2105 w 2332" name="T10"/>
                <a:gd fmla="*/ 7 h 7" name="T11"/>
                <a:gd fmla="*/ 2060 w 2332" name="T12"/>
                <a:gd fmla="*/ 7 h 7" name="T13"/>
                <a:gd fmla="*/ 2015 w 2332" name="T14"/>
                <a:gd fmla="*/ 7 h 7" name="T15"/>
                <a:gd fmla="*/ 1968 w 2332" name="T16"/>
                <a:gd fmla="*/ 7 h 7" name="T17"/>
                <a:gd fmla="*/ 1923 w 2332" name="T18"/>
                <a:gd fmla="*/ 7 h 7" name="T19"/>
                <a:gd fmla="*/ 1878 w 2332" name="T20"/>
                <a:gd fmla="*/ 7 h 7" name="T21"/>
                <a:gd fmla="*/ 1833 w 2332" name="T22"/>
                <a:gd fmla="*/ 7 h 7" name="T23"/>
                <a:gd fmla="*/ 1788 w 2332" name="T24"/>
                <a:gd fmla="*/ 7 h 7" name="T25"/>
                <a:gd fmla="*/ 1743 w 2332" name="T26"/>
                <a:gd fmla="*/ 7 h 7" name="T27"/>
                <a:gd fmla="*/ 1696 w 2332" name="T28"/>
                <a:gd fmla="*/ 7 h 7" name="T29"/>
                <a:gd fmla="*/ 1651 w 2332" name="T30"/>
                <a:gd fmla="*/ 7 h 7" name="T31"/>
                <a:gd fmla="*/ 1606 w 2332" name="T32"/>
                <a:gd fmla="*/ 7 h 7" name="T33"/>
                <a:gd fmla="*/ 1562 w 2332" name="T34"/>
                <a:gd fmla="*/ 7 h 7" name="T35"/>
                <a:gd fmla="*/ 1517 w 2332" name="T36"/>
                <a:gd fmla="*/ 7 h 7" name="T37"/>
                <a:gd fmla="*/ 1472 w 2332" name="T38"/>
                <a:gd fmla="*/ 7 h 7" name="T39"/>
                <a:gd fmla="*/ 1427 w 2332" name="T40"/>
                <a:gd fmla="*/ 7 h 7" name="T41"/>
                <a:gd fmla="*/ 1380 w 2332" name="T42"/>
                <a:gd fmla="*/ 7 h 7" name="T43"/>
                <a:gd fmla="*/ 1335 w 2332" name="T44"/>
                <a:gd fmla="*/ 7 h 7" name="T45"/>
                <a:gd fmla="*/ 1290 w 2332" name="T46"/>
                <a:gd fmla="*/ 7 h 7" name="T47"/>
                <a:gd fmla="*/ 1245 w 2332" name="T48"/>
                <a:gd fmla="*/ 7 h 7" name="T49"/>
                <a:gd fmla="*/ 1200 w 2332" name="T50"/>
                <a:gd fmla="*/ 7 h 7" name="T51"/>
                <a:gd fmla="*/ 1155 w 2332" name="T52"/>
                <a:gd fmla="*/ 7 h 7" name="T53"/>
                <a:gd fmla="*/ 1108 w 2332" name="T54"/>
                <a:gd fmla="*/ 7 h 7" name="T55"/>
                <a:gd fmla="*/ 1063 w 2332" name="T56"/>
                <a:gd fmla="*/ 7 h 7" name="T57"/>
                <a:gd fmla="*/ 1018 w 2332" name="T58"/>
                <a:gd fmla="*/ 7 h 7" name="T59"/>
                <a:gd fmla="*/ 973 w 2332" name="T60"/>
                <a:gd fmla="*/ 7 h 7" name="T61"/>
                <a:gd fmla="*/ 928 w 2332" name="T62"/>
                <a:gd fmla="*/ 7 h 7" name="T63"/>
                <a:gd fmla="*/ 883 w 2332" name="T64"/>
                <a:gd fmla="*/ 7 h 7" name="T65"/>
                <a:gd fmla="*/ 836 w 2332" name="T66"/>
                <a:gd fmla="*/ 7 h 7" name="T67"/>
                <a:gd fmla="*/ 791 w 2332" name="T68"/>
                <a:gd fmla="*/ 7 h 7" name="T69"/>
                <a:gd fmla="*/ 746 w 2332" name="T70"/>
                <a:gd fmla="*/ 7 h 7" name="T71"/>
                <a:gd fmla="*/ 701 w 2332" name="T72"/>
                <a:gd fmla="*/ 7 h 7" name="T73"/>
                <a:gd fmla="*/ 656 w 2332" name="T74"/>
                <a:gd fmla="*/ 7 h 7" name="T75"/>
                <a:gd fmla="*/ 612 w 2332" name="T76"/>
                <a:gd fmla="*/ 7 h 7" name="T77"/>
                <a:gd fmla="*/ 564 w 2332" name="T78"/>
                <a:gd fmla="*/ 7 h 7" name="T79"/>
                <a:gd fmla="*/ 519 w 2332" name="T80"/>
                <a:gd fmla="*/ 7 h 7" name="T81"/>
                <a:gd fmla="*/ 475 w 2332" name="T82"/>
                <a:gd fmla="*/ 7 h 7" name="T83"/>
                <a:gd fmla="*/ 430 w 2332" name="T84"/>
                <a:gd fmla="*/ 7 h 7" name="T85"/>
                <a:gd fmla="*/ 385 w 2332" name="T86"/>
                <a:gd fmla="*/ 7 h 7" name="T87"/>
                <a:gd fmla="*/ 340 w 2332" name="T88"/>
                <a:gd fmla="*/ 7 h 7" name="T89"/>
                <a:gd fmla="*/ 295 w 2332" name="T90"/>
                <a:gd fmla="*/ 7 h 7" name="T91"/>
                <a:gd fmla="*/ 248 w 2332" name="T92"/>
                <a:gd fmla="*/ 7 h 7" name="T93"/>
                <a:gd fmla="*/ 203 w 2332" name="T94"/>
                <a:gd fmla="*/ 7 h 7" name="T95"/>
                <a:gd fmla="*/ 158 w 2332" name="T96"/>
                <a:gd fmla="*/ 7 h 7" name="T97"/>
                <a:gd fmla="*/ 113 w 2332" name="T98"/>
                <a:gd fmla="*/ 7 h 7" name="T99"/>
                <a:gd fmla="*/ 68 w 2332" name="T100"/>
                <a:gd fmla="*/ 7 h 7" name="T101"/>
                <a:gd fmla="*/ 23 w 2332" name="T102"/>
                <a:gd fmla="*/ 7 h 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" w="2332">
                  <a:moveTo>
                    <a:pt x="2332" y="7"/>
                  </a:moveTo>
                  <a:lnTo>
                    <a:pt x="2308" y="7"/>
                  </a:lnTo>
                  <a:lnTo>
                    <a:pt x="2308" y="0"/>
                  </a:lnTo>
                  <a:lnTo>
                    <a:pt x="2332" y="0"/>
                  </a:lnTo>
                  <a:lnTo>
                    <a:pt x="2332" y="7"/>
                  </a:lnTo>
                  <a:close/>
                  <a:moveTo>
                    <a:pt x="2287" y="7"/>
                  </a:moveTo>
                  <a:lnTo>
                    <a:pt x="2263" y="7"/>
                  </a:lnTo>
                  <a:lnTo>
                    <a:pt x="2263" y="0"/>
                  </a:lnTo>
                  <a:lnTo>
                    <a:pt x="2287" y="0"/>
                  </a:lnTo>
                  <a:lnTo>
                    <a:pt x="2287" y="7"/>
                  </a:lnTo>
                  <a:close/>
                  <a:moveTo>
                    <a:pt x="2240" y="7"/>
                  </a:moveTo>
                  <a:lnTo>
                    <a:pt x="2218" y="7"/>
                  </a:lnTo>
                  <a:lnTo>
                    <a:pt x="2218" y="0"/>
                  </a:lnTo>
                  <a:lnTo>
                    <a:pt x="2240" y="0"/>
                  </a:lnTo>
                  <a:lnTo>
                    <a:pt x="2240" y="7"/>
                  </a:lnTo>
                  <a:close/>
                  <a:moveTo>
                    <a:pt x="2195" y="7"/>
                  </a:moveTo>
                  <a:lnTo>
                    <a:pt x="2174" y="7"/>
                  </a:lnTo>
                  <a:lnTo>
                    <a:pt x="2174" y="0"/>
                  </a:lnTo>
                  <a:lnTo>
                    <a:pt x="2195" y="0"/>
                  </a:lnTo>
                  <a:lnTo>
                    <a:pt x="2195" y="7"/>
                  </a:lnTo>
                  <a:close/>
                  <a:moveTo>
                    <a:pt x="2150" y="7"/>
                  </a:moveTo>
                  <a:lnTo>
                    <a:pt x="2129" y="7"/>
                  </a:lnTo>
                  <a:lnTo>
                    <a:pt x="2129" y="0"/>
                  </a:lnTo>
                  <a:lnTo>
                    <a:pt x="2150" y="0"/>
                  </a:lnTo>
                  <a:lnTo>
                    <a:pt x="2150" y="7"/>
                  </a:lnTo>
                  <a:close/>
                  <a:moveTo>
                    <a:pt x="2105" y="7"/>
                  </a:moveTo>
                  <a:lnTo>
                    <a:pt x="2081" y="7"/>
                  </a:lnTo>
                  <a:lnTo>
                    <a:pt x="2081" y="0"/>
                  </a:lnTo>
                  <a:lnTo>
                    <a:pt x="2105" y="0"/>
                  </a:lnTo>
                  <a:lnTo>
                    <a:pt x="2105" y="7"/>
                  </a:lnTo>
                  <a:close/>
                  <a:moveTo>
                    <a:pt x="2060" y="7"/>
                  </a:moveTo>
                  <a:lnTo>
                    <a:pt x="2036" y="7"/>
                  </a:lnTo>
                  <a:lnTo>
                    <a:pt x="2036" y="0"/>
                  </a:lnTo>
                  <a:lnTo>
                    <a:pt x="2060" y="0"/>
                  </a:lnTo>
                  <a:lnTo>
                    <a:pt x="2060" y="7"/>
                  </a:lnTo>
                  <a:close/>
                  <a:moveTo>
                    <a:pt x="2015" y="7"/>
                  </a:moveTo>
                  <a:lnTo>
                    <a:pt x="1992" y="7"/>
                  </a:lnTo>
                  <a:lnTo>
                    <a:pt x="1992" y="0"/>
                  </a:lnTo>
                  <a:lnTo>
                    <a:pt x="2015" y="0"/>
                  </a:lnTo>
                  <a:lnTo>
                    <a:pt x="2015" y="7"/>
                  </a:lnTo>
                  <a:close/>
                  <a:moveTo>
                    <a:pt x="1968" y="7"/>
                  </a:moveTo>
                  <a:lnTo>
                    <a:pt x="1947" y="7"/>
                  </a:lnTo>
                  <a:lnTo>
                    <a:pt x="1947" y="0"/>
                  </a:lnTo>
                  <a:lnTo>
                    <a:pt x="1968" y="0"/>
                  </a:lnTo>
                  <a:lnTo>
                    <a:pt x="1968" y="7"/>
                  </a:lnTo>
                  <a:close/>
                  <a:moveTo>
                    <a:pt x="1923" y="7"/>
                  </a:moveTo>
                  <a:lnTo>
                    <a:pt x="1902" y="7"/>
                  </a:lnTo>
                  <a:lnTo>
                    <a:pt x="1902" y="0"/>
                  </a:lnTo>
                  <a:lnTo>
                    <a:pt x="1923" y="0"/>
                  </a:lnTo>
                  <a:lnTo>
                    <a:pt x="1923" y="7"/>
                  </a:lnTo>
                  <a:close/>
                  <a:moveTo>
                    <a:pt x="1878" y="7"/>
                  </a:moveTo>
                  <a:lnTo>
                    <a:pt x="1857" y="7"/>
                  </a:lnTo>
                  <a:lnTo>
                    <a:pt x="1857" y="0"/>
                  </a:lnTo>
                  <a:lnTo>
                    <a:pt x="1878" y="0"/>
                  </a:lnTo>
                  <a:lnTo>
                    <a:pt x="1878" y="7"/>
                  </a:lnTo>
                  <a:close/>
                  <a:moveTo>
                    <a:pt x="1833" y="7"/>
                  </a:moveTo>
                  <a:lnTo>
                    <a:pt x="1810" y="7"/>
                  </a:lnTo>
                  <a:lnTo>
                    <a:pt x="1810" y="0"/>
                  </a:lnTo>
                  <a:lnTo>
                    <a:pt x="1833" y="0"/>
                  </a:lnTo>
                  <a:lnTo>
                    <a:pt x="1833" y="7"/>
                  </a:lnTo>
                  <a:close/>
                  <a:moveTo>
                    <a:pt x="1788" y="7"/>
                  </a:moveTo>
                  <a:lnTo>
                    <a:pt x="1765" y="7"/>
                  </a:lnTo>
                  <a:lnTo>
                    <a:pt x="1765" y="0"/>
                  </a:lnTo>
                  <a:lnTo>
                    <a:pt x="1788" y="0"/>
                  </a:lnTo>
                  <a:lnTo>
                    <a:pt x="1788" y="7"/>
                  </a:lnTo>
                  <a:close/>
                  <a:moveTo>
                    <a:pt x="1743" y="7"/>
                  </a:moveTo>
                  <a:lnTo>
                    <a:pt x="1720" y="7"/>
                  </a:lnTo>
                  <a:lnTo>
                    <a:pt x="1720" y="0"/>
                  </a:lnTo>
                  <a:lnTo>
                    <a:pt x="1743" y="0"/>
                  </a:lnTo>
                  <a:lnTo>
                    <a:pt x="1743" y="7"/>
                  </a:lnTo>
                  <a:close/>
                  <a:moveTo>
                    <a:pt x="1696" y="7"/>
                  </a:moveTo>
                  <a:lnTo>
                    <a:pt x="1675" y="7"/>
                  </a:lnTo>
                  <a:lnTo>
                    <a:pt x="1675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1651" y="7"/>
                  </a:moveTo>
                  <a:lnTo>
                    <a:pt x="1630" y="7"/>
                  </a:lnTo>
                  <a:lnTo>
                    <a:pt x="1630" y="0"/>
                  </a:lnTo>
                  <a:lnTo>
                    <a:pt x="1651" y="0"/>
                  </a:lnTo>
                  <a:lnTo>
                    <a:pt x="1651" y="7"/>
                  </a:lnTo>
                  <a:close/>
                  <a:moveTo>
                    <a:pt x="1606" y="7"/>
                  </a:moveTo>
                  <a:lnTo>
                    <a:pt x="1585" y="7"/>
                  </a:lnTo>
                  <a:lnTo>
                    <a:pt x="1585" y="0"/>
                  </a:lnTo>
                  <a:lnTo>
                    <a:pt x="1606" y="0"/>
                  </a:lnTo>
                  <a:lnTo>
                    <a:pt x="1606" y="7"/>
                  </a:lnTo>
                  <a:close/>
                  <a:moveTo>
                    <a:pt x="1562" y="7"/>
                  </a:moveTo>
                  <a:lnTo>
                    <a:pt x="1538" y="7"/>
                  </a:lnTo>
                  <a:lnTo>
                    <a:pt x="1538" y="0"/>
                  </a:lnTo>
                  <a:lnTo>
                    <a:pt x="1562" y="0"/>
                  </a:lnTo>
                  <a:lnTo>
                    <a:pt x="1562" y="7"/>
                  </a:lnTo>
                  <a:close/>
                  <a:moveTo>
                    <a:pt x="1517" y="7"/>
                  </a:moveTo>
                  <a:lnTo>
                    <a:pt x="1493" y="7"/>
                  </a:lnTo>
                  <a:lnTo>
                    <a:pt x="1493" y="0"/>
                  </a:lnTo>
                  <a:lnTo>
                    <a:pt x="1517" y="0"/>
                  </a:lnTo>
                  <a:lnTo>
                    <a:pt x="1517" y="7"/>
                  </a:lnTo>
                  <a:close/>
                  <a:moveTo>
                    <a:pt x="1472" y="7"/>
                  </a:moveTo>
                  <a:lnTo>
                    <a:pt x="1448" y="7"/>
                  </a:lnTo>
                  <a:lnTo>
                    <a:pt x="1448" y="0"/>
                  </a:lnTo>
                  <a:lnTo>
                    <a:pt x="1472" y="0"/>
                  </a:lnTo>
                  <a:lnTo>
                    <a:pt x="1472" y="7"/>
                  </a:lnTo>
                  <a:close/>
                  <a:moveTo>
                    <a:pt x="1427" y="7"/>
                  </a:moveTo>
                  <a:lnTo>
                    <a:pt x="1403" y="7"/>
                  </a:lnTo>
                  <a:lnTo>
                    <a:pt x="1403" y="0"/>
                  </a:lnTo>
                  <a:lnTo>
                    <a:pt x="1427" y="0"/>
                  </a:lnTo>
                  <a:lnTo>
                    <a:pt x="1427" y="7"/>
                  </a:lnTo>
                  <a:close/>
                  <a:moveTo>
                    <a:pt x="1380" y="7"/>
                  </a:moveTo>
                  <a:lnTo>
                    <a:pt x="1358" y="7"/>
                  </a:lnTo>
                  <a:lnTo>
                    <a:pt x="1358" y="0"/>
                  </a:lnTo>
                  <a:lnTo>
                    <a:pt x="1380" y="0"/>
                  </a:lnTo>
                  <a:lnTo>
                    <a:pt x="1380" y="7"/>
                  </a:lnTo>
                  <a:close/>
                  <a:moveTo>
                    <a:pt x="1335" y="7"/>
                  </a:moveTo>
                  <a:lnTo>
                    <a:pt x="1313" y="7"/>
                  </a:lnTo>
                  <a:lnTo>
                    <a:pt x="1313" y="0"/>
                  </a:lnTo>
                  <a:lnTo>
                    <a:pt x="1335" y="0"/>
                  </a:lnTo>
                  <a:lnTo>
                    <a:pt x="1335" y="7"/>
                  </a:lnTo>
                  <a:close/>
                  <a:moveTo>
                    <a:pt x="1290" y="7"/>
                  </a:moveTo>
                  <a:lnTo>
                    <a:pt x="1266" y="7"/>
                  </a:lnTo>
                  <a:lnTo>
                    <a:pt x="1266" y="0"/>
                  </a:lnTo>
                  <a:lnTo>
                    <a:pt x="1290" y="0"/>
                  </a:lnTo>
                  <a:lnTo>
                    <a:pt x="1290" y="7"/>
                  </a:lnTo>
                  <a:close/>
                  <a:moveTo>
                    <a:pt x="1245" y="7"/>
                  </a:moveTo>
                  <a:lnTo>
                    <a:pt x="1221" y="7"/>
                  </a:lnTo>
                  <a:lnTo>
                    <a:pt x="1221" y="0"/>
                  </a:lnTo>
                  <a:lnTo>
                    <a:pt x="1245" y="0"/>
                  </a:lnTo>
                  <a:lnTo>
                    <a:pt x="1245" y="7"/>
                  </a:lnTo>
                  <a:close/>
                  <a:moveTo>
                    <a:pt x="1200" y="7"/>
                  </a:moveTo>
                  <a:lnTo>
                    <a:pt x="1176" y="7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00" y="7"/>
                  </a:lnTo>
                  <a:close/>
                  <a:moveTo>
                    <a:pt x="1155" y="7"/>
                  </a:moveTo>
                  <a:lnTo>
                    <a:pt x="1131" y="7"/>
                  </a:lnTo>
                  <a:lnTo>
                    <a:pt x="1131" y="0"/>
                  </a:lnTo>
                  <a:lnTo>
                    <a:pt x="1155" y="0"/>
                  </a:lnTo>
                  <a:lnTo>
                    <a:pt x="1155" y="7"/>
                  </a:lnTo>
                  <a:close/>
                  <a:moveTo>
                    <a:pt x="1108" y="7"/>
                  </a:moveTo>
                  <a:lnTo>
                    <a:pt x="1087" y="7"/>
                  </a:lnTo>
                  <a:lnTo>
                    <a:pt x="1087" y="0"/>
                  </a:lnTo>
                  <a:lnTo>
                    <a:pt x="1108" y="0"/>
                  </a:lnTo>
                  <a:lnTo>
                    <a:pt x="1108" y="7"/>
                  </a:lnTo>
                  <a:close/>
                  <a:moveTo>
                    <a:pt x="1063" y="7"/>
                  </a:moveTo>
                  <a:lnTo>
                    <a:pt x="1042" y="7"/>
                  </a:lnTo>
                  <a:lnTo>
                    <a:pt x="1042" y="0"/>
                  </a:lnTo>
                  <a:lnTo>
                    <a:pt x="1063" y="0"/>
                  </a:lnTo>
                  <a:lnTo>
                    <a:pt x="1063" y="7"/>
                  </a:lnTo>
                  <a:close/>
                  <a:moveTo>
                    <a:pt x="1018" y="7"/>
                  </a:moveTo>
                  <a:lnTo>
                    <a:pt x="997" y="7"/>
                  </a:lnTo>
                  <a:lnTo>
                    <a:pt x="997" y="0"/>
                  </a:lnTo>
                  <a:lnTo>
                    <a:pt x="1018" y="0"/>
                  </a:lnTo>
                  <a:lnTo>
                    <a:pt x="1018" y="7"/>
                  </a:lnTo>
                  <a:close/>
                  <a:moveTo>
                    <a:pt x="973" y="7"/>
                  </a:moveTo>
                  <a:lnTo>
                    <a:pt x="949" y="7"/>
                  </a:lnTo>
                  <a:lnTo>
                    <a:pt x="949" y="0"/>
                  </a:lnTo>
                  <a:lnTo>
                    <a:pt x="973" y="0"/>
                  </a:lnTo>
                  <a:lnTo>
                    <a:pt x="973" y="7"/>
                  </a:lnTo>
                  <a:close/>
                  <a:moveTo>
                    <a:pt x="928" y="7"/>
                  </a:moveTo>
                  <a:lnTo>
                    <a:pt x="905" y="7"/>
                  </a:lnTo>
                  <a:lnTo>
                    <a:pt x="905" y="0"/>
                  </a:lnTo>
                  <a:lnTo>
                    <a:pt x="928" y="0"/>
                  </a:lnTo>
                  <a:lnTo>
                    <a:pt x="928" y="7"/>
                  </a:lnTo>
                  <a:close/>
                  <a:moveTo>
                    <a:pt x="883" y="7"/>
                  </a:moveTo>
                  <a:lnTo>
                    <a:pt x="860" y="7"/>
                  </a:lnTo>
                  <a:lnTo>
                    <a:pt x="860" y="0"/>
                  </a:lnTo>
                  <a:lnTo>
                    <a:pt x="883" y="0"/>
                  </a:lnTo>
                  <a:lnTo>
                    <a:pt x="883" y="7"/>
                  </a:lnTo>
                  <a:close/>
                  <a:moveTo>
                    <a:pt x="836" y="7"/>
                  </a:moveTo>
                  <a:lnTo>
                    <a:pt x="815" y="7"/>
                  </a:lnTo>
                  <a:lnTo>
                    <a:pt x="815" y="0"/>
                  </a:lnTo>
                  <a:lnTo>
                    <a:pt x="836" y="0"/>
                  </a:lnTo>
                  <a:lnTo>
                    <a:pt x="836" y="7"/>
                  </a:lnTo>
                  <a:close/>
                  <a:moveTo>
                    <a:pt x="791" y="7"/>
                  </a:moveTo>
                  <a:lnTo>
                    <a:pt x="770" y="7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791" y="7"/>
                  </a:lnTo>
                  <a:close/>
                  <a:moveTo>
                    <a:pt x="746" y="7"/>
                  </a:moveTo>
                  <a:lnTo>
                    <a:pt x="725" y="7"/>
                  </a:lnTo>
                  <a:lnTo>
                    <a:pt x="725" y="0"/>
                  </a:lnTo>
                  <a:lnTo>
                    <a:pt x="746" y="0"/>
                  </a:lnTo>
                  <a:lnTo>
                    <a:pt x="746" y="7"/>
                  </a:lnTo>
                  <a:close/>
                  <a:moveTo>
                    <a:pt x="701" y="7"/>
                  </a:moveTo>
                  <a:lnTo>
                    <a:pt x="678" y="7"/>
                  </a:lnTo>
                  <a:lnTo>
                    <a:pt x="678" y="0"/>
                  </a:lnTo>
                  <a:lnTo>
                    <a:pt x="701" y="0"/>
                  </a:lnTo>
                  <a:lnTo>
                    <a:pt x="701" y="7"/>
                  </a:lnTo>
                  <a:close/>
                  <a:moveTo>
                    <a:pt x="656" y="7"/>
                  </a:moveTo>
                  <a:lnTo>
                    <a:pt x="633" y="7"/>
                  </a:lnTo>
                  <a:lnTo>
                    <a:pt x="633" y="0"/>
                  </a:lnTo>
                  <a:lnTo>
                    <a:pt x="656" y="0"/>
                  </a:lnTo>
                  <a:lnTo>
                    <a:pt x="656" y="7"/>
                  </a:lnTo>
                  <a:close/>
                  <a:moveTo>
                    <a:pt x="612" y="7"/>
                  </a:moveTo>
                  <a:lnTo>
                    <a:pt x="588" y="7"/>
                  </a:lnTo>
                  <a:lnTo>
                    <a:pt x="588" y="0"/>
                  </a:lnTo>
                  <a:lnTo>
                    <a:pt x="612" y="0"/>
                  </a:lnTo>
                  <a:lnTo>
                    <a:pt x="612" y="7"/>
                  </a:lnTo>
                  <a:close/>
                  <a:moveTo>
                    <a:pt x="564" y="7"/>
                  </a:moveTo>
                  <a:lnTo>
                    <a:pt x="543" y="7"/>
                  </a:lnTo>
                  <a:lnTo>
                    <a:pt x="543" y="0"/>
                  </a:lnTo>
                  <a:lnTo>
                    <a:pt x="564" y="0"/>
                  </a:lnTo>
                  <a:lnTo>
                    <a:pt x="564" y="7"/>
                  </a:lnTo>
                  <a:close/>
                  <a:moveTo>
                    <a:pt x="519" y="7"/>
                  </a:moveTo>
                  <a:lnTo>
                    <a:pt x="498" y="7"/>
                  </a:lnTo>
                  <a:lnTo>
                    <a:pt x="498" y="0"/>
                  </a:lnTo>
                  <a:lnTo>
                    <a:pt x="519" y="0"/>
                  </a:lnTo>
                  <a:lnTo>
                    <a:pt x="519" y="7"/>
                  </a:lnTo>
                  <a:close/>
                  <a:moveTo>
                    <a:pt x="475" y="7"/>
                  </a:moveTo>
                  <a:lnTo>
                    <a:pt x="453" y="7"/>
                  </a:lnTo>
                  <a:lnTo>
                    <a:pt x="453" y="0"/>
                  </a:lnTo>
                  <a:lnTo>
                    <a:pt x="475" y="0"/>
                  </a:lnTo>
                  <a:lnTo>
                    <a:pt x="475" y="7"/>
                  </a:lnTo>
                  <a:close/>
                  <a:moveTo>
                    <a:pt x="430" y="7"/>
                  </a:moveTo>
                  <a:lnTo>
                    <a:pt x="406" y="7"/>
                  </a:lnTo>
                  <a:lnTo>
                    <a:pt x="406" y="0"/>
                  </a:lnTo>
                  <a:lnTo>
                    <a:pt x="430" y="0"/>
                  </a:lnTo>
                  <a:lnTo>
                    <a:pt x="430" y="7"/>
                  </a:lnTo>
                  <a:close/>
                  <a:moveTo>
                    <a:pt x="385" y="7"/>
                  </a:moveTo>
                  <a:lnTo>
                    <a:pt x="361" y="7"/>
                  </a:lnTo>
                  <a:lnTo>
                    <a:pt x="361" y="0"/>
                  </a:lnTo>
                  <a:lnTo>
                    <a:pt x="385" y="0"/>
                  </a:lnTo>
                  <a:lnTo>
                    <a:pt x="385" y="7"/>
                  </a:lnTo>
                  <a:close/>
                  <a:moveTo>
                    <a:pt x="340" y="7"/>
                  </a:moveTo>
                  <a:lnTo>
                    <a:pt x="316" y="7"/>
                  </a:lnTo>
                  <a:lnTo>
                    <a:pt x="316" y="0"/>
                  </a:lnTo>
                  <a:lnTo>
                    <a:pt x="340" y="0"/>
                  </a:lnTo>
                  <a:lnTo>
                    <a:pt x="340" y="7"/>
                  </a:lnTo>
                  <a:close/>
                  <a:moveTo>
                    <a:pt x="295" y="7"/>
                  </a:moveTo>
                  <a:lnTo>
                    <a:pt x="271" y="7"/>
                  </a:lnTo>
                  <a:lnTo>
                    <a:pt x="271" y="0"/>
                  </a:lnTo>
                  <a:lnTo>
                    <a:pt x="295" y="0"/>
                  </a:lnTo>
                  <a:lnTo>
                    <a:pt x="295" y="7"/>
                  </a:lnTo>
                  <a:close/>
                  <a:moveTo>
                    <a:pt x="248" y="7"/>
                  </a:moveTo>
                  <a:lnTo>
                    <a:pt x="226" y="7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48" y="7"/>
                  </a:lnTo>
                  <a:close/>
                  <a:moveTo>
                    <a:pt x="203" y="7"/>
                  </a:moveTo>
                  <a:lnTo>
                    <a:pt x="182" y="7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03" y="7"/>
                  </a:lnTo>
                  <a:close/>
                  <a:moveTo>
                    <a:pt x="158" y="7"/>
                  </a:moveTo>
                  <a:lnTo>
                    <a:pt x="134" y="7"/>
                  </a:lnTo>
                  <a:lnTo>
                    <a:pt x="134" y="0"/>
                  </a:lnTo>
                  <a:lnTo>
                    <a:pt x="158" y="0"/>
                  </a:lnTo>
                  <a:lnTo>
                    <a:pt x="158" y="7"/>
                  </a:lnTo>
                  <a:close/>
                  <a:moveTo>
                    <a:pt x="113" y="7"/>
                  </a:moveTo>
                  <a:lnTo>
                    <a:pt x="89" y="7"/>
                  </a:lnTo>
                  <a:lnTo>
                    <a:pt x="89" y="0"/>
                  </a:lnTo>
                  <a:lnTo>
                    <a:pt x="113" y="0"/>
                  </a:lnTo>
                  <a:lnTo>
                    <a:pt x="113" y="7"/>
                  </a:lnTo>
                  <a:close/>
                  <a:moveTo>
                    <a:pt x="68" y="7"/>
                  </a:moveTo>
                  <a:lnTo>
                    <a:pt x="44" y="7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7"/>
                  </a:lnTo>
                  <a:close/>
                  <a:moveTo>
                    <a:pt x="2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8" name="Rectangle 407"/>
            <p:cNvSpPr>
              <a:spLocks noChangeArrowheads="1"/>
            </p:cNvSpPr>
            <p:nvPr/>
          </p:nvSpPr>
          <p:spPr bwMode="auto">
            <a:xfrm>
              <a:off x="5957771" y="6243873"/>
              <a:ext cx="7661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59" name="Oval 408"/>
            <p:cNvSpPr>
              <a:spLocks noChangeArrowheads="1"/>
            </p:cNvSpPr>
            <p:nvPr/>
          </p:nvSpPr>
          <p:spPr bwMode="auto">
            <a:xfrm>
              <a:off x="4502252" y="6231743"/>
              <a:ext cx="26812" cy="28728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0" name="Rectangle 409"/>
            <p:cNvSpPr>
              <a:spLocks noChangeArrowheads="1"/>
            </p:cNvSpPr>
            <p:nvPr/>
          </p:nvSpPr>
          <p:spPr bwMode="auto">
            <a:xfrm>
              <a:off x="4433945" y="6070231"/>
              <a:ext cx="6384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1" name="Freeform 410"/>
            <p:cNvSpPr>
              <a:spLocks noEditPoints="1"/>
            </p:cNvSpPr>
            <p:nvPr/>
          </p:nvSpPr>
          <p:spPr bwMode="auto">
            <a:xfrm>
              <a:off x="4455650" y="6070231"/>
              <a:ext cx="1488716" cy="4470"/>
            </a:xfrm>
            <a:custGeom>
              <a:gdLst>
                <a:gd fmla="*/ 2332 w 2332" name="T0"/>
                <a:gd fmla="*/ 7 h 7" name="T1"/>
                <a:gd fmla="*/ 2287 w 2332" name="T2"/>
                <a:gd fmla="*/ 7 h 7" name="T3"/>
                <a:gd fmla="*/ 2240 w 2332" name="T4"/>
                <a:gd fmla="*/ 7 h 7" name="T5"/>
                <a:gd fmla="*/ 2195 w 2332" name="T6"/>
                <a:gd fmla="*/ 7 h 7" name="T7"/>
                <a:gd fmla="*/ 2150 w 2332" name="T8"/>
                <a:gd fmla="*/ 7 h 7" name="T9"/>
                <a:gd fmla="*/ 2105 w 2332" name="T10"/>
                <a:gd fmla="*/ 7 h 7" name="T11"/>
                <a:gd fmla="*/ 2060 w 2332" name="T12"/>
                <a:gd fmla="*/ 7 h 7" name="T13"/>
                <a:gd fmla="*/ 2015 w 2332" name="T14"/>
                <a:gd fmla="*/ 7 h 7" name="T15"/>
                <a:gd fmla="*/ 1968 w 2332" name="T16"/>
                <a:gd fmla="*/ 7 h 7" name="T17"/>
                <a:gd fmla="*/ 1923 w 2332" name="T18"/>
                <a:gd fmla="*/ 7 h 7" name="T19"/>
                <a:gd fmla="*/ 1878 w 2332" name="T20"/>
                <a:gd fmla="*/ 7 h 7" name="T21"/>
                <a:gd fmla="*/ 1833 w 2332" name="T22"/>
                <a:gd fmla="*/ 7 h 7" name="T23"/>
                <a:gd fmla="*/ 1788 w 2332" name="T24"/>
                <a:gd fmla="*/ 7 h 7" name="T25"/>
                <a:gd fmla="*/ 1743 w 2332" name="T26"/>
                <a:gd fmla="*/ 7 h 7" name="T27"/>
                <a:gd fmla="*/ 1696 w 2332" name="T28"/>
                <a:gd fmla="*/ 7 h 7" name="T29"/>
                <a:gd fmla="*/ 1651 w 2332" name="T30"/>
                <a:gd fmla="*/ 7 h 7" name="T31"/>
                <a:gd fmla="*/ 1606 w 2332" name="T32"/>
                <a:gd fmla="*/ 7 h 7" name="T33"/>
                <a:gd fmla="*/ 1562 w 2332" name="T34"/>
                <a:gd fmla="*/ 7 h 7" name="T35"/>
                <a:gd fmla="*/ 1517 w 2332" name="T36"/>
                <a:gd fmla="*/ 7 h 7" name="T37"/>
                <a:gd fmla="*/ 1472 w 2332" name="T38"/>
                <a:gd fmla="*/ 7 h 7" name="T39"/>
                <a:gd fmla="*/ 1427 w 2332" name="T40"/>
                <a:gd fmla="*/ 7 h 7" name="T41"/>
                <a:gd fmla="*/ 1380 w 2332" name="T42"/>
                <a:gd fmla="*/ 7 h 7" name="T43"/>
                <a:gd fmla="*/ 1335 w 2332" name="T44"/>
                <a:gd fmla="*/ 7 h 7" name="T45"/>
                <a:gd fmla="*/ 1290 w 2332" name="T46"/>
                <a:gd fmla="*/ 7 h 7" name="T47"/>
                <a:gd fmla="*/ 1245 w 2332" name="T48"/>
                <a:gd fmla="*/ 7 h 7" name="T49"/>
                <a:gd fmla="*/ 1200 w 2332" name="T50"/>
                <a:gd fmla="*/ 7 h 7" name="T51"/>
                <a:gd fmla="*/ 1155 w 2332" name="T52"/>
                <a:gd fmla="*/ 7 h 7" name="T53"/>
                <a:gd fmla="*/ 1108 w 2332" name="T54"/>
                <a:gd fmla="*/ 7 h 7" name="T55"/>
                <a:gd fmla="*/ 1063 w 2332" name="T56"/>
                <a:gd fmla="*/ 7 h 7" name="T57"/>
                <a:gd fmla="*/ 1018 w 2332" name="T58"/>
                <a:gd fmla="*/ 7 h 7" name="T59"/>
                <a:gd fmla="*/ 973 w 2332" name="T60"/>
                <a:gd fmla="*/ 7 h 7" name="T61"/>
                <a:gd fmla="*/ 928 w 2332" name="T62"/>
                <a:gd fmla="*/ 7 h 7" name="T63"/>
                <a:gd fmla="*/ 883 w 2332" name="T64"/>
                <a:gd fmla="*/ 7 h 7" name="T65"/>
                <a:gd fmla="*/ 836 w 2332" name="T66"/>
                <a:gd fmla="*/ 7 h 7" name="T67"/>
                <a:gd fmla="*/ 791 w 2332" name="T68"/>
                <a:gd fmla="*/ 7 h 7" name="T69"/>
                <a:gd fmla="*/ 746 w 2332" name="T70"/>
                <a:gd fmla="*/ 7 h 7" name="T71"/>
                <a:gd fmla="*/ 701 w 2332" name="T72"/>
                <a:gd fmla="*/ 7 h 7" name="T73"/>
                <a:gd fmla="*/ 656 w 2332" name="T74"/>
                <a:gd fmla="*/ 7 h 7" name="T75"/>
                <a:gd fmla="*/ 612 w 2332" name="T76"/>
                <a:gd fmla="*/ 7 h 7" name="T77"/>
                <a:gd fmla="*/ 564 w 2332" name="T78"/>
                <a:gd fmla="*/ 7 h 7" name="T79"/>
                <a:gd fmla="*/ 519 w 2332" name="T80"/>
                <a:gd fmla="*/ 7 h 7" name="T81"/>
                <a:gd fmla="*/ 475 w 2332" name="T82"/>
                <a:gd fmla="*/ 7 h 7" name="T83"/>
                <a:gd fmla="*/ 430 w 2332" name="T84"/>
                <a:gd fmla="*/ 7 h 7" name="T85"/>
                <a:gd fmla="*/ 385 w 2332" name="T86"/>
                <a:gd fmla="*/ 7 h 7" name="T87"/>
                <a:gd fmla="*/ 340 w 2332" name="T88"/>
                <a:gd fmla="*/ 7 h 7" name="T89"/>
                <a:gd fmla="*/ 295 w 2332" name="T90"/>
                <a:gd fmla="*/ 7 h 7" name="T91"/>
                <a:gd fmla="*/ 248 w 2332" name="T92"/>
                <a:gd fmla="*/ 7 h 7" name="T93"/>
                <a:gd fmla="*/ 203 w 2332" name="T94"/>
                <a:gd fmla="*/ 7 h 7" name="T95"/>
                <a:gd fmla="*/ 158 w 2332" name="T96"/>
                <a:gd fmla="*/ 7 h 7" name="T97"/>
                <a:gd fmla="*/ 113 w 2332" name="T98"/>
                <a:gd fmla="*/ 7 h 7" name="T99"/>
                <a:gd fmla="*/ 68 w 2332" name="T100"/>
                <a:gd fmla="*/ 7 h 7" name="T101"/>
                <a:gd fmla="*/ 23 w 2332" name="T102"/>
                <a:gd fmla="*/ 7 h 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" w="2332">
                  <a:moveTo>
                    <a:pt x="2332" y="7"/>
                  </a:moveTo>
                  <a:lnTo>
                    <a:pt x="2308" y="7"/>
                  </a:lnTo>
                  <a:lnTo>
                    <a:pt x="2308" y="0"/>
                  </a:lnTo>
                  <a:lnTo>
                    <a:pt x="2332" y="0"/>
                  </a:lnTo>
                  <a:lnTo>
                    <a:pt x="2332" y="7"/>
                  </a:lnTo>
                  <a:close/>
                  <a:moveTo>
                    <a:pt x="2287" y="7"/>
                  </a:moveTo>
                  <a:lnTo>
                    <a:pt x="2263" y="7"/>
                  </a:lnTo>
                  <a:lnTo>
                    <a:pt x="2263" y="0"/>
                  </a:lnTo>
                  <a:lnTo>
                    <a:pt x="2287" y="0"/>
                  </a:lnTo>
                  <a:lnTo>
                    <a:pt x="2287" y="7"/>
                  </a:lnTo>
                  <a:close/>
                  <a:moveTo>
                    <a:pt x="2240" y="7"/>
                  </a:moveTo>
                  <a:lnTo>
                    <a:pt x="2218" y="7"/>
                  </a:lnTo>
                  <a:lnTo>
                    <a:pt x="2218" y="0"/>
                  </a:lnTo>
                  <a:lnTo>
                    <a:pt x="2240" y="0"/>
                  </a:lnTo>
                  <a:lnTo>
                    <a:pt x="2240" y="7"/>
                  </a:lnTo>
                  <a:close/>
                  <a:moveTo>
                    <a:pt x="2195" y="7"/>
                  </a:moveTo>
                  <a:lnTo>
                    <a:pt x="2174" y="7"/>
                  </a:lnTo>
                  <a:lnTo>
                    <a:pt x="2174" y="0"/>
                  </a:lnTo>
                  <a:lnTo>
                    <a:pt x="2195" y="0"/>
                  </a:lnTo>
                  <a:lnTo>
                    <a:pt x="2195" y="7"/>
                  </a:lnTo>
                  <a:close/>
                  <a:moveTo>
                    <a:pt x="2150" y="7"/>
                  </a:moveTo>
                  <a:lnTo>
                    <a:pt x="2129" y="7"/>
                  </a:lnTo>
                  <a:lnTo>
                    <a:pt x="2129" y="0"/>
                  </a:lnTo>
                  <a:lnTo>
                    <a:pt x="2150" y="0"/>
                  </a:lnTo>
                  <a:lnTo>
                    <a:pt x="2150" y="7"/>
                  </a:lnTo>
                  <a:close/>
                  <a:moveTo>
                    <a:pt x="2105" y="7"/>
                  </a:moveTo>
                  <a:lnTo>
                    <a:pt x="2081" y="7"/>
                  </a:lnTo>
                  <a:lnTo>
                    <a:pt x="2081" y="0"/>
                  </a:lnTo>
                  <a:lnTo>
                    <a:pt x="2105" y="0"/>
                  </a:lnTo>
                  <a:lnTo>
                    <a:pt x="2105" y="7"/>
                  </a:lnTo>
                  <a:close/>
                  <a:moveTo>
                    <a:pt x="2060" y="7"/>
                  </a:moveTo>
                  <a:lnTo>
                    <a:pt x="2036" y="7"/>
                  </a:lnTo>
                  <a:lnTo>
                    <a:pt x="2036" y="0"/>
                  </a:lnTo>
                  <a:lnTo>
                    <a:pt x="2060" y="0"/>
                  </a:lnTo>
                  <a:lnTo>
                    <a:pt x="2060" y="7"/>
                  </a:lnTo>
                  <a:close/>
                  <a:moveTo>
                    <a:pt x="2015" y="7"/>
                  </a:moveTo>
                  <a:lnTo>
                    <a:pt x="1992" y="7"/>
                  </a:lnTo>
                  <a:lnTo>
                    <a:pt x="1992" y="0"/>
                  </a:lnTo>
                  <a:lnTo>
                    <a:pt x="2015" y="0"/>
                  </a:lnTo>
                  <a:lnTo>
                    <a:pt x="2015" y="7"/>
                  </a:lnTo>
                  <a:close/>
                  <a:moveTo>
                    <a:pt x="1968" y="7"/>
                  </a:moveTo>
                  <a:lnTo>
                    <a:pt x="1947" y="7"/>
                  </a:lnTo>
                  <a:lnTo>
                    <a:pt x="1947" y="0"/>
                  </a:lnTo>
                  <a:lnTo>
                    <a:pt x="1968" y="0"/>
                  </a:lnTo>
                  <a:lnTo>
                    <a:pt x="1968" y="7"/>
                  </a:lnTo>
                  <a:close/>
                  <a:moveTo>
                    <a:pt x="1923" y="7"/>
                  </a:moveTo>
                  <a:lnTo>
                    <a:pt x="1902" y="7"/>
                  </a:lnTo>
                  <a:lnTo>
                    <a:pt x="1902" y="0"/>
                  </a:lnTo>
                  <a:lnTo>
                    <a:pt x="1923" y="0"/>
                  </a:lnTo>
                  <a:lnTo>
                    <a:pt x="1923" y="7"/>
                  </a:lnTo>
                  <a:close/>
                  <a:moveTo>
                    <a:pt x="1878" y="7"/>
                  </a:moveTo>
                  <a:lnTo>
                    <a:pt x="1857" y="7"/>
                  </a:lnTo>
                  <a:lnTo>
                    <a:pt x="1857" y="0"/>
                  </a:lnTo>
                  <a:lnTo>
                    <a:pt x="1878" y="0"/>
                  </a:lnTo>
                  <a:lnTo>
                    <a:pt x="1878" y="7"/>
                  </a:lnTo>
                  <a:close/>
                  <a:moveTo>
                    <a:pt x="1833" y="7"/>
                  </a:moveTo>
                  <a:lnTo>
                    <a:pt x="1810" y="7"/>
                  </a:lnTo>
                  <a:lnTo>
                    <a:pt x="1810" y="0"/>
                  </a:lnTo>
                  <a:lnTo>
                    <a:pt x="1833" y="0"/>
                  </a:lnTo>
                  <a:lnTo>
                    <a:pt x="1833" y="7"/>
                  </a:lnTo>
                  <a:close/>
                  <a:moveTo>
                    <a:pt x="1788" y="7"/>
                  </a:moveTo>
                  <a:lnTo>
                    <a:pt x="1765" y="7"/>
                  </a:lnTo>
                  <a:lnTo>
                    <a:pt x="1765" y="0"/>
                  </a:lnTo>
                  <a:lnTo>
                    <a:pt x="1788" y="0"/>
                  </a:lnTo>
                  <a:lnTo>
                    <a:pt x="1788" y="7"/>
                  </a:lnTo>
                  <a:close/>
                  <a:moveTo>
                    <a:pt x="1743" y="7"/>
                  </a:moveTo>
                  <a:lnTo>
                    <a:pt x="1720" y="7"/>
                  </a:lnTo>
                  <a:lnTo>
                    <a:pt x="1720" y="0"/>
                  </a:lnTo>
                  <a:lnTo>
                    <a:pt x="1743" y="0"/>
                  </a:lnTo>
                  <a:lnTo>
                    <a:pt x="1743" y="7"/>
                  </a:lnTo>
                  <a:close/>
                  <a:moveTo>
                    <a:pt x="1696" y="7"/>
                  </a:moveTo>
                  <a:lnTo>
                    <a:pt x="1675" y="7"/>
                  </a:lnTo>
                  <a:lnTo>
                    <a:pt x="1675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1651" y="7"/>
                  </a:moveTo>
                  <a:lnTo>
                    <a:pt x="1630" y="7"/>
                  </a:lnTo>
                  <a:lnTo>
                    <a:pt x="1630" y="0"/>
                  </a:lnTo>
                  <a:lnTo>
                    <a:pt x="1651" y="0"/>
                  </a:lnTo>
                  <a:lnTo>
                    <a:pt x="1651" y="7"/>
                  </a:lnTo>
                  <a:close/>
                  <a:moveTo>
                    <a:pt x="1606" y="7"/>
                  </a:moveTo>
                  <a:lnTo>
                    <a:pt x="1585" y="7"/>
                  </a:lnTo>
                  <a:lnTo>
                    <a:pt x="1585" y="0"/>
                  </a:lnTo>
                  <a:lnTo>
                    <a:pt x="1606" y="0"/>
                  </a:lnTo>
                  <a:lnTo>
                    <a:pt x="1606" y="7"/>
                  </a:lnTo>
                  <a:close/>
                  <a:moveTo>
                    <a:pt x="1562" y="7"/>
                  </a:moveTo>
                  <a:lnTo>
                    <a:pt x="1538" y="7"/>
                  </a:lnTo>
                  <a:lnTo>
                    <a:pt x="1538" y="0"/>
                  </a:lnTo>
                  <a:lnTo>
                    <a:pt x="1562" y="0"/>
                  </a:lnTo>
                  <a:lnTo>
                    <a:pt x="1562" y="7"/>
                  </a:lnTo>
                  <a:close/>
                  <a:moveTo>
                    <a:pt x="1517" y="7"/>
                  </a:moveTo>
                  <a:lnTo>
                    <a:pt x="1493" y="7"/>
                  </a:lnTo>
                  <a:lnTo>
                    <a:pt x="1493" y="0"/>
                  </a:lnTo>
                  <a:lnTo>
                    <a:pt x="1517" y="0"/>
                  </a:lnTo>
                  <a:lnTo>
                    <a:pt x="1517" y="7"/>
                  </a:lnTo>
                  <a:close/>
                  <a:moveTo>
                    <a:pt x="1472" y="7"/>
                  </a:moveTo>
                  <a:lnTo>
                    <a:pt x="1448" y="7"/>
                  </a:lnTo>
                  <a:lnTo>
                    <a:pt x="1448" y="0"/>
                  </a:lnTo>
                  <a:lnTo>
                    <a:pt x="1472" y="0"/>
                  </a:lnTo>
                  <a:lnTo>
                    <a:pt x="1472" y="7"/>
                  </a:lnTo>
                  <a:close/>
                  <a:moveTo>
                    <a:pt x="1427" y="7"/>
                  </a:moveTo>
                  <a:lnTo>
                    <a:pt x="1403" y="7"/>
                  </a:lnTo>
                  <a:lnTo>
                    <a:pt x="1403" y="0"/>
                  </a:lnTo>
                  <a:lnTo>
                    <a:pt x="1427" y="0"/>
                  </a:lnTo>
                  <a:lnTo>
                    <a:pt x="1427" y="7"/>
                  </a:lnTo>
                  <a:close/>
                  <a:moveTo>
                    <a:pt x="1380" y="7"/>
                  </a:moveTo>
                  <a:lnTo>
                    <a:pt x="1358" y="7"/>
                  </a:lnTo>
                  <a:lnTo>
                    <a:pt x="1358" y="0"/>
                  </a:lnTo>
                  <a:lnTo>
                    <a:pt x="1380" y="0"/>
                  </a:lnTo>
                  <a:lnTo>
                    <a:pt x="1380" y="7"/>
                  </a:lnTo>
                  <a:close/>
                  <a:moveTo>
                    <a:pt x="1335" y="7"/>
                  </a:moveTo>
                  <a:lnTo>
                    <a:pt x="1313" y="7"/>
                  </a:lnTo>
                  <a:lnTo>
                    <a:pt x="1313" y="0"/>
                  </a:lnTo>
                  <a:lnTo>
                    <a:pt x="1335" y="0"/>
                  </a:lnTo>
                  <a:lnTo>
                    <a:pt x="1335" y="7"/>
                  </a:lnTo>
                  <a:close/>
                  <a:moveTo>
                    <a:pt x="1290" y="7"/>
                  </a:moveTo>
                  <a:lnTo>
                    <a:pt x="1266" y="7"/>
                  </a:lnTo>
                  <a:lnTo>
                    <a:pt x="1266" y="0"/>
                  </a:lnTo>
                  <a:lnTo>
                    <a:pt x="1290" y="0"/>
                  </a:lnTo>
                  <a:lnTo>
                    <a:pt x="1290" y="7"/>
                  </a:lnTo>
                  <a:close/>
                  <a:moveTo>
                    <a:pt x="1245" y="7"/>
                  </a:moveTo>
                  <a:lnTo>
                    <a:pt x="1221" y="7"/>
                  </a:lnTo>
                  <a:lnTo>
                    <a:pt x="1221" y="0"/>
                  </a:lnTo>
                  <a:lnTo>
                    <a:pt x="1245" y="0"/>
                  </a:lnTo>
                  <a:lnTo>
                    <a:pt x="1245" y="7"/>
                  </a:lnTo>
                  <a:close/>
                  <a:moveTo>
                    <a:pt x="1200" y="7"/>
                  </a:moveTo>
                  <a:lnTo>
                    <a:pt x="1176" y="7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00" y="7"/>
                  </a:lnTo>
                  <a:close/>
                  <a:moveTo>
                    <a:pt x="1155" y="7"/>
                  </a:moveTo>
                  <a:lnTo>
                    <a:pt x="1131" y="7"/>
                  </a:lnTo>
                  <a:lnTo>
                    <a:pt x="1131" y="0"/>
                  </a:lnTo>
                  <a:lnTo>
                    <a:pt x="1155" y="0"/>
                  </a:lnTo>
                  <a:lnTo>
                    <a:pt x="1155" y="7"/>
                  </a:lnTo>
                  <a:close/>
                  <a:moveTo>
                    <a:pt x="1108" y="7"/>
                  </a:moveTo>
                  <a:lnTo>
                    <a:pt x="1087" y="7"/>
                  </a:lnTo>
                  <a:lnTo>
                    <a:pt x="1087" y="0"/>
                  </a:lnTo>
                  <a:lnTo>
                    <a:pt x="1108" y="0"/>
                  </a:lnTo>
                  <a:lnTo>
                    <a:pt x="1108" y="7"/>
                  </a:lnTo>
                  <a:close/>
                  <a:moveTo>
                    <a:pt x="1063" y="7"/>
                  </a:moveTo>
                  <a:lnTo>
                    <a:pt x="1042" y="7"/>
                  </a:lnTo>
                  <a:lnTo>
                    <a:pt x="1042" y="0"/>
                  </a:lnTo>
                  <a:lnTo>
                    <a:pt x="1063" y="0"/>
                  </a:lnTo>
                  <a:lnTo>
                    <a:pt x="1063" y="7"/>
                  </a:lnTo>
                  <a:close/>
                  <a:moveTo>
                    <a:pt x="1018" y="7"/>
                  </a:moveTo>
                  <a:lnTo>
                    <a:pt x="997" y="7"/>
                  </a:lnTo>
                  <a:lnTo>
                    <a:pt x="997" y="0"/>
                  </a:lnTo>
                  <a:lnTo>
                    <a:pt x="1018" y="0"/>
                  </a:lnTo>
                  <a:lnTo>
                    <a:pt x="1018" y="7"/>
                  </a:lnTo>
                  <a:close/>
                  <a:moveTo>
                    <a:pt x="973" y="7"/>
                  </a:moveTo>
                  <a:lnTo>
                    <a:pt x="949" y="7"/>
                  </a:lnTo>
                  <a:lnTo>
                    <a:pt x="949" y="0"/>
                  </a:lnTo>
                  <a:lnTo>
                    <a:pt x="973" y="0"/>
                  </a:lnTo>
                  <a:lnTo>
                    <a:pt x="973" y="7"/>
                  </a:lnTo>
                  <a:close/>
                  <a:moveTo>
                    <a:pt x="928" y="7"/>
                  </a:moveTo>
                  <a:lnTo>
                    <a:pt x="905" y="7"/>
                  </a:lnTo>
                  <a:lnTo>
                    <a:pt x="905" y="0"/>
                  </a:lnTo>
                  <a:lnTo>
                    <a:pt x="928" y="0"/>
                  </a:lnTo>
                  <a:lnTo>
                    <a:pt x="928" y="7"/>
                  </a:lnTo>
                  <a:close/>
                  <a:moveTo>
                    <a:pt x="883" y="7"/>
                  </a:moveTo>
                  <a:lnTo>
                    <a:pt x="860" y="7"/>
                  </a:lnTo>
                  <a:lnTo>
                    <a:pt x="860" y="0"/>
                  </a:lnTo>
                  <a:lnTo>
                    <a:pt x="883" y="0"/>
                  </a:lnTo>
                  <a:lnTo>
                    <a:pt x="883" y="7"/>
                  </a:lnTo>
                  <a:close/>
                  <a:moveTo>
                    <a:pt x="836" y="7"/>
                  </a:moveTo>
                  <a:lnTo>
                    <a:pt x="815" y="7"/>
                  </a:lnTo>
                  <a:lnTo>
                    <a:pt x="815" y="0"/>
                  </a:lnTo>
                  <a:lnTo>
                    <a:pt x="836" y="0"/>
                  </a:lnTo>
                  <a:lnTo>
                    <a:pt x="836" y="7"/>
                  </a:lnTo>
                  <a:close/>
                  <a:moveTo>
                    <a:pt x="791" y="7"/>
                  </a:moveTo>
                  <a:lnTo>
                    <a:pt x="770" y="7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791" y="7"/>
                  </a:lnTo>
                  <a:close/>
                  <a:moveTo>
                    <a:pt x="746" y="7"/>
                  </a:moveTo>
                  <a:lnTo>
                    <a:pt x="725" y="7"/>
                  </a:lnTo>
                  <a:lnTo>
                    <a:pt x="725" y="0"/>
                  </a:lnTo>
                  <a:lnTo>
                    <a:pt x="746" y="0"/>
                  </a:lnTo>
                  <a:lnTo>
                    <a:pt x="746" y="7"/>
                  </a:lnTo>
                  <a:close/>
                  <a:moveTo>
                    <a:pt x="701" y="7"/>
                  </a:moveTo>
                  <a:lnTo>
                    <a:pt x="678" y="7"/>
                  </a:lnTo>
                  <a:lnTo>
                    <a:pt x="678" y="0"/>
                  </a:lnTo>
                  <a:lnTo>
                    <a:pt x="701" y="0"/>
                  </a:lnTo>
                  <a:lnTo>
                    <a:pt x="701" y="7"/>
                  </a:lnTo>
                  <a:close/>
                  <a:moveTo>
                    <a:pt x="656" y="7"/>
                  </a:moveTo>
                  <a:lnTo>
                    <a:pt x="633" y="7"/>
                  </a:lnTo>
                  <a:lnTo>
                    <a:pt x="633" y="0"/>
                  </a:lnTo>
                  <a:lnTo>
                    <a:pt x="656" y="0"/>
                  </a:lnTo>
                  <a:lnTo>
                    <a:pt x="656" y="7"/>
                  </a:lnTo>
                  <a:close/>
                  <a:moveTo>
                    <a:pt x="612" y="7"/>
                  </a:moveTo>
                  <a:lnTo>
                    <a:pt x="588" y="7"/>
                  </a:lnTo>
                  <a:lnTo>
                    <a:pt x="588" y="0"/>
                  </a:lnTo>
                  <a:lnTo>
                    <a:pt x="612" y="0"/>
                  </a:lnTo>
                  <a:lnTo>
                    <a:pt x="612" y="7"/>
                  </a:lnTo>
                  <a:close/>
                  <a:moveTo>
                    <a:pt x="564" y="7"/>
                  </a:moveTo>
                  <a:lnTo>
                    <a:pt x="543" y="7"/>
                  </a:lnTo>
                  <a:lnTo>
                    <a:pt x="543" y="0"/>
                  </a:lnTo>
                  <a:lnTo>
                    <a:pt x="564" y="0"/>
                  </a:lnTo>
                  <a:lnTo>
                    <a:pt x="564" y="7"/>
                  </a:lnTo>
                  <a:close/>
                  <a:moveTo>
                    <a:pt x="519" y="7"/>
                  </a:moveTo>
                  <a:lnTo>
                    <a:pt x="498" y="7"/>
                  </a:lnTo>
                  <a:lnTo>
                    <a:pt x="498" y="0"/>
                  </a:lnTo>
                  <a:lnTo>
                    <a:pt x="519" y="0"/>
                  </a:lnTo>
                  <a:lnTo>
                    <a:pt x="519" y="7"/>
                  </a:lnTo>
                  <a:close/>
                  <a:moveTo>
                    <a:pt x="475" y="7"/>
                  </a:moveTo>
                  <a:lnTo>
                    <a:pt x="453" y="7"/>
                  </a:lnTo>
                  <a:lnTo>
                    <a:pt x="453" y="0"/>
                  </a:lnTo>
                  <a:lnTo>
                    <a:pt x="475" y="0"/>
                  </a:lnTo>
                  <a:lnTo>
                    <a:pt x="475" y="7"/>
                  </a:lnTo>
                  <a:close/>
                  <a:moveTo>
                    <a:pt x="430" y="7"/>
                  </a:moveTo>
                  <a:lnTo>
                    <a:pt x="406" y="7"/>
                  </a:lnTo>
                  <a:lnTo>
                    <a:pt x="406" y="0"/>
                  </a:lnTo>
                  <a:lnTo>
                    <a:pt x="430" y="0"/>
                  </a:lnTo>
                  <a:lnTo>
                    <a:pt x="430" y="7"/>
                  </a:lnTo>
                  <a:close/>
                  <a:moveTo>
                    <a:pt x="385" y="7"/>
                  </a:moveTo>
                  <a:lnTo>
                    <a:pt x="361" y="7"/>
                  </a:lnTo>
                  <a:lnTo>
                    <a:pt x="361" y="0"/>
                  </a:lnTo>
                  <a:lnTo>
                    <a:pt x="385" y="0"/>
                  </a:lnTo>
                  <a:lnTo>
                    <a:pt x="385" y="7"/>
                  </a:lnTo>
                  <a:close/>
                  <a:moveTo>
                    <a:pt x="340" y="7"/>
                  </a:moveTo>
                  <a:lnTo>
                    <a:pt x="316" y="7"/>
                  </a:lnTo>
                  <a:lnTo>
                    <a:pt x="316" y="0"/>
                  </a:lnTo>
                  <a:lnTo>
                    <a:pt x="340" y="0"/>
                  </a:lnTo>
                  <a:lnTo>
                    <a:pt x="340" y="7"/>
                  </a:lnTo>
                  <a:close/>
                  <a:moveTo>
                    <a:pt x="295" y="7"/>
                  </a:moveTo>
                  <a:lnTo>
                    <a:pt x="271" y="7"/>
                  </a:lnTo>
                  <a:lnTo>
                    <a:pt x="271" y="0"/>
                  </a:lnTo>
                  <a:lnTo>
                    <a:pt x="295" y="0"/>
                  </a:lnTo>
                  <a:lnTo>
                    <a:pt x="295" y="7"/>
                  </a:lnTo>
                  <a:close/>
                  <a:moveTo>
                    <a:pt x="248" y="7"/>
                  </a:moveTo>
                  <a:lnTo>
                    <a:pt x="226" y="7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48" y="7"/>
                  </a:lnTo>
                  <a:close/>
                  <a:moveTo>
                    <a:pt x="203" y="7"/>
                  </a:moveTo>
                  <a:lnTo>
                    <a:pt x="182" y="7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03" y="7"/>
                  </a:lnTo>
                  <a:close/>
                  <a:moveTo>
                    <a:pt x="158" y="7"/>
                  </a:moveTo>
                  <a:lnTo>
                    <a:pt x="134" y="7"/>
                  </a:lnTo>
                  <a:lnTo>
                    <a:pt x="134" y="0"/>
                  </a:lnTo>
                  <a:lnTo>
                    <a:pt x="158" y="0"/>
                  </a:lnTo>
                  <a:lnTo>
                    <a:pt x="158" y="7"/>
                  </a:lnTo>
                  <a:close/>
                  <a:moveTo>
                    <a:pt x="113" y="7"/>
                  </a:moveTo>
                  <a:lnTo>
                    <a:pt x="89" y="7"/>
                  </a:lnTo>
                  <a:lnTo>
                    <a:pt x="89" y="0"/>
                  </a:lnTo>
                  <a:lnTo>
                    <a:pt x="113" y="0"/>
                  </a:lnTo>
                  <a:lnTo>
                    <a:pt x="113" y="7"/>
                  </a:lnTo>
                  <a:close/>
                  <a:moveTo>
                    <a:pt x="68" y="7"/>
                  </a:moveTo>
                  <a:lnTo>
                    <a:pt x="44" y="7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7"/>
                  </a:lnTo>
                  <a:close/>
                  <a:moveTo>
                    <a:pt x="2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2" name="Rectangle 411"/>
            <p:cNvSpPr>
              <a:spLocks noChangeArrowheads="1"/>
            </p:cNvSpPr>
            <p:nvPr/>
          </p:nvSpPr>
          <p:spPr bwMode="auto">
            <a:xfrm>
              <a:off x="5957771" y="6070231"/>
              <a:ext cx="7661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3" name="Oval 412"/>
            <p:cNvSpPr>
              <a:spLocks noChangeArrowheads="1"/>
            </p:cNvSpPr>
            <p:nvPr/>
          </p:nvSpPr>
          <p:spPr bwMode="auto">
            <a:xfrm>
              <a:off x="4502252" y="6060017"/>
              <a:ext cx="26812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4" name="Rectangle 413"/>
            <p:cNvSpPr>
              <a:spLocks noChangeArrowheads="1"/>
            </p:cNvSpPr>
            <p:nvPr/>
          </p:nvSpPr>
          <p:spPr bwMode="auto">
            <a:xfrm>
              <a:off x="4433945" y="5897229"/>
              <a:ext cx="6384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5" name="Freeform 414"/>
            <p:cNvSpPr>
              <a:spLocks noEditPoints="1"/>
            </p:cNvSpPr>
            <p:nvPr/>
          </p:nvSpPr>
          <p:spPr bwMode="auto">
            <a:xfrm>
              <a:off x="4455650" y="5897229"/>
              <a:ext cx="1488716" cy="4470"/>
            </a:xfrm>
            <a:custGeom>
              <a:gdLst>
                <a:gd fmla="*/ 2332 w 2332" name="T0"/>
                <a:gd fmla="*/ 7 h 7" name="T1"/>
                <a:gd fmla="*/ 2287 w 2332" name="T2"/>
                <a:gd fmla="*/ 7 h 7" name="T3"/>
                <a:gd fmla="*/ 2240 w 2332" name="T4"/>
                <a:gd fmla="*/ 7 h 7" name="T5"/>
                <a:gd fmla="*/ 2195 w 2332" name="T6"/>
                <a:gd fmla="*/ 7 h 7" name="T7"/>
                <a:gd fmla="*/ 2150 w 2332" name="T8"/>
                <a:gd fmla="*/ 7 h 7" name="T9"/>
                <a:gd fmla="*/ 2105 w 2332" name="T10"/>
                <a:gd fmla="*/ 7 h 7" name="T11"/>
                <a:gd fmla="*/ 2060 w 2332" name="T12"/>
                <a:gd fmla="*/ 7 h 7" name="T13"/>
                <a:gd fmla="*/ 2015 w 2332" name="T14"/>
                <a:gd fmla="*/ 7 h 7" name="T15"/>
                <a:gd fmla="*/ 1968 w 2332" name="T16"/>
                <a:gd fmla="*/ 7 h 7" name="T17"/>
                <a:gd fmla="*/ 1923 w 2332" name="T18"/>
                <a:gd fmla="*/ 7 h 7" name="T19"/>
                <a:gd fmla="*/ 1878 w 2332" name="T20"/>
                <a:gd fmla="*/ 7 h 7" name="T21"/>
                <a:gd fmla="*/ 1833 w 2332" name="T22"/>
                <a:gd fmla="*/ 7 h 7" name="T23"/>
                <a:gd fmla="*/ 1788 w 2332" name="T24"/>
                <a:gd fmla="*/ 7 h 7" name="T25"/>
                <a:gd fmla="*/ 1743 w 2332" name="T26"/>
                <a:gd fmla="*/ 7 h 7" name="T27"/>
                <a:gd fmla="*/ 1696 w 2332" name="T28"/>
                <a:gd fmla="*/ 7 h 7" name="T29"/>
                <a:gd fmla="*/ 1651 w 2332" name="T30"/>
                <a:gd fmla="*/ 7 h 7" name="T31"/>
                <a:gd fmla="*/ 1606 w 2332" name="T32"/>
                <a:gd fmla="*/ 7 h 7" name="T33"/>
                <a:gd fmla="*/ 1562 w 2332" name="T34"/>
                <a:gd fmla="*/ 7 h 7" name="T35"/>
                <a:gd fmla="*/ 1517 w 2332" name="T36"/>
                <a:gd fmla="*/ 7 h 7" name="T37"/>
                <a:gd fmla="*/ 1472 w 2332" name="T38"/>
                <a:gd fmla="*/ 7 h 7" name="T39"/>
                <a:gd fmla="*/ 1427 w 2332" name="T40"/>
                <a:gd fmla="*/ 7 h 7" name="T41"/>
                <a:gd fmla="*/ 1380 w 2332" name="T42"/>
                <a:gd fmla="*/ 7 h 7" name="T43"/>
                <a:gd fmla="*/ 1335 w 2332" name="T44"/>
                <a:gd fmla="*/ 7 h 7" name="T45"/>
                <a:gd fmla="*/ 1290 w 2332" name="T46"/>
                <a:gd fmla="*/ 7 h 7" name="T47"/>
                <a:gd fmla="*/ 1245 w 2332" name="T48"/>
                <a:gd fmla="*/ 7 h 7" name="T49"/>
                <a:gd fmla="*/ 1200 w 2332" name="T50"/>
                <a:gd fmla="*/ 7 h 7" name="T51"/>
                <a:gd fmla="*/ 1155 w 2332" name="T52"/>
                <a:gd fmla="*/ 7 h 7" name="T53"/>
                <a:gd fmla="*/ 1108 w 2332" name="T54"/>
                <a:gd fmla="*/ 7 h 7" name="T55"/>
                <a:gd fmla="*/ 1063 w 2332" name="T56"/>
                <a:gd fmla="*/ 7 h 7" name="T57"/>
                <a:gd fmla="*/ 1018 w 2332" name="T58"/>
                <a:gd fmla="*/ 7 h 7" name="T59"/>
                <a:gd fmla="*/ 973 w 2332" name="T60"/>
                <a:gd fmla="*/ 7 h 7" name="T61"/>
                <a:gd fmla="*/ 928 w 2332" name="T62"/>
                <a:gd fmla="*/ 7 h 7" name="T63"/>
                <a:gd fmla="*/ 883 w 2332" name="T64"/>
                <a:gd fmla="*/ 7 h 7" name="T65"/>
                <a:gd fmla="*/ 836 w 2332" name="T66"/>
                <a:gd fmla="*/ 7 h 7" name="T67"/>
                <a:gd fmla="*/ 791 w 2332" name="T68"/>
                <a:gd fmla="*/ 7 h 7" name="T69"/>
                <a:gd fmla="*/ 746 w 2332" name="T70"/>
                <a:gd fmla="*/ 7 h 7" name="T71"/>
                <a:gd fmla="*/ 701 w 2332" name="T72"/>
                <a:gd fmla="*/ 7 h 7" name="T73"/>
                <a:gd fmla="*/ 656 w 2332" name="T74"/>
                <a:gd fmla="*/ 7 h 7" name="T75"/>
                <a:gd fmla="*/ 612 w 2332" name="T76"/>
                <a:gd fmla="*/ 7 h 7" name="T77"/>
                <a:gd fmla="*/ 564 w 2332" name="T78"/>
                <a:gd fmla="*/ 7 h 7" name="T79"/>
                <a:gd fmla="*/ 519 w 2332" name="T80"/>
                <a:gd fmla="*/ 7 h 7" name="T81"/>
                <a:gd fmla="*/ 475 w 2332" name="T82"/>
                <a:gd fmla="*/ 7 h 7" name="T83"/>
                <a:gd fmla="*/ 430 w 2332" name="T84"/>
                <a:gd fmla="*/ 7 h 7" name="T85"/>
                <a:gd fmla="*/ 385 w 2332" name="T86"/>
                <a:gd fmla="*/ 7 h 7" name="T87"/>
                <a:gd fmla="*/ 340 w 2332" name="T88"/>
                <a:gd fmla="*/ 7 h 7" name="T89"/>
                <a:gd fmla="*/ 295 w 2332" name="T90"/>
                <a:gd fmla="*/ 7 h 7" name="T91"/>
                <a:gd fmla="*/ 248 w 2332" name="T92"/>
                <a:gd fmla="*/ 7 h 7" name="T93"/>
                <a:gd fmla="*/ 203 w 2332" name="T94"/>
                <a:gd fmla="*/ 7 h 7" name="T95"/>
                <a:gd fmla="*/ 158 w 2332" name="T96"/>
                <a:gd fmla="*/ 7 h 7" name="T97"/>
                <a:gd fmla="*/ 113 w 2332" name="T98"/>
                <a:gd fmla="*/ 7 h 7" name="T99"/>
                <a:gd fmla="*/ 68 w 2332" name="T100"/>
                <a:gd fmla="*/ 7 h 7" name="T101"/>
                <a:gd fmla="*/ 23 w 2332" name="T102"/>
                <a:gd fmla="*/ 7 h 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" w="2332">
                  <a:moveTo>
                    <a:pt x="2332" y="7"/>
                  </a:moveTo>
                  <a:lnTo>
                    <a:pt x="2308" y="7"/>
                  </a:lnTo>
                  <a:lnTo>
                    <a:pt x="2308" y="0"/>
                  </a:lnTo>
                  <a:lnTo>
                    <a:pt x="2332" y="0"/>
                  </a:lnTo>
                  <a:lnTo>
                    <a:pt x="2332" y="7"/>
                  </a:lnTo>
                  <a:close/>
                  <a:moveTo>
                    <a:pt x="2287" y="7"/>
                  </a:moveTo>
                  <a:lnTo>
                    <a:pt x="2263" y="7"/>
                  </a:lnTo>
                  <a:lnTo>
                    <a:pt x="2263" y="0"/>
                  </a:lnTo>
                  <a:lnTo>
                    <a:pt x="2287" y="0"/>
                  </a:lnTo>
                  <a:lnTo>
                    <a:pt x="2287" y="7"/>
                  </a:lnTo>
                  <a:close/>
                  <a:moveTo>
                    <a:pt x="2240" y="7"/>
                  </a:moveTo>
                  <a:lnTo>
                    <a:pt x="2218" y="7"/>
                  </a:lnTo>
                  <a:lnTo>
                    <a:pt x="2218" y="0"/>
                  </a:lnTo>
                  <a:lnTo>
                    <a:pt x="2240" y="0"/>
                  </a:lnTo>
                  <a:lnTo>
                    <a:pt x="2240" y="7"/>
                  </a:lnTo>
                  <a:close/>
                  <a:moveTo>
                    <a:pt x="2195" y="7"/>
                  </a:moveTo>
                  <a:lnTo>
                    <a:pt x="2174" y="7"/>
                  </a:lnTo>
                  <a:lnTo>
                    <a:pt x="2174" y="0"/>
                  </a:lnTo>
                  <a:lnTo>
                    <a:pt x="2195" y="0"/>
                  </a:lnTo>
                  <a:lnTo>
                    <a:pt x="2195" y="7"/>
                  </a:lnTo>
                  <a:close/>
                  <a:moveTo>
                    <a:pt x="2150" y="7"/>
                  </a:moveTo>
                  <a:lnTo>
                    <a:pt x="2129" y="7"/>
                  </a:lnTo>
                  <a:lnTo>
                    <a:pt x="2129" y="0"/>
                  </a:lnTo>
                  <a:lnTo>
                    <a:pt x="2150" y="0"/>
                  </a:lnTo>
                  <a:lnTo>
                    <a:pt x="2150" y="7"/>
                  </a:lnTo>
                  <a:close/>
                  <a:moveTo>
                    <a:pt x="2105" y="7"/>
                  </a:moveTo>
                  <a:lnTo>
                    <a:pt x="2081" y="7"/>
                  </a:lnTo>
                  <a:lnTo>
                    <a:pt x="2081" y="0"/>
                  </a:lnTo>
                  <a:lnTo>
                    <a:pt x="2105" y="0"/>
                  </a:lnTo>
                  <a:lnTo>
                    <a:pt x="2105" y="7"/>
                  </a:lnTo>
                  <a:close/>
                  <a:moveTo>
                    <a:pt x="2060" y="7"/>
                  </a:moveTo>
                  <a:lnTo>
                    <a:pt x="2036" y="7"/>
                  </a:lnTo>
                  <a:lnTo>
                    <a:pt x="2036" y="0"/>
                  </a:lnTo>
                  <a:lnTo>
                    <a:pt x="2060" y="0"/>
                  </a:lnTo>
                  <a:lnTo>
                    <a:pt x="2060" y="7"/>
                  </a:lnTo>
                  <a:close/>
                  <a:moveTo>
                    <a:pt x="2015" y="7"/>
                  </a:moveTo>
                  <a:lnTo>
                    <a:pt x="1992" y="7"/>
                  </a:lnTo>
                  <a:lnTo>
                    <a:pt x="1992" y="0"/>
                  </a:lnTo>
                  <a:lnTo>
                    <a:pt x="2015" y="0"/>
                  </a:lnTo>
                  <a:lnTo>
                    <a:pt x="2015" y="7"/>
                  </a:lnTo>
                  <a:close/>
                  <a:moveTo>
                    <a:pt x="1968" y="7"/>
                  </a:moveTo>
                  <a:lnTo>
                    <a:pt x="1947" y="7"/>
                  </a:lnTo>
                  <a:lnTo>
                    <a:pt x="1947" y="0"/>
                  </a:lnTo>
                  <a:lnTo>
                    <a:pt x="1968" y="0"/>
                  </a:lnTo>
                  <a:lnTo>
                    <a:pt x="1968" y="7"/>
                  </a:lnTo>
                  <a:close/>
                  <a:moveTo>
                    <a:pt x="1923" y="7"/>
                  </a:moveTo>
                  <a:lnTo>
                    <a:pt x="1902" y="7"/>
                  </a:lnTo>
                  <a:lnTo>
                    <a:pt x="1902" y="0"/>
                  </a:lnTo>
                  <a:lnTo>
                    <a:pt x="1923" y="0"/>
                  </a:lnTo>
                  <a:lnTo>
                    <a:pt x="1923" y="7"/>
                  </a:lnTo>
                  <a:close/>
                  <a:moveTo>
                    <a:pt x="1878" y="7"/>
                  </a:moveTo>
                  <a:lnTo>
                    <a:pt x="1857" y="7"/>
                  </a:lnTo>
                  <a:lnTo>
                    <a:pt x="1857" y="0"/>
                  </a:lnTo>
                  <a:lnTo>
                    <a:pt x="1878" y="0"/>
                  </a:lnTo>
                  <a:lnTo>
                    <a:pt x="1878" y="7"/>
                  </a:lnTo>
                  <a:close/>
                  <a:moveTo>
                    <a:pt x="1833" y="7"/>
                  </a:moveTo>
                  <a:lnTo>
                    <a:pt x="1810" y="7"/>
                  </a:lnTo>
                  <a:lnTo>
                    <a:pt x="1810" y="0"/>
                  </a:lnTo>
                  <a:lnTo>
                    <a:pt x="1833" y="0"/>
                  </a:lnTo>
                  <a:lnTo>
                    <a:pt x="1833" y="7"/>
                  </a:lnTo>
                  <a:close/>
                  <a:moveTo>
                    <a:pt x="1788" y="7"/>
                  </a:moveTo>
                  <a:lnTo>
                    <a:pt x="1765" y="7"/>
                  </a:lnTo>
                  <a:lnTo>
                    <a:pt x="1765" y="0"/>
                  </a:lnTo>
                  <a:lnTo>
                    <a:pt x="1788" y="0"/>
                  </a:lnTo>
                  <a:lnTo>
                    <a:pt x="1788" y="7"/>
                  </a:lnTo>
                  <a:close/>
                  <a:moveTo>
                    <a:pt x="1743" y="7"/>
                  </a:moveTo>
                  <a:lnTo>
                    <a:pt x="1720" y="7"/>
                  </a:lnTo>
                  <a:lnTo>
                    <a:pt x="1720" y="0"/>
                  </a:lnTo>
                  <a:lnTo>
                    <a:pt x="1743" y="0"/>
                  </a:lnTo>
                  <a:lnTo>
                    <a:pt x="1743" y="7"/>
                  </a:lnTo>
                  <a:close/>
                  <a:moveTo>
                    <a:pt x="1696" y="7"/>
                  </a:moveTo>
                  <a:lnTo>
                    <a:pt x="1675" y="7"/>
                  </a:lnTo>
                  <a:lnTo>
                    <a:pt x="1675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1651" y="7"/>
                  </a:moveTo>
                  <a:lnTo>
                    <a:pt x="1630" y="7"/>
                  </a:lnTo>
                  <a:lnTo>
                    <a:pt x="1630" y="0"/>
                  </a:lnTo>
                  <a:lnTo>
                    <a:pt x="1651" y="0"/>
                  </a:lnTo>
                  <a:lnTo>
                    <a:pt x="1651" y="7"/>
                  </a:lnTo>
                  <a:close/>
                  <a:moveTo>
                    <a:pt x="1606" y="7"/>
                  </a:moveTo>
                  <a:lnTo>
                    <a:pt x="1585" y="7"/>
                  </a:lnTo>
                  <a:lnTo>
                    <a:pt x="1585" y="0"/>
                  </a:lnTo>
                  <a:lnTo>
                    <a:pt x="1606" y="0"/>
                  </a:lnTo>
                  <a:lnTo>
                    <a:pt x="1606" y="7"/>
                  </a:lnTo>
                  <a:close/>
                  <a:moveTo>
                    <a:pt x="1562" y="7"/>
                  </a:moveTo>
                  <a:lnTo>
                    <a:pt x="1538" y="7"/>
                  </a:lnTo>
                  <a:lnTo>
                    <a:pt x="1538" y="0"/>
                  </a:lnTo>
                  <a:lnTo>
                    <a:pt x="1562" y="0"/>
                  </a:lnTo>
                  <a:lnTo>
                    <a:pt x="1562" y="7"/>
                  </a:lnTo>
                  <a:close/>
                  <a:moveTo>
                    <a:pt x="1517" y="7"/>
                  </a:moveTo>
                  <a:lnTo>
                    <a:pt x="1493" y="7"/>
                  </a:lnTo>
                  <a:lnTo>
                    <a:pt x="1493" y="0"/>
                  </a:lnTo>
                  <a:lnTo>
                    <a:pt x="1517" y="0"/>
                  </a:lnTo>
                  <a:lnTo>
                    <a:pt x="1517" y="7"/>
                  </a:lnTo>
                  <a:close/>
                  <a:moveTo>
                    <a:pt x="1472" y="7"/>
                  </a:moveTo>
                  <a:lnTo>
                    <a:pt x="1448" y="7"/>
                  </a:lnTo>
                  <a:lnTo>
                    <a:pt x="1448" y="0"/>
                  </a:lnTo>
                  <a:lnTo>
                    <a:pt x="1472" y="0"/>
                  </a:lnTo>
                  <a:lnTo>
                    <a:pt x="1472" y="7"/>
                  </a:lnTo>
                  <a:close/>
                  <a:moveTo>
                    <a:pt x="1427" y="7"/>
                  </a:moveTo>
                  <a:lnTo>
                    <a:pt x="1403" y="7"/>
                  </a:lnTo>
                  <a:lnTo>
                    <a:pt x="1403" y="0"/>
                  </a:lnTo>
                  <a:lnTo>
                    <a:pt x="1427" y="0"/>
                  </a:lnTo>
                  <a:lnTo>
                    <a:pt x="1427" y="7"/>
                  </a:lnTo>
                  <a:close/>
                  <a:moveTo>
                    <a:pt x="1380" y="7"/>
                  </a:moveTo>
                  <a:lnTo>
                    <a:pt x="1358" y="7"/>
                  </a:lnTo>
                  <a:lnTo>
                    <a:pt x="1358" y="0"/>
                  </a:lnTo>
                  <a:lnTo>
                    <a:pt x="1380" y="0"/>
                  </a:lnTo>
                  <a:lnTo>
                    <a:pt x="1380" y="7"/>
                  </a:lnTo>
                  <a:close/>
                  <a:moveTo>
                    <a:pt x="1335" y="7"/>
                  </a:moveTo>
                  <a:lnTo>
                    <a:pt x="1313" y="7"/>
                  </a:lnTo>
                  <a:lnTo>
                    <a:pt x="1313" y="0"/>
                  </a:lnTo>
                  <a:lnTo>
                    <a:pt x="1335" y="0"/>
                  </a:lnTo>
                  <a:lnTo>
                    <a:pt x="1335" y="7"/>
                  </a:lnTo>
                  <a:close/>
                  <a:moveTo>
                    <a:pt x="1290" y="7"/>
                  </a:moveTo>
                  <a:lnTo>
                    <a:pt x="1266" y="7"/>
                  </a:lnTo>
                  <a:lnTo>
                    <a:pt x="1266" y="0"/>
                  </a:lnTo>
                  <a:lnTo>
                    <a:pt x="1290" y="0"/>
                  </a:lnTo>
                  <a:lnTo>
                    <a:pt x="1290" y="7"/>
                  </a:lnTo>
                  <a:close/>
                  <a:moveTo>
                    <a:pt x="1245" y="7"/>
                  </a:moveTo>
                  <a:lnTo>
                    <a:pt x="1221" y="7"/>
                  </a:lnTo>
                  <a:lnTo>
                    <a:pt x="1221" y="0"/>
                  </a:lnTo>
                  <a:lnTo>
                    <a:pt x="1245" y="0"/>
                  </a:lnTo>
                  <a:lnTo>
                    <a:pt x="1245" y="7"/>
                  </a:lnTo>
                  <a:close/>
                  <a:moveTo>
                    <a:pt x="1200" y="7"/>
                  </a:moveTo>
                  <a:lnTo>
                    <a:pt x="1176" y="7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00" y="7"/>
                  </a:lnTo>
                  <a:close/>
                  <a:moveTo>
                    <a:pt x="1155" y="7"/>
                  </a:moveTo>
                  <a:lnTo>
                    <a:pt x="1131" y="7"/>
                  </a:lnTo>
                  <a:lnTo>
                    <a:pt x="1131" y="0"/>
                  </a:lnTo>
                  <a:lnTo>
                    <a:pt x="1155" y="0"/>
                  </a:lnTo>
                  <a:lnTo>
                    <a:pt x="1155" y="7"/>
                  </a:lnTo>
                  <a:close/>
                  <a:moveTo>
                    <a:pt x="1108" y="7"/>
                  </a:moveTo>
                  <a:lnTo>
                    <a:pt x="1087" y="7"/>
                  </a:lnTo>
                  <a:lnTo>
                    <a:pt x="1087" y="0"/>
                  </a:lnTo>
                  <a:lnTo>
                    <a:pt x="1108" y="0"/>
                  </a:lnTo>
                  <a:lnTo>
                    <a:pt x="1108" y="7"/>
                  </a:lnTo>
                  <a:close/>
                  <a:moveTo>
                    <a:pt x="1063" y="7"/>
                  </a:moveTo>
                  <a:lnTo>
                    <a:pt x="1042" y="7"/>
                  </a:lnTo>
                  <a:lnTo>
                    <a:pt x="1042" y="0"/>
                  </a:lnTo>
                  <a:lnTo>
                    <a:pt x="1063" y="0"/>
                  </a:lnTo>
                  <a:lnTo>
                    <a:pt x="1063" y="7"/>
                  </a:lnTo>
                  <a:close/>
                  <a:moveTo>
                    <a:pt x="1018" y="7"/>
                  </a:moveTo>
                  <a:lnTo>
                    <a:pt x="997" y="7"/>
                  </a:lnTo>
                  <a:lnTo>
                    <a:pt x="997" y="0"/>
                  </a:lnTo>
                  <a:lnTo>
                    <a:pt x="1018" y="0"/>
                  </a:lnTo>
                  <a:lnTo>
                    <a:pt x="1018" y="7"/>
                  </a:lnTo>
                  <a:close/>
                  <a:moveTo>
                    <a:pt x="973" y="7"/>
                  </a:moveTo>
                  <a:lnTo>
                    <a:pt x="949" y="7"/>
                  </a:lnTo>
                  <a:lnTo>
                    <a:pt x="949" y="0"/>
                  </a:lnTo>
                  <a:lnTo>
                    <a:pt x="973" y="0"/>
                  </a:lnTo>
                  <a:lnTo>
                    <a:pt x="973" y="7"/>
                  </a:lnTo>
                  <a:close/>
                  <a:moveTo>
                    <a:pt x="928" y="7"/>
                  </a:moveTo>
                  <a:lnTo>
                    <a:pt x="905" y="7"/>
                  </a:lnTo>
                  <a:lnTo>
                    <a:pt x="905" y="0"/>
                  </a:lnTo>
                  <a:lnTo>
                    <a:pt x="928" y="0"/>
                  </a:lnTo>
                  <a:lnTo>
                    <a:pt x="928" y="7"/>
                  </a:lnTo>
                  <a:close/>
                  <a:moveTo>
                    <a:pt x="883" y="7"/>
                  </a:moveTo>
                  <a:lnTo>
                    <a:pt x="860" y="7"/>
                  </a:lnTo>
                  <a:lnTo>
                    <a:pt x="860" y="0"/>
                  </a:lnTo>
                  <a:lnTo>
                    <a:pt x="883" y="0"/>
                  </a:lnTo>
                  <a:lnTo>
                    <a:pt x="883" y="7"/>
                  </a:lnTo>
                  <a:close/>
                  <a:moveTo>
                    <a:pt x="836" y="7"/>
                  </a:moveTo>
                  <a:lnTo>
                    <a:pt x="815" y="7"/>
                  </a:lnTo>
                  <a:lnTo>
                    <a:pt x="815" y="0"/>
                  </a:lnTo>
                  <a:lnTo>
                    <a:pt x="836" y="0"/>
                  </a:lnTo>
                  <a:lnTo>
                    <a:pt x="836" y="7"/>
                  </a:lnTo>
                  <a:close/>
                  <a:moveTo>
                    <a:pt x="791" y="7"/>
                  </a:moveTo>
                  <a:lnTo>
                    <a:pt x="770" y="7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791" y="7"/>
                  </a:lnTo>
                  <a:close/>
                  <a:moveTo>
                    <a:pt x="746" y="7"/>
                  </a:moveTo>
                  <a:lnTo>
                    <a:pt x="725" y="7"/>
                  </a:lnTo>
                  <a:lnTo>
                    <a:pt x="725" y="0"/>
                  </a:lnTo>
                  <a:lnTo>
                    <a:pt x="746" y="0"/>
                  </a:lnTo>
                  <a:lnTo>
                    <a:pt x="746" y="7"/>
                  </a:lnTo>
                  <a:close/>
                  <a:moveTo>
                    <a:pt x="701" y="7"/>
                  </a:moveTo>
                  <a:lnTo>
                    <a:pt x="678" y="7"/>
                  </a:lnTo>
                  <a:lnTo>
                    <a:pt x="678" y="0"/>
                  </a:lnTo>
                  <a:lnTo>
                    <a:pt x="701" y="0"/>
                  </a:lnTo>
                  <a:lnTo>
                    <a:pt x="701" y="7"/>
                  </a:lnTo>
                  <a:close/>
                  <a:moveTo>
                    <a:pt x="656" y="7"/>
                  </a:moveTo>
                  <a:lnTo>
                    <a:pt x="633" y="7"/>
                  </a:lnTo>
                  <a:lnTo>
                    <a:pt x="633" y="0"/>
                  </a:lnTo>
                  <a:lnTo>
                    <a:pt x="656" y="0"/>
                  </a:lnTo>
                  <a:lnTo>
                    <a:pt x="656" y="7"/>
                  </a:lnTo>
                  <a:close/>
                  <a:moveTo>
                    <a:pt x="612" y="7"/>
                  </a:moveTo>
                  <a:lnTo>
                    <a:pt x="588" y="7"/>
                  </a:lnTo>
                  <a:lnTo>
                    <a:pt x="588" y="0"/>
                  </a:lnTo>
                  <a:lnTo>
                    <a:pt x="612" y="0"/>
                  </a:lnTo>
                  <a:lnTo>
                    <a:pt x="612" y="7"/>
                  </a:lnTo>
                  <a:close/>
                  <a:moveTo>
                    <a:pt x="564" y="7"/>
                  </a:moveTo>
                  <a:lnTo>
                    <a:pt x="543" y="7"/>
                  </a:lnTo>
                  <a:lnTo>
                    <a:pt x="543" y="0"/>
                  </a:lnTo>
                  <a:lnTo>
                    <a:pt x="564" y="0"/>
                  </a:lnTo>
                  <a:lnTo>
                    <a:pt x="564" y="7"/>
                  </a:lnTo>
                  <a:close/>
                  <a:moveTo>
                    <a:pt x="519" y="7"/>
                  </a:moveTo>
                  <a:lnTo>
                    <a:pt x="498" y="7"/>
                  </a:lnTo>
                  <a:lnTo>
                    <a:pt x="498" y="0"/>
                  </a:lnTo>
                  <a:lnTo>
                    <a:pt x="519" y="0"/>
                  </a:lnTo>
                  <a:lnTo>
                    <a:pt x="519" y="7"/>
                  </a:lnTo>
                  <a:close/>
                  <a:moveTo>
                    <a:pt x="475" y="7"/>
                  </a:moveTo>
                  <a:lnTo>
                    <a:pt x="453" y="7"/>
                  </a:lnTo>
                  <a:lnTo>
                    <a:pt x="453" y="0"/>
                  </a:lnTo>
                  <a:lnTo>
                    <a:pt x="475" y="0"/>
                  </a:lnTo>
                  <a:lnTo>
                    <a:pt x="475" y="7"/>
                  </a:lnTo>
                  <a:close/>
                  <a:moveTo>
                    <a:pt x="430" y="7"/>
                  </a:moveTo>
                  <a:lnTo>
                    <a:pt x="406" y="7"/>
                  </a:lnTo>
                  <a:lnTo>
                    <a:pt x="406" y="0"/>
                  </a:lnTo>
                  <a:lnTo>
                    <a:pt x="430" y="0"/>
                  </a:lnTo>
                  <a:lnTo>
                    <a:pt x="430" y="7"/>
                  </a:lnTo>
                  <a:close/>
                  <a:moveTo>
                    <a:pt x="385" y="7"/>
                  </a:moveTo>
                  <a:lnTo>
                    <a:pt x="361" y="7"/>
                  </a:lnTo>
                  <a:lnTo>
                    <a:pt x="361" y="0"/>
                  </a:lnTo>
                  <a:lnTo>
                    <a:pt x="385" y="0"/>
                  </a:lnTo>
                  <a:lnTo>
                    <a:pt x="385" y="7"/>
                  </a:lnTo>
                  <a:close/>
                  <a:moveTo>
                    <a:pt x="340" y="7"/>
                  </a:moveTo>
                  <a:lnTo>
                    <a:pt x="316" y="7"/>
                  </a:lnTo>
                  <a:lnTo>
                    <a:pt x="316" y="0"/>
                  </a:lnTo>
                  <a:lnTo>
                    <a:pt x="340" y="0"/>
                  </a:lnTo>
                  <a:lnTo>
                    <a:pt x="340" y="7"/>
                  </a:lnTo>
                  <a:close/>
                  <a:moveTo>
                    <a:pt x="295" y="7"/>
                  </a:moveTo>
                  <a:lnTo>
                    <a:pt x="271" y="7"/>
                  </a:lnTo>
                  <a:lnTo>
                    <a:pt x="271" y="0"/>
                  </a:lnTo>
                  <a:lnTo>
                    <a:pt x="295" y="0"/>
                  </a:lnTo>
                  <a:lnTo>
                    <a:pt x="295" y="7"/>
                  </a:lnTo>
                  <a:close/>
                  <a:moveTo>
                    <a:pt x="248" y="7"/>
                  </a:moveTo>
                  <a:lnTo>
                    <a:pt x="226" y="7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48" y="7"/>
                  </a:lnTo>
                  <a:close/>
                  <a:moveTo>
                    <a:pt x="203" y="7"/>
                  </a:moveTo>
                  <a:lnTo>
                    <a:pt x="182" y="7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03" y="7"/>
                  </a:lnTo>
                  <a:close/>
                  <a:moveTo>
                    <a:pt x="158" y="7"/>
                  </a:moveTo>
                  <a:lnTo>
                    <a:pt x="134" y="7"/>
                  </a:lnTo>
                  <a:lnTo>
                    <a:pt x="134" y="0"/>
                  </a:lnTo>
                  <a:lnTo>
                    <a:pt x="158" y="0"/>
                  </a:lnTo>
                  <a:lnTo>
                    <a:pt x="158" y="7"/>
                  </a:lnTo>
                  <a:close/>
                  <a:moveTo>
                    <a:pt x="113" y="7"/>
                  </a:moveTo>
                  <a:lnTo>
                    <a:pt x="89" y="7"/>
                  </a:lnTo>
                  <a:lnTo>
                    <a:pt x="89" y="0"/>
                  </a:lnTo>
                  <a:lnTo>
                    <a:pt x="113" y="0"/>
                  </a:lnTo>
                  <a:lnTo>
                    <a:pt x="113" y="7"/>
                  </a:lnTo>
                  <a:close/>
                  <a:moveTo>
                    <a:pt x="68" y="7"/>
                  </a:moveTo>
                  <a:lnTo>
                    <a:pt x="44" y="7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7"/>
                  </a:lnTo>
                  <a:close/>
                  <a:moveTo>
                    <a:pt x="2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6" name="Rectangle 415"/>
            <p:cNvSpPr>
              <a:spLocks noChangeArrowheads="1"/>
            </p:cNvSpPr>
            <p:nvPr/>
          </p:nvSpPr>
          <p:spPr bwMode="auto">
            <a:xfrm>
              <a:off x="5957771" y="5897229"/>
              <a:ext cx="7661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7" name="Oval 416"/>
            <p:cNvSpPr>
              <a:spLocks noChangeArrowheads="1"/>
            </p:cNvSpPr>
            <p:nvPr/>
          </p:nvSpPr>
          <p:spPr bwMode="auto">
            <a:xfrm>
              <a:off x="4502252" y="5886376"/>
              <a:ext cx="26812" cy="27450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8" name="Rectangle 417"/>
            <p:cNvSpPr>
              <a:spLocks noChangeArrowheads="1"/>
            </p:cNvSpPr>
            <p:nvPr/>
          </p:nvSpPr>
          <p:spPr bwMode="auto">
            <a:xfrm>
              <a:off x="4433945" y="5723587"/>
              <a:ext cx="6384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69" name="Freeform 418"/>
            <p:cNvSpPr>
              <a:spLocks noEditPoints="1"/>
            </p:cNvSpPr>
            <p:nvPr/>
          </p:nvSpPr>
          <p:spPr bwMode="auto">
            <a:xfrm>
              <a:off x="4455650" y="5723587"/>
              <a:ext cx="1488716" cy="4470"/>
            </a:xfrm>
            <a:custGeom>
              <a:gdLst>
                <a:gd fmla="*/ 2332 w 2332" name="T0"/>
                <a:gd fmla="*/ 7 h 7" name="T1"/>
                <a:gd fmla="*/ 2287 w 2332" name="T2"/>
                <a:gd fmla="*/ 7 h 7" name="T3"/>
                <a:gd fmla="*/ 2240 w 2332" name="T4"/>
                <a:gd fmla="*/ 7 h 7" name="T5"/>
                <a:gd fmla="*/ 2195 w 2332" name="T6"/>
                <a:gd fmla="*/ 7 h 7" name="T7"/>
                <a:gd fmla="*/ 2150 w 2332" name="T8"/>
                <a:gd fmla="*/ 7 h 7" name="T9"/>
                <a:gd fmla="*/ 2105 w 2332" name="T10"/>
                <a:gd fmla="*/ 7 h 7" name="T11"/>
                <a:gd fmla="*/ 2060 w 2332" name="T12"/>
                <a:gd fmla="*/ 7 h 7" name="T13"/>
                <a:gd fmla="*/ 2015 w 2332" name="T14"/>
                <a:gd fmla="*/ 7 h 7" name="T15"/>
                <a:gd fmla="*/ 1968 w 2332" name="T16"/>
                <a:gd fmla="*/ 7 h 7" name="T17"/>
                <a:gd fmla="*/ 1923 w 2332" name="T18"/>
                <a:gd fmla="*/ 7 h 7" name="T19"/>
                <a:gd fmla="*/ 1878 w 2332" name="T20"/>
                <a:gd fmla="*/ 7 h 7" name="T21"/>
                <a:gd fmla="*/ 1833 w 2332" name="T22"/>
                <a:gd fmla="*/ 7 h 7" name="T23"/>
                <a:gd fmla="*/ 1788 w 2332" name="T24"/>
                <a:gd fmla="*/ 7 h 7" name="T25"/>
                <a:gd fmla="*/ 1743 w 2332" name="T26"/>
                <a:gd fmla="*/ 7 h 7" name="T27"/>
                <a:gd fmla="*/ 1696 w 2332" name="T28"/>
                <a:gd fmla="*/ 7 h 7" name="T29"/>
                <a:gd fmla="*/ 1651 w 2332" name="T30"/>
                <a:gd fmla="*/ 7 h 7" name="T31"/>
                <a:gd fmla="*/ 1606 w 2332" name="T32"/>
                <a:gd fmla="*/ 7 h 7" name="T33"/>
                <a:gd fmla="*/ 1562 w 2332" name="T34"/>
                <a:gd fmla="*/ 7 h 7" name="T35"/>
                <a:gd fmla="*/ 1517 w 2332" name="T36"/>
                <a:gd fmla="*/ 7 h 7" name="T37"/>
                <a:gd fmla="*/ 1472 w 2332" name="T38"/>
                <a:gd fmla="*/ 7 h 7" name="T39"/>
                <a:gd fmla="*/ 1427 w 2332" name="T40"/>
                <a:gd fmla="*/ 7 h 7" name="T41"/>
                <a:gd fmla="*/ 1380 w 2332" name="T42"/>
                <a:gd fmla="*/ 7 h 7" name="T43"/>
                <a:gd fmla="*/ 1335 w 2332" name="T44"/>
                <a:gd fmla="*/ 7 h 7" name="T45"/>
                <a:gd fmla="*/ 1290 w 2332" name="T46"/>
                <a:gd fmla="*/ 7 h 7" name="T47"/>
                <a:gd fmla="*/ 1245 w 2332" name="T48"/>
                <a:gd fmla="*/ 7 h 7" name="T49"/>
                <a:gd fmla="*/ 1200 w 2332" name="T50"/>
                <a:gd fmla="*/ 7 h 7" name="T51"/>
                <a:gd fmla="*/ 1155 w 2332" name="T52"/>
                <a:gd fmla="*/ 7 h 7" name="T53"/>
                <a:gd fmla="*/ 1108 w 2332" name="T54"/>
                <a:gd fmla="*/ 7 h 7" name="T55"/>
                <a:gd fmla="*/ 1063 w 2332" name="T56"/>
                <a:gd fmla="*/ 7 h 7" name="T57"/>
                <a:gd fmla="*/ 1018 w 2332" name="T58"/>
                <a:gd fmla="*/ 7 h 7" name="T59"/>
                <a:gd fmla="*/ 973 w 2332" name="T60"/>
                <a:gd fmla="*/ 7 h 7" name="T61"/>
                <a:gd fmla="*/ 928 w 2332" name="T62"/>
                <a:gd fmla="*/ 7 h 7" name="T63"/>
                <a:gd fmla="*/ 883 w 2332" name="T64"/>
                <a:gd fmla="*/ 7 h 7" name="T65"/>
                <a:gd fmla="*/ 836 w 2332" name="T66"/>
                <a:gd fmla="*/ 7 h 7" name="T67"/>
                <a:gd fmla="*/ 791 w 2332" name="T68"/>
                <a:gd fmla="*/ 7 h 7" name="T69"/>
                <a:gd fmla="*/ 746 w 2332" name="T70"/>
                <a:gd fmla="*/ 7 h 7" name="T71"/>
                <a:gd fmla="*/ 701 w 2332" name="T72"/>
                <a:gd fmla="*/ 7 h 7" name="T73"/>
                <a:gd fmla="*/ 656 w 2332" name="T74"/>
                <a:gd fmla="*/ 7 h 7" name="T75"/>
                <a:gd fmla="*/ 612 w 2332" name="T76"/>
                <a:gd fmla="*/ 7 h 7" name="T77"/>
                <a:gd fmla="*/ 564 w 2332" name="T78"/>
                <a:gd fmla="*/ 7 h 7" name="T79"/>
                <a:gd fmla="*/ 519 w 2332" name="T80"/>
                <a:gd fmla="*/ 7 h 7" name="T81"/>
                <a:gd fmla="*/ 475 w 2332" name="T82"/>
                <a:gd fmla="*/ 7 h 7" name="T83"/>
                <a:gd fmla="*/ 430 w 2332" name="T84"/>
                <a:gd fmla="*/ 7 h 7" name="T85"/>
                <a:gd fmla="*/ 385 w 2332" name="T86"/>
                <a:gd fmla="*/ 7 h 7" name="T87"/>
                <a:gd fmla="*/ 340 w 2332" name="T88"/>
                <a:gd fmla="*/ 7 h 7" name="T89"/>
                <a:gd fmla="*/ 295 w 2332" name="T90"/>
                <a:gd fmla="*/ 7 h 7" name="T91"/>
                <a:gd fmla="*/ 248 w 2332" name="T92"/>
                <a:gd fmla="*/ 7 h 7" name="T93"/>
                <a:gd fmla="*/ 203 w 2332" name="T94"/>
                <a:gd fmla="*/ 7 h 7" name="T95"/>
                <a:gd fmla="*/ 158 w 2332" name="T96"/>
                <a:gd fmla="*/ 7 h 7" name="T97"/>
                <a:gd fmla="*/ 113 w 2332" name="T98"/>
                <a:gd fmla="*/ 7 h 7" name="T99"/>
                <a:gd fmla="*/ 68 w 2332" name="T100"/>
                <a:gd fmla="*/ 7 h 7" name="T101"/>
                <a:gd fmla="*/ 23 w 2332" name="T102"/>
                <a:gd fmla="*/ 7 h 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" w="2332">
                  <a:moveTo>
                    <a:pt x="2332" y="7"/>
                  </a:moveTo>
                  <a:lnTo>
                    <a:pt x="2308" y="7"/>
                  </a:lnTo>
                  <a:lnTo>
                    <a:pt x="2308" y="0"/>
                  </a:lnTo>
                  <a:lnTo>
                    <a:pt x="2332" y="0"/>
                  </a:lnTo>
                  <a:lnTo>
                    <a:pt x="2332" y="7"/>
                  </a:lnTo>
                  <a:close/>
                  <a:moveTo>
                    <a:pt x="2287" y="7"/>
                  </a:moveTo>
                  <a:lnTo>
                    <a:pt x="2263" y="7"/>
                  </a:lnTo>
                  <a:lnTo>
                    <a:pt x="2263" y="0"/>
                  </a:lnTo>
                  <a:lnTo>
                    <a:pt x="2287" y="0"/>
                  </a:lnTo>
                  <a:lnTo>
                    <a:pt x="2287" y="7"/>
                  </a:lnTo>
                  <a:close/>
                  <a:moveTo>
                    <a:pt x="2240" y="7"/>
                  </a:moveTo>
                  <a:lnTo>
                    <a:pt x="2218" y="7"/>
                  </a:lnTo>
                  <a:lnTo>
                    <a:pt x="2218" y="0"/>
                  </a:lnTo>
                  <a:lnTo>
                    <a:pt x="2240" y="0"/>
                  </a:lnTo>
                  <a:lnTo>
                    <a:pt x="2240" y="7"/>
                  </a:lnTo>
                  <a:close/>
                  <a:moveTo>
                    <a:pt x="2195" y="7"/>
                  </a:moveTo>
                  <a:lnTo>
                    <a:pt x="2174" y="7"/>
                  </a:lnTo>
                  <a:lnTo>
                    <a:pt x="2174" y="0"/>
                  </a:lnTo>
                  <a:lnTo>
                    <a:pt x="2195" y="0"/>
                  </a:lnTo>
                  <a:lnTo>
                    <a:pt x="2195" y="7"/>
                  </a:lnTo>
                  <a:close/>
                  <a:moveTo>
                    <a:pt x="2150" y="7"/>
                  </a:moveTo>
                  <a:lnTo>
                    <a:pt x="2129" y="7"/>
                  </a:lnTo>
                  <a:lnTo>
                    <a:pt x="2129" y="0"/>
                  </a:lnTo>
                  <a:lnTo>
                    <a:pt x="2150" y="0"/>
                  </a:lnTo>
                  <a:lnTo>
                    <a:pt x="2150" y="7"/>
                  </a:lnTo>
                  <a:close/>
                  <a:moveTo>
                    <a:pt x="2105" y="7"/>
                  </a:moveTo>
                  <a:lnTo>
                    <a:pt x="2081" y="7"/>
                  </a:lnTo>
                  <a:lnTo>
                    <a:pt x="2081" y="0"/>
                  </a:lnTo>
                  <a:lnTo>
                    <a:pt x="2105" y="0"/>
                  </a:lnTo>
                  <a:lnTo>
                    <a:pt x="2105" y="7"/>
                  </a:lnTo>
                  <a:close/>
                  <a:moveTo>
                    <a:pt x="2060" y="7"/>
                  </a:moveTo>
                  <a:lnTo>
                    <a:pt x="2036" y="7"/>
                  </a:lnTo>
                  <a:lnTo>
                    <a:pt x="2036" y="0"/>
                  </a:lnTo>
                  <a:lnTo>
                    <a:pt x="2060" y="0"/>
                  </a:lnTo>
                  <a:lnTo>
                    <a:pt x="2060" y="7"/>
                  </a:lnTo>
                  <a:close/>
                  <a:moveTo>
                    <a:pt x="2015" y="7"/>
                  </a:moveTo>
                  <a:lnTo>
                    <a:pt x="1992" y="7"/>
                  </a:lnTo>
                  <a:lnTo>
                    <a:pt x="1992" y="0"/>
                  </a:lnTo>
                  <a:lnTo>
                    <a:pt x="2015" y="0"/>
                  </a:lnTo>
                  <a:lnTo>
                    <a:pt x="2015" y="7"/>
                  </a:lnTo>
                  <a:close/>
                  <a:moveTo>
                    <a:pt x="1968" y="7"/>
                  </a:moveTo>
                  <a:lnTo>
                    <a:pt x="1947" y="7"/>
                  </a:lnTo>
                  <a:lnTo>
                    <a:pt x="1947" y="0"/>
                  </a:lnTo>
                  <a:lnTo>
                    <a:pt x="1968" y="0"/>
                  </a:lnTo>
                  <a:lnTo>
                    <a:pt x="1968" y="7"/>
                  </a:lnTo>
                  <a:close/>
                  <a:moveTo>
                    <a:pt x="1923" y="7"/>
                  </a:moveTo>
                  <a:lnTo>
                    <a:pt x="1902" y="7"/>
                  </a:lnTo>
                  <a:lnTo>
                    <a:pt x="1902" y="0"/>
                  </a:lnTo>
                  <a:lnTo>
                    <a:pt x="1923" y="0"/>
                  </a:lnTo>
                  <a:lnTo>
                    <a:pt x="1923" y="7"/>
                  </a:lnTo>
                  <a:close/>
                  <a:moveTo>
                    <a:pt x="1878" y="7"/>
                  </a:moveTo>
                  <a:lnTo>
                    <a:pt x="1857" y="7"/>
                  </a:lnTo>
                  <a:lnTo>
                    <a:pt x="1857" y="0"/>
                  </a:lnTo>
                  <a:lnTo>
                    <a:pt x="1878" y="0"/>
                  </a:lnTo>
                  <a:lnTo>
                    <a:pt x="1878" y="7"/>
                  </a:lnTo>
                  <a:close/>
                  <a:moveTo>
                    <a:pt x="1833" y="7"/>
                  </a:moveTo>
                  <a:lnTo>
                    <a:pt x="1810" y="7"/>
                  </a:lnTo>
                  <a:lnTo>
                    <a:pt x="1810" y="0"/>
                  </a:lnTo>
                  <a:lnTo>
                    <a:pt x="1833" y="0"/>
                  </a:lnTo>
                  <a:lnTo>
                    <a:pt x="1833" y="7"/>
                  </a:lnTo>
                  <a:close/>
                  <a:moveTo>
                    <a:pt x="1788" y="7"/>
                  </a:moveTo>
                  <a:lnTo>
                    <a:pt x="1765" y="7"/>
                  </a:lnTo>
                  <a:lnTo>
                    <a:pt x="1765" y="0"/>
                  </a:lnTo>
                  <a:lnTo>
                    <a:pt x="1788" y="0"/>
                  </a:lnTo>
                  <a:lnTo>
                    <a:pt x="1788" y="7"/>
                  </a:lnTo>
                  <a:close/>
                  <a:moveTo>
                    <a:pt x="1743" y="7"/>
                  </a:moveTo>
                  <a:lnTo>
                    <a:pt x="1720" y="7"/>
                  </a:lnTo>
                  <a:lnTo>
                    <a:pt x="1720" y="0"/>
                  </a:lnTo>
                  <a:lnTo>
                    <a:pt x="1743" y="0"/>
                  </a:lnTo>
                  <a:lnTo>
                    <a:pt x="1743" y="7"/>
                  </a:lnTo>
                  <a:close/>
                  <a:moveTo>
                    <a:pt x="1696" y="7"/>
                  </a:moveTo>
                  <a:lnTo>
                    <a:pt x="1675" y="7"/>
                  </a:lnTo>
                  <a:lnTo>
                    <a:pt x="1675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1651" y="7"/>
                  </a:moveTo>
                  <a:lnTo>
                    <a:pt x="1630" y="7"/>
                  </a:lnTo>
                  <a:lnTo>
                    <a:pt x="1630" y="0"/>
                  </a:lnTo>
                  <a:lnTo>
                    <a:pt x="1651" y="0"/>
                  </a:lnTo>
                  <a:lnTo>
                    <a:pt x="1651" y="7"/>
                  </a:lnTo>
                  <a:close/>
                  <a:moveTo>
                    <a:pt x="1606" y="7"/>
                  </a:moveTo>
                  <a:lnTo>
                    <a:pt x="1585" y="7"/>
                  </a:lnTo>
                  <a:lnTo>
                    <a:pt x="1585" y="0"/>
                  </a:lnTo>
                  <a:lnTo>
                    <a:pt x="1606" y="0"/>
                  </a:lnTo>
                  <a:lnTo>
                    <a:pt x="1606" y="7"/>
                  </a:lnTo>
                  <a:close/>
                  <a:moveTo>
                    <a:pt x="1562" y="7"/>
                  </a:moveTo>
                  <a:lnTo>
                    <a:pt x="1538" y="7"/>
                  </a:lnTo>
                  <a:lnTo>
                    <a:pt x="1538" y="0"/>
                  </a:lnTo>
                  <a:lnTo>
                    <a:pt x="1562" y="0"/>
                  </a:lnTo>
                  <a:lnTo>
                    <a:pt x="1562" y="7"/>
                  </a:lnTo>
                  <a:close/>
                  <a:moveTo>
                    <a:pt x="1517" y="7"/>
                  </a:moveTo>
                  <a:lnTo>
                    <a:pt x="1493" y="7"/>
                  </a:lnTo>
                  <a:lnTo>
                    <a:pt x="1493" y="0"/>
                  </a:lnTo>
                  <a:lnTo>
                    <a:pt x="1517" y="0"/>
                  </a:lnTo>
                  <a:lnTo>
                    <a:pt x="1517" y="7"/>
                  </a:lnTo>
                  <a:close/>
                  <a:moveTo>
                    <a:pt x="1472" y="7"/>
                  </a:moveTo>
                  <a:lnTo>
                    <a:pt x="1448" y="7"/>
                  </a:lnTo>
                  <a:lnTo>
                    <a:pt x="1448" y="0"/>
                  </a:lnTo>
                  <a:lnTo>
                    <a:pt x="1472" y="0"/>
                  </a:lnTo>
                  <a:lnTo>
                    <a:pt x="1472" y="7"/>
                  </a:lnTo>
                  <a:close/>
                  <a:moveTo>
                    <a:pt x="1427" y="7"/>
                  </a:moveTo>
                  <a:lnTo>
                    <a:pt x="1403" y="7"/>
                  </a:lnTo>
                  <a:lnTo>
                    <a:pt x="1403" y="0"/>
                  </a:lnTo>
                  <a:lnTo>
                    <a:pt x="1427" y="0"/>
                  </a:lnTo>
                  <a:lnTo>
                    <a:pt x="1427" y="7"/>
                  </a:lnTo>
                  <a:close/>
                  <a:moveTo>
                    <a:pt x="1380" y="7"/>
                  </a:moveTo>
                  <a:lnTo>
                    <a:pt x="1358" y="7"/>
                  </a:lnTo>
                  <a:lnTo>
                    <a:pt x="1358" y="0"/>
                  </a:lnTo>
                  <a:lnTo>
                    <a:pt x="1380" y="0"/>
                  </a:lnTo>
                  <a:lnTo>
                    <a:pt x="1380" y="7"/>
                  </a:lnTo>
                  <a:close/>
                  <a:moveTo>
                    <a:pt x="1335" y="7"/>
                  </a:moveTo>
                  <a:lnTo>
                    <a:pt x="1313" y="7"/>
                  </a:lnTo>
                  <a:lnTo>
                    <a:pt x="1313" y="0"/>
                  </a:lnTo>
                  <a:lnTo>
                    <a:pt x="1335" y="0"/>
                  </a:lnTo>
                  <a:lnTo>
                    <a:pt x="1335" y="7"/>
                  </a:lnTo>
                  <a:close/>
                  <a:moveTo>
                    <a:pt x="1290" y="7"/>
                  </a:moveTo>
                  <a:lnTo>
                    <a:pt x="1266" y="7"/>
                  </a:lnTo>
                  <a:lnTo>
                    <a:pt x="1266" y="0"/>
                  </a:lnTo>
                  <a:lnTo>
                    <a:pt x="1290" y="0"/>
                  </a:lnTo>
                  <a:lnTo>
                    <a:pt x="1290" y="7"/>
                  </a:lnTo>
                  <a:close/>
                  <a:moveTo>
                    <a:pt x="1245" y="7"/>
                  </a:moveTo>
                  <a:lnTo>
                    <a:pt x="1221" y="7"/>
                  </a:lnTo>
                  <a:lnTo>
                    <a:pt x="1221" y="0"/>
                  </a:lnTo>
                  <a:lnTo>
                    <a:pt x="1245" y="0"/>
                  </a:lnTo>
                  <a:lnTo>
                    <a:pt x="1245" y="7"/>
                  </a:lnTo>
                  <a:close/>
                  <a:moveTo>
                    <a:pt x="1200" y="7"/>
                  </a:moveTo>
                  <a:lnTo>
                    <a:pt x="1176" y="7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00" y="7"/>
                  </a:lnTo>
                  <a:close/>
                  <a:moveTo>
                    <a:pt x="1155" y="7"/>
                  </a:moveTo>
                  <a:lnTo>
                    <a:pt x="1131" y="7"/>
                  </a:lnTo>
                  <a:lnTo>
                    <a:pt x="1131" y="0"/>
                  </a:lnTo>
                  <a:lnTo>
                    <a:pt x="1155" y="0"/>
                  </a:lnTo>
                  <a:lnTo>
                    <a:pt x="1155" y="7"/>
                  </a:lnTo>
                  <a:close/>
                  <a:moveTo>
                    <a:pt x="1108" y="7"/>
                  </a:moveTo>
                  <a:lnTo>
                    <a:pt x="1087" y="7"/>
                  </a:lnTo>
                  <a:lnTo>
                    <a:pt x="1087" y="0"/>
                  </a:lnTo>
                  <a:lnTo>
                    <a:pt x="1108" y="0"/>
                  </a:lnTo>
                  <a:lnTo>
                    <a:pt x="1108" y="7"/>
                  </a:lnTo>
                  <a:close/>
                  <a:moveTo>
                    <a:pt x="1063" y="7"/>
                  </a:moveTo>
                  <a:lnTo>
                    <a:pt x="1042" y="7"/>
                  </a:lnTo>
                  <a:lnTo>
                    <a:pt x="1042" y="0"/>
                  </a:lnTo>
                  <a:lnTo>
                    <a:pt x="1063" y="0"/>
                  </a:lnTo>
                  <a:lnTo>
                    <a:pt x="1063" y="7"/>
                  </a:lnTo>
                  <a:close/>
                  <a:moveTo>
                    <a:pt x="1018" y="7"/>
                  </a:moveTo>
                  <a:lnTo>
                    <a:pt x="997" y="7"/>
                  </a:lnTo>
                  <a:lnTo>
                    <a:pt x="997" y="0"/>
                  </a:lnTo>
                  <a:lnTo>
                    <a:pt x="1018" y="0"/>
                  </a:lnTo>
                  <a:lnTo>
                    <a:pt x="1018" y="7"/>
                  </a:lnTo>
                  <a:close/>
                  <a:moveTo>
                    <a:pt x="973" y="7"/>
                  </a:moveTo>
                  <a:lnTo>
                    <a:pt x="949" y="7"/>
                  </a:lnTo>
                  <a:lnTo>
                    <a:pt x="949" y="0"/>
                  </a:lnTo>
                  <a:lnTo>
                    <a:pt x="973" y="0"/>
                  </a:lnTo>
                  <a:lnTo>
                    <a:pt x="973" y="7"/>
                  </a:lnTo>
                  <a:close/>
                  <a:moveTo>
                    <a:pt x="928" y="7"/>
                  </a:moveTo>
                  <a:lnTo>
                    <a:pt x="905" y="7"/>
                  </a:lnTo>
                  <a:lnTo>
                    <a:pt x="905" y="0"/>
                  </a:lnTo>
                  <a:lnTo>
                    <a:pt x="928" y="0"/>
                  </a:lnTo>
                  <a:lnTo>
                    <a:pt x="928" y="7"/>
                  </a:lnTo>
                  <a:close/>
                  <a:moveTo>
                    <a:pt x="883" y="7"/>
                  </a:moveTo>
                  <a:lnTo>
                    <a:pt x="860" y="7"/>
                  </a:lnTo>
                  <a:lnTo>
                    <a:pt x="860" y="0"/>
                  </a:lnTo>
                  <a:lnTo>
                    <a:pt x="883" y="0"/>
                  </a:lnTo>
                  <a:lnTo>
                    <a:pt x="883" y="7"/>
                  </a:lnTo>
                  <a:close/>
                  <a:moveTo>
                    <a:pt x="836" y="7"/>
                  </a:moveTo>
                  <a:lnTo>
                    <a:pt x="815" y="7"/>
                  </a:lnTo>
                  <a:lnTo>
                    <a:pt x="815" y="0"/>
                  </a:lnTo>
                  <a:lnTo>
                    <a:pt x="836" y="0"/>
                  </a:lnTo>
                  <a:lnTo>
                    <a:pt x="836" y="7"/>
                  </a:lnTo>
                  <a:close/>
                  <a:moveTo>
                    <a:pt x="791" y="7"/>
                  </a:moveTo>
                  <a:lnTo>
                    <a:pt x="770" y="7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791" y="7"/>
                  </a:lnTo>
                  <a:close/>
                  <a:moveTo>
                    <a:pt x="746" y="7"/>
                  </a:moveTo>
                  <a:lnTo>
                    <a:pt x="725" y="7"/>
                  </a:lnTo>
                  <a:lnTo>
                    <a:pt x="725" y="0"/>
                  </a:lnTo>
                  <a:lnTo>
                    <a:pt x="746" y="0"/>
                  </a:lnTo>
                  <a:lnTo>
                    <a:pt x="746" y="7"/>
                  </a:lnTo>
                  <a:close/>
                  <a:moveTo>
                    <a:pt x="701" y="7"/>
                  </a:moveTo>
                  <a:lnTo>
                    <a:pt x="678" y="7"/>
                  </a:lnTo>
                  <a:lnTo>
                    <a:pt x="678" y="0"/>
                  </a:lnTo>
                  <a:lnTo>
                    <a:pt x="701" y="0"/>
                  </a:lnTo>
                  <a:lnTo>
                    <a:pt x="701" y="7"/>
                  </a:lnTo>
                  <a:close/>
                  <a:moveTo>
                    <a:pt x="656" y="7"/>
                  </a:moveTo>
                  <a:lnTo>
                    <a:pt x="633" y="7"/>
                  </a:lnTo>
                  <a:lnTo>
                    <a:pt x="633" y="0"/>
                  </a:lnTo>
                  <a:lnTo>
                    <a:pt x="656" y="0"/>
                  </a:lnTo>
                  <a:lnTo>
                    <a:pt x="656" y="7"/>
                  </a:lnTo>
                  <a:close/>
                  <a:moveTo>
                    <a:pt x="612" y="7"/>
                  </a:moveTo>
                  <a:lnTo>
                    <a:pt x="588" y="7"/>
                  </a:lnTo>
                  <a:lnTo>
                    <a:pt x="588" y="0"/>
                  </a:lnTo>
                  <a:lnTo>
                    <a:pt x="612" y="0"/>
                  </a:lnTo>
                  <a:lnTo>
                    <a:pt x="612" y="7"/>
                  </a:lnTo>
                  <a:close/>
                  <a:moveTo>
                    <a:pt x="564" y="7"/>
                  </a:moveTo>
                  <a:lnTo>
                    <a:pt x="543" y="7"/>
                  </a:lnTo>
                  <a:lnTo>
                    <a:pt x="543" y="0"/>
                  </a:lnTo>
                  <a:lnTo>
                    <a:pt x="564" y="0"/>
                  </a:lnTo>
                  <a:lnTo>
                    <a:pt x="564" y="7"/>
                  </a:lnTo>
                  <a:close/>
                  <a:moveTo>
                    <a:pt x="519" y="7"/>
                  </a:moveTo>
                  <a:lnTo>
                    <a:pt x="498" y="7"/>
                  </a:lnTo>
                  <a:lnTo>
                    <a:pt x="498" y="0"/>
                  </a:lnTo>
                  <a:lnTo>
                    <a:pt x="519" y="0"/>
                  </a:lnTo>
                  <a:lnTo>
                    <a:pt x="519" y="7"/>
                  </a:lnTo>
                  <a:close/>
                  <a:moveTo>
                    <a:pt x="475" y="7"/>
                  </a:moveTo>
                  <a:lnTo>
                    <a:pt x="453" y="7"/>
                  </a:lnTo>
                  <a:lnTo>
                    <a:pt x="453" y="0"/>
                  </a:lnTo>
                  <a:lnTo>
                    <a:pt x="475" y="0"/>
                  </a:lnTo>
                  <a:lnTo>
                    <a:pt x="475" y="7"/>
                  </a:lnTo>
                  <a:close/>
                  <a:moveTo>
                    <a:pt x="430" y="7"/>
                  </a:moveTo>
                  <a:lnTo>
                    <a:pt x="406" y="7"/>
                  </a:lnTo>
                  <a:lnTo>
                    <a:pt x="406" y="0"/>
                  </a:lnTo>
                  <a:lnTo>
                    <a:pt x="430" y="0"/>
                  </a:lnTo>
                  <a:lnTo>
                    <a:pt x="430" y="7"/>
                  </a:lnTo>
                  <a:close/>
                  <a:moveTo>
                    <a:pt x="385" y="7"/>
                  </a:moveTo>
                  <a:lnTo>
                    <a:pt x="361" y="7"/>
                  </a:lnTo>
                  <a:lnTo>
                    <a:pt x="361" y="0"/>
                  </a:lnTo>
                  <a:lnTo>
                    <a:pt x="385" y="0"/>
                  </a:lnTo>
                  <a:lnTo>
                    <a:pt x="385" y="7"/>
                  </a:lnTo>
                  <a:close/>
                  <a:moveTo>
                    <a:pt x="340" y="7"/>
                  </a:moveTo>
                  <a:lnTo>
                    <a:pt x="316" y="7"/>
                  </a:lnTo>
                  <a:lnTo>
                    <a:pt x="316" y="0"/>
                  </a:lnTo>
                  <a:lnTo>
                    <a:pt x="340" y="0"/>
                  </a:lnTo>
                  <a:lnTo>
                    <a:pt x="340" y="7"/>
                  </a:lnTo>
                  <a:close/>
                  <a:moveTo>
                    <a:pt x="295" y="7"/>
                  </a:moveTo>
                  <a:lnTo>
                    <a:pt x="271" y="7"/>
                  </a:lnTo>
                  <a:lnTo>
                    <a:pt x="271" y="0"/>
                  </a:lnTo>
                  <a:lnTo>
                    <a:pt x="295" y="0"/>
                  </a:lnTo>
                  <a:lnTo>
                    <a:pt x="295" y="7"/>
                  </a:lnTo>
                  <a:close/>
                  <a:moveTo>
                    <a:pt x="248" y="7"/>
                  </a:moveTo>
                  <a:lnTo>
                    <a:pt x="226" y="7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48" y="7"/>
                  </a:lnTo>
                  <a:close/>
                  <a:moveTo>
                    <a:pt x="203" y="7"/>
                  </a:moveTo>
                  <a:lnTo>
                    <a:pt x="182" y="7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03" y="7"/>
                  </a:lnTo>
                  <a:close/>
                  <a:moveTo>
                    <a:pt x="158" y="7"/>
                  </a:moveTo>
                  <a:lnTo>
                    <a:pt x="134" y="7"/>
                  </a:lnTo>
                  <a:lnTo>
                    <a:pt x="134" y="0"/>
                  </a:lnTo>
                  <a:lnTo>
                    <a:pt x="158" y="0"/>
                  </a:lnTo>
                  <a:lnTo>
                    <a:pt x="158" y="7"/>
                  </a:lnTo>
                  <a:close/>
                  <a:moveTo>
                    <a:pt x="113" y="7"/>
                  </a:moveTo>
                  <a:lnTo>
                    <a:pt x="89" y="7"/>
                  </a:lnTo>
                  <a:lnTo>
                    <a:pt x="89" y="0"/>
                  </a:lnTo>
                  <a:lnTo>
                    <a:pt x="113" y="0"/>
                  </a:lnTo>
                  <a:lnTo>
                    <a:pt x="113" y="7"/>
                  </a:lnTo>
                  <a:close/>
                  <a:moveTo>
                    <a:pt x="68" y="7"/>
                  </a:moveTo>
                  <a:lnTo>
                    <a:pt x="44" y="7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7"/>
                  </a:lnTo>
                  <a:close/>
                  <a:moveTo>
                    <a:pt x="2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0" name="Rectangle 419"/>
            <p:cNvSpPr>
              <a:spLocks noChangeArrowheads="1"/>
            </p:cNvSpPr>
            <p:nvPr/>
          </p:nvSpPr>
          <p:spPr bwMode="auto">
            <a:xfrm>
              <a:off x="5957771" y="5723587"/>
              <a:ext cx="7661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1" name="Oval 420"/>
            <p:cNvSpPr>
              <a:spLocks noChangeArrowheads="1"/>
            </p:cNvSpPr>
            <p:nvPr/>
          </p:nvSpPr>
          <p:spPr bwMode="auto">
            <a:xfrm>
              <a:off x="4502252" y="5712736"/>
              <a:ext cx="26812" cy="27450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2" name="Rectangle 421"/>
            <p:cNvSpPr>
              <a:spLocks noChangeArrowheads="1"/>
            </p:cNvSpPr>
            <p:nvPr/>
          </p:nvSpPr>
          <p:spPr bwMode="auto">
            <a:xfrm>
              <a:off x="4433945" y="5549947"/>
              <a:ext cx="6384" cy="5746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3" name="Freeform 422"/>
            <p:cNvSpPr>
              <a:spLocks noEditPoints="1"/>
            </p:cNvSpPr>
            <p:nvPr/>
          </p:nvSpPr>
          <p:spPr bwMode="auto">
            <a:xfrm>
              <a:off x="4455650" y="5549947"/>
              <a:ext cx="1488716" cy="5746"/>
            </a:xfrm>
            <a:custGeom>
              <a:gdLst>
                <a:gd fmla="*/ 2332 w 2332" name="T0"/>
                <a:gd fmla="*/ 9 h 9" name="T1"/>
                <a:gd fmla="*/ 2287 w 2332" name="T2"/>
                <a:gd fmla="*/ 9 h 9" name="T3"/>
                <a:gd fmla="*/ 2240 w 2332" name="T4"/>
                <a:gd fmla="*/ 9 h 9" name="T5"/>
                <a:gd fmla="*/ 2195 w 2332" name="T6"/>
                <a:gd fmla="*/ 9 h 9" name="T7"/>
                <a:gd fmla="*/ 2150 w 2332" name="T8"/>
                <a:gd fmla="*/ 9 h 9" name="T9"/>
                <a:gd fmla="*/ 2105 w 2332" name="T10"/>
                <a:gd fmla="*/ 9 h 9" name="T11"/>
                <a:gd fmla="*/ 2060 w 2332" name="T12"/>
                <a:gd fmla="*/ 9 h 9" name="T13"/>
                <a:gd fmla="*/ 2015 w 2332" name="T14"/>
                <a:gd fmla="*/ 9 h 9" name="T15"/>
                <a:gd fmla="*/ 1968 w 2332" name="T16"/>
                <a:gd fmla="*/ 9 h 9" name="T17"/>
                <a:gd fmla="*/ 1923 w 2332" name="T18"/>
                <a:gd fmla="*/ 9 h 9" name="T19"/>
                <a:gd fmla="*/ 1878 w 2332" name="T20"/>
                <a:gd fmla="*/ 9 h 9" name="T21"/>
                <a:gd fmla="*/ 1833 w 2332" name="T22"/>
                <a:gd fmla="*/ 9 h 9" name="T23"/>
                <a:gd fmla="*/ 1788 w 2332" name="T24"/>
                <a:gd fmla="*/ 9 h 9" name="T25"/>
                <a:gd fmla="*/ 1743 w 2332" name="T26"/>
                <a:gd fmla="*/ 9 h 9" name="T27"/>
                <a:gd fmla="*/ 1696 w 2332" name="T28"/>
                <a:gd fmla="*/ 9 h 9" name="T29"/>
                <a:gd fmla="*/ 1651 w 2332" name="T30"/>
                <a:gd fmla="*/ 9 h 9" name="T31"/>
                <a:gd fmla="*/ 1606 w 2332" name="T32"/>
                <a:gd fmla="*/ 9 h 9" name="T33"/>
                <a:gd fmla="*/ 1562 w 2332" name="T34"/>
                <a:gd fmla="*/ 9 h 9" name="T35"/>
                <a:gd fmla="*/ 1517 w 2332" name="T36"/>
                <a:gd fmla="*/ 9 h 9" name="T37"/>
                <a:gd fmla="*/ 1472 w 2332" name="T38"/>
                <a:gd fmla="*/ 9 h 9" name="T39"/>
                <a:gd fmla="*/ 1427 w 2332" name="T40"/>
                <a:gd fmla="*/ 9 h 9" name="T41"/>
                <a:gd fmla="*/ 1380 w 2332" name="T42"/>
                <a:gd fmla="*/ 9 h 9" name="T43"/>
                <a:gd fmla="*/ 1335 w 2332" name="T44"/>
                <a:gd fmla="*/ 9 h 9" name="T45"/>
                <a:gd fmla="*/ 1290 w 2332" name="T46"/>
                <a:gd fmla="*/ 9 h 9" name="T47"/>
                <a:gd fmla="*/ 1245 w 2332" name="T48"/>
                <a:gd fmla="*/ 9 h 9" name="T49"/>
                <a:gd fmla="*/ 1200 w 2332" name="T50"/>
                <a:gd fmla="*/ 9 h 9" name="T51"/>
                <a:gd fmla="*/ 1155 w 2332" name="T52"/>
                <a:gd fmla="*/ 9 h 9" name="T53"/>
                <a:gd fmla="*/ 1108 w 2332" name="T54"/>
                <a:gd fmla="*/ 9 h 9" name="T55"/>
                <a:gd fmla="*/ 1063 w 2332" name="T56"/>
                <a:gd fmla="*/ 9 h 9" name="T57"/>
                <a:gd fmla="*/ 1018 w 2332" name="T58"/>
                <a:gd fmla="*/ 9 h 9" name="T59"/>
                <a:gd fmla="*/ 973 w 2332" name="T60"/>
                <a:gd fmla="*/ 9 h 9" name="T61"/>
                <a:gd fmla="*/ 928 w 2332" name="T62"/>
                <a:gd fmla="*/ 9 h 9" name="T63"/>
                <a:gd fmla="*/ 883 w 2332" name="T64"/>
                <a:gd fmla="*/ 9 h 9" name="T65"/>
                <a:gd fmla="*/ 836 w 2332" name="T66"/>
                <a:gd fmla="*/ 9 h 9" name="T67"/>
                <a:gd fmla="*/ 791 w 2332" name="T68"/>
                <a:gd fmla="*/ 9 h 9" name="T69"/>
                <a:gd fmla="*/ 746 w 2332" name="T70"/>
                <a:gd fmla="*/ 9 h 9" name="T71"/>
                <a:gd fmla="*/ 701 w 2332" name="T72"/>
                <a:gd fmla="*/ 9 h 9" name="T73"/>
                <a:gd fmla="*/ 656 w 2332" name="T74"/>
                <a:gd fmla="*/ 9 h 9" name="T75"/>
                <a:gd fmla="*/ 612 w 2332" name="T76"/>
                <a:gd fmla="*/ 9 h 9" name="T77"/>
                <a:gd fmla="*/ 564 w 2332" name="T78"/>
                <a:gd fmla="*/ 9 h 9" name="T79"/>
                <a:gd fmla="*/ 519 w 2332" name="T80"/>
                <a:gd fmla="*/ 9 h 9" name="T81"/>
                <a:gd fmla="*/ 475 w 2332" name="T82"/>
                <a:gd fmla="*/ 9 h 9" name="T83"/>
                <a:gd fmla="*/ 430 w 2332" name="T84"/>
                <a:gd fmla="*/ 9 h 9" name="T85"/>
                <a:gd fmla="*/ 385 w 2332" name="T86"/>
                <a:gd fmla="*/ 9 h 9" name="T87"/>
                <a:gd fmla="*/ 340 w 2332" name="T88"/>
                <a:gd fmla="*/ 9 h 9" name="T89"/>
                <a:gd fmla="*/ 295 w 2332" name="T90"/>
                <a:gd fmla="*/ 9 h 9" name="T91"/>
                <a:gd fmla="*/ 248 w 2332" name="T92"/>
                <a:gd fmla="*/ 9 h 9" name="T93"/>
                <a:gd fmla="*/ 203 w 2332" name="T94"/>
                <a:gd fmla="*/ 9 h 9" name="T95"/>
                <a:gd fmla="*/ 158 w 2332" name="T96"/>
                <a:gd fmla="*/ 9 h 9" name="T97"/>
                <a:gd fmla="*/ 113 w 2332" name="T98"/>
                <a:gd fmla="*/ 9 h 9" name="T99"/>
                <a:gd fmla="*/ 68 w 2332" name="T100"/>
                <a:gd fmla="*/ 9 h 9" name="T101"/>
                <a:gd fmla="*/ 23 w 2332" name="T102"/>
                <a:gd fmla="*/ 9 h 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" w="2332">
                  <a:moveTo>
                    <a:pt x="2332" y="9"/>
                  </a:moveTo>
                  <a:lnTo>
                    <a:pt x="2308" y="9"/>
                  </a:lnTo>
                  <a:lnTo>
                    <a:pt x="2308" y="0"/>
                  </a:lnTo>
                  <a:lnTo>
                    <a:pt x="2332" y="0"/>
                  </a:lnTo>
                  <a:lnTo>
                    <a:pt x="2332" y="9"/>
                  </a:lnTo>
                  <a:close/>
                  <a:moveTo>
                    <a:pt x="2287" y="9"/>
                  </a:moveTo>
                  <a:lnTo>
                    <a:pt x="2263" y="9"/>
                  </a:lnTo>
                  <a:lnTo>
                    <a:pt x="2263" y="0"/>
                  </a:lnTo>
                  <a:lnTo>
                    <a:pt x="2287" y="0"/>
                  </a:lnTo>
                  <a:lnTo>
                    <a:pt x="2287" y="9"/>
                  </a:lnTo>
                  <a:close/>
                  <a:moveTo>
                    <a:pt x="2240" y="9"/>
                  </a:moveTo>
                  <a:lnTo>
                    <a:pt x="2218" y="9"/>
                  </a:lnTo>
                  <a:lnTo>
                    <a:pt x="2218" y="0"/>
                  </a:lnTo>
                  <a:lnTo>
                    <a:pt x="2240" y="0"/>
                  </a:lnTo>
                  <a:lnTo>
                    <a:pt x="2240" y="9"/>
                  </a:lnTo>
                  <a:close/>
                  <a:moveTo>
                    <a:pt x="2195" y="9"/>
                  </a:moveTo>
                  <a:lnTo>
                    <a:pt x="2174" y="9"/>
                  </a:lnTo>
                  <a:lnTo>
                    <a:pt x="2174" y="0"/>
                  </a:lnTo>
                  <a:lnTo>
                    <a:pt x="2195" y="0"/>
                  </a:lnTo>
                  <a:lnTo>
                    <a:pt x="2195" y="9"/>
                  </a:lnTo>
                  <a:close/>
                  <a:moveTo>
                    <a:pt x="2150" y="9"/>
                  </a:moveTo>
                  <a:lnTo>
                    <a:pt x="2129" y="9"/>
                  </a:lnTo>
                  <a:lnTo>
                    <a:pt x="2129" y="0"/>
                  </a:lnTo>
                  <a:lnTo>
                    <a:pt x="2150" y="0"/>
                  </a:lnTo>
                  <a:lnTo>
                    <a:pt x="2150" y="9"/>
                  </a:lnTo>
                  <a:close/>
                  <a:moveTo>
                    <a:pt x="2105" y="9"/>
                  </a:moveTo>
                  <a:lnTo>
                    <a:pt x="2081" y="9"/>
                  </a:lnTo>
                  <a:lnTo>
                    <a:pt x="2081" y="0"/>
                  </a:lnTo>
                  <a:lnTo>
                    <a:pt x="2105" y="0"/>
                  </a:lnTo>
                  <a:lnTo>
                    <a:pt x="2105" y="9"/>
                  </a:lnTo>
                  <a:close/>
                  <a:moveTo>
                    <a:pt x="2060" y="9"/>
                  </a:moveTo>
                  <a:lnTo>
                    <a:pt x="2036" y="9"/>
                  </a:lnTo>
                  <a:lnTo>
                    <a:pt x="2036" y="0"/>
                  </a:lnTo>
                  <a:lnTo>
                    <a:pt x="2060" y="0"/>
                  </a:lnTo>
                  <a:lnTo>
                    <a:pt x="2060" y="9"/>
                  </a:lnTo>
                  <a:close/>
                  <a:moveTo>
                    <a:pt x="2015" y="9"/>
                  </a:moveTo>
                  <a:lnTo>
                    <a:pt x="1992" y="9"/>
                  </a:lnTo>
                  <a:lnTo>
                    <a:pt x="1992" y="0"/>
                  </a:lnTo>
                  <a:lnTo>
                    <a:pt x="2015" y="0"/>
                  </a:lnTo>
                  <a:lnTo>
                    <a:pt x="2015" y="9"/>
                  </a:lnTo>
                  <a:close/>
                  <a:moveTo>
                    <a:pt x="1968" y="9"/>
                  </a:moveTo>
                  <a:lnTo>
                    <a:pt x="1947" y="9"/>
                  </a:lnTo>
                  <a:lnTo>
                    <a:pt x="1947" y="0"/>
                  </a:lnTo>
                  <a:lnTo>
                    <a:pt x="1968" y="0"/>
                  </a:lnTo>
                  <a:lnTo>
                    <a:pt x="1968" y="9"/>
                  </a:lnTo>
                  <a:close/>
                  <a:moveTo>
                    <a:pt x="1923" y="9"/>
                  </a:moveTo>
                  <a:lnTo>
                    <a:pt x="1902" y="9"/>
                  </a:lnTo>
                  <a:lnTo>
                    <a:pt x="1902" y="0"/>
                  </a:lnTo>
                  <a:lnTo>
                    <a:pt x="1923" y="0"/>
                  </a:lnTo>
                  <a:lnTo>
                    <a:pt x="1923" y="9"/>
                  </a:lnTo>
                  <a:close/>
                  <a:moveTo>
                    <a:pt x="1878" y="9"/>
                  </a:moveTo>
                  <a:lnTo>
                    <a:pt x="1857" y="9"/>
                  </a:lnTo>
                  <a:lnTo>
                    <a:pt x="1857" y="0"/>
                  </a:lnTo>
                  <a:lnTo>
                    <a:pt x="1878" y="0"/>
                  </a:lnTo>
                  <a:lnTo>
                    <a:pt x="1878" y="9"/>
                  </a:lnTo>
                  <a:close/>
                  <a:moveTo>
                    <a:pt x="1833" y="9"/>
                  </a:moveTo>
                  <a:lnTo>
                    <a:pt x="1810" y="9"/>
                  </a:lnTo>
                  <a:lnTo>
                    <a:pt x="1810" y="0"/>
                  </a:lnTo>
                  <a:lnTo>
                    <a:pt x="1833" y="0"/>
                  </a:lnTo>
                  <a:lnTo>
                    <a:pt x="1833" y="9"/>
                  </a:lnTo>
                  <a:close/>
                  <a:moveTo>
                    <a:pt x="1788" y="9"/>
                  </a:moveTo>
                  <a:lnTo>
                    <a:pt x="1765" y="9"/>
                  </a:lnTo>
                  <a:lnTo>
                    <a:pt x="1765" y="0"/>
                  </a:lnTo>
                  <a:lnTo>
                    <a:pt x="1788" y="0"/>
                  </a:lnTo>
                  <a:lnTo>
                    <a:pt x="1788" y="9"/>
                  </a:lnTo>
                  <a:close/>
                  <a:moveTo>
                    <a:pt x="1743" y="9"/>
                  </a:moveTo>
                  <a:lnTo>
                    <a:pt x="1720" y="9"/>
                  </a:lnTo>
                  <a:lnTo>
                    <a:pt x="1720" y="0"/>
                  </a:lnTo>
                  <a:lnTo>
                    <a:pt x="1743" y="0"/>
                  </a:lnTo>
                  <a:lnTo>
                    <a:pt x="1743" y="9"/>
                  </a:lnTo>
                  <a:close/>
                  <a:moveTo>
                    <a:pt x="1696" y="9"/>
                  </a:moveTo>
                  <a:lnTo>
                    <a:pt x="1675" y="9"/>
                  </a:lnTo>
                  <a:lnTo>
                    <a:pt x="1675" y="0"/>
                  </a:lnTo>
                  <a:lnTo>
                    <a:pt x="1696" y="0"/>
                  </a:lnTo>
                  <a:lnTo>
                    <a:pt x="1696" y="9"/>
                  </a:lnTo>
                  <a:close/>
                  <a:moveTo>
                    <a:pt x="1651" y="9"/>
                  </a:moveTo>
                  <a:lnTo>
                    <a:pt x="1630" y="9"/>
                  </a:lnTo>
                  <a:lnTo>
                    <a:pt x="1630" y="0"/>
                  </a:lnTo>
                  <a:lnTo>
                    <a:pt x="1651" y="0"/>
                  </a:lnTo>
                  <a:lnTo>
                    <a:pt x="1651" y="9"/>
                  </a:lnTo>
                  <a:close/>
                  <a:moveTo>
                    <a:pt x="1606" y="9"/>
                  </a:moveTo>
                  <a:lnTo>
                    <a:pt x="1585" y="9"/>
                  </a:lnTo>
                  <a:lnTo>
                    <a:pt x="1585" y="0"/>
                  </a:lnTo>
                  <a:lnTo>
                    <a:pt x="1606" y="0"/>
                  </a:lnTo>
                  <a:lnTo>
                    <a:pt x="1606" y="9"/>
                  </a:lnTo>
                  <a:close/>
                  <a:moveTo>
                    <a:pt x="1562" y="9"/>
                  </a:moveTo>
                  <a:lnTo>
                    <a:pt x="1538" y="9"/>
                  </a:lnTo>
                  <a:lnTo>
                    <a:pt x="1538" y="0"/>
                  </a:lnTo>
                  <a:lnTo>
                    <a:pt x="1562" y="0"/>
                  </a:lnTo>
                  <a:lnTo>
                    <a:pt x="1562" y="9"/>
                  </a:lnTo>
                  <a:close/>
                  <a:moveTo>
                    <a:pt x="1517" y="9"/>
                  </a:moveTo>
                  <a:lnTo>
                    <a:pt x="1493" y="9"/>
                  </a:lnTo>
                  <a:lnTo>
                    <a:pt x="1493" y="0"/>
                  </a:lnTo>
                  <a:lnTo>
                    <a:pt x="1517" y="0"/>
                  </a:lnTo>
                  <a:lnTo>
                    <a:pt x="1517" y="9"/>
                  </a:lnTo>
                  <a:close/>
                  <a:moveTo>
                    <a:pt x="1472" y="9"/>
                  </a:moveTo>
                  <a:lnTo>
                    <a:pt x="1448" y="9"/>
                  </a:lnTo>
                  <a:lnTo>
                    <a:pt x="1448" y="0"/>
                  </a:lnTo>
                  <a:lnTo>
                    <a:pt x="1472" y="0"/>
                  </a:lnTo>
                  <a:lnTo>
                    <a:pt x="1472" y="9"/>
                  </a:lnTo>
                  <a:close/>
                  <a:moveTo>
                    <a:pt x="1427" y="9"/>
                  </a:moveTo>
                  <a:lnTo>
                    <a:pt x="1403" y="9"/>
                  </a:lnTo>
                  <a:lnTo>
                    <a:pt x="1403" y="0"/>
                  </a:lnTo>
                  <a:lnTo>
                    <a:pt x="1427" y="0"/>
                  </a:lnTo>
                  <a:lnTo>
                    <a:pt x="1427" y="9"/>
                  </a:lnTo>
                  <a:close/>
                  <a:moveTo>
                    <a:pt x="1380" y="9"/>
                  </a:moveTo>
                  <a:lnTo>
                    <a:pt x="1358" y="9"/>
                  </a:lnTo>
                  <a:lnTo>
                    <a:pt x="1358" y="0"/>
                  </a:lnTo>
                  <a:lnTo>
                    <a:pt x="1380" y="0"/>
                  </a:lnTo>
                  <a:lnTo>
                    <a:pt x="1380" y="9"/>
                  </a:lnTo>
                  <a:close/>
                  <a:moveTo>
                    <a:pt x="1335" y="9"/>
                  </a:moveTo>
                  <a:lnTo>
                    <a:pt x="1313" y="9"/>
                  </a:lnTo>
                  <a:lnTo>
                    <a:pt x="1313" y="0"/>
                  </a:lnTo>
                  <a:lnTo>
                    <a:pt x="1335" y="0"/>
                  </a:lnTo>
                  <a:lnTo>
                    <a:pt x="1335" y="9"/>
                  </a:lnTo>
                  <a:close/>
                  <a:moveTo>
                    <a:pt x="1290" y="9"/>
                  </a:moveTo>
                  <a:lnTo>
                    <a:pt x="1266" y="9"/>
                  </a:lnTo>
                  <a:lnTo>
                    <a:pt x="1266" y="0"/>
                  </a:lnTo>
                  <a:lnTo>
                    <a:pt x="1290" y="0"/>
                  </a:lnTo>
                  <a:lnTo>
                    <a:pt x="1290" y="9"/>
                  </a:lnTo>
                  <a:close/>
                  <a:moveTo>
                    <a:pt x="1245" y="9"/>
                  </a:moveTo>
                  <a:lnTo>
                    <a:pt x="1221" y="9"/>
                  </a:lnTo>
                  <a:lnTo>
                    <a:pt x="1221" y="0"/>
                  </a:lnTo>
                  <a:lnTo>
                    <a:pt x="1245" y="0"/>
                  </a:lnTo>
                  <a:lnTo>
                    <a:pt x="1245" y="9"/>
                  </a:lnTo>
                  <a:close/>
                  <a:moveTo>
                    <a:pt x="1200" y="9"/>
                  </a:moveTo>
                  <a:lnTo>
                    <a:pt x="1176" y="9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00" y="9"/>
                  </a:lnTo>
                  <a:close/>
                  <a:moveTo>
                    <a:pt x="1155" y="9"/>
                  </a:moveTo>
                  <a:lnTo>
                    <a:pt x="1131" y="9"/>
                  </a:lnTo>
                  <a:lnTo>
                    <a:pt x="1131" y="0"/>
                  </a:lnTo>
                  <a:lnTo>
                    <a:pt x="1155" y="0"/>
                  </a:lnTo>
                  <a:lnTo>
                    <a:pt x="1155" y="9"/>
                  </a:lnTo>
                  <a:close/>
                  <a:moveTo>
                    <a:pt x="1108" y="9"/>
                  </a:moveTo>
                  <a:lnTo>
                    <a:pt x="1087" y="9"/>
                  </a:lnTo>
                  <a:lnTo>
                    <a:pt x="1087" y="0"/>
                  </a:lnTo>
                  <a:lnTo>
                    <a:pt x="1108" y="0"/>
                  </a:lnTo>
                  <a:lnTo>
                    <a:pt x="1108" y="9"/>
                  </a:lnTo>
                  <a:close/>
                  <a:moveTo>
                    <a:pt x="1063" y="9"/>
                  </a:moveTo>
                  <a:lnTo>
                    <a:pt x="1042" y="9"/>
                  </a:lnTo>
                  <a:lnTo>
                    <a:pt x="1042" y="0"/>
                  </a:lnTo>
                  <a:lnTo>
                    <a:pt x="1063" y="0"/>
                  </a:lnTo>
                  <a:lnTo>
                    <a:pt x="1063" y="9"/>
                  </a:lnTo>
                  <a:close/>
                  <a:moveTo>
                    <a:pt x="1018" y="9"/>
                  </a:moveTo>
                  <a:lnTo>
                    <a:pt x="997" y="9"/>
                  </a:lnTo>
                  <a:lnTo>
                    <a:pt x="997" y="0"/>
                  </a:lnTo>
                  <a:lnTo>
                    <a:pt x="1018" y="0"/>
                  </a:lnTo>
                  <a:lnTo>
                    <a:pt x="1018" y="9"/>
                  </a:lnTo>
                  <a:close/>
                  <a:moveTo>
                    <a:pt x="973" y="9"/>
                  </a:moveTo>
                  <a:lnTo>
                    <a:pt x="949" y="9"/>
                  </a:lnTo>
                  <a:lnTo>
                    <a:pt x="949" y="0"/>
                  </a:lnTo>
                  <a:lnTo>
                    <a:pt x="973" y="0"/>
                  </a:lnTo>
                  <a:lnTo>
                    <a:pt x="973" y="9"/>
                  </a:lnTo>
                  <a:close/>
                  <a:moveTo>
                    <a:pt x="928" y="9"/>
                  </a:moveTo>
                  <a:lnTo>
                    <a:pt x="905" y="9"/>
                  </a:lnTo>
                  <a:lnTo>
                    <a:pt x="905" y="0"/>
                  </a:lnTo>
                  <a:lnTo>
                    <a:pt x="928" y="0"/>
                  </a:lnTo>
                  <a:lnTo>
                    <a:pt x="928" y="9"/>
                  </a:lnTo>
                  <a:close/>
                  <a:moveTo>
                    <a:pt x="883" y="9"/>
                  </a:moveTo>
                  <a:lnTo>
                    <a:pt x="860" y="9"/>
                  </a:lnTo>
                  <a:lnTo>
                    <a:pt x="860" y="0"/>
                  </a:lnTo>
                  <a:lnTo>
                    <a:pt x="883" y="0"/>
                  </a:lnTo>
                  <a:lnTo>
                    <a:pt x="883" y="9"/>
                  </a:lnTo>
                  <a:close/>
                  <a:moveTo>
                    <a:pt x="836" y="9"/>
                  </a:moveTo>
                  <a:lnTo>
                    <a:pt x="815" y="9"/>
                  </a:lnTo>
                  <a:lnTo>
                    <a:pt x="815" y="0"/>
                  </a:lnTo>
                  <a:lnTo>
                    <a:pt x="836" y="0"/>
                  </a:lnTo>
                  <a:lnTo>
                    <a:pt x="836" y="9"/>
                  </a:lnTo>
                  <a:close/>
                  <a:moveTo>
                    <a:pt x="791" y="9"/>
                  </a:moveTo>
                  <a:lnTo>
                    <a:pt x="770" y="9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791" y="9"/>
                  </a:lnTo>
                  <a:close/>
                  <a:moveTo>
                    <a:pt x="746" y="9"/>
                  </a:moveTo>
                  <a:lnTo>
                    <a:pt x="725" y="9"/>
                  </a:lnTo>
                  <a:lnTo>
                    <a:pt x="725" y="0"/>
                  </a:lnTo>
                  <a:lnTo>
                    <a:pt x="746" y="0"/>
                  </a:lnTo>
                  <a:lnTo>
                    <a:pt x="746" y="9"/>
                  </a:lnTo>
                  <a:close/>
                  <a:moveTo>
                    <a:pt x="701" y="9"/>
                  </a:moveTo>
                  <a:lnTo>
                    <a:pt x="678" y="9"/>
                  </a:lnTo>
                  <a:lnTo>
                    <a:pt x="678" y="0"/>
                  </a:lnTo>
                  <a:lnTo>
                    <a:pt x="701" y="0"/>
                  </a:lnTo>
                  <a:lnTo>
                    <a:pt x="701" y="9"/>
                  </a:lnTo>
                  <a:close/>
                  <a:moveTo>
                    <a:pt x="656" y="9"/>
                  </a:moveTo>
                  <a:lnTo>
                    <a:pt x="633" y="9"/>
                  </a:lnTo>
                  <a:lnTo>
                    <a:pt x="633" y="0"/>
                  </a:lnTo>
                  <a:lnTo>
                    <a:pt x="656" y="0"/>
                  </a:lnTo>
                  <a:lnTo>
                    <a:pt x="656" y="9"/>
                  </a:lnTo>
                  <a:close/>
                  <a:moveTo>
                    <a:pt x="612" y="9"/>
                  </a:moveTo>
                  <a:lnTo>
                    <a:pt x="588" y="9"/>
                  </a:lnTo>
                  <a:lnTo>
                    <a:pt x="588" y="0"/>
                  </a:lnTo>
                  <a:lnTo>
                    <a:pt x="612" y="0"/>
                  </a:lnTo>
                  <a:lnTo>
                    <a:pt x="612" y="9"/>
                  </a:lnTo>
                  <a:close/>
                  <a:moveTo>
                    <a:pt x="564" y="9"/>
                  </a:moveTo>
                  <a:lnTo>
                    <a:pt x="543" y="9"/>
                  </a:lnTo>
                  <a:lnTo>
                    <a:pt x="543" y="0"/>
                  </a:lnTo>
                  <a:lnTo>
                    <a:pt x="564" y="0"/>
                  </a:lnTo>
                  <a:lnTo>
                    <a:pt x="564" y="9"/>
                  </a:lnTo>
                  <a:close/>
                  <a:moveTo>
                    <a:pt x="519" y="9"/>
                  </a:moveTo>
                  <a:lnTo>
                    <a:pt x="498" y="9"/>
                  </a:lnTo>
                  <a:lnTo>
                    <a:pt x="498" y="0"/>
                  </a:lnTo>
                  <a:lnTo>
                    <a:pt x="519" y="0"/>
                  </a:lnTo>
                  <a:lnTo>
                    <a:pt x="519" y="9"/>
                  </a:lnTo>
                  <a:close/>
                  <a:moveTo>
                    <a:pt x="475" y="9"/>
                  </a:moveTo>
                  <a:lnTo>
                    <a:pt x="453" y="9"/>
                  </a:lnTo>
                  <a:lnTo>
                    <a:pt x="453" y="0"/>
                  </a:lnTo>
                  <a:lnTo>
                    <a:pt x="475" y="0"/>
                  </a:lnTo>
                  <a:lnTo>
                    <a:pt x="475" y="9"/>
                  </a:lnTo>
                  <a:close/>
                  <a:moveTo>
                    <a:pt x="430" y="9"/>
                  </a:moveTo>
                  <a:lnTo>
                    <a:pt x="406" y="9"/>
                  </a:lnTo>
                  <a:lnTo>
                    <a:pt x="406" y="0"/>
                  </a:lnTo>
                  <a:lnTo>
                    <a:pt x="430" y="0"/>
                  </a:lnTo>
                  <a:lnTo>
                    <a:pt x="430" y="9"/>
                  </a:lnTo>
                  <a:close/>
                  <a:moveTo>
                    <a:pt x="385" y="9"/>
                  </a:moveTo>
                  <a:lnTo>
                    <a:pt x="361" y="9"/>
                  </a:lnTo>
                  <a:lnTo>
                    <a:pt x="361" y="0"/>
                  </a:lnTo>
                  <a:lnTo>
                    <a:pt x="385" y="0"/>
                  </a:lnTo>
                  <a:lnTo>
                    <a:pt x="385" y="9"/>
                  </a:lnTo>
                  <a:close/>
                  <a:moveTo>
                    <a:pt x="340" y="9"/>
                  </a:moveTo>
                  <a:lnTo>
                    <a:pt x="316" y="9"/>
                  </a:lnTo>
                  <a:lnTo>
                    <a:pt x="316" y="0"/>
                  </a:lnTo>
                  <a:lnTo>
                    <a:pt x="340" y="0"/>
                  </a:lnTo>
                  <a:lnTo>
                    <a:pt x="340" y="9"/>
                  </a:lnTo>
                  <a:close/>
                  <a:moveTo>
                    <a:pt x="295" y="9"/>
                  </a:moveTo>
                  <a:lnTo>
                    <a:pt x="271" y="9"/>
                  </a:lnTo>
                  <a:lnTo>
                    <a:pt x="271" y="0"/>
                  </a:lnTo>
                  <a:lnTo>
                    <a:pt x="295" y="0"/>
                  </a:lnTo>
                  <a:lnTo>
                    <a:pt x="295" y="9"/>
                  </a:lnTo>
                  <a:close/>
                  <a:moveTo>
                    <a:pt x="248" y="9"/>
                  </a:moveTo>
                  <a:lnTo>
                    <a:pt x="226" y="9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48" y="9"/>
                  </a:lnTo>
                  <a:close/>
                  <a:moveTo>
                    <a:pt x="203" y="9"/>
                  </a:moveTo>
                  <a:lnTo>
                    <a:pt x="182" y="9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03" y="9"/>
                  </a:lnTo>
                  <a:close/>
                  <a:moveTo>
                    <a:pt x="158" y="9"/>
                  </a:moveTo>
                  <a:lnTo>
                    <a:pt x="134" y="9"/>
                  </a:lnTo>
                  <a:lnTo>
                    <a:pt x="134" y="0"/>
                  </a:lnTo>
                  <a:lnTo>
                    <a:pt x="158" y="0"/>
                  </a:lnTo>
                  <a:lnTo>
                    <a:pt x="158" y="9"/>
                  </a:lnTo>
                  <a:close/>
                  <a:moveTo>
                    <a:pt x="113" y="9"/>
                  </a:moveTo>
                  <a:lnTo>
                    <a:pt x="89" y="9"/>
                  </a:lnTo>
                  <a:lnTo>
                    <a:pt x="89" y="0"/>
                  </a:lnTo>
                  <a:lnTo>
                    <a:pt x="113" y="0"/>
                  </a:lnTo>
                  <a:lnTo>
                    <a:pt x="113" y="9"/>
                  </a:lnTo>
                  <a:close/>
                  <a:moveTo>
                    <a:pt x="68" y="9"/>
                  </a:moveTo>
                  <a:lnTo>
                    <a:pt x="44" y="9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9"/>
                  </a:lnTo>
                  <a:close/>
                  <a:moveTo>
                    <a:pt x="2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4" name="Rectangle 423"/>
            <p:cNvSpPr>
              <a:spLocks noChangeArrowheads="1"/>
            </p:cNvSpPr>
            <p:nvPr/>
          </p:nvSpPr>
          <p:spPr bwMode="auto">
            <a:xfrm>
              <a:off x="5957771" y="5549947"/>
              <a:ext cx="7661" cy="5746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5" name="Oval 424"/>
            <p:cNvSpPr>
              <a:spLocks noChangeArrowheads="1"/>
            </p:cNvSpPr>
            <p:nvPr/>
          </p:nvSpPr>
          <p:spPr bwMode="auto">
            <a:xfrm>
              <a:off x="4502252" y="5539094"/>
              <a:ext cx="26812" cy="27450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6" name="Freeform 425"/>
            <p:cNvSpPr/>
            <p:nvPr/>
          </p:nvSpPr>
          <p:spPr bwMode="auto">
            <a:xfrm>
              <a:off x="4529065" y="5679540"/>
              <a:ext cx="1415301" cy="742442"/>
            </a:xfrm>
            <a:custGeom>
              <a:gdLst>
                <a:gd fmla="*/ 0 w 2217" name="T0"/>
                <a:gd fmla="*/ 1158 h 1163" name="T1"/>
                <a:gd fmla="*/ 404 w 2217" name="T2"/>
                <a:gd fmla="*/ 0 h 1163" name="T3"/>
                <a:gd fmla="*/ 809 w 2217" name="T4"/>
                <a:gd fmla="*/ 879 h 1163" name="T5"/>
                <a:gd fmla="*/ 1250 w 2217" name="T6"/>
                <a:gd fmla="*/ 582 h 1163" name="T7"/>
                <a:gd fmla="*/ 1560 w 2217" name="T8"/>
                <a:gd fmla="*/ 891 h 1163" name="T9"/>
                <a:gd fmla="*/ 1690 w 2217" name="T10"/>
                <a:gd fmla="*/ 683 h 1163" name="T11"/>
                <a:gd fmla="*/ 1919 w 2217" name="T12"/>
                <a:gd fmla="*/ 1009 h 1163" name="T13"/>
                <a:gd fmla="*/ 2042 w 2217" name="T14"/>
                <a:gd fmla="*/ 768 h 1163" name="T15"/>
                <a:gd fmla="*/ 2217 w 2217" name="T16"/>
                <a:gd fmla="*/ 1163 h 1163" name="T17"/>
                <a:gd fmla="*/ 0 w 2217" name="T18"/>
                <a:gd fmla="*/ 1158 h 11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63" w="2217">
                  <a:moveTo>
                    <a:pt x="0" y="1158"/>
                  </a:moveTo>
                  <a:lnTo>
                    <a:pt x="404" y="0"/>
                  </a:lnTo>
                  <a:lnTo>
                    <a:pt x="809" y="879"/>
                  </a:lnTo>
                  <a:lnTo>
                    <a:pt x="1250" y="582"/>
                  </a:lnTo>
                  <a:lnTo>
                    <a:pt x="1560" y="891"/>
                  </a:lnTo>
                  <a:lnTo>
                    <a:pt x="1690" y="683"/>
                  </a:lnTo>
                  <a:lnTo>
                    <a:pt x="1919" y="1009"/>
                  </a:lnTo>
                  <a:lnTo>
                    <a:pt x="2042" y="768"/>
                  </a:lnTo>
                  <a:lnTo>
                    <a:pt x="2217" y="1163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7" name="Freeform 426"/>
            <p:cNvSpPr/>
            <p:nvPr/>
          </p:nvSpPr>
          <p:spPr bwMode="auto">
            <a:xfrm>
              <a:off x="4642697" y="5723587"/>
              <a:ext cx="1301669" cy="698393"/>
            </a:xfrm>
            <a:custGeom>
              <a:gdLst>
                <a:gd fmla="*/ 2039 w 2039" name="T0"/>
                <a:gd fmla="*/ 1094 h 1094" name="T1"/>
                <a:gd fmla="*/ 1725 w 2039" name="T2"/>
                <a:gd fmla="*/ 739 h 1094" name="T3"/>
                <a:gd fmla="*/ 1592 w 2039" name="T4"/>
                <a:gd fmla="*/ 867 h 1094" name="T5"/>
                <a:gd fmla="*/ 1252 w 2039" name="T6"/>
                <a:gd fmla="*/ 640 h 1094" name="T7"/>
                <a:gd fmla="*/ 997 w 2039" name="T8"/>
                <a:gd fmla="*/ 822 h 1094" name="T9"/>
                <a:gd fmla="*/ 853 w 2039" name="T10"/>
                <a:gd fmla="*/ 458 h 1094" name="T11"/>
                <a:gd fmla="*/ 713 w 2039" name="T12"/>
                <a:gd fmla="*/ 813 h 1094" name="T13"/>
                <a:gd fmla="*/ 430 w 2039" name="T14"/>
                <a:gd fmla="*/ 0 h 1094" name="T15"/>
                <a:gd fmla="*/ 0 w 2039" name="T16"/>
                <a:gd fmla="*/ 1089 h 1094" name="T17"/>
                <a:gd fmla="*/ 647 w 2039" name="T18"/>
                <a:gd fmla="*/ 1089 h 1094" name="T19"/>
                <a:gd fmla="*/ 647 w 2039" name="T20"/>
                <a:gd fmla="*/ 1094 h 1094" name="T21"/>
                <a:gd fmla="*/ 2039 w 2039" name="T22"/>
                <a:gd fmla="*/ 1094 h 109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94" w="2039">
                  <a:moveTo>
                    <a:pt x="2039" y="1094"/>
                  </a:moveTo>
                  <a:lnTo>
                    <a:pt x="1725" y="739"/>
                  </a:lnTo>
                  <a:lnTo>
                    <a:pt x="1592" y="867"/>
                  </a:lnTo>
                  <a:lnTo>
                    <a:pt x="1252" y="640"/>
                  </a:lnTo>
                  <a:lnTo>
                    <a:pt x="997" y="822"/>
                  </a:lnTo>
                  <a:lnTo>
                    <a:pt x="853" y="458"/>
                  </a:lnTo>
                  <a:lnTo>
                    <a:pt x="713" y="813"/>
                  </a:lnTo>
                  <a:lnTo>
                    <a:pt x="430" y="0"/>
                  </a:lnTo>
                  <a:lnTo>
                    <a:pt x="0" y="1089"/>
                  </a:lnTo>
                  <a:lnTo>
                    <a:pt x="647" y="1089"/>
                  </a:lnTo>
                  <a:lnTo>
                    <a:pt x="647" y="1094"/>
                  </a:lnTo>
                  <a:lnTo>
                    <a:pt x="2039" y="1094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8" name="Freeform 427"/>
            <p:cNvSpPr/>
            <p:nvPr/>
          </p:nvSpPr>
          <p:spPr bwMode="auto">
            <a:xfrm>
              <a:off x="4942738" y="5984687"/>
              <a:ext cx="950556" cy="447509"/>
            </a:xfrm>
            <a:custGeom>
              <a:gdLst>
                <a:gd fmla="*/ 0 w 1489" name="T0"/>
                <a:gd fmla="*/ 678 h 701" name="T1"/>
                <a:gd fmla="*/ 179 w 1489" name="T2"/>
                <a:gd fmla="*/ 0 h 701" name="T3"/>
                <a:gd fmla="*/ 406 w 1489" name="T4"/>
                <a:gd fmla="*/ 685 h 701" name="T5"/>
                <a:gd fmla="*/ 569 w 1489" name="T6"/>
                <a:gd fmla="*/ 413 h 701" name="T7"/>
                <a:gd fmla="*/ 761 w 1489" name="T8"/>
                <a:gd fmla="*/ 701 h 701" name="T9"/>
                <a:gd fmla="*/ 983 w 1489" name="T10"/>
                <a:gd fmla="*/ 104 h 701" name="T11"/>
                <a:gd fmla="*/ 1489 w 1489" name="T12"/>
                <a:gd fmla="*/ 678 h 701" name="T13"/>
                <a:gd fmla="*/ 0 w 1489" name="T14"/>
                <a:gd fmla="*/ 678 h 7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01" w="1489">
                  <a:moveTo>
                    <a:pt x="0" y="678"/>
                  </a:moveTo>
                  <a:lnTo>
                    <a:pt x="179" y="0"/>
                  </a:lnTo>
                  <a:lnTo>
                    <a:pt x="406" y="685"/>
                  </a:lnTo>
                  <a:lnTo>
                    <a:pt x="569" y="413"/>
                  </a:lnTo>
                  <a:lnTo>
                    <a:pt x="761" y="701"/>
                  </a:lnTo>
                  <a:lnTo>
                    <a:pt x="983" y="104"/>
                  </a:lnTo>
                  <a:lnTo>
                    <a:pt x="1489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F062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79" name="Freeform 428"/>
            <p:cNvSpPr/>
            <p:nvPr/>
          </p:nvSpPr>
          <p:spPr bwMode="auto">
            <a:xfrm>
              <a:off x="5123401" y="5615063"/>
              <a:ext cx="637109" cy="806920"/>
            </a:xfrm>
            <a:custGeom>
              <a:gdLst>
                <a:gd fmla="*/ 0 w 998" name="T0"/>
                <a:gd fmla="*/ 1264 h 1264" name="T1"/>
                <a:gd fmla="*/ 199 w 998" name="T2"/>
                <a:gd fmla="*/ 442 h 1264" name="T3"/>
                <a:gd fmla="*/ 433 w 998" name="T4"/>
                <a:gd fmla="*/ 1186 h 1264" name="T5"/>
                <a:gd fmla="*/ 697 w 998" name="T6"/>
                <a:gd fmla="*/ 0 h 1264" name="T7"/>
                <a:gd fmla="*/ 998 w 998" name="T8"/>
                <a:gd fmla="*/ 1264 h 1264" name="T9"/>
                <a:gd fmla="*/ 0 w 998" name="T10"/>
                <a:gd fmla="*/ 1264 h 12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64" w="998">
                  <a:moveTo>
                    <a:pt x="0" y="1264"/>
                  </a:moveTo>
                  <a:lnTo>
                    <a:pt x="199" y="442"/>
                  </a:lnTo>
                  <a:lnTo>
                    <a:pt x="433" y="1186"/>
                  </a:lnTo>
                  <a:lnTo>
                    <a:pt x="697" y="0"/>
                  </a:lnTo>
                  <a:lnTo>
                    <a:pt x="998" y="1264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F68E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0" name="Rectangle 429"/>
            <p:cNvSpPr>
              <a:spLocks noChangeArrowheads="1"/>
            </p:cNvSpPr>
            <p:nvPr/>
          </p:nvSpPr>
          <p:spPr bwMode="auto">
            <a:xfrm>
              <a:off x="4627376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1" name="Oval 430"/>
            <p:cNvSpPr>
              <a:spLocks noChangeArrowheads="1"/>
            </p:cNvSpPr>
            <p:nvPr/>
          </p:nvSpPr>
          <p:spPr bwMode="auto">
            <a:xfrm>
              <a:off x="4615247" y="6405383"/>
              <a:ext cx="27450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2" name="Rectangle 431"/>
            <p:cNvSpPr>
              <a:spLocks noChangeArrowheads="1"/>
            </p:cNvSpPr>
            <p:nvPr/>
          </p:nvSpPr>
          <p:spPr bwMode="auto">
            <a:xfrm>
              <a:off x="4740370" y="6417513"/>
              <a:ext cx="6384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3" name="Oval 432"/>
            <p:cNvSpPr>
              <a:spLocks noChangeArrowheads="1"/>
            </p:cNvSpPr>
            <p:nvPr/>
          </p:nvSpPr>
          <p:spPr bwMode="auto">
            <a:xfrm>
              <a:off x="4730156" y="6405383"/>
              <a:ext cx="26812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4" name="Rectangle 433"/>
            <p:cNvSpPr>
              <a:spLocks noChangeArrowheads="1"/>
            </p:cNvSpPr>
            <p:nvPr/>
          </p:nvSpPr>
          <p:spPr bwMode="auto">
            <a:xfrm>
              <a:off x="4855280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5" name="Oval 434"/>
            <p:cNvSpPr>
              <a:spLocks noChangeArrowheads="1"/>
            </p:cNvSpPr>
            <p:nvPr/>
          </p:nvSpPr>
          <p:spPr bwMode="auto">
            <a:xfrm>
              <a:off x="4844427" y="6405383"/>
              <a:ext cx="27450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6" name="Rectangle 435"/>
            <p:cNvSpPr>
              <a:spLocks noChangeArrowheads="1"/>
            </p:cNvSpPr>
            <p:nvPr/>
          </p:nvSpPr>
          <p:spPr bwMode="auto">
            <a:xfrm>
              <a:off x="4969550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7" name="Oval 436"/>
            <p:cNvSpPr>
              <a:spLocks noChangeArrowheads="1"/>
            </p:cNvSpPr>
            <p:nvPr/>
          </p:nvSpPr>
          <p:spPr bwMode="auto">
            <a:xfrm>
              <a:off x="4957421" y="6405383"/>
              <a:ext cx="27450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8" name="Rectangle 437"/>
            <p:cNvSpPr>
              <a:spLocks noChangeArrowheads="1"/>
            </p:cNvSpPr>
            <p:nvPr/>
          </p:nvSpPr>
          <p:spPr bwMode="auto">
            <a:xfrm>
              <a:off x="5084460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89" name="Oval 438"/>
            <p:cNvSpPr>
              <a:spLocks noChangeArrowheads="1"/>
            </p:cNvSpPr>
            <p:nvPr/>
          </p:nvSpPr>
          <p:spPr bwMode="auto">
            <a:xfrm>
              <a:off x="5072331" y="6405383"/>
              <a:ext cx="27450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0" name="Rectangle 439"/>
            <p:cNvSpPr>
              <a:spLocks noChangeArrowheads="1"/>
            </p:cNvSpPr>
            <p:nvPr/>
          </p:nvSpPr>
          <p:spPr bwMode="auto">
            <a:xfrm>
              <a:off x="5197454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1" name="Oval 440"/>
            <p:cNvSpPr>
              <a:spLocks noChangeArrowheads="1"/>
            </p:cNvSpPr>
            <p:nvPr/>
          </p:nvSpPr>
          <p:spPr bwMode="auto">
            <a:xfrm>
              <a:off x="5187240" y="6405383"/>
              <a:ext cx="26812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2" name="Rectangle 441"/>
            <p:cNvSpPr>
              <a:spLocks noChangeArrowheads="1"/>
            </p:cNvSpPr>
            <p:nvPr/>
          </p:nvSpPr>
          <p:spPr bwMode="auto">
            <a:xfrm>
              <a:off x="5312364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3" name="Oval 442"/>
            <p:cNvSpPr>
              <a:spLocks noChangeArrowheads="1"/>
            </p:cNvSpPr>
            <p:nvPr/>
          </p:nvSpPr>
          <p:spPr bwMode="auto">
            <a:xfrm>
              <a:off x="5300235" y="6405383"/>
              <a:ext cx="28728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4" name="Rectangle 443"/>
            <p:cNvSpPr>
              <a:spLocks noChangeArrowheads="1"/>
            </p:cNvSpPr>
            <p:nvPr/>
          </p:nvSpPr>
          <p:spPr bwMode="auto">
            <a:xfrm>
              <a:off x="5426634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5" name="Oval 444"/>
            <p:cNvSpPr>
              <a:spLocks noChangeArrowheads="1"/>
            </p:cNvSpPr>
            <p:nvPr/>
          </p:nvSpPr>
          <p:spPr bwMode="auto">
            <a:xfrm>
              <a:off x="5414505" y="6405383"/>
              <a:ext cx="27450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6" name="Rectangle 445"/>
            <p:cNvSpPr>
              <a:spLocks noChangeArrowheads="1"/>
            </p:cNvSpPr>
            <p:nvPr/>
          </p:nvSpPr>
          <p:spPr bwMode="auto">
            <a:xfrm>
              <a:off x="5540268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7" name="Oval 446"/>
            <p:cNvSpPr>
              <a:spLocks noChangeArrowheads="1"/>
            </p:cNvSpPr>
            <p:nvPr/>
          </p:nvSpPr>
          <p:spPr bwMode="auto">
            <a:xfrm>
              <a:off x="5529415" y="6405383"/>
              <a:ext cx="27450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8" name="Rectangle 447"/>
            <p:cNvSpPr>
              <a:spLocks noChangeArrowheads="1"/>
            </p:cNvSpPr>
            <p:nvPr/>
          </p:nvSpPr>
          <p:spPr bwMode="auto">
            <a:xfrm>
              <a:off x="5654538" y="6417513"/>
              <a:ext cx="4470" cy="51071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99" name="Oval 448"/>
            <p:cNvSpPr>
              <a:spLocks noChangeArrowheads="1"/>
            </p:cNvSpPr>
            <p:nvPr/>
          </p:nvSpPr>
          <p:spPr bwMode="auto">
            <a:xfrm>
              <a:off x="5642409" y="6405383"/>
              <a:ext cx="28728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0" name="Rectangle 449"/>
            <p:cNvSpPr>
              <a:spLocks noChangeArrowheads="1"/>
            </p:cNvSpPr>
            <p:nvPr/>
          </p:nvSpPr>
          <p:spPr bwMode="auto">
            <a:xfrm>
              <a:off x="4433945" y="6417513"/>
              <a:ext cx="1531487" cy="447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1" name="Oval 450"/>
            <p:cNvSpPr>
              <a:spLocks noChangeArrowheads="1"/>
            </p:cNvSpPr>
            <p:nvPr/>
          </p:nvSpPr>
          <p:spPr bwMode="auto">
            <a:xfrm>
              <a:off x="4502252" y="6405383"/>
              <a:ext cx="26812" cy="26812"/>
            </a:xfrm>
            <a:prstGeom prst="ellipse">
              <a:avLst/>
            </a:pr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2" name="Freeform 451"/>
            <p:cNvSpPr/>
            <p:nvPr/>
          </p:nvSpPr>
          <p:spPr bwMode="auto">
            <a:xfrm>
              <a:off x="5885634" y="4160182"/>
              <a:ext cx="949918" cy="1920902"/>
            </a:xfrm>
            <a:custGeom>
              <a:gdLst>
                <a:gd fmla="*/ 1488 w 1488" name="T0"/>
                <a:gd fmla="*/ 3009 h 3009" name="T1"/>
                <a:gd fmla="*/ 0 w 1488" name="T2"/>
                <a:gd fmla="*/ 3009 h 3009" name="T3"/>
                <a:gd fmla="*/ 0 w 1488" name="T4"/>
                <a:gd fmla="*/ 2943 h 3009" name="T5"/>
                <a:gd fmla="*/ 1422 w 1488" name="T6"/>
                <a:gd fmla="*/ 2943 h 3009" name="T7"/>
                <a:gd fmla="*/ 1422 w 1488" name="T8"/>
                <a:gd fmla="*/ 0 h 3009" name="T9"/>
                <a:gd fmla="*/ 1488 w 1488" name="T10"/>
                <a:gd fmla="*/ 0 h 3009" name="T11"/>
                <a:gd fmla="*/ 1488 w 1488" name="T12"/>
                <a:gd fmla="*/ 3009 h 30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09" w="1488">
                  <a:moveTo>
                    <a:pt x="1488" y="3009"/>
                  </a:moveTo>
                  <a:lnTo>
                    <a:pt x="0" y="3009"/>
                  </a:lnTo>
                  <a:lnTo>
                    <a:pt x="0" y="2943"/>
                  </a:lnTo>
                  <a:lnTo>
                    <a:pt x="1422" y="2943"/>
                  </a:lnTo>
                  <a:lnTo>
                    <a:pt x="1422" y="0"/>
                  </a:lnTo>
                  <a:lnTo>
                    <a:pt x="1488" y="0"/>
                  </a:lnTo>
                  <a:lnTo>
                    <a:pt x="1488" y="3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3" name="Freeform 452"/>
            <p:cNvSpPr/>
            <p:nvPr/>
          </p:nvSpPr>
          <p:spPr bwMode="auto">
            <a:xfrm>
              <a:off x="7561396" y="1004643"/>
              <a:ext cx="427080" cy="330045"/>
            </a:xfrm>
            <a:custGeom>
              <a:gdLst>
                <a:gd fmla="*/ 283 w 283" name="T0"/>
                <a:gd fmla="*/ 144 h 219" name="T1"/>
                <a:gd fmla="*/ 283 w 283" name="T2"/>
                <a:gd fmla="*/ 0 h 219" name="T3"/>
                <a:gd fmla="*/ 0 w 283" name="T4"/>
                <a:gd fmla="*/ 117 h 219" name="T5"/>
                <a:gd fmla="*/ 102 w 283" name="T6"/>
                <a:gd fmla="*/ 219 h 219" name="T7"/>
                <a:gd fmla="*/ 283 w 283" name="T8"/>
                <a:gd fmla="*/ 144 h 2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9" w="283">
                  <a:moveTo>
                    <a:pt x="283" y="144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174" y="3"/>
                    <a:pt x="74" y="47"/>
                    <a:pt x="0" y="117"/>
                  </a:cubicBezTo>
                  <a:cubicBezTo>
                    <a:pt x="102" y="219"/>
                    <a:pt x="102" y="219"/>
                    <a:pt x="102" y="219"/>
                  </a:cubicBezTo>
                  <a:cubicBezTo>
                    <a:pt x="150" y="175"/>
                    <a:pt x="214" y="147"/>
                    <a:pt x="283" y="1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4" name="Freeform 453"/>
            <p:cNvSpPr/>
            <p:nvPr/>
          </p:nvSpPr>
          <p:spPr bwMode="auto">
            <a:xfrm>
              <a:off x="7357751" y="1208287"/>
              <a:ext cx="330683" cy="428356"/>
            </a:xfrm>
            <a:custGeom>
              <a:gdLst>
                <a:gd fmla="*/ 219 w 219" name="T0"/>
                <a:gd fmla="*/ 102 h 284" name="T1"/>
                <a:gd fmla="*/ 117 w 219" name="T2"/>
                <a:gd fmla="*/ 0 h 284" name="T3"/>
                <a:gd fmla="*/ 0 w 219" name="T4"/>
                <a:gd fmla="*/ 284 h 284" name="T5"/>
                <a:gd fmla="*/ 143 w 219" name="T6"/>
                <a:gd fmla="*/ 284 h 284" name="T7"/>
                <a:gd fmla="*/ 219 w 219" name="T8"/>
                <a:gd fmla="*/ 102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219">
                  <a:moveTo>
                    <a:pt x="219" y="102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47" y="75"/>
                    <a:pt x="3" y="174"/>
                    <a:pt x="0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6" y="214"/>
                    <a:pt x="174" y="150"/>
                    <a:pt x="219" y="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5" name="Freeform 454"/>
            <p:cNvSpPr/>
            <p:nvPr/>
          </p:nvSpPr>
          <p:spPr bwMode="auto">
            <a:xfrm>
              <a:off x="8027418" y="1004643"/>
              <a:ext cx="427080" cy="330045"/>
            </a:xfrm>
            <a:custGeom>
              <a:gdLst>
                <a:gd fmla="*/ 283 w 283" name="T0"/>
                <a:gd fmla="*/ 117 h 219" name="T1"/>
                <a:gd fmla="*/ 0 w 283" name="T2"/>
                <a:gd fmla="*/ 0 h 219" name="T3"/>
                <a:gd fmla="*/ 0 w 283" name="T4"/>
                <a:gd fmla="*/ 144 h 219" name="T5"/>
                <a:gd fmla="*/ 182 w 283" name="T6"/>
                <a:gd fmla="*/ 219 h 219" name="T7"/>
                <a:gd fmla="*/ 283 w 283" name="T8"/>
                <a:gd fmla="*/ 117 h 2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9" w="283">
                  <a:moveTo>
                    <a:pt x="283" y="117"/>
                  </a:moveTo>
                  <a:cubicBezTo>
                    <a:pt x="209" y="47"/>
                    <a:pt x="110" y="3"/>
                    <a:pt x="0" y="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0" y="147"/>
                    <a:pt x="133" y="175"/>
                    <a:pt x="182" y="219"/>
                  </a:cubicBezTo>
                  <a:lnTo>
                    <a:pt x="283" y="117"/>
                  </a:ln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6" name="Freeform 455"/>
            <p:cNvSpPr/>
            <p:nvPr/>
          </p:nvSpPr>
          <p:spPr bwMode="auto">
            <a:xfrm>
              <a:off x="8329373" y="1208287"/>
              <a:ext cx="330045" cy="428356"/>
            </a:xfrm>
            <a:custGeom>
              <a:gdLst>
                <a:gd fmla="*/ 0 w 219" name="T0"/>
                <a:gd fmla="*/ 102 h 284" name="T1"/>
                <a:gd fmla="*/ 75 w 219" name="T2"/>
                <a:gd fmla="*/ 284 h 284" name="T3"/>
                <a:gd fmla="*/ 219 w 219" name="T4"/>
                <a:gd fmla="*/ 284 h 284" name="T5"/>
                <a:gd fmla="*/ 101 w 219" name="T6"/>
                <a:gd fmla="*/ 0 h 284" name="T7"/>
                <a:gd fmla="*/ 0 w 219" name="T8"/>
                <a:gd fmla="*/ 102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219">
                  <a:moveTo>
                    <a:pt x="0" y="102"/>
                  </a:moveTo>
                  <a:cubicBezTo>
                    <a:pt x="44" y="150"/>
                    <a:pt x="72" y="214"/>
                    <a:pt x="75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6" y="174"/>
                    <a:pt x="172" y="75"/>
                    <a:pt x="101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7" name="Freeform 456"/>
            <p:cNvSpPr/>
            <p:nvPr/>
          </p:nvSpPr>
          <p:spPr bwMode="auto">
            <a:xfrm>
              <a:off x="8329373" y="1674308"/>
              <a:ext cx="330045" cy="428356"/>
            </a:xfrm>
            <a:custGeom>
              <a:gdLst>
                <a:gd fmla="*/ 0 w 219" name="T0"/>
                <a:gd fmla="*/ 182 h 284" name="T1"/>
                <a:gd fmla="*/ 101 w 219" name="T2"/>
                <a:gd fmla="*/ 284 h 284" name="T3"/>
                <a:gd fmla="*/ 219 w 219" name="T4"/>
                <a:gd fmla="*/ 0 h 284" name="T5"/>
                <a:gd fmla="*/ 75 w 219" name="T6"/>
                <a:gd fmla="*/ 0 h 284" name="T7"/>
                <a:gd fmla="*/ 0 w 219" name="T8"/>
                <a:gd fmla="*/ 182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219">
                  <a:moveTo>
                    <a:pt x="0" y="182"/>
                  </a:moveTo>
                  <a:cubicBezTo>
                    <a:pt x="101" y="284"/>
                    <a:pt x="101" y="284"/>
                    <a:pt x="101" y="284"/>
                  </a:cubicBezTo>
                  <a:cubicBezTo>
                    <a:pt x="172" y="209"/>
                    <a:pt x="216" y="110"/>
                    <a:pt x="21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2" y="70"/>
                    <a:pt x="44" y="134"/>
                    <a:pt x="0" y="182"/>
                  </a:cubicBez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8" name="Freeform 457"/>
            <p:cNvSpPr/>
            <p:nvPr/>
          </p:nvSpPr>
          <p:spPr bwMode="auto">
            <a:xfrm>
              <a:off x="8027418" y="1976265"/>
              <a:ext cx="427080" cy="330045"/>
            </a:xfrm>
            <a:custGeom>
              <a:gdLst>
                <a:gd fmla="*/ 0 w 283" name="T0"/>
                <a:gd fmla="*/ 75 h 219" name="T1"/>
                <a:gd fmla="*/ 0 w 283" name="T2"/>
                <a:gd fmla="*/ 219 h 219" name="T3"/>
                <a:gd fmla="*/ 283 w 283" name="T4"/>
                <a:gd fmla="*/ 102 h 219" name="T5"/>
                <a:gd fmla="*/ 182 w 283" name="T6"/>
                <a:gd fmla="*/ 0 h 219" name="T7"/>
                <a:gd fmla="*/ 0 w 283" name="T8"/>
                <a:gd fmla="*/ 75 h 2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9" w="283">
                  <a:moveTo>
                    <a:pt x="0" y="75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110" y="216"/>
                    <a:pt x="209" y="172"/>
                    <a:pt x="283" y="10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33" y="44"/>
                    <a:pt x="70" y="72"/>
                    <a:pt x="0" y="75"/>
                  </a:cubicBez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09" name="Freeform 458"/>
            <p:cNvSpPr/>
            <p:nvPr/>
          </p:nvSpPr>
          <p:spPr bwMode="auto">
            <a:xfrm>
              <a:off x="7357751" y="1674308"/>
              <a:ext cx="330683" cy="428356"/>
            </a:xfrm>
            <a:custGeom>
              <a:gdLst>
                <a:gd fmla="*/ 143 w 219" name="T0"/>
                <a:gd fmla="*/ 0 h 284" name="T1"/>
                <a:gd fmla="*/ 0 w 219" name="T2"/>
                <a:gd fmla="*/ 0 h 284" name="T3"/>
                <a:gd fmla="*/ 117 w 219" name="T4"/>
                <a:gd fmla="*/ 284 h 284" name="T5"/>
                <a:gd fmla="*/ 219 w 219" name="T6"/>
                <a:gd fmla="*/ 182 h 284" name="T7"/>
                <a:gd fmla="*/ 143 w 219" name="T8"/>
                <a:gd fmla="*/ 0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219">
                  <a:moveTo>
                    <a:pt x="1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10"/>
                    <a:pt x="47" y="209"/>
                    <a:pt x="117" y="284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174" y="134"/>
                    <a:pt x="146" y="70"/>
                    <a:pt x="14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0" name="Freeform 459"/>
            <p:cNvSpPr/>
            <p:nvPr/>
          </p:nvSpPr>
          <p:spPr bwMode="auto">
            <a:xfrm>
              <a:off x="7561396" y="1976265"/>
              <a:ext cx="427080" cy="330045"/>
            </a:xfrm>
            <a:custGeom>
              <a:gdLst>
                <a:gd fmla="*/ 0 w 283" name="T0"/>
                <a:gd fmla="*/ 102 h 219" name="T1"/>
                <a:gd fmla="*/ 283 w 283" name="T2"/>
                <a:gd fmla="*/ 219 h 219" name="T3"/>
                <a:gd fmla="*/ 283 w 283" name="T4"/>
                <a:gd fmla="*/ 75 h 219" name="T5"/>
                <a:gd fmla="*/ 102 w 283" name="T6"/>
                <a:gd fmla="*/ 0 h 219" name="T7"/>
                <a:gd fmla="*/ 0 w 283" name="T8"/>
                <a:gd fmla="*/ 102 h 2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9" w="283">
                  <a:moveTo>
                    <a:pt x="0" y="102"/>
                  </a:moveTo>
                  <a:cubicBezTo>
                    <a:pt x="74" y="172"/>
                    <a:pt x="174" y="216"/>
                    <a:pt x="283" y="219"/>
                  </a:cubicBezTo>
                  <a:cubicBezTo>
                    <a:pt x="283" y="75"/>
                    <a:pt x="283" y="75"/>
                    <a:pt x="283" y="75"/>
                  </a:cubicBezTo>
                  <a:cubicBezTo>
                    <a:pt x="214" y="72"/>
                    <a:pt x="150" y="44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1" name="Freeform 460"/>
            <p:cNvSpPr>
              <a:spLocks noEditPoints="1"/>
            </p:cNvSpPr>
            <p:nvPr/>
          </p:nvSpPr>
          <p:spPr bwMode="auto">
            <a:xfrm>
              <a:off x="7573526" y="1221694"/>
              <a:ext cx="868843" cy="868843"/>
            </a:xfrm>
            <a:custGeom>
              <a:gdLst>
                <a:gd fmla="*/ 576 w 576" name="T0"/>
                <a:gd fmla="*/ 288 h 576" name="T1"/>
                <a:gd fmla="*/ 288 w 576" name="T2"/>
                <a:gd fmla="*/ 0 h 576" name="T3"/>
                <a:gd fmla="*/ 0 w 576" name="T4"/>
                <a:gd fmla="*/ 288 h 576" name="T5"/>
                <a:gd fmla="*/ 288 w 576" name="T6"/>
                <a:gd fmla="*/ 576 h 576" name="T7"/>
                <a:gd fmla="*/ 576 w 576" name="T8"/>
                <a:gd fmla="*/ 288 h 576" name="T9"/>
                <a:gd fmla="*/ 288 w 576" name="T10"/>
                <a:gd fmla="*/ 534 h 576" name="T11"/>
                <a:gd fmla="*/ 41 w 576" name="T12"/>
                <a:gd fmla="*/ 288 h 576" name="T13"/>
                <a:gd fmla="*/ 288 w 576" name="T14"/>
                <a:gd fmla="*/ 41 h 576" name="T15"/>
                <a:gd fmla="*/ 535 w 576" name="T16"/>
                <a:gd fmla="*/ 288 h 576" name="T17"/>
                <a:gd fmla="*/ 288 w 576" name="T18"/>
                <a:gd fmla="*/ 534 h 57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76" w="576">
                  <a:moveTo>
                    <a:pt x="576" y="288"/>
                  </a:moveTo>
                  <a:cubicBezTo>
                    <a:pt x="576" y="129"/>
                    <a:pt x="447" y="0"/>
                    <a:pt x="288" y="0"/>
                  </a:cubicBez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ubicBezTo>
                    <a:pt x="447" y="576"/>
                    <a:pt x="576" y="447"/>
                    <a:pt x="576" y="288"/>
                  </a:cubicBezTo>
                  <a:close/>
                  <a:moveTo>
                    <a:pt x="288" y="534"/>
                  </a:moveTo>
                  <a:cubicBezTo>
                    <a:pt x="152" y="534"/>
                    <a:pt x="41" y="424"/>
                    <a:pt x="41" y="288"/>
                  </a:cubicBezTo>
                  <a:cubicBezTo>
                    <a:pt x="41" y="151"/>
                    <a:pt x="152" y="41"/>
                    <a:pt x="288" y="41"/>
                  </a:cubicBezTo>
                  <a:cubicBezTo>
                    <a:pt x="424" y="41"/>
                    <a:pt x="535" y="151"/>
                    <a:pt x="535" y="288"/>
                  </a:cubicBezTo>
                  <a:cubicBezTo>
                    <a:pt x="535" y="424"/>
                    <a:pt x="424" y="534"/>
                    <a:pt x="288" y="534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2" name="Freeform 461"/>
            <p:cNvSpPr/>
            <p:nvPr/>
          </p:nvSpPr>
          <p:spPr bwMode="auto">
            <a:xfrm>
              <a:off x="7851222" y="1590042"/>
              <a:ext cx="82990" cy="135338"/>
            </a:xfrm>
            <a:custGeom>
              <a:gdLst>
                <a:gd fmla="*/ 30 w 55" name="T0"/>
                <a:gd fmla="*/ 29 h 90" name="T1"/>
                <a:gd fmla="*/ 17 w 55" name="T2"/>
                <a:gd fmla="*/ 34 h 90" name="T3"/>
                <a:gd fmla="*/ 17 w 55" name="T4"/>
                <a:gd fmla="*/ 15 h 90" name="T5"/>
                <a:gd fmla="*/ 53 w 55" name="T6"/>
                <a:gd fmla="*/ 15 h 90" name="T7"/>
                <a:gd fmla="*/ 53 w 55" name="T8"/>
                <a:gd fmla="*/ 0 h 90" name="T9"/>
                <a:gd fmla="*/ 2 w 55" name="T10"/>
                <a:gd fmla="*/ 0 h 90" name="T11"/>
                <a:gd fmla="*/ 2 w 55" name="T12"/>
                <a:gd fmla="*/ 51 h 90" name="T13"/>
                <a:gd fmla="*/ 17 w 55" name="T14"/>
                <a:gd fmla="*/ 51 h 90" name="T15"/>
                <a:gd fmla="*/ 28 w 55" name="T16"/>
                <a:gd fmla="*/ 43 h 90" name="T17"/>
                <a:gd fmla="*/ 39 w 55" name="T18"/>
                <a:gd fmla="*/ 59 h 90" name="T19"/>
                <a:gd fmla="*/ 35 w 55" name="T20"/>
                <a:gd fmla="*/ 73 h 90" name="T21"/>
                <a:gd fmla="*/ 27 w 55" name="T22"/>
                <a:gd fmla="*/ 76 h 90" name="T23"/>
                <a:gd fmla="*/ 17 w 55" name="T24"/>
                <a:gd fmla="*/ 64 h 90" name="T25"/>
                <a:gd fmla="*/ 0 w 55" name="T26"/>
                <a:gd fmla="*/ 64 h 90" name="T27"/>
                <a:gd fmla="*/ 7 w 55" name="T28"/>
                <a:gd fmla="*/ 83 h 90" name="T29"/>
                <a:gd fmla="*/ 27 w 55" name="T30"/>
                <a:gd fmla="*/ 90 h 90" name="T31"/>
                <a:gd fmla="*/ 47 w 55" name="T32"/>
                <a:gd fmla="*/ 83 h 90" name="T33"/>
                <a:gd fmla="*/ 55 w 55" name="T34"/>
                <a:gd fmla="*/ 59 h 90" name="T35"/>
                <a:gd fmla="*/ 47 w 55" name="T36"/>
                <a:gd fmla="*/ 35 h 90" name="T37"/>
                <a:gd fmla="*/ 30 w 55" name="T38"/>
                <a:gd fmla="*/ 29 h 9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0" w="55">
                  <a:moveTo>
                    <a:pt x="30" y="29"/>
                  </a:moveTo>
                  <a:cubicBezTo>
                    <a:pt x="24" y="29"/>
                    <a:pt x="19" y="32"/>
                    <a:pt x="17" y="3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47"/>
                    <a:pt x="21" y="43"/>
                    <a:pt x="28" y="43"/>
                  </a:cubicBezTo>
                  <a:cubicBezTo>
                    <a:pt x="36" y="43"/>
                    <a:pt x="39" y="49"/>
                    <a:pt x="39" y="59"/>
                  </a:cubicBezTo>
                  <a:cubicBezTo>
                    <a:pt x="39" y="65"/>
                    <a:pt x="38" y="70"/>
                    <a:pt x="35" y="73"/>
                  </a:cubicBezTo>
                  <a:cubicBezTo>
                    <a:pt x="33" y="75"/>
                    <a:pt x="31" y="76"/>
                    <a:pt x="27" y="76"/>
                  </a:cubicBezTo>
                  <a:cubicBezTo>
                    <a:pt x="21" y="76"/>
                    <a:pt x="17" y="71"/>
                    <a:pt x="17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2" y="78"/>
                    <a:pt x="7" y="83"/>
                  </a:cubicBezTo>
                  <a:cubicBezTo>
                    <a:pt x="11" y="87"/>
                    <a:pt x="18" y="90"/>
                    <a:pt x="27" y="90"/>
                  </a:cubicBezTo>
                  <a:cubicBezTo>
                    <a:pt x="37" y="90"/>
                    <a:pt x="43" y="87"/>
                    <a:pt x="47" y="83"/>
                  </a:cubicBezTo>
                  <a:cubicBezTo>
                    <a:pt x="54" y="76"/>
                    <a:pt x="55" y="69"/>
                    <a:pt x="55" y="59"/>
                  </a:cubicBezTo>
                  <a:cubicBezTo>
                    <a:pt x="55" y="51"/>
                    <a:pt x="54" y="42"/>
                    <a:pt x="47" y="35"/>
                  </a:cubicBezTo>
                  <a:cubicBezTo>
                    <a:pt x="43" y="32"/>
                    <a:pt x="38" y="29"/>
                    <a:pt x="30" y="29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3" name="Freeform 462"/>
            <p:cNvSpPr>
              <a:spLocks noEditPoints="1"/>
            </p:cNvSpPr>
            <p:nvPr/>
          </p:nvSpPr>
          <p:spPr bwMode="auto">
            <a:xfrm>
              <a:off x="7953365" y="1588126"/>
              <a:ext cx="81714" cy="137252"/>
            </a:xfrm>
            <a:custGeom>
              <a:gdLst>
                <a:gd fmla="*/ 27 w 54" name="T0"/>
                <a:gd fmla="*/ 0 h 91" name="T1"/>
                <a:gd fmla="*/ 0 w 54" name="T2"/>
                <a:gd fmla="*/ 27 h 91" name="T3"/>
                <a:gd fmla="*/ 0 w 54" name="T4"/>
                <a:gd fmla="*/ 65 h 91" name="T5"/>
                <a:gd fmla="*/ 27 w 54" name="T6"/>
                <a:gd fmla="*/ 91 h 91" name="T7"/>
                <a:gd fmla="*/ 54 w 54" name="T8"/>
                <a:gd fmla="*/ 65 h 91" name="T9"/>
                <a:gd fmla="*/ 54 w 54" name="T10"/>
                <a:gd fmla="*/ 27 h 91" name="T11"/>
                <a:gd fmla="*/ 27 w 54" name="T12"/>
                <a:gd fmla="*/ 0 h 91" name="T13"/>
                <a:gd fmla="*/ 38 w 54" name="T14"/>
                <a:gd fmla="*/ 64 h 91" name="T15"/>
                <a:gd fmla="*/ 27 w 54" name="T16"/>
                <a:gd fmla="*/ 77 h 91" name="T17"/>
                <a:gd fmla="*/ 16 w 54" name="T18"/>
                <a:gd fmla="*/ 64 h 91" name="T19"/>
                <a:gd fmla="*/ 16 w 54" name="T20"/>
                <a:gd fmla="*/ 27 h 91" name="T21"/>
                <a:gd fmla="*/ 27 w 54" name="T22"/>
                <a:gd fmla="*/ 15 h 91" name="T23"/>
                <a:gd fmla="*/ 38 w 54" name="T24"/>
                <a:gd fmla="*/ 27 h 91" name="T25"/>
                <a:gd fmla="*/ 38 w 54" name="T26"/>
                <a:gd fmla="*/ 64 h 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1" w="54">
                  <a:moveTo>
                    <a:pt x="27" y="0"/>
                  </a:moveTo>
                  <a:cubicBezTo>
                    <a:pt x="13" y="0"/>
                    <a:pt x="0" y="10"/>
                    <a:pt x="0" y="2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2"/>
                    <a:pt x="13" y="91"/>
                    <a:pt x="27" y="91"/>
                  </a:cubicBezTo>
                  <a:cubicBezTo>
                    <a:pt x="42" y="91"/>
                    <a:pt x="54" y="82"/>
                    <a:pt x="54" y="6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0"/>
                    <a:pt x="42" y="0"/>
                    <a:pt x="27" y="0"/>
                  </a:cubicBezTo>
                  <a:close/>
                  <a:moveTo>
                    <a:pt x="38" y="64"/>
                  </a:moveTo>
                  <a:cubicBezTo>
                    <a:pt x="38" y="72"/>
                    <a:pt x="34" y="77"/>
                    <a:pt x="27" y="77"/>
                  </a:cubicBezTo>
                  <a:cubicBezTo>
                    <a:pt x="21" y="77"/>
                    <a:pt x="16" y="72"/>
                    <a:pt x="16" y="6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1" y="15"/>
                    <a:pt x="27" y="15"/>
                  </a:cubicBezTo>
                  <a:cubicBezTo>
                    <a:pt x="34" y="15"/>
                    <a:pt x="38" y="20"/>
                    <a:pt x="38" y="27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4" name="Freeform 463"/>
            <p:cNvSpPr/>
            <p:nvPr/>
          </p:nvSpPr>
          <p:spPr bwMode="auto">
            <a:xfrm>
              <a:off x="8084872" y="1590042"/>
              <a:ext cx="82990" cy="134061"/>
            </a:xfrm>
            <a:custGeom>
              <a:gdLst>
                <a:gd fmla="*/ 99 w 130" name="T0"/>
                <a:gd fmla="*/ 0 h 210" name="T1"/>
                <a:gd fmla="*/ 0 w 130" name="T2"/>
                <a:gd fmla="*/ 210 h 210" name="T3"/>
                <a:gd fmla="*/ 31 w 130" name="T4"/>
                <a:gd fmla="*/ 210 h 210" name="T5"/>
                <a:gd fmla="*/ 130 w 130" name="T6"/>
                <a:gd fmla="*/ 0 h 210" name="T7"/>
                <a:gd fmla="*/ 99 w 130" name="T8"/>
                <a:gd fmla="*/ 0 h 2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0" w="130">
                  <a:moveTo>
                    <a:pt x="99" y="0"/>
                  </a:moveTo>
                  <a:lnTo>
                    <a:pt x="0" y="210"/>
                  </a:lnTo>
                  <a:lnTo>
                    <a:pt x="31" y="210"/>
                  </a:lnTo>
                  <a:lnTo>
                    <a:pt x="130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5" name="Freeform 464"/>
            <p:cNvSpPr>
              <a:spLocks noEditPoints="1"/>
            </p:cNvSpPr>
            <p:nvPr/>
          </p:nvSpPr>
          <p:spPr bwMode="auto">
            <a:xfrm>
              <a:off x="8142326" y="1654520"/>
              <a:ext cx="54262" cy="70861"/>
            </a:xfrm>
            <a:custGeom>
              <a:gdLst>
                <a:gd fmla="*/ 18 w 36" name="T0"/>
                <a:gd fmla="*/ 0 h 47" name="T1"/>
                <a:gd fmla="*/ 0 w 36" name="T2"/>
                <a:gd fmla="*/ 18 h 47" name="T3"/>
                <a:gd fmla="*/ 0 w 36" name="T4"/>
                <a:gd fmla="*/ 30 h 47" name="T5"/>
                <a:gd fmla="*/ 18 w 36" name="T6"/>
                <a:gd fmla="*/ 47 h 47" name="T7"/>
                <a:gd fmla="*/ 36 w 36" name="T8"/>
                <a:gd fmla="*/ 30 h 47" name="T9"/>
                <a:gd fmla="*/ 36 w 36" name="T10"/>
                <a:gd fmla="*/ 18 h 47" name="T11"/>
                <a:gd fmla="*/ 18 w 36" name="T12"/>
                <a:gd fmla="*/ 0 h 47" name="T13"/>
                <a:gd fmla="*/ 25 w 36" name="T14"/>
                <a:gd fmla="*/ 29 h 47" name="T15"/>
                <a:gd fmla="*/ 18 w 36" name="T16"/>
                <a:gd fmla="*/ 37 h 47" name="T17"/>
                <a:gd fmla="*/ 12 w 36" name="T18"/>
                <a:gd fmla="*/ 29 h 47" name="T19"/>
                <a:gd fmla="*/ 12 w 36" name="T20"/>
                <a:gd fmla="*/ 18 h 47" name="T21"/>
                <a:gd fmla="*/ 18 w 36" name="T22"/>
                <a:gd fmla="*/ 11 h 47" name="T23"/>
                <a:gd fmla="*/ 25 w 36" name="T24"/>
                <a:gd fmla="*/ 18 h 47" name="T25"/>
                <a:gd fmla="*/ 25 w 36" name="T26"/>
                <a:gd fmla="*/ 29 h 4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7" w="36">
                  <a:moveTo>
                    <a:pt x="18" y="0"/>
                  </a:moveTo>
                  <a:cubicBezTo>
                    <a:pt x="8" y="0"/>
                    <a:pt x="0" y="6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1"/>
                    <a:pt x="8" y="47"/>
                    <a:pt x="18" y="47"/>
                  </a:cubicBezTo>
                  <a:cubicBezTo>
                    <a:pt x="28" y="47"/>
                    <a:pt x="36" y="41"/>
                    <a:pt x="36" y="3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6"/>
                    <a:pt x="28" y="0"/>
                    <a:pt x="18" y="0"/>
                  </a:cubicBezTo>
                  <a:close/>
                  <a:moveTo>
                    <a:pt x="25" y="29"/>
                  </a:moveTo>
                  <a:cubicBezTo>
                    <a:pt x="25" y="34"/>
                    <a:pt x="22" y="37"/>
                    <a:pt x="18" y="37"/>
                  </a:cubicBezTo>
                  <a:cubicBezTo>
                    <a:pt x="14" y="37"/>
                    <a:pt x="12" y="34"/>
                    <a:pt x="12" y="2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2" y="11"/>
                    <a:pt x="25" y="13"/>
                    <a:pt x="25" y="18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6" name="Freeform 465"/>
            <p:cNvSpPr>
              <a:spLocks noEditPoints="1"/>
            </p:cNvSpPr>
            <p:nvPr/>
          </p:nvSpPr>
          <p:spPr bwMode="auto">
            <a:xfrm>
              <a:off x="8056144" y="1588126"/>
              <a:ext cx="54262" cy="70861"/>
            </a:xfrm>
            <a:custGeom>
              <a:gdLst>
                <a:gd fmla="*/ 36 w 36" name="T0"/>
                <a:gd fmla="*/ 30 h 47" name="T1"/>
                <a:gd fmla="*/ 36 w 36" name="T2"/>
                <a:gd fmla="*/ 18 h 47" name="T3"/>
                <a:gd fmla="*/ 18 w 36" name="T4"/>
                <a:gd fmla="*/ 0 h 47" name="T5"/>
                <a:gd fmla="*/ 0 w 36" name="T6"/>
                <a:gd fmla="*/ 18 h 47" name="T7"/>
                <a:gd fmla="*/ 0 w 36" name="T8"/>
                <a:gd fmla="*/ 30 h 47" name="T9"/>
                <a:gd fmla="*/ 18 w 36" name="T10"/>
                <a:gd fmla="*/ 47 h 47" name="T11"/>
                <a:gd fmla="*/ 36 w 36" name="T12"/>
                <a:gd fmla="*/ 30 h 47" name="T13"/>
                <a:gd fmla="*/ 25 w 36" name="T14"/>
                <a:gd fmla="*/ 29 h 47" name="T15"/>
                <a:gd fmla="*/ 18 w 36" name="T16"/>
                <a:gd fmla="*/ 37 h 47" name="T17"/>
                <a:gd fmla="*/ 12 w 36" name="T18"/>
                <a:gd fmla="*/ 29 h 47" name="T19"/>
                <a:gd fmla="*/ 12 w 36" name="T20"/>
                <a:gd fmla="*/ 18 h 47" name="T21"/>
                <a:gd fmla="*/ 18 w 36" name="T22"/>
                <a:gd fmla="*/ 11 h 47" name="T23"/>
                <a:gd fmla="*/ 25 w 36" name="T24"/>
                <a:gd fmla="*/ 18 h 47" name="T25"/>
                <a:gd fmla="*/ 25 w 36" name="T26"/>
                <a:gd fmla="*/ 29 h 4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7" w="36">
                  <a:moveTo>
                    <a:pt x="36" y="3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1"/>
                    <a:pt x="8" y="47"/>
                    <a:pt x="18" y="47"/>
                  </a:cubicBezTo>
                  <a:cubicBezTo>
                    <a:pt x="28" y="47"/>
                    <a:pt x="36" y="41"/>
                    <a:pt x="36" y="30"/>
                  </a:cubicBezTo>
                  <a:close/>
                  <a:moveTo>
                    <a:pt x="25" y="29"/>
                  </a:moveTo>
                  <a:cubicBezTo>
                    <a:pt x="25" y="34"/>
                    <a:pt x="22" y="37"/>
                    <a:pt x="18" y="37"/>
                  </a:cubicBezTo>
                  <a:cubicBezTo>
                    <a:pt x="14" y="37"/>
                    <a:pt x="12" y="34"/>
                    <a:pt x="12" y="2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2" y="11"/>
                    <a:pt x="25" y="13"/>
                    <a:pt x="25" y="18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7" name="Freeform 466"/>
            <p:cNvSpPr/>
            <p:nvPr/>
          </p:nvSpPr>
          <p:spPr bwMode="auto">
            <a:xfrm>
              <a:off x="7157297" y="2090535"/>
              <a:ext cx="872035" cy="1632352"/>
            </a:xfrm>
            <a:custGeom>
              <a:gdLst>
                <a:gd fmla="*/ 1366 w 1366" name="T0"/>
                <a:gd fmla="*/ 2557 h 2557" name="T1"/>
                <a:gd fmla="*/ 0 w 1366" name="T2"/>
                <a:gd fmla="*/ 2557 h 2557" name="T3"/>
                <a:gd fmla="*/ 0 w 1366" name="T4"/>
                <a:gd fmla="*/ 2491 h 2557" name="T5"/>
                <a:gd fmla="*/ 1299 w 1366" name="T6"/>
                <a:gd fmla="*/ 2491 h 2557" name="T7"/>
                <a:gd fmla="*/ 1299 w 1366" name="T8"/>
                <a:gd fmla="*/ 0 h 2557" name="T9"/>
                <a:gd fmla="*/ 1366 w 1366" name="T10"/>
                <a:gd fmla="*/ 0 h 2557" name="T11"/>
                <a:gd fmla="*/ 1366 w 1366" name="T12"/>
                <a:gd fmla="*/ 2557 h 25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57" w="1366">
                  <a:moveTo>
                    <a:pt x="1366" y="2557"/>
                  </a:moveTo>
                  <a:lnTo>
                    <a:pt x="0" y="2557"/>
                  </a:lnTo>
                  <a:lnTo>
                    <a:pt x="0" y="2491"/>
                  </a:lnTo>
                  <a:lnTo>
                    <a:pt x="1299" y="2491"/>
                  </a:lnTo>
                  <a:lnTo>
                    <a:pt x="1299" y="0"/>
                  </a:lnTo>
                  <a:lnTo>
                    <a:pt x="1366" y="0"/>
                  </a:lnTo>
                  <a:lnTo>
                    <a:pt x="1366" y="2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8" name="Freeform 467"/>
            <p:cNvSpPr/>
            <p:nvPr/>
          </p:nvSpPr>
          <p:spPr bwMode="auto">
            <a:xfrm>
              <a:off x="4500337" y="1218502"/>
              <a:ext cx="495387" cy="866289"/>
            </a:xfrm>
            <a:custGeom>
              <a:gdLst>
                <a:gd fmla="*/ 328 w 328" name="T0"/>
                <a:gd fmla="*/ 231 h 574" name="T1"/>
                <a:gd fmla="*/ 227 w 328" name="T2"/>
                <a:gd fmla="*/ 0 h 574" name="T3"/>
                <a:gd fmla="*/ 21 w 328" name="T4"/>
                <a:gd fmla="*/ 231 h 574" name="T5"/>
                <a:gd fmla="*/ 0 w 328" name="T6"/>
                <a:gd fmla="*/ 254 h 574" name="T7"/>
                <a:gd fmla="*/ 6 w 328" name="T8"/>
                <a:gd fmla="*/ 269 h 574" name="T9"/>
                <a:gd fmla="*/ 125 w 328" name="T10"/>
                <a:gd fmla="*/ 574 h 574" name="T11"/>
                <a:gd fmla="*/ 328 w 328" name="T12"/>
                <a:gd fmla="*/ 269 h 574" name="T13"/>
                <a:gd fmla="*/ 328 w 328" name="T14"/>
                <a:gd fmla="*/ 250 h 574" name="T15"/>
                <a:gd fmla="*/ 328 w 328" name="T16"/>
                <a:gd fmla="*/ 231 h 5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4" w="328">
                  <a:moveTo>
                    <a:pt x="328" y="231"/>
                  </a:moveTo>
                  <a:cubicBezTo>
                    <a:pt x="323" y="141"/>
                    <a:pt x="286" y="60"/>
                    <a:pt x="227" y="0"/>
                  </a:cubicBezTo>
                  <a:cubicBezTo>
                    <a:pt x="21" y="231"/>
                    <a:pt x="21" y="231"/>
                    <a:pt x="21" y="231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" y="269"/>
                    <a:pt x="6" y="269"/>
                    <a:pt x="6" y="269"/>
                  </a:cubicBezTo>
                  <a:cubicBezTo>
                    <a:pt x="125" y="574"/>
                    <a:pt x="125" y="574"/>
                    <a:pt x="125" y="574"/>
                  </a:cubicBezTo>
                  <a:cubicBezTo>
                    <a:pt x="240" y="518"/>
                    <a:pt x="321" y="404"/>
                    <a:pt x="328" y="269"/>
                  </a:cubicBezTo>
                  <a:cubicBezTo>
                    <a:pt x="328" y="263"/>
                    <a:pt x="328" y="256"/>
                    <a:pt x="328" y="250"/>
                  </a:cubicBezTo>
                  <a:cubicBezTo>
                    <a:pt x="328" y="243"/>
                    <a:pt x="328" y="237"/>
                    <a:pt x="328" y="231"/>
                  </a:cubicBez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19" name="Freeform 468"/>
            <p:cNvSpPr/>
            <p:nvPr/>
          </p:nvSpPr>
          <p:spPr bwMode="auto">
            <a:xfrm>
              <a:off x="3884934" y="1630260"/>
              <a:ext cx="725845" cy="514538"/>
            </a:xfrm>
            <a:custGeom>
              <a:gdLst>
                <a:gd fmla="*/ 356 w 481" name="T0"/>
                <a:gd fmla="*/ 0 h 341" name="T1"/>
                <a:gd fmla="*/ 326 w 481" name="T2"/>
                <a:gd fmla="*/ 0 h 341" name="T3"/>
                <a:gd fmla="*/ 3 w 481" name="T4"/>
                <a:gd fmla="*/ 0 h 341" name="T5"/>
                <a:gd fmla="*/ 0 w 481" name="T6"/>
                <a:gd fmla="*/ 0 h 341" name="T7"/>
                <a:gd fmla="*/ 111 w 481" name="T8"/>
                <a:gd fmla="*/ 241 h 341" name="T9"/>
                <a:gd fmla="*/ 140 w 481" name="T10"/>
                <a:gd fmla="*/ 266 h 341" name="T11"/>
                <a:gd fmla="*/ 360 w 481" name="T12"/>
                <a:gd fmla="*/ 341 h 341" name="T13"/>
                <a:gd fmla="*/ 364 w 481" name="T14"/>
                <a:gd fmla="*/ 340 h 341" name="T15"/>
                <a:gd fmla="*/ 481 w 481" name="T16"/>
                <a:gd fmla="*/ 320 h 341" name="T17"/>
                <a:gd fmla="*/ 363 w 481" name="T18"/>
                <a:gd fmla="*/ 17 h 341" name="T19"/>
                <a:gd fmla="*/ 356 w 481" name="T20"/>
                <a:gd fmla="*/ 0 h 34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1" w="481">
                  <a:moveTo>
                    <a:pt x="35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4"/>
                    <a:pt x="47" y="179"/>
                    <a:pt x="111" y="241"/>
                  </a:cubicBezTo>
                  <a:cubicBezTo>
                    <a:pt x="120" y="250"/>
                    <a:pt x="130" y="258"/>
                    <a:pt x="140" y="266"/>
                  </a:cubicBezTo>
                  <a:cubicBezTo>
                    <a:pt x="201" y="313"/>
                    <a:pt x="277" y="341"/>
                    <a:pt x="360" y="341"/>
                  </a:cubicBezTo>
                  <a:cubicBezTo>
                    <a:pt x="361" y="341"/>
                    <a:pt x="363" y="341"/>
                    <a:pt x="364" y="340"/>
                  </a:cubicBezTo>
                  <a:cubicBezTo>
                    <a:pt x="405" y="340"/>
                    <a:pt x="444" y="333"/>
                    <a:pt x="481" y="320"/>
                  </a:cubicBezTo>
                  <a:cubicBezTo>
                    <a:pt x="363" y="17"/>
                    <a:pt x="363" y="17"/>
                    <a:pt x="363" y="17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0" name="Freeform 469"/>
            <p:cNvSpPr/>
            <p:nvPr/>
          </p:nvSpPr>
          <p:spPr bwMode="auto">
            <a:xfrm>
              <a:off x="3889402" y="1143172"/>
              <a:ext cx="513262" cy="404098"/>
            </a:xfrm>
            <a:custGeom>
              <a:gdLst>
                <a:gd fmla="*/ 340 w 340" name="T0"/>
                <a:gd fmla="*/ 268 h 268" name="T1"/>
                <a:gd fmla="*/ 147 w 340" name="T2"/>
                <a:gd fmla="*/ 0 h 268" name="T3"/>
                <a:gd fmla="*/ 0 w 340" name="T4"/>
                <a:gd fmla="*/ 267 h 268" name="T5"/>
                <a:gd fmla="*/ 0 w 340" name="T6"/>
                <a:gd fmla="*/ 268 h 268" name="T7"/>
                <a:gd fmla="*/ 0 w 340" name="T8"/>
                <a:gd fmla="*/ 268 h 268" name="T9"/>
                <a:gd fmla="*/ 340 w 340" name="T10"/>
                <a:gd fmla="*/ 268 h 26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8" w="340">
                  <a:moveTo>
                    <a:pt x="340" y="268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4" y="62"/>
                    <a:pt x="8" y="158"/>
                    <a:pt x="0" y="267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340" y="2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1" name="Freeform 470"/>
            <p:cNvSpPr/>
            <p:nvPr/>
          </p:nvSpPr>
          <p:spPr bwMode="auto">
            <a:xfrm>
              <a:off x="4180505" y="1033369"/>
              <a:ext cx="609658" cy="474959"/>
            </a:xfrm>
            <a:custGeom>
              <a:gdLst>
                <a:gd fmla="*/ 404 w 404" name="T0"/>
                <a:gd fmla="*/ 84 h 315" name="T1"/>
                <a:gd fmla="*/ 173 w 404" name="T2"/>
                <a:gd fmla="*/ 0 h 315" name="T3"/>
                <a:gd fmla="*/ 161 w 404" name="T4"/>
                <a:gd fmla="*/ 0 h 315" name="T5"/>
                <a:gd fmla="*/ 158 w 404" name="T6"/>
                <a:gd fmla="*/ 0 h 315" name="T7"/>
                <a:gd fmla="*/ 149 w 404" name="T8"/>
                <a:gd fmla="*/ 1 h 315" name="T9"/>
                <a:gd fmla="*/ 143 w 404" name="T10"/>
                <a:gd fmla="*/ 1 h 315" name="T11"/>
                <a:gd fmla="*/ 135 w 404" name="T12"/>
                <a:gd fmla="*/ 2 h 315" name="T13"/>
                <a:gd fmla="*/ 130 w 404" name="T14"/>
                <a:gd fmla="*/ 3 h 315" name="T15"/>
                <a:gd fmla="*/ 123 w 404" name="T16"/>
                <a:gd fmla="*/ 4 h 315" name="T17"/>
                <a:gd fmla="*/ 119 w 404" name="T18"/>
                <a:gd fmla="*/ 4 h 315" name="T19"/>
                <a:gd fmla="*/ 107 w 404" name="T20"/>
                <a:gd fmla="*/ 6 h 315" name="T21"/>
                <a:gd fmla="*/ 106 w 404" name="T22"/>
                <a:gd fmla="*/ 6 h 315" name="T23"/>
                <a:gd fmla="*/ 94 w 404" name="T24"/>
                <a:gd fmla="*/ 9 h 315" name="T25"/>
                <a:gd fmla="*/ 88 w 404" name="T26"/>
                <a:gd fmla="*/ 10 h 315" name="T27"/>
                <a:gd fmla="*/ 85 w 404" name="T28"/>
                <a:gd fmla="*/ 11 h 315" name="T29"/>
                <a:gd fmla="*/ 9 w 404" name="T30"/>
                <a:gd fmla="*/ 39 h 315" name="T31"/>
                <a:gd fmla="*/ 0 w 404" name="T32"/>
                <a:gd fmla="*/ 44 h 315" name="T33"/>
                <a:gd fmla="*/ 196 w 404" name="T34"/>
                <a:gd fmla="*/ 315 h 315" name="T35"/>
                <a:gd fmla="*/ 404 w 404" name="T36"/>
                <a:gd fmla="*/ 84 h 31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15" w="403">
                  <a:moveTo>
                    <a:pt x="404" y="84"/>
                  </a:moveTo>
                  <a:cubicBezTo>
                    <a:pt x="341" y="31"/>
                    <a:pt x="261" y="0"/>
                    <a:pt x="173" y="0"/>
                  </a:cubicBezTo>
                  <a:cubicBezTo>
                    <a:pt x="169" y="0"/>
                    <a:pt x="165" y="0"/>
                    <a:pt x="161" y="0"/>
                  </a:cubicBezTo>
                  <a:cubicBezTo>
                    <a:pt x="160" y="0"/>
                    <a:pt x="159" y="0"/>
                    <a:pt x="158" y="0"/>
                  </a:cubicBezTo>
                  <a:cubicBezTo>
                    <a:pt x="155" y="1"/>
                    <a:pt x="152" y="1"/>
                    <a:pt x="149" y="1"/>
                  </a:cubicBezTo>
                  <a:cubicBezTo>
                    <a:pt x="147" y="1"/>
                    <a:pt x="145" y="1"/>
                    <a:pt x="143" y="1"/>
                  </a:cubicBezTo>
                  <a:cubicBezTo>
                    <a:pt x="140" y="2"/>
                    <a:pt x="138" y="2"/>
                    <a:pt x="135" y="2"/>
                  </a:cubicBezTo>
                  <a:cubicBezTo>
                    <a:pt x="133" y="2"/>
                    <a:pt x="132" y="2"/>
                    <a:pt x="130" y="3"/>
                  </a:cubicBezTo>
                  <a:cubicBezTo>
                    <a:pt x="127" y="3"/>
                    <a:pt x="125" y="3"/>
                    <a:pt x="123" y="4"/>
                  </a:cubicBezTo>
                  <a:cubicBezTo>
                    <a:pt x="121" y="4"/>
                    <a:pt x="120" y="4"/>
                    <a:pt x="119" y="4"/>
                  </a:cubicBezTo>
                  <a:cubicBezTo>
                    <a:pt x="115" y="5"/>
                    <a:pt x="111" y="5"/>
                    <a:pt x="107" y="6"/>
                  </a:cubicBezTo>
                  <a:cubicBezTo>
                    <a:pt x="107" y="6"/>
                    <a:pt x="107" y="6"/>
                    <a:pt x="106" y="6"/>
                  </a:cubicBezTo>
                  <a:cubicBezTo>
                    <a:pt x="102" y="7"/>
                    <a:pt x="98" y="8"/>
                    <a:pt x="94" y="9"/>
                  </a:cubicBezTo>
                  <a:cubicBezTo>
                    <a:pt x="92" y="9"/>
                    <a:pt x="90" y="10"/>
                    <a:pt x="88" y="10"/>
                  </a:cubicBezTo>
                  <a:cubicBezTo>
                    <a:pt x="87" y="10"/>
                    <a:pt x="86" y="11"/>
                    <a:pt x="85" y="11"/>
                  </a:cubicBezTo>
                  <a:cubicBezTo>
                    <a:pt x="59" y="17"/>
                    <a:pt x="33" y="27"/>
                    <a:pt x="9" y="39"/>
                  </a:cubicBezTo>
                  <a:cubicBezTo>
                    <a:pt x="6" y="40"/>
                    <a:pt x="3" y="42"/>
                    <a:pt x="0" y="44"/>
                  </a:cubicBezTo>
                  <a:cubicBezTo>
                    <a:pt x="196" y="315"/>
                    <a:pt x="196" y="315"/>
                    <a:pt x="196" y="315"/>
                  </a:cubicBezTo>
                  <a:lnTo>
                    <a:pt x="404" y="84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2" name="Freeform 471"/>
            <p:cNvSpPr/>
            <p:nvPr/>
          </p:nvSpPr>
          <p:spPr bwMode="auto">
            <a:xfrm>
              <a:off x="4680362" y="1609193"/>
              <a:ext cx="47879" cy="69583"/>
            </a:xfrm>
            <a:custGeom>
              <a:gdLst>
                <a:gd fmla="*/ 3 w 32" name="T0"/>
                <a:gd fmla="*/ 35 h 46" name="T1"/>
                <a:gd fmla="*/ 13 w 32" name="T2"/>
                <a:gd fmla="*/ 38 h 46" name="T3"/>
                <a:gd fmla="*/ 21 w 32" name="T4"/>
                <a:gd fmla="*/ 32 h 46" name="T5"/>
                <a:gd fmla="*/ 12 w 32" name="T6"/>
                <a:gd fmla="*/ 25 h 46" name="T7"/>
                <a:gd fmla="*/ 8 w 32" name="T8"/>
                <a:gd fmla="*/ 25 h 46" name="T9"/>
                <a:gd fmla="*/ 8 w 32" name="T10"/>
                <a:gd fmla="*/ 18 h 46" name="T11"/>
                <a:gd fmla="*/ 12 w 32" name="T12"/>
                <a:gd fmla="*/ 18 h 46" name="T13"/>
                <a:gd fmla="*/ 20 w 32" name="T14"/>
                <a:gd fmla="*/ 13 h 46" name="T15"/>
                <a:gd fmla="*/ 13 w 32" name="T16"/>
                <a:gd fmla="*/ 8 h 46" name="T17"/>
                <a:gd fmla="*/ 4 w 32" name="T18"/>
                <a:gd fmla="*/ 11 h 46" name="T19"/>
                <a:gd fmla="*/ 2 w 32" name="T20"/>
                <a:gd fmla="*/ 3 h 46" name="T21"/>
                <a:gd fmla="*/ 16 w 32" name="T22"/>
                <a:gd fmla="*/ 0 h 46" name="T23"/>
                <a:gd fmla="*/ 30 w 32" name="T24"/>
                <a:gd fmla="*/ 11 h 46" name="T25"/>
                <a:gd fmla="*/ 22 w 32" name="T26"/>
                <a:gd fmla="*/ 21 h 46" name="T27"/>
                <a:gd fmla="*/ 22 w 32" name="T28"/>
                <a:gd fmla="*/ 21 h 46" name="T29"/>
                <a:gd fmla="*/ 32 w 32" name="T30"/>
                <a:gd fmla="*/ 32 h 46" name="T31"/>
                <a:gd fmla="*/ 14 w 32" name="T32"/>
                <a:gd fmla="*/ 46 h 46" name="T33"/>
                <a:gd fmla="*/ 0 w 32" name="T34"/>
                <a:gd fmla="*/ 43 h 46" name="T35"/>
                <a:gd fmla="*/ 3 w 32" name="T36"/>
                <a:gd fmla="*/ 35 h 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6" w="32">
                  <a:moveTo>
                    <a:pt x="3" y="35"/>
                  </a:moveTo>
                  <a:cubicBezTo>
                    <a:pt x="4" y="36"/>
                    <a:pt x="9" y="38"/>
                    <a:pt x="13" y="38"/>
                  </a:cubicBezTo>
                  <a:cubicBezTo>
                    <a:pt x="18" y="38"/>
                    <a:pt x="21" y="35"/>
                    <a:pt x="21" y="32"/>
                  </a:cubicBezTo>
                  <a:cubicBezTo>
                    <a:pt x="21" y="27"/>
                    <a:pt x="17" y="25"/>
                    <a:pt x="12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5" y="18"/>
                    <a:pt x="20" y="17"/>
                    <a:pt x="20" y="13"/>
                  </a:cubicBezTo>
                  <a:cubicBezTo>
                    <a:pt x="20" y="10"/>
                    <a:pt x="18" y="8"/>
                    <a:pt x="13" y="8"/>
                  </a:cubicBezTo>
                  <a:cubicBezTo>
                    <a:pt x="10" y="8"/>
                    <a:pt x="6" y="10"/>
                    <a:pt x="4" y="1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2"/>
                    <a:pt x="10" y="0"/>
                    <a:pt x="16" y="0"/>
                  </a:cubicBezTo>
                  <a:cubicBezTo>
                    <a:pt x="25" y="0"/>
                    <a:pt x="30" y="5"/>
                    <a:pt x="30" y="11"/>
                  </a:cubicBezTo>
                  <a:cubicBezTo>
                    <a:pt x="30" y="16"/>
                    <a:pt x="28" y="19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8" y="22"/>
                    <a:pt x="32" y="26"/>
                    <a:pt x="32" y="32"/>
                  </a:cubicBezTo>
                  <a:cubicBezTo>
                    <a:pt x="32" y="40"/>
                    <a:pt x="25" y="46"/>
                    <a:pt x="14" y="46"/>
                  </a:cubicBezTo>
                  <a:cubicBezTo>
                    <a:pt x="8" y="46"/>
                    <a:pt x="3" y="44"/>
                    <a:pt x="0" y="4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3" name="Freeform 472"/>
            <p:cNvSpPr>
              <a:spLocks noEditPoints="1"/>
            </p:cNvSpPr>
            <p:nvPr/>
          </p:nvSpPr>
          <p:spPr bwMode="auto">
            <a:xfrm>
              <a:off x="4735902" y="1611109"/>
              <a:ext cx="52986" cy="66391"/>
            </a:xfrm>
            <a:custGeom>
              <a:gdLst>
                <a:gd fmla="*/ 20 w 35" name="T0"/>
                <a:gd fmla="*/ 44 h 44" name="T1"/>
                <a:gd fmla="*/ 20 w 35" name="T2"/>
                <a:gd fmla="*/ 34 h 44" name="T3"/>
                <a:gd fmla="*/ 0 w 35" name="T4"/>
                <a:gd fmla="*/ 34 h 44" name="T5"/>
                <a:gd fmla="*/ 0 w 35" name="T6"/>
                <a:gd fmla="*/ 27 h 44" name="T7"/>
                <a:gd fmla="*/ 17 w 35" name="T8"/>
                <a:gd fmla="*/ 0 h 44" name="T9"/>
                <a:gd fmla="*/ 30 w 35" name="T10"/>
                <a:gd fmla="*/ 0 h 44" name="T11"/>
                <a:gd fmla="*/ 30 w 35" name="T12"/>
                <a:gd fmla="*/ 26 h 44" name="T13"/>
                <a:gd fmla="*/ 35 w 35" name="T14"/>
                <a:gd fmla="*/ 26 h 44" name="T15"/>
                <a:gd fmla="*/ 35 w 35" name="T16"/>
                <a:gd fmla="*/ 34 h 44" name="T17"/>
                <a:gd fmla="*/ 30 w 35" name="T18"/>
                <a:gd fmla="*/ 34 h 44" name="T19"/>
                <a:gd fmla="*/ 30 w 35" name="T20"/>
                <a:gd fmla="*/ 44 h 44" name="T21"/>
                <a:gd fmla="*/ 20 w 35" name="T22"/>
                <a:gd fmla="*/ 44 h 44" name="T23"/>
                <a:gd fmla="*/ 20 w 35" name="T24"/>
                <a:gd fmla="*/ 26 h 44" name="T25"/>
                <a:gd fmla="*/ 20 w 35" name="T26"/>
                <a:gd fmla="*/ 16 h 44" name="T27"/>
                <a:gd fmla="*/ 21 w 35" name="T28"/>
                <a:gd fmla="*/ 8 h 44" name="T29"/>
                <a:gd fmla="*/ 20 w 35" name="T30"/>
                <a:gd fmla="*/ 8 h 44" name="T31"/>
                <a:gd fmla="*/ 16 w 35" name="T32"/>
                <a:gd fmla="*/ 16 h 44" name="T33"/>
                <a:gd fmla="*/ 10 w 35" name="T34"/>
                <a:gd fmla="*/ 26 h 44" name="T35"/>
                <a:gd fmla="*/ 10 w 35" name="T36"/>
                <a:gd fmla="*/ 26 h 44" name="T37"/>
                <a:gd fmla="*/ 20 w 35" name="T38"/>
                <a:gd fmla="*/ 26 h 4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4" w="35">
                  <a:moveTo>
                    <a:pt x="20" y="44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20" y="44"/>
                  </a:lnTo>
                  <a:close/>
                  <a:moveTo>
                    <a:pt x="20" y="2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3"/>
                    <a:pt x="20" y="10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10"/>
                    <a:pt x="18" y="13"/>
                    <a:pt x="16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4" name="Freeform 473"/>
            <p:cNvSpPr>
              <a:spLocks noEditPoints="1"/>
            </p:cNvSpPr>
            <p:nvPr/>
          </p:nvSpPr>
          <p:spPr bwMode="auto">
            <a:xfrm>
              <a:off x="4794632" y="1609193"/>
              <a:ext cx="84906" cy="69583"/>
            </a:xfrm>
            <a:custGeom>
              <a:gdLst>
                <a:gd fmla="*/ 24 w 56" name="T0"/>
                <a:gd fmla="*/ 13 h 46" name="T1"/>
                <a:gd fmla="*/ 12 w 56" name="T2"/>
                <a:gd fmla="*/ 27 h 46" name="T3"/>
                <a:gd fmla="*/ 0 w 56" name="T4"/>
                <a:gd fmla="*/ 14 h 46" name="T5"/>
                <a:gd fmla="*/ 12 w 56" name="T6"/>
                <a:gd fmla="*/ 0 h 46" name="T7"/>
                <a:gd fmla="*/ 24 w 56" name="T8"/>
                <a:gd fmla="*/ 13 h 46" name="T9"/>
                <a:gd fmla="*/ 8 w 56" name="T10"/>
                <a:gd fmla="*/ 14 h 46" name="T11"/>
                <a:gd fmla="*/ 12 w 56" name="T12"/>
                <a:gd fmla="*/ 22 h 46" name="T13"/>
                <a:gd fmla="*/ 16 w 56" name="T14"/>
                <a:gd fmla="*/ 14 h 46" name="T15"/>
                <a:gd fmla="*/ 12 w 56" name="T16"/>
                <a:gd fmla="*/ 6 h 46" name="T17"/>
                <a:gd fmla="*/ 8 w 56" name="T18"/>
                <a:gd fmla="*/ 14 h 46" name="T19"/>
                <a:gd fmla="*/ 12 w 56" name="T20"/>
                <a:gd fmla="*/ 46 h 46" name="T21"/>
                <a:gd fmla="*/ 38 w 56" name="T22"/>
                <a:gd fmla="*/ 0 h 46" name="T23"/>
                <a:gd fmla="*/ 44 w 56" name="T24"/>
                <a:gd fmla="*/ 0 h 46" name="T25"/>
                <a:gd fmla="*/ 18 w 56" name="T26"/>
                <a:gd fmla="*/ 46 h 46" name="T27"/>
                <a:gd fmla="*/ 12 w 56" name="T28"/>
                <a:gd fmla="*/ 46 h 46" name="T29"/>
                <a:gd fmla="*/ 56 w 56" name="T30"/>
                <a:gd fmla="*/ 32 h 46" name="T31"/>
                <a:gd fmla="*/ 44 w 56" name="T32"/>
                <a:gd fmla="*/ 46 h 46" name="T33"/>
                <a:gd fmla="*/ 32 w 56" name="T34"/>
                <a:gd fmla="*/ 32 h 46" name="T35"/>
                <a:gd fmla="*/ 44 w 56" name="T36"/>
                <a:gd fmla="*/ 18 h 46" name="T37"/>
                <a:gd fmla="*/ 56 w 56" name="T38"/>
                <a:gd fmla="*/ 32 h 46" name="T39"/>
                <a:gd fmla="*/ 40 w 56" name="T40"/>
                <a:gd fmla="*/ 32 h 46" name="T41"/>
                <a:gd fmla="*/ 44 w 56" name="T42"/>
                <a:gd fmla="*/ 40 h 46" name="T43"/>
                <a:gd fmla="*/ 49 w 56" name="T44"/>
                <a:gd fmla="*/ 32 h 46" name="T45"/>
                <a:gd fmla="*/ 44 w 56" name="T46"/>
                <a:gd fmla="*/ 24 h 46" name="T47"/>
                <a:gd fmla="*/ 40 w 56" name="T48"/>
                <a:gd fmla="*/ 32 h 4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6" w="56">
                  <a:moveTo>
                    <a:pt x="24" y="13"/>
                  </a:moveTo>
                  <a:cubicBezTo>
                    <a:pt x="24" y="22"/>
                    <a:pt x="18" y="27"/>
                    <a:pt x="12" y="27"/>
                  </a:cubicBezTo>
                  <a:cubicBezTo>
                    <a:pt x="5" y="27"/>
                    <a:pt x="0" y="22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4" y="5"/>
                    <a:pt x="24" y="13"/>
                  </a:cubicBezTo>
                  <a:close/>
                  <a:moveTo>
                    <a:pt x="8" y="14"/>
                  </a:moveTo>
                  <a:cubicBezTo>
                    <a:pt x="8" y="18"/>
                    <a:pt x="9" y="22"/>
                    <a:pt x="12" y="22"/>
                  </a:cubicBezTo>
                  <a:cubicBezTo>
                    <a:pt x="15" y="22"/>
                    <a:pt x="16" y="19"/>
                    <a:pt x="16" y="14"/>
                  </a:cubicBezTo>
                  <a:cubicBezTo>
                    <a:pt x="16" y="9"/>
                    <a:pt x="15" y="6"/>
                    <a:pt x="12" y="6"/>
                  </a:cubicBezTo>
                  <a:cubicBezTo>
                    <a:pt x="9" y="6"/>
                    <a:pt x="8" y="9"/>
                    <a:pt x="8" y="14"/>
                  </a:cubicBezTo>
                  <a:close/>
                  <a:moveTo>
                    <a:pt x="12" y="46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8" y="46"/>
                    <a:pt x="18" y="46"/>
                    <a:pt x="18" y="46"/>
                  </a:cubicBezTo>
                  <a:lnTo>
                    <a:pt x="12" y="46"/>
                  </a:lnTo>
                  <a:close/>
                  <a:moveTo>
                    <a:pt x="56" y="32"/>
                  </a:moveTo>
                  <a:cubicBezTo>
                    <a:pt x="56" y="41"/>
                    <a:pt x="50" y="46"/>
                    <a:pt x="44" y="46"/>
                  </a:cubicBezTo>
                  <a:cubicBezTo>
                    <a:pt x="37" y="46"/>
                    <a:pt x="32" y="41"/>
                    <a:pt x="32" y="32"/>
                  </a:cubicBezTo>
                  <a:cubicBezTo>
                    <a:pt x="32" y="24"/>
                    <a:pt x="37" y="18"/>
                    <a:pt x="44" y="18"/>
                  </a:cubicBezTo>
                  <a:cubicBezTo>
                    <a:pt x="52" y="18"/>
                    <a:pt x="56" y="24"/>
                    <a:pt x="56" y="32"/>
                  </a:cubicBezTo>
                  <a:close/>
                  <a:moveTo>
                    <a:pt x="40" y="32"/>
                  </a:moveTo>
                  <a:cubicBezTo>
                    <a:pt x="40" y="37"/>
                    <a:pt x="41" y="40"/>
                    <a:pt x="44" y="40"/>
                  </a:cubicBezTo>
                  <a:cubicBezTo>
                    <a:pt x="47" y="40"/>
                    <a:pt x="49" y="37"/>
                    <a:pt x="49" y="32"/>
                  </a:cubicBezTo>
                  <a:cubicBezTo>
                    <a:pt x="49" y="28"/>
                    <a:pt x="47" y="24"/>
                    <a:pt x="44" y="24"/>
                  </a:cubicBezTo>
                  <a:cubicBezTo>
                    <a:pt x="41" y="24"/>
                    <a:pt x="40" y="28"/>
                    <a:pt x="4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5" name="Freeform 474"/>
            <p:cNvSpPr/>
            <p:nvPr/>
          </p:nvSpPr>
          <p:spPr bwMode="auto">
            <a:xfrm>
              <a:off x="4149225" y="1819222"/>
              <a:ext cx="47879" cy="69583"/>
            </a:xfrm>
            <a:custGeom>
              <a:gdLst>
                <a:gd fmla="*/ 2 w 32" name="T0"/>
                <a:gd fmla="*/ 35 h 46" name="T1"/>
                <a:gd fmla="*/ 13 w 32" name="T2"/>
                <a:gd fmla="*/ 38 h 46" name="T3"/>
                <a:gd fmla="*/ 21 w 32" name="T4"/>
                <a:gd fmla="*/ 32 h 46" name="T5"/>
                <a:gd fmla="*/ 12 w 32" name="T6"/>
                <a:gd fmla="*/ 25 h 46" name="T7"/>
                <a:gd fmla="*/ 8 w 32" name="T8"/>
                <a:gd fmla="*/ 25 h 46" name="T9"/>
                <a:gd fmla="*/ 8 w 32" name="T10"/>
                <a:gd fmla="*/ 18 h 46" name="T11"/>
                <a:gd fmla="*/ 12 w 32" name="T12"/>
                <a:gd fmla="*/ 18 h 46" name="T13"/>
                <a:gd fmla="*/ 20 w 32" name="T14"/>
                <a:gd fmla="*/ 13 h 46" name="T15"/>
                <a:gd fmla="*/ 13 w 32" name="T16"/>
                <a:gd fmla="*/ 8 h 46" name="T17"/>
                <a:gd fmla="*/ 4 w 32" name="T18"/>
                <a:gd fmla="*/ 11 h 46" name="T19"/>
                <a:gd fmla="*/ 2 w 32" name="T20"/>
                <a:gd fmla="*/ 3 h 46" name="T21"/>
                <a:gd fmla="*/ 15 w 32" name="T22"/>
                <a:gd fmla="*/ 0 h 46" name="T23"/>
                <a:gd fmla="*/ 30 w 32" name="T24"/>
                <a:gd fmla="*/ 11 h 46" name="T25"/>
                <a:gd fmla="*/ 22 w 32" name="T26"/>
                <a:gd fmla="*/ 21 h 46" name="T27"/>
                <a:gd fmla="*/ 22 w 32" name="T28"/>
                <a:gd fmla="*/ 22 h 46" name="T29"/>
                <a:gd fmla="*/ 32 w 32" name="T30"/>
                <a:gd fmla="*/ 32 h 46" name="T31"/>
                <a:gd fmla="*/ 13 w 32" name="T32"/>
                <a:gd fmla="*/ 46 h 46" name="T33"/>
                <a:gd fmla="*/ 0 w 32" name="T34"/>
                <a:gd fmla="*/ 43 h 46" name="T35"/>
                <a:gd fmla="*/ 2 w 32" name="T36"/>
                <a:gd fmla="*/ 35 h 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6" w="32">
                  <a:moveTo>
                    <a:pt x="2" y="35"/>
                  </a:moveTo>
                  <a:cubicBezTo>
                    <a:pt x="4" y="36"/>
                    <a:pt x="8" y="38"/>
                    <a:pt x="13" y="38"/>
                  </a:cubicBezTo>
                  <a:cubicBezTo>
                    <a:pt x="18" y="38"/>
                    <a:pt x="21" y="35"/>
                    <a:pt x="21" y="32"/>
                  </a:cubicBezTo>
                  <a:cubicBezTo>
                    <a:pt x="21" y="27"/>
                    <a:pt x="16" y="25"/>
                    <a:pt x="12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5" y="18"/>
                    <a:pt x="20" y="17"/>
                    <a:pt x="20" y="13"/>
                  </a:cubicBezTo>
                  <a:cubicBezTo>
                    <a:pt x="20" y="10"/>
                    <a:pt x="17" y="8"/>
                    <a:pt x="13" y="8"/>
                  </a:cubicBezTo>
                  <a:cubicBezTo>
                    <a:pt x="9" y="8"/>
                    <a:pt x="6" y="10"/>
                    <a:pt x="4" y="1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2"/>
                    <a:pt x="10" y="0"/>
                    <a:pt x="15" y="0"/>
                  </a:cubicBezTo>
                  <a:cubicBezTo>
                    <a:pt x="25" y="0"/>
                    <a:pt x="30" y="5"/>
                    <a:pt x="30" y="11"/>
                  </a:cubicBezTo>
                  <a:cubicBezTo>
                    <a:pt x="30" y="16"/>
                    <a:pt x="28" y="19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7" y="22"/>
                    <a:pt x="32" y="27"/>
                    <a:pt x="32" y="32"/>
                  </a:cubicBezTo>
                  <a:cubicBezTo>
                    <a:pt x="32" y="40"/>
                    <a:pt x="25" y="46"/>
                    <a:pt x="13" y="46"/>
                  </a:cubicBezTo>
                  <a:cubicBezTo>
                    <a:pt x="8" y="46"/>
                    <a:pt x="3" y="44"/>
                    <a:pt x="0" y="43"/>
                  </a:cubicBezTo>
                  <a:lnTo>
                    <a:pt x="2" y="35"/>
                  </a:ln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6" name="Freeform 475"/>
            <p:cNvSpPr>
              <a:spLocks noEditPoints="1"/>
            </p:cNvSpPr>
            <p:nvPr/>
          </p:nvSpPr>
          <p:spPr bwMode="auto">
            <a:xfrm>
              <a:off x="4206679" y="1819222"/>
              <a:ext cx="49794" cy="69583"/>
            </a:xfrm>
            <a:custGeom>
              <a:gdLst>
                <a:gd fmla="*/ 33 w 33" name="T0"/>
                <a:gd fmla="*/ 23 h 46" name="T1"/>
                <a:gd fmla="*/ 17 w 33" name="T2"/>
                <a:gd fmla="*/ 46 h 46" name="T3"/>
                <a:gd fmla="*/ 0 w 33" name="T4"/>
                <a:gd fmla="*/ 23 h 46" name="T5"/>
                <a:gd fmla="*/ 17 w 33" name="T6"/>
                <a:gd fmla="*/ 0 h 46" name="T7"/>
                <a:gd fmla="*/ 33 w 33" name="T8"/>
                <a:gd fmla="*/ 23 h 46" name="T9"/>
                <a:gd fmla="*/ 10 w 33" name="T10"/>
                <a:gd fmla="*/ 23 h 46" name="T11"/>
                <a:gd fmla="*/ 17 w 33" name="T12"/>
                <a:gd fmla="*/ 38 h 46" name="T13"/>
                <a:gd fmla="*/ 23 w 33" name="T14"/>
                <a:gd fmla="*/ 23 h 46" name="T15"/>
                <a:gd fmla="*/ 17 w 33" name="T16"/>
                <a:gd fmla="*/ 8 h 46" name="T17"/>
                <a:gd fmla="*/ 10 w 33" name="T18"/>
                <a:gd fmla="*/ 23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33">
                  <a:moveTo>
                    <a:pt x="33" y="23"/>
                  </a:moveTo>
                  <a:cubicBezTo>
                    <a:pt x="33" y="37"/>
                    <a:pt x="28" y="46"/>
                    <a:pt x="17" y="46"/>
                  </a:cubicBezTo>
                  <a:cubicBezTo>
                    <a:pt x="5" y="46"/>
                    <a:pt x="0" y="36"/>
                    <a:pt x="0" y="23"/>
                  </a:cubicBezTo>
                  <a:cubicBezTo>
                    <a:pt x="0" y="10"/>
                    <a:pt x="5" y="0"/>
                    <a:pt x="17" y="0"/>
                  </a:cubicBezTo>
                  <a:cubicBezTo>
                    <a:pt x="29" y="0"/>
                    <a:pt x="33" y="11"/>
                    <a:pt x="33" y="23"/>
                  </a:cubicBezTo>
                  <a:close/>
                  <a:moveTo>
                    <a:pt x="10" y="23"/>
                  </a:moveTo>
                  <a:cubicBezTo>
                    <a:pt x="10" y="33"/>
                    <a:pt x="13" y="38"/>
                    <a:pt x="17" y="38"/>
                  </a:cubicBezTo>
                  <a:cubicBezTo>
                    <a:pt x="21" y="38"/>
                    <a:pt x="23" y="33"/>
                    <a:pt x="23" y="23"/>
                  </a:cubicBezTo>
                  <a:cubicBezTo>
                    <a:pt x="23" y="13"/>
                    <a:pt x="21" y="8"/>
                    <a:pt x="17" y="8"/>
                  </a:cubicBezTo>
                  <a:cubicBezTo>
                    <a:pt x="13" y="8"/>
                    <a:pt x="10" y="13"/>
                    <a:pt x="10" y="23"/>
                  </a:cubicBez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7" name="Freeform 476"/>
            <p:cNvSpPr>
              <a:spLocks noEditPoints="1"/>
            </p:cNvSpPr>
            <p:nvPr/>
          </p:nvSpPr>
          <p:spPr bwMode="auto">
            <a:xfrm>
              <a:off x="4263495" y="1819222"/>
              <a:ext cx="84906" cy="69583"/>
            </a:xfrm>
            <a:custGeom>
              <a:gdLst>
                <a:gd fmla="*/ 24 w 56" name="T0"/>
                <a:gd fmla="*/ 13 h 46" name="T1"/>
                <a:gd fmla="*/ 12 w 56" name="T2"/>
                <a:gd fmla="*/ 27 h 46" name="T3"/>
                <a:gd fmla="*/ 0 w 56" name="T4"/>
                <a:gd fmla="*/ 14 h 46" name="T5"/>
                <a:gd fmla="*/ 12 w 56" name="T6"/>
                <a:gd fmla="*/ 0 h 46" name="T7"/>
                <a:gd fmla="*/ 24 w 56" name="T8"/>
                <a:gd fmla="*/ 13 h 46" name="T9"/>
                <a:gd fmla="*/ 7 w 56" name="T10"/>
                <a:gd fmla="*/ 14 h 46" name="T11"/>
                <a:gd fmla="*/ 12 w 56" name="T12"/>
                <a:gd fmla="*/ 22 h 46" name="T13"/>
                <a:gd fmla="*/ 16 w 56" name="T14"/>
                <a:gd fmla="*/ 14 h 46" name="T15"/>
                <a:gd fmla="*/ 12 w 56" name="T16"/>
                <a:gd fmla="*/ 6 h 46" name="T17"/>
                <a:gd fmla="*/ 7 w 56" name="T18"/>
                <a:gd fmla="*/ 14 h 46" name="T19"/>
                <a:gd fmla="*/ 12 w 56" name="T20"/>
                <a:gd fmla="*/ 46 h 46" name="T21"/>
                <a:gd fmla="*/ 38 w 56" name="T22"/>
                <a:gd fmla="*/ 0 h 46" name="T23"/>
                <a:gd fmla="*/ 43 w 56" name="T24"/>
                <a:gd fmla="*/ 0 h 46" name="T25"/>
                <a:gd fmla="*/ 18 w 56" name="T26"/>
                <a:gd fmla="*/ 46 h 46" name="T27"/>
                <a:gd fmla="*/ 12 w 56" name="T28"/>
                <a:gd fmla="*/ 46 h 46" name="T29"/>
                <a:gd fmla="*/ 56 w 56" name="T30"/>
                <a:gd fmla="*/ 32 h 46" name="T31"/>
                <a:gd fmla="*/ 44 w 56" name="T32"/>
                <a:gd fmla="*/ 46 h 46" name="T33"/>
                <a:gd fmla="*/ 32 w 56" name="T34"/>
                <a:gd fmla="*/ 32 h 46" name="T35"/>
                <a:gd fmla="*/ 44 w 56" name="T36"/>
                <a:gd fmla="*/ 18 h 46" name="T37"/>
                <a:gd fmla="*/ 56 w 56" name="T38"/>
                <a:gd fmla="*/ 32 h 46" name="T39"/>
                <a:gd fmla="*/ 39 w 56" name="T40"/>
                <a:gd fmla="*/ 32 h 46" name="T41"/>
                <a:gd fmla="*/ 44 w 56" name="T42"/>
                <a:gd fmla="*/ 40 h 46" name="T43"/>
                <a:gd fmla="*/ 48 w 56" name="T44"/>
                <a:gd fmla="*/ 32 h 46" name="T45"/>
                <a:gd fmla="*/ 44 w 56" name="T46"/>
                <a:gd fmla="*/ 24 h 46" name="T47"/>
                <a:gd fmla="*/ 39 w 56" name="T48"/>
                <a:gd fmla="*/ 32 h 4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6" w="56">
                  <a:moveTo>
                    <a:pt x="24" y="13"/>
                  </a:moveTo>
                  <a:cubicBezTo>
                    <a:pt x="24" y="22"/>
                    <a:pt x="18" y="27"/>
                    <a:pt x="12" y="27"/>
                  </a:cubicBezTo>
                  <a:cubicBezTo>
                    <a:pt x="5" y="27"/>
                    <a:pt x="0" y="22"/>
                    <a:pt x="0" y="14"/>
                  </a:cubicBezTo>
                  <a:cubicBezTo>
                    <a:pt x="0" y="6"/>
                    <a:pt x="4" y="0"/>
                    <a:pt x="12" y="0"/>
                  </a:cubicBezTo>
                  <a:cubicBezTo>
                    <a:pt x="20" y="0"/>
                    <a:pt x="24" y="6"/>
                    <a:pt x="24" y="13"/>
                  </a:cubicBezTo>
                  <a:close/>
                  <a:moveTo>
                    <a:pt x="7" y="14"/>
                  </a:moveTo>
                  <a:cubicBezTo>
                    <a:pt x="7" y="18"/>
                    <a:pt x="9" y="22"/>
                    <a:pt x="12" y="22"/>
                  </a:cubicBezTo>
                  <a:cubicBezTo>
                    <a:pt x="15" y="22"/>
                    <a:pt x="16" y="19"/>
                    <a:pt x="16" y="14"/>
                  </a:cubicBezTo>
                  <a:cubicBezTo>
                    <a:pt x="16" y="9"/>
                    <a:pt x="15" y="6"/>
                    <a:pt x="12" y="6"/>
                  </a:cubicBezTo>
                  <a:cubicBezTo>
                    <a:pt x="9" y="6"/>
                    <a:pt x="7" y="9"/>
                    <a:pt x="7" y="14"/>
                  </a:cubicBezTo>
                  <a:close/>
                  <a:moveTo>
                    <a:pt x="12" y="46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8" y="46"/>
                    <a:pt x="18" y="46"/>
                    <a:pt x="18" y="46"/>
                  </a:cubicBezTo>
                  <a:lnTo>
                    <a:pt x="12" y="46"/>
                  </a:lnTo>
                  <a:close/>
                  <a:moveTo>
                    <a:pt x="56" y="32"/>
                  </a:moveTo>
                  <a:cubicBezTo>
                    <a:pt x="56" y="41"/>
                    <a:pt x="50" y="46"/>
                    <a:pt x="44" y="46"/>
                  </a:cubicBezTo>
                  <a:cubicBezTo>
                    <a:pt x="37" y="46"/>
                    <a:pt x="32" y="41"/>
                    <a:pt x="32" y="32"/>
                  </a:cubicBezTo>
                  <a:cubicBezTo>
                    <a:pt x="32" y="24"/>
                    <a:pt x="37" y="18"/>
                    <a:pt x="44" y="18"/>
                  </a:cubicBezTo>
                  <a:cubicBezTo>
                    <a:pt x="52" y="18"/>
                    <a:pt x="56" y="24"/>
                    <a:pt x="56" y="32"/>
                  </a:cubicBezTo>
                  <a:close/>
                  <a:moveTo>
                    <a:pt x="39" y="32"/>
                  </a:moveTo>
                  <a:cubicBezTo>
                    <a:pt x="39" y="37"/>
                    <a:pt x="41" y="40"/>
                    <a:pt x="44" y="40"/>
                  </a:cubicBezTo>
                  <a:cubicBezTo>
                    <a:pt x="47" y="40"/>
                    <a:pt x="48" y="37"/>
                    <a:pt x="48" y="32"/>
                  </a:cubicBezTo>
                  <a:cubicBezTo>
                    <a:pt x="48" y="28"/>
                    <a:pt x="47" y="24"/>
                    <a:pt x="44" y="24"/>
                  </a:cubicBezTo>
                  <a:cubicBezTo>
                    <a:pt x="41" y="24"/>
                    <a:pt x="39" y="28"/>
                    <a:pt x="39" y="32"/>
                  </a:cubicBezTo>
                  <a:close/>
                </a:path>
              </a:pathLst>
            </a:custGeom>
            <a:solidFill>
              <a:srgbClr val="0F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8" name="Freeform 477"/>
            <p:cNvSpPr/>
            <p:nvPr/>
          </p:nvSpPr>
          <p:spPr bwMode="auto">
            <a:xfrm>
              <a:off x="4398196" y="1188498"/>
              <a:ext cx="47879" cy="67669"/>
            </a:xfrm>
            <a:custGeom>
              <a:gdLst>
                <a:gd fmla="*/ 0 w 32" name="T0"/>
                <a:gd fmla="*/ 45 h 45" name="T1"/>
                <a:gd fmla="*/ 0 w 32" name="T2"/>
                <a:gd fmla="*/ 39 h 45" name="T3"/>
                <a:gd fmla="*/ 6 w 32" name="T4"/>
                <a:gd fmla="*/ 33 h 45" name="T5"/>
                <a:gd fmla="*/ 20 w 32" name="T6"/>
                <a:gd fmla="*/ 14 h 45" name="T7"/>
                <a:gd fmla="*/ 13 w 32" name="T8"/>
                <a:gd fmla="*/ 8 h 45" name="T9"/>
                <a:gd fmla="*/ 4 w 32" name="T10"/>
                <a:gd fmla="*/ 12 h 45" name="T11"/>
                <a:gd fmla="*/ 1 w 32" name="T12"/>
                <a:gd fmla="*/ 4 h 45" name="T13"/>
                <a:gd fmla="*/ 15 w 32" name="T14"/>
                <a:gd fmla="*/ 0 h 45" name="T15"/>
                <a:gd fmla="*/ 31 w 32" name="T16"/>
                <a:gd fmla="*/ 14 h 45" name="T17"/>
                <a:gd fmla="*/ 19 w 32" name="T18"/>
                <a:gd fmla="*/ 33 h 45" name="T19"/>
                <a:gd fmla="*/ 15 w 32" name="T20"/>
                <a:gd fmla="*/ 36 h 45" name="T21"/>
                <a:gd fmla="*/ 15 w 32" name="T22"/>
                <a:gd fmla="*/ 36 h 45" name="T23"/>
                <a:gd fmla="*/ 32 w 32" name="T24"/>
                <a:gd fmla="*/ 36 h 45" name="T25"/>
                <a:gd fmla="*/ 32 w 32" name="T26"/>
                <a:gd fmla="*/ 45 h 45" name="T27"/>
                <a:gd fmla="*/ 0 w 32" name="T28"/>
                <a:gd fmla="*/ 45 h 4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" w="32">
                  <a:moveTo>
                    <a:pt x="0" y="45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6" y="25"/>
                    <a:pt x="20" y="20"/>
                    <a:pt x="20" y="14"/>
                  </a:cubicBezTo>
                  <a:cubicBezTo>
                    <a:pt x="20" y="11"/>
                    <a:pt x="18" y="8"/>
                    <a:pt x="13" y="8"/>
                  </a:cubicBezTo>
                  <a:cubicBezTo>
                    <a:pt x="9" y="8"/>
                    <a:pt x="6" y="10"/>
                    <a:pt x="4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2"/>
                    <a:pt x="9" y="0"/>
                    <a:pt x="15" y="0"/>
                  </a:cubicBezTo>
                  <a:cubicBezTo>
                    <a:pt x="25" y="0"/>
                    <a:pt x="31" y="6"/>
                    <a:pt x="31" y="14"/>
                  </a:cubicBezTo>
                  <a:cubicBezTo>
                    <a:pt x="31" y="21"/>
                    <a:pt x="25" y="27"/>
                    <a:pt x="19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5"/>
                    <a:pt x="32" y="45"/>
                    <a:pt x="32" y="45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29" name="Freeform 478"/>
            <p:cNvSpPr>
              <a:spLocks noEditPoints="1"/>
            </p:cNvSpPr>
            <p:nvPr/>
          </p:nvSpPr>
          <p:spPr bwMode="auto">
            <a:xfrm>
              <a:off x="4453734" y="1188498"/>
              <a:ext cx="51709" cy="69583"/>
            </a:xfrm>
            <a:custGeom>
              <a:gdLst>
                <a:gd fmla="*/ 34 w 34" name="T0"/>
                <a:gd fmla="*/ 22 h 46" name="T1"/>
                <a:gd fmla="*/ 17 w 34" name="T2"/>
                <a:gd fmla="*/ 46 h 46" name="T3"/>
                <a:gd fmla="*/ 0 w 34" name="T4"/>
                <a:gd fmla="*/ 23 h 46" name="T5"/>
                <a:gd fmla="*/ 17 w 34" name="T6"/>
                <a:gd fmla="*/ 0 h 46" name="T7"/>
                <a:gd fmla="*/ 34 w 34" name="T8"/>
                <a:gd fmla="*/ 22 h 46" name="T9"/>
                <a:gd fmla="*/ 11 w 34" name="T10"/>
                <a:gd fmla="*/ 23 h 46" name="T11"/>
                <a:gd fmla="*/ 17 w 34" name="T12"/>
                <a:gd fmla="*/ 38 h 46" name="T13"/>
                <a:gd fmla="*/ 24 w 34" name="T14"/>
                <a:gd fmla="*/ 23 h 46" name="T15"/>
                <a:gd fmla="*/ 17 w 34" name="T16"/>
                <a:gd fmla="*/ 7 h 46" name="T17"/>
                <a:gd fmla="*/ 11 w 34" name="T18"/>
                <a:gd fmla="*/ 23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34">
                  <a:moveTo>
                    <a:pt x="34" y="22"/>
                  </a:moveTo>
                  <a:cubicBezTo>
                    <a:pt x="34" y="36"/>
                    <a:pt x="29" y="46"/>
                    <a:pt x="17" y="46"/>
                  </a:cubicBezTo>
                  <a:cubicBezTo>
                    <a:pt x="6" y="46"/>
                    <a:pt x="1" y="35"/>
                    <a:pt x="0" y="23"/>
                  </a:cubicBezTo>
                  <a:cubicBezTo>
                    <a:pt x="0" y="10"/>
                    <a:pt x="6" y="0"/>
                    <a:pt x="17" y="0"/>
                  </a:cubicBezTo>
                  <a:cubicBezTo>
                    <a:pt x="29" y="0"/>
                    <a:pt x="34" y="10"/>
                    <a:pt x="34" y="22"/>
                  </a:cubicBezTo>
                  <a:close/>
                  <a:moveTo>
                    <a:pt x="11" y="23"/>
                  </a:moveTo>
                  <a:cubicBezTo>
                    <a:pt x="11" y="33"/>
                    <a:pt x="13" y="38"/>
                    <a:pt x="17" y="38"/>
                  </a:cubicBezTo>
                  <a:cubicBezTo>
                    <a:pt x="21" y="38"/>
                    <a:pt x="24" y="33"/>
                    <a:pt x="24" y="23"/>
                  </a:cubicBezTo>
                  <a:cubicBezTo>
                    <a:pt x="24" y="13"/>
                    <a:pt x="22" y="7"/>
                    <a:pt x="17" y="7"/>
                  </a:cubicBezTo>
                  <a:cubicBezTo>
                    <a:pt x="13" y="7"/>
                    <a:pt x="11" y="12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30" name="Freeform 479"/>
            <p:cNvSpPr>
              <a:spLocks noEditPoints="1"/>
            </p:cNvSpPr>
            <p:nvPr/>
          </p:nvSpPr>
          <p:spPr bwMode="auto">
            <a:xfrm>
              <a:off x="4511190" y="1188498"/>
              <a:ext cx="86182" cy="69583"/>
            </a:xfrm>
            <a:custGeom>
              <a:gdLst>
                <a:gd fmla="*/ 25 w 57" name="T0"/>
                <a:gd fmla="*/ 13 h 46" name="T1"/>
                <a:gd fmla="*/ 12 w 57" name="T2"/>
                <a:gd fmla="*/ 27 h 46" name="T3"/>
                <a:gd fmla="*/ 0 w 57" name="T4"/>
                <a:gd fmla="*/ 14 h 46" name="T5"/>
                <a:gd fmla="*/ 13 w 57" name="T6"/>
                <a:gd fmla="*/ 0 h 46" name="T7"/>
                <a:gd fmla="*/ 25 w 57" name="T8"/>
                <a:gd fmla="*/ 13 h 46" name="T9"/>
                <a:gd fmla="*/ 8 w 57" name="T10"/>
                <a:gd fmla="*/ 13 h 46" name="T11"/>
                <a:gd fmla="*/ 13 w 57" name="T12"/>
                <a:gd fmla="*/ 21 h 46" name="T13"/>
                <a:gd fmla="*/ 17 w 57" name="T14"/>
                <a:gd fmla="*/ 13 h 46" name="T15"/>
                <a:gd fmla="*/ 12 w 57" name="T16"/>
                <a:gd fmla="*/ 5 h 46" name="T17"/>
                <a:gd fmla="*/ 8 w 57" name="T18"/>
                <a:gd fmla="*/ 13 h 46" name="T19"/>
                <a:gd fmla="*/ 13 w 57" name="T20"/>
                <a:gd fmla="*/ 46 h 46" name="T21"/>
                <a:gd fmla="*/ 38 w 57" name="T22"/>
                <a:gd fmla="*/ 0 h 46" name="T23"/>
                <a:gd fmla="*/ 44 w 57" name="T24"/>
                <a:gd fmla="*/ 0 h 46" name="T25"/>
                <a:gd fmla="*/ 18 w 57" name="T26"/>
                <a:gd fmla="*/ 46 h 46" name="T27"/>
                <a:gd fmla="*/ 13 w 57" name="T28"/>
                <a:gd fmla="*/ 46 h 46" name="T29"/>
                <a:gd fmla="*/ 57 w 57" name="T30"/>
                <a:gd fmla="*/ 31 h 46" name="T31"/>
                <a:gd fmla="*/ 44 w 57" name="T32"/>
                <a:gd fmla="*/ 46 h 46" name="T33"/>
                <a:gd fmla="*/ 32 w 57" name="T34"/>
                <a:gd fmla="*/ 32 h 46" name="T35"/>
                <a:gd fmla="*/ 45 w 57" name="T36"/>
                <a:gd fmla="*/ 18 h 46" name="T37"/>
                <a:gd fmla="*/ 57 w 57" name="T38"/>
                <a:gd fmla="*/ 31 h 46" name="T39"/>
                <a:gd fmla="*/ 40 w 57" name="T40"/>
                <a:gd fmla="*/ 32 h 46" name="T41"/>
                <a:gd fmla="*/ 45 w 57" name="T42"/>
                <a:gd fmla="*/ 40 h 46" name="T43"/>
                <a:gd fmla="*/ 49 w 57" name="T44"/>
                <a:gd fmla="*/ 32 h 46" name="T45"/>
                <a:gd fmla="*/ 45 w 57" name="T46"/>
                <a:gd fmla="*/ 24 h 46" name="T47"/>
                <a:gd fmla="*/ 40 w 57" name="T48"/>
                <a:gd fmla="*/ 32 h 4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6" w="57">
                  <a:moveTo>
                    <a:pt x="25" y="13"/>
                  </a:moveTo>
                  <a:cubicBezTo>
                    <a:pt x="25" y="22"/>
                    <a:pt x="19" y="27"/>
                    <a:pt x="12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5" y="5"/>
                    <a:pt x="25" y="13"/>
                  </a:cubicBezTo>
                  <a:close/>
                  <a:moveTo>
                    <a:pt x="8" y="13"/>
                  </a:moveTo>
                  <a:cubicBezTo>
                    <a:pt x="8" y="18"/>
                    <a:pt x="9" y="21"/>
                    <a:pt x="13" y="21"/>
                  </a:cubicBezTo>
                  <a:cubicBezTo>
                    <a:pt x="15" y="21"/>
                    <a:pt x="17" y="18"/>
                    <a:pt x="17" y="13"/>
                  </a:cubicBezTo>
                  <a:cubicBezTo>
                    <a:pt x="17" y="9"/>
                    <a:pt x="16" y="5"/>
                    <a:pt x="12" y="5"/>
                  </a:cubicBezTo>
                  <a:cubicBezTo>
                    <a:pt x="9" y="5"/>
                    <a:pt x="8" y="9"/>
                    <a:pt x="8" y="13"/>
                  </a:cubicBezTo>
                  <a:close/>
                  <a:moveTo>
                    <a:pt x="13" y="46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8" y="46"/>
                    <a:pt x="18" y="46"/>
                    <a:pt x="18" y="46"/>
                  </a:cubicBezTo>
                  <a:lnTo>
                    <a:pt x="13" y="46"/>
                  </a:lnTo>
                  <a:close/>
                  <a:moveTo>
                    <a:pt x="57" y="31"/>
                  </a:moveTo>
                  <a:cubicBezTo>
                    <a:pt x="57" y="41"/>
                    <a:pt x="51" y="46"/>
                    <a:pt x="44" y="46"/>
                  </a:cubicBezTo>
                  <a:cubicBezTo>
                    <a:pt x="38" y="46"/>
                    <a:pt x="32" y="40"/>
                    <a:pt x="32" y="32"/>
                  </a:cubicBezTo>
                  <a:cubicBezTo>
                    <a:pt x="32" y="24"/>
                    <a:pt x="37" y="18"/>
                    <a:pt x="45" y="18"/>
                  </a:cubicBezTo>
                  <a:cubicBezTo>
                    <a:pt x="52" y="18"/>
                    <a:pt x="57" y="24"/>
                    <a:pt x="57" y="31"/>
                  </a:cubicBezTo>
                  <a:close/>
                  <a:moveTo>
                    <a:pt x="40" y="32"/>
                  </a:moveTo>
                  <a:cubicBezTo>
                    <a:pt x="40" y="36"/>
                    <a:pt x="42" y="40"/>
                    <a:pt x="45" y="40"/>
                  </a:cubicBezTo>
                  <a:cubicBezTo>
                    <a:pt x="48" y="40"/>
                    <a:pt x="49" y="37"/>
                    <a:pt x="49" y="32"/>
                  </a:cubicBezTo>
                  <a:cubicBezTo>
                    <a:pt x="49" y="27"/>
                    <a:pt x="48" y="24"/>
                    <a:pt x="45" y="24"/>
                  </a:cubicBezTo>
                  <a:cubicBezTo>
                    <a:pt x="41" y="24"/>
                    <a:pt x="40" y="27"/>
                    <a:pt x="4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31" name="Freeform 480"/>
            <p:cNvSpPr/>
            <p:nvPr/>
          </p:nvSpPr>
          <p:spPr bwMode="auto">
            <a:xfrm>
              <a:off x="4024102" y="1397888"/>
              <a:ext cx="30004" cy="66391"/>
            </a:xfrm>
            <a:custGeom>
              <a:gdLst>
                <a:gd fmla="*/ 23 w 47" name="T0"/>
                <a:gd fmla="*/ 22 h 104" name="T1"/>
                <a:gd fmla="*/ 23 w 47" name="T2"/>
                <a:gd fmla="*/ 22 h 104" name="T3"/>
                <a:gd fmla="*/ 2 w 47" name="T4"/>
                <a:gd fmla="*/ 31 h 104" name="T5"/>
                <a:gd fmla="*/ 0 w 47" name="T6"/>
                <a:gd fmla="*/ 12 h 104" name="T7"/>
                <a:gd fmla="*/ 26 w 47" name="T8"/>
                <a:gd fmla="*/ 0 h 104" name="T9"/>
                <a:gd fmla="*/ 47 w 47" name="T10"/>
                <a:gd fmla="*/ 0 h 104" name="T11"/>
                <a:gd fmla="*/ 47 w 47" name="T12"/>
                <a:gd fmla="*/ 104 h 104" name="T13"/>
                <a:gd fmla="*/ 23 w 47" name="T14"/>
                <a:gd fmla="*/ 104 h 104" name="T15"/>
                <a:gd fmla="*/ 23 w 47" name="T16"/>
                <a:gd fmla="*/ 22 h 1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4" w="47">
                  <a:moveTo>
                    <a:pt x="23" y="22"/>
                  </a:moveTo>
                  <a:lnTo>
                    <a:pt x="23" y="22"/>
                  </a:lnTo>
                  <a:lnTo>
                    <a:pt x="2" y="31"/>
                  </a:lnTo>
                  <a:lnTo>
                    <a:pt x="0" y="12"/>
                  </a:lnTo>
                  <a:lnTo>
                    <a:pt x="26" y="0"/>
                  </a:lnTo>
                  <a:lnTo>
                    <a:pt x="47" y="0"/>
                  </a:lnTo>
                  <a:lnTo>
                    <a:pt x="47" y="104"/>
                  </a:lnTo>
                  <a:lnTo>
                    <a:pt x="23" y="104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32" name="Freeform 481"/>
            <p:cNvSpPr>
              <a:spLocks noEditPoints="1"/>
            </p:cNvSpPr>
            <p:nvPr/>
          </p:nvSpPr>
          <p:spPr bwMode="auto">
            <a:xfrm>
              <a:off x="4075172" y="1396612"/>
              <a:ext cx="51071" cy="69583"/>
            </a:xfrm>
            <a:custGeom>
              <a:gdLst>
                <a:gd fmla="*/ 29 w 34" name="T0"/>
                <a:gd fmla="*/ 8 h 46" name="T1"/>
                <a:gd fmla="*/ 25 w 34" name="T2"/>
                <a:gd fmla="*/ 8 h 46" name="T3"/>
                <a:gd fmla="*/ 10 w 34" name="T4"/>
                <a:gd fmla="*/ 19 h 46" name="T5"/>
                <a:gd fmla="*/ 11 w 34" name="T6"/>
                <a:gd fmla="*/ 19 h 46" name="T7"/>
                <a:gd fmla="*/ 20 w 34" name="T8"/>
                <a:gd fmla="*/ 15 h 46" name="T9"/>
                <a:gd fmla="*/ 34 w 34" name="T10"/>
                <a:gd fmla="*/ 30 h 46" name="T11"/>
                <a:gd fmla="*/ 17 w 34" name="T12"/>
                <a:gd fmla="*/ 46 h 46" name="T13"/>
                <a:gd fmla="*/ 0 w 34" name="T14"/>
                <a:gd fmla="*/ 27 h 46" name="T15"/>
                <a:gd fmla="*/ 8 w 34" name="T16"/>
                <a:gd fmla="*/ 7 h 46" name="T17"/>
                <a:gd fmla="*/ 25 w 34" name="T18"/>
                <a:gd fmla="*/ 0 h 46" name="T19"/>
                <a:gd fmla="*/ 29 w 34" name="T20"/>
                <a:gd fmla="*/ 0 h 46" name="T21"/>
                <a:gd fmla="*/ 29 w 34" name="T22"/>
                <a:gd fmla="*/ 8 h 46" name="T23"/>
                <a:gd fmla="*/ 23 w 34" name="T24"/>
                <a:gd fmla="*/ 31 h 46" name="T25"/>
                <a:gd fmla="*/ 17 w 34" name="T26"/>
                <a:gd fmla="*/ 23 h 46" name="T27"/>
                <a:gd fmla="*/ 11 w 34" name="T28"/>
                <a:gd fmla="*/ 27 h 46" name="T29"/>
                <a:gd fmla="*/ 10 w 34" name="T30"/>
                <a:gd fmla="*/ 29 h 46" name="T31"/>
                <a:gd fmla="*/ 17 w 34" name="T32"/>
                <a:gd fmla="*/ 38 h 46" name="T33"/>
                <a:gd fmla="*/ 23 w 34" name="T34"/>
                <a:gd fmla="*/ 31 h 4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6" w="34">
                  <a:moveTo>
                    <a:pt x="29" y="8"/>
                  </a:moveTo>
                  <a:cubicBezTo>
                    <a:pt x="28" y="8"/>
                    <a:pt x="27" y="8"/>
                    <a:pt x="25" y="8"/>
                  </a:cubicBezTo>
                  <a:cubicBezTo>
                    <a:pt x="16" y="9"/>
                    <a:pt x="12" y="14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6" y="15"/>
                    <a:pt x="20" y="15"/>
                  </a:cubicBezTo>
                  <a:cubicBezTo>
                    <a:pt x="28" y="15"/>
                    <a:pt x="34" y="21"/>
                    <a:pt x="34" y="30"/>
                  </a:cubicBezTo>
                  <a:cubicBezTo>
                    <a:pt x="34" y="39"/>
                    <a:pt x="27" y="46"/>
                    <a:pt x="17" y="46"/>
                  </a:cubicBezTo>
                  <a:cubicBezTo>
                    <a:pt x="6" y="46"/>
                    <a:pt x="0" y="37"/>
                    <a:pt x="0" y="27"/>
                  </a:cubicBezTo>
                  <a:cubicBezTo>
                    <a:pt x="0" y="18"/>
                    <a:pt x="3" y="11"/>
                    <a:pt x="8" y="7"/>
                  </a:cubicBezTo>
                  <a:cubicBezTo>
                    <a:pt x="12" y="3"/>
                    <a:pt x="18" y="1"/>
                    <a:pt x="25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8"/>
                  </a:lnTo>
                  <a:close/>
                  <a:moveTo>
                    <a:pt x="23" y="31"/>
                  </a:moveTo>
                  <a:cubicBezTo>
                    <a:pt x="23" y="26"/>
                    <a:pt x="21" y="23"/>
                    <a:pt x="17" y="23"/>
                  </a:cubicBezTo>
                  <a:cubicBezTo>
                    <a:pt x="14" y="23"/>
                    <a:pt x="12" y="25"/>
                    <a:pt x="11" y="27"/>
                  </a:cubicBezTo>
                  <a:cubicBezTo>
                    <a:pt x="10" y="27"/>
                    <a:pt x="10" y="28"/>
                    <a:pt x="10" y="29"/>
                  </a:cubicBezTo>
                  <a:cubicBezTo>
                    <a:pt x="10" y="34"/>
                    <a:pt x="13" y="38"/>
                    <a:pt x="17" y="38"/>
                  </a:cubicBezTo>
                  <a:cubicBezTo>
                    <a:pt x="21" y="38"/>
                    <a:pt x="23" y="35"/>
                    <a:pt x="23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33" name="Freeform 482"/>
            <p:cNvSpPr>
              <a:spLocks noEditPoints="1"/>
            </p:cNvSpPr>
            <p:nvPr/>
          </p:nvSpPr>
          <p:spPr bwMode="auto">
            <a:xfrm>
              <a:off x="4132626" y="1396612"/>
              <a:ext cx="84266" cy="69583"/>
            </a:xfrm>
            <a:custGeom>
              <a:gdLst>
                <a:gd fmla="*/ 24 w 56" name="T0"/>
                <a:gd fmla="*/ 13 h 46" name="T1"/>
                <a:gd fmla="*/ 12 w 56" name="T2"/>
                <a:gd fmla="*/ 27 h 46" name="T3"/>
                <a:gd fmla="*/ 0 w 56" name="T4"/>
                <a:gd fmla="*/ 14 h 46" name="T5"/>
                <a:gd fmla="*/ 12 w 56" name="T6"/>
                <a:gd fmla="*/ 0 h 46" name="T7"/>
                <a:gd fmla="*/ 24 w 56" name="T8"/>
                <a:gd fmla="*/ 13 h 46" name="T9"/>
                <a:gd fmla="*/ 7 w 56" name="T10"/>
                <a:gd fmla="*/ 14 h 46" name="T11"/>
                <a:gd fmla="*/ 12 w 56" name="T12"/>
                <a:gd fmla="*/ 22 h 46" name="T13"/>
                <a:gd fmla="*/ 16 w 56" name="T14"/>
                <a:gd fmla="*/ 14 h 46" name="T15"/>
                <a:gd fmla="*/ 12 w 56" name="T16"/>
                <a:gd fmla="*/ 6 h 46" name="T17"/>
                <a:gd fmla="*/ 7 w 56" name="T18"/>
                <a:gd fmla="*/ 14 h 46" name="T19"/>
                <a:gd fmla="*/ 12 w 56" name="T20"/>
                <a:gd fmla="*/ 46 h 46" name="T21"/>
                <a:gd fmla="*/ 38 w 56" name="T22"/>
                <a:gd fmla="*/ 0 h 46" name="T23"/>
                <a:gd fmla="*/ 43 w 56" name="T24"/>
                <a:gd fmla="*/ 0 h 46" name="T25"/>
                <a:gd fmla="*/ 18 w 56" name="T26"/>
                <a:gd fmla="*/ 46 h 46" name="T27"/>
                <a:gd fmla="*/ 12 w 56" name="T28"/>
                <a:gd fmla="*/ 46 h 46" name="T29"/>
                <a:gd fmla="*/ 56 w 56" name="T30"/>
                <a:gd fmla="*/ 32 h 46" name="T31"/>
                <a:gd fmla="*/ 44 w 56" name="T32"/>
                <a:gd fmla="*/ 46 h 46" name="T33"/>
                <a:gd fmla="*/ 32 w 56" name="T34"/>
                <a:gd fmla="*/ 33 h 46" name="T35"/>
                <a:gd fmla="*/ 44 w 56" name="T36"/>
                <a:gd fmla="*/ 19 h 46" name="T37"/>
                <a:gd fmla="*/ 56 w 56" name="T38"/>
                <a:gd fmla="*/ 32 h 46" name="T39"/>
                <a:gd fmla="*/ 40 w 56" name="T40"/>
                <a:gd fmla="*/ 32 h 46" name="T41"/>
                <a:gd fmla="*/ 44 w 56" name="T42"/>
                <a:gd fmla="*/ 40 h 46" name="T43"/>
                <a:gd fmla="*/ 48 w 56" name="T44"/>
                <a:gd fmla="*/ 32 h 46" name="T45"/>
                <a:gd fmla="*/ 44 w 56" name="T46"/>
                <a:gd fmla="*/ 24 h 46" name="T47"/>
                <a:gd fmla="*/ 40 w 56" name="T48"/>
                <a:gd fmla="*/ 32 h 4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6" w="56">
                  <a:moveTo>
                    <a:pt x="24" y="13"/>
                  </a:moveTo>
                  <a:cubicBezTo>
                    <a:pt x="24" y="23"/>
                    <a:pt x="18" y="27"/>
                    <a:pt x="12" y="27"/>
                  </a:cubicBezTo>
                  <a:cubicBezTo>
                    <a:pt x="5" y="27"/>
                    <a:pt x="0" y="22"/>
                    <a:pt x="0" y="14"/>
                  </a:cubicBezTo>
                  <a:cubicBezTo>
                    <a:pt x="0" y="6"/>
                    <a:pt x="4" y="0"/>
                    <a:pt x="12" y="0"/>
                  </a:cubicBezTo>
                  <a:cubicBezTo>
                    <a:pt x="20" y="0"/>
                    <a:pt x="24" y="6"/>
                    <a:pt x="24" y="13"/>
                  </a:cubicBezTo>
                  <a:close/>
                  <a:moveTo>
                    <a:pt x="7" y="14"/>
                  </a:moveTo>
                  <a:cubicBezTo>
                    <a:pt x="7" y="18"/>
                    <a:pt x="9" y="22"/>
                    <a:pt x="12" y="22"/>
                  </a:cubicBezTo>
                  <a:cubicBezTo>
                    <a:pt x="15" y="22"/>
                    <a:pt x="16" y="19"/>
                    <a:pt x="16" y="14"/>
                  </a:cubicBezTo>
                  <a:cubicBezTo>
                    <a:pt x="16" y="9"/>
                    <a:pt x="15" y="6"/>
                    <a:pt x="12" y="6"/>
                  </a:cubicBezTo>
                  <a:cubicBezTo>
                    <a:pt x="9" y="6"/>
                    <a:pt x="7" y="9"/>
                    <a:pt x="7" y="14"/>
                  </a:cubicBezTo>
                  <a:close/>
                  <a:moveTo>
                    <a:pt x="12" y="46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8" y="46"/>
                    <a:pt x="18" y="46"/>
                    <a:pt x="18" y="46"/>
                  </a:cubicBezTo>
                  <a:lnTo>
                    <a:pt x="12" y="46"/>
                  </a:lnTo>
                  <a:close/>
                  <a:moveTo>
                    <a:pt x="56" y="32"/>
                  </a:moveTo>
                  <a:cubicBezTo>
                    <a:pt x="56" y="41"/>
                    <a:pt x="50" y="46"/>
                    <a:pt x="44" y="46"/>
                  </a:cubicBezTo>
                  <a:cubicBezTo>
                    <a:pt x="37" y="46"/>
                    <a:pt x="32" y="41"/>
                    <a:pt x="32" y="33"/>
                  </a:cubicBezTo>
                  <a:cubicBezTo>
                    <a:pt x="32" y="25"/>
                    <a:pt x="37" y="19"/>
                    <a:pt x="44" y="19"/>
                  </a:cubicBezTo>
                  <a:cubicBezTo>
                    <a:pt x="52" y="19"/>
                    <a:pt x="56" y="24"/>
                    <a:pt x="56" y="32"/>
                  </a:cubicBezTo>
                  <a:close/>
                  <a:moveTo>
                    <a:pt x="40" y="32"/>
                  </a:moveTo>
                  <a:cubicBezTo>
                    <a:pt x="39" y="37"/>
                    <a:pt x="41" y="40"/>
                    <a:pt x="44" y="40"/>
                  </a:cubicBezTo>
                  <a:cubicBezTo>
                    <a:pt x="47" y="40"/>
                    <a:pt x="48" y="37"/>
                    <a:pt x="48" y="32"/>
                  </a:cubicBezTo>
                  <a:cubicBezTo>
                    <a:pt x="48" y="28"/>
                    <a:pt x="47" y="24"/>
                    <a:pt x="44" y="24"/>
                  </a:cubicBezTo>
                  <a:cubicBezTo>
                    <a:pt x="41" y="24"/>
                    <a:pt x="40" y="28"/>
                    <a:pt x="4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  <p:sp>
          <p:nvSpPr>
            <p:cNvPr id="134" name="Freeform 483"/>
            <p:cNvSpPr/>
            <p:nvPr/>
          </p:nvSpPr>
          <p:spPr bwMode="auto">
            <a:xfrm>
              <a:off x="4995724" y="1657711"/>
              <a:ext cx="1506591" cy="1706405"/>
            </a:xfrm>
            <a:custGeom>
              <a:gdLst>
                <a:gd fmla="*/ 2360 w 2360" name="T0"/>
                <a:gd fmla="*/ 2673 h 2673" name="T1"/>
                <a:gd fmla="*/ 1701 w 2360" name="T2"/>
                <a:gd fmla="*/ 2673 h 2673" name="T3"/>
                <a:gd fmla="*/ 1701 w 2360" name="T4"/>
                <a:gd fmla="*/ 66 h 2673" name="T5"/>
                <a:gd fmla="*/ 0 w 2360" name="T6"/>
                <a:gd fmla="*/ 66 h 2673" name="T7"/>
                <a:gd fmla="*/ 0 w 2360" name="T8"/>
                <a:gd fmla="*/ 0 h 2673" name="T9"/>
                <a:gd fmla="*/ 1767 w 2360" name="T10"/>
                <a:gd fmla="*/ 0 h 2673" name="T11"/>
                <a:gd fmla="*/ 1767 w 2360" name="T12"/>
                <a:gd fmla="*/ 2607 h 2673" name="T13"/>
                <a:gd fmla="*/ 2360 w 2360" name="T14"/>
                <a:gd fmla="*/ 2607 h 2673" name="T15"/>
                <a:gd fmla="*/ 2360 w 2360" name="T16"/>
                <a:gd fmla="*/ 2673 h 26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3" w="2360">
                  <a:moveTo>
                    <a:pt x="2360" y="2673"/>
                  </a:moveTo>
                  <a:lnTo>
                    <a:pt x="1701" y="2673"/>
                  </a:lnTo>
                  <a:lnTo>
                    <a:pt x="1701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1767" y="2607"/>
                  </a:lnTo>
                  <a:lnTo>
                    <a:pt x="2360" y="2607"/>
                  </a:lnTo>
                  <a:lnTo>
                    <a:pt x="2360" y="26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740" compatLnSpc="1" lIns="73481" numCol="1" rIns="73481" tIns="36740" vert="horz" wrap="square">
              <a:prstTxWarp prst="textNoShape">
                <a:avLst/>
              </a:prstTxWarp>
            </a:bodyPr>
            <a:lstStyle/>
            <a:p>
              <a:endParaRPr altLang="en-US" lang="zh-CN" sz="2323"/>
            </a:p>
          </p:txBody>
        </p:sp>
      </p:grpSp>
      <p:sp>
        <p:nvSpPr>
          <p:cNvPr id="139" name="文本框 138"/>
          <p:cNvSpPr txBox="1"/>
          <p:nvPr/>
        </p:nvSpPr>
        <p:spPr>
          <a:xfrm>
            <a:off x="719875" y="2410014"/>
            <a:ext cx="2667597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7609908" y="4829125"/>
            <a:ext cx="3313493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8720064" y="1422465"/>
            <a:ext cx="2780526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142" name="灯片编号占位符 14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517FA5F-822D-45DB-9392-524E27AEBBE8}" type="slidenum">
              <a:rPr altLang="en-US" lang="zh-CN" smtClean="0"/>
              <a:t>5</a:t>
            </a:fld>
          </a:p>
        </p:txBody>
      </p:sp>
      <p:sp>
        <p:nvSpPr>
          <p:cNvPr id="136" name="文本框 135"/>
          <p:cNvSpPr txBox="1"/>
          <p:nvPr/>
        </p:nvSpPr>
        <p:spPr>
          <a:xfrm>
            <a:off x="585555" y="180181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8535809" y="868211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7713968" y="4230450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</p:spTree>
    <p:extLst>
      <p:ext uri="{BB962C8B-B14F-4D97-AF65-F5344CB8AC3E}">
        <p14:creationId val="287087462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9"/>
      <p:bldP grpId="0" spid="140"/>
      <p:bldP grpId="0" spid="141"/>
      <p:bldP grpId="0" spid="136"/>
      <p:bldP grpId="0" spid="137"/>
      <p:bldP grpId="0" spid="14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2016年计划工作进度分析</a:t>
            </a:r>
          </a:p>
        </p:txBody>
      </p:sp>
      <p:sp>
        <p:nvSpPr>
          <p:cNvPr id="10" name="Freeform 10"/>
          <p:cNvSpPr/>
          <p:nvPr/>
        </p:nvSpPr>
        <p:spPr bwMode="auto">
          <a:xfrm>
            <a:off x="975507" y="1555218"/>
            <a:ext cx="4180027" cy="3215815"/>
          </a:xfrm>
          <a:custGeom>
            <a:gdLst>
              <a:gd fmla="*/ 3932 w 3932" name="T0"/>
              <a:gd fmla="*/ 0 h 3025" name="T1"/>
              <a:gd fmla="*/ 0 w 3932" name="T2"/>
              <a:gd fmla="*/ 0 h 3025" name="T3"/>
              <a:gd fmla="*/ 0 w 3932" name="T4"/>
              <a:gd fmla="*/ 302 h 3025" name="T5"/>
              <a:gd fmla="*/ 0 w 3932" name="T6"/>
              <a:gd fmla="*/ 3025 h 3025" name="T7"/>
              <a:gd fmla="*/ 3932 w 3932" name="T8"/>
              <a:gd fmla="*/ 3025 h 3025" name="T9"/>
              <a:gd fmla="*/ 3932 w 3932" name="T10"/>
              <a:gd fmla="*/ 302 h 3025" name="T11"/>
              <a:gd fmla="*/ 3932 w 3932" name="T12"/>
              <a:gd fmla="*/ 0 h 30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25" w="3932">
                <a:moveTo>
                  <a:pt x="3932" y="0"/>
                </a:moveTo>
                <a:lnTo>
                  <a:pt x="0" y="0"/>
                </a:lnTo>
                <a:lnTo>
                  <a:pt x="0" y="302"/>
                </a:lnTo>
                <a:lnTo>
                  <a:pt x="0" y="3025"/>
                </a:lnTo>
                <a:lnTo>
                  <a:pt x="3932" y="3025"/>
                </a:lnTo>
                <a:lnTo>
                  <a:pt x="3932" y="302"/>
                </a:lnTo>
                <a:lnTo>
                  <a:pt x="39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2147" compatLnSpc="1" lIns="64295" numCol="1" rIns="64295" tIns="32147" vert="horz" wrap="square">
            <a:prstTxWarp prst="textNoShape">
              <a:avLst/>
            </a:prstTxWarp>
          </a:bodyPr>
          <a:lstStyle/>
          <a:p>
            <a:endParaRPr altLang="en-US" lang="zh-CN" sz="2153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896839" y="1474423"/>
            <a:ext cx="4180027" cy="3215815"/>
          </a:xfrm>
          <a:prstGeom prst="rect">
            <a:avLst/>
          </a:prstGeom>
          <a:solidFill>
            <a:srgbClr val="EFEEE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2147" compatLnSpc="1" lIns="64295" numCol="1" rIns="64295" tIns="32147" vert="horz" wrap="square">
            <a:prstTxWarp prst="textNoShape">
              <a:avLst/>
            </a:prstTxWarp>
          </a:bodyPr>
          <a:lstStyle/>
          <a:p>
            <a:endParaRPr altLang="en-US" lang="zh-CN" sz="2153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96839" y="1474423"/>
            <a:ext cx="4180027" cy="322114"/>
          </a:xfrm>
          <a:prstGeom prst="rect">
            <a:avLst/>
          </a:prstGeom>
          <a:solidFill>
            <a:srgbClr val="0E36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2147" compatLnSpc="1" lIns="64295" numCol="1" rIns="64295" tIns="32147" vert="horz" wrap="square">
            <a:prstTxWarp prst="textNoShape">
              <a:avLst/>
            </a:prstTxWarp>
          </a:bodyPr>
          <a:lstStyle/>
          <a:p>
            <a:endParaRPr altLang="en-US" lang="zh-CN" sz="2153"/>
          </a:p>
        </p:txBody>
      </p:sp>
      <p:grpSp>
        <p:nvGrpSpPr>
          <p:cNvPr id="267" name="组合 266"/>
          <p:cNvGrpSpPr/>
          <p:nvPr/>
        </p:nvGrpSpPr>
        <p:grpSpPr>
          <a:xfrm>
            <a:off x="1218950" y="2093611"/>
            <a:ext cx="3536867" cy="844082"/>
            <a:chOff x="1218950" y="2436511"/>
            <a:chExt cx="3536867" cy="844082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218950" y="3200863"/>
              <a:ext cx="964212" cy="79730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505276" y="3200863"/>
              <a:ext cx="964212" cy="79730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218950" y="2758622"/>
              <a:ext cx="160524" cy="32104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540002" y="2436511"/>
              <a:ext cx="161590" cy="643163"/>
            </a:xfrm>
            <a:prstGeom prst="rect">
              <a:avLst/>
            </a:pr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862113" y="2597036"/>
              <a:ext cx="160524" cy="482639"/>
            </a:xfrm>
            <a:prstGeom prst="rect">
              <a:avLst/>
            </a:pr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2505276" y="2436511"/>
              <a:ext cx="643163" cy="643163"/>
            </a:xfrm>
            <a:custGeom>
              <a:gdLst>
                <a:gd fmla="*/ 0 w 605" name="T0"/>
                <a:gd fmla="*/ 605 h 605" name="T1"/>
                <a:gd fmla="*/ 302 w 605" name="T2"/>
                <a:gd fmla="*/ 0 h 605" name="T3"/>
                <a:gd fmla="*/ 605 w 605" name="T4"/>
                <a:gd fmla="*/ 605 h 605" name="T5"/>
                <a:gd fmla="*/ 0 w 605" name="T6"/>
                <a:gd fmla="*/ 605 h 6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5" w="605">
                  <a:moveTo>
                    <a:pt x="0" y="605"/>
                  </a:moveTo>
                  <a:lnTo>
                    <a:pt x="302" y="0"/>
                  </a:lnTo>
                  <a:lnTo>
                    <a:pt x="605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986853" y="2597036"/>
              <a:ext cx="482639" cy="482639"/>
            </a:xfrm>
            <a:custGeom>
              <a:gdLst>
                <a:gd fmla="*/ 0 w 454" name="T0"/>
                <a:gd fmla="*/ 454 h 454" name="T1"/>
                <a:gd fmla="*/ 227 w 454" name="T2"/>
                <a:gd fmla="*/ 0 h 454" name="T3"/>
                <a:gd fmla="*/ 454 w 454" name="T4"/>
                <a:gd fmla="*/ 454 h 454" name="T5"/>
                <a:gd fmla="*/ 0 w 454" name="T6"/>
                <a:gd fmla="*/ 454 h 4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53" w="453">
                  <a:moveTo>
                    <a:pt x="0" y="454"/>
                  </a:moveTo>
                  <a:lnTo>
                    <a:pt x="227" y="0"/>
                  </a:lnTo>
                  <a:lnTo>
                    <a:pt x="454" y="454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790540" y="3200863"/>
              <a:ext cx="965277" cy="79730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790540" y="2436511"/>
              <a:ext cx="965277" cy="425231"/>
            </a:xfrm>
            <a:custGeom>
              <a:gdLst>
                <a:gd fmla="*/ 757 w 908" name="T0"/>
                <a:gd fmla="*/ 0 h 400" name="T1"/>
                <a:gd fmla="*/ 605 w 908" name="T2"/>
                <a:gd fmla="*/ 0 h 400" name="T3"/>
                <a:gd fmla="*/ 454 w 908" name="T4"/>
                <a:gd fmla="*/ 0 h 400" name="T5"/>
                <a:gd fmla="*/ 303 w 908" name="T6"/>
                <a:gd fmla="*/ 0 h 400" name="T7"/>
                <a:gd fmla="*/ 152 w 908" name="T8"/>
                <a:gd fmla="*/ 0 h 400" name="T9"/>
                <a:gd fmla="*/ 0 w 908" name="T10"/>
                <a:gd fmla="*/ 0 h 400" name="T11"/>
                <a:gd fmla="*/ 0 w 908" name="T12"/>
                <a:gd fmla="*/ 369 h 400" name="T13"/>
                <a:gd fmla="*/ 152 w 908" name="T14"/>
                <a:gd fmla="*/ 343 h 400" name="T15"/>
                <a:gd fmla="*/ 303 w 908" name="T16"/>
                <a:gd fmla="*/ 400 h 400" name="T17"/>
                <a:gd fmla="*/ 454 w 908" name="T18"/>
                <a:gd fmla="*/ 246 h 400" name="T19"/>
                <a:gd fmla="*/ 605 w 908" name="T20"/>
                <a:gd fmla="*/ 338 h 400" name="T21"/>
                <a:gd fmla="*/ 757 w 908" name="T22"/>
                <a:gd fmla="*/ 255 h 400" name="T23"/>
                <a:gd fmla="*/ 908 w 908" name="T24"/>
                <a:gd fmla="*/ 170 h 400" name="T25"/>
                <a:gd fmla="*/ 908 w 908" name="T26"/>
                <a:gd fmla="*/ 0 h 400" name="T27"/>
                <a:gd fmla="*/ 757 w 908" name="T28"/>
                <a:gd fmla="*/ 0 h 40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00" w="907">
                  <a:moveTo>
                    <a:pt x="757" y="0"/>
                  </a:moveTo>
                  <a:lnTo>
                    <a:pt x="605" y="0"/>
                  </a:lnTo>
                  <a:lnTo>
                    <a:pt x="454" y="0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52" y="343"/>
                  </a:lnTo>
                  <a:lnTo>
                    <a:pt x="303" y="400"/>
                  </a:lnTo>
                  <a:lnTo>
                    <a:pt x="454" y="246"/>
                  </a:lnTo>
                  <a:lnTo>
                    <a:pt x="605" y="338"/>
                  </a:lnTo>
                  <a:lnTo>
                    <a:pt x="757" y="255"/>
                  </a:lnTo>
                  <a:lnTo>
                    <a:pt x="908" y="170"/>
                  </a:lnTo>
                  <a:lnTo>
                    <a:pt x="908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790540" y="2801146"/>
              <a:ext cx="161590" cy="276401"/>
            </a:xfrm>
            <a:custGeom>
              <a:gdLst>
                <a:gd fmla="*/ 0 w 152" name="T0"/>
                <a:gd fmla="*/ 260 h 260" name="T1"/>
                <a:gd fmla="*/ 152 w 152" name="T2"/>
                <a:gd fmla="*/ 260 h 260" name="T3"/>
                <a:gd fmla="*/ 152 w 152" name="T4"/>
                <a:gd fmla="*/ 0 h 260" name="T5"/>
                <a:gd fmla="*/ 0 w 152" name="T6"/>
                <a:gd fmla="*/ 26 h 260" name="T7"/>
                <a:gd fmla="*/ 0 w 152" name="T8"/>
                <a:gd fmla="*/ 260 h 2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0" w="152">
                  <a:moveTo>
                    <a:pt x="0" y="260"/>
                  </a:moveTo>
                  <a:lnTo>
                    <a:pt x="152" y="260"/>
                  </a:lnTo>
                  <a:lnTo>
                    <a:pt x="152" y="0"/>
                  </a:lnTo>
                  <a:lnTo>
                    <a:pt x="0" y="26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79B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4433703" y="2707596"/>
              <a:ext cx="161590" cy="369951"/>
            </a:xfrm>
            <a:custGeom>
              <a:gdLst>
                <a:gd fmla="*/ 0 w 152" name="T0"/>
                <a:gd fmla="*/ 83 h 348" name="T1"/>
                <a:gd fmla="*/ 0 w 152" name="T2"/>
                <a:gd fmla="*/ 348 h 348" name="T3"/>
                <a:gd fmla="*/ 152 w 152" name="T4"/>
                <a:gd fmla="*/ 348 h 348" name="T5"/>
                <a:gd fmla="*/ 152 w 152" name="T6"/>
                <a:gd fmla="*/ 0 h 348" name="T7"/>
                <a:gd fmla="*/ 0 w 152" name="T8"/>
                <a:gd fmla="*/ 83 h 3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8" w="152">
                  <a:moveTo>
                    <a:pt x="0" y="83"/>
                  </a:moveTo>
                  <a:lnTo>
                    <a:pt x="0" y="348"/>
                  </a:lnTo>
                  <a:lnTo>
                    <a:pt x="152" y="348"/>
                  </a:lnTo>
                  <a:lnTo>
                    <a:pt x="152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79B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4112654" y="2698029"/>
              <a:ext cx="160524" cy="379518"/>
            </a:xfrm>
            <a:custGeom>
              <a:gdLst>
                <a:gd fmla="*/ 0 w 151" name="T0"/>
                <a:gd fmla="*/ 357 h 357" name="T1"/>
                <a:gd fmla="*/ 151 w 151" name="T2"/>
                <a:gd fmla="*/ 357 h 357" name="T3"/>
                <a:gd fmla="*/ 151 w 151" name="T4"/>
                <a:gd fmla="*/ 0 h 357" name="T5"/>
                <a:gd fmla="*/ 0 w 151" name="T6"/>
                <a:gd fmla="*/ 154 h 357" name="T7"/>
                <a:gd fmla="*/ 0 w 151" name="T8"/>
                <a:gd fmla="*/ 357 h 3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7" w="151">
                  <a:moveTo>
                    <a:pt x="0" y="357"/>
                  </a:moveTo>
                  <a:lnTo>
                    <a:pt x="151" y="357"/>
                  </a:lnTo>
                  <a:lnTo>
                    <a:pt x="151" y="0"/>
                  </a:lnTo>
                  <a:lnTo>
                    <a:pt x="0" y="154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79BB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595290" y="2617234"/>
              <a:ext cx="160524" cy="460313"/>
            </a:xfrm>
            <a:custGeom>
              <a:gdLst>
                <a:gd fmla="*/ 0 w 151" name="T0"/>
                <a:gd fmla="*/ 85 h 433" name="T1"/>
                <a:gd fmla="*/ 0 w 151" name="T2"/>
                <a:gd fmla="*/ 433 h 433" name="T3"/>
                <a:gd fmla="*/ 151 w 151" name="T4"/>
                <a:gd fmla="*/ 433 h 433" name="T5"/>
                <a:gd fmla="*/ 151 w 151" name="T6"/>
                <a:gd fmla="*/ 0 h 433" name="T7"/>
                <a:gd fmla="*/ 0 w 151" name="T8"/>
                <a:gd fmla="*/ 85 h 4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2" w="151">
                  <a:moveTo>
                    <a:pt x="0" y="85"/>
                  </a:moveTo>
                  <a:lnTo>
                    <a:pt x="0" y="433"/>
                  </a:lnTo>
                  <a:lnTo>
                    <a:pt x="151" y="433"/>
                  </a:lnTo>
                  <a:lnTo>
                    <a:pt x="151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952126" y="2801146"/>
              <a:ext cx="160524" cy="276401"/>
            </a:xfrm>
            <a:custGeom>
              <a:gdLst>
                <a:gd fmla="*/ 0 w 151" name="T0"/>
                <a:gd fmla="*/ 260 h 260" name="T1"/>
                <a:gd fmla="*/ 151 w 151" name="T2"/>
                <a:gd fmla="*/ 260 h 260" name="T3"/>
                <a:gd fmla="*/ 151 w 151" name="T4"/>
                <a:gd fmla="*/ 57 h 260" name="T5"/>
                <a:gd fmla="*/ 0 w 151" name="T6"/>
                <a:gd fmla="*/ 0 h 260" name="T7"/>
                <a:gd fmla="*/ 0 w 151" name="T8"/>
                <a:gd fmla="*/ 260 h 2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0" w="151">
                  <a:moveTo>
                    <a:pt x="0" y="260"/>
                  </a:moveTo>
                  <a:lnTo>
                    <a:pt x="151" y="260"/>
                  </a:lnTo>
                  <a:lnTo>
                    <a:pt x="151" y="57"/>
                  </a:lnTo>
                  <a:lnTo>
                    <a:pt x="0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4273179" y="2698029"/>
              <a:ext cx="160524" cy="379518"/>
            </a:xfrm>
            <a:custGeom>
              <a:gdLst>
                <a:gd fmla="*/ 0 w 151" name="T0"/>
                <a:gd fmla="*/ 357 h 357" name="T1"/>
                <a:gd fmla="*/ 151 w 151" name="T2"/>
                <a:gd fmla="*/ 357 h 357" name="T3"/>
                <a:gd fmla="*/ 151 w 151" name="T4"/>
                <a:gd fmla="*/ 92 h 357" name="T5"/>
                <a:gd fmla="*/ 0 w 151" name="T6"/>
                <a:gd fmla="*/ 0 h 357" name="T7"/>
                <a:gd fmla="*/ 0 w 151" name="T8"/>
                <a:gd fmla="*/ 357 h 3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7" w="151">
                  <a:moveTo>
                    <a:pt x="0" y="357"/>
                  </a:moveTo>
                  <a:lnTo>
                    <a:pt x="151" y="357"/>
                  </a:lnTo>
                  <a:lnTo>
                    <a:pt x="151" y="92"/>
                  </a:lnTo>
                  <a:lnTo>
                    <a:pt x="0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86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2147" compatLnSpc="1" lIns="64295" numCol="1" rIns="64295" tIns="32147" vert="horz" wrap="square">
              <a:prstTxWarp prst="textNoShape">
                <a:avLst/>
              </a:prstTxWarp>
            </a:bodyPr>
            <a:lstStyle/>
            <a:p>
              <a:endParaRPr altLang="en-US" lang="zh-CN" sz="2153"/>
            </a:p>
          </p:txBody>
        </p:sp>
      </p:grp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5310743" y="1704503"/>
            <a:ext cx="2981936" cy="2985734"/>
          </a:xfrm>
          <a:prstGeom prst="rect">
            <a:avLst/>
          </a:prstGeom>
          <a:solidFill>
            <a:srgbClr val="EFEEE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2147" compatLnSpc="1" lIns="64295" numCol="1" rIns="64295" tIns="32147" vert="horz" wrap="square">
            <a:prstTxWarp prst="textNoShape">
              <a:avLst/>
            </a:prstTxWarp>
          </a:bodyPr>
          <a:lstStyle/>
          <a:p>
            <a:endParaRPr altLang="en-US" lang="zh-CN" sz="2153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5310743" y="1474422"/>
            <a:ext cx="2981936" cy="230081"/>
          </a:xfrm>
          <a:prstGeom prst="rect">
            <a:avLst/>
          </a:prstGeom>
          <a:solidFill>
            <a:srgbClr val="0E36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2147" compatLnSpc="1" lIns="64295" numCol="1" rIns="64295" tIns="32147" vert="horz" wrap="square">
            <a:prstTxWarp prst="textNoShape">
              <a:avLst/>
            </a:prstTxWarp>
          </a:bodyPr>
          <a:lstStyle/>
          <a:p>
            <a:endParaRPr altLang="en-US" lang="zh-CN" sz="2153"/>
          </a:p>
        </p:txBody>
      </p:sp>
      <p:grpSp>
        <p:nvGrpSpPr>
          <p:cNvPr id="328" name="组合 327"/>
          <p:cNvGrpSpPr/>
          <p:nvPr/>
        </p:nvGrpSpPr>
        <p:grpSpPr>
          <a:xfrm>
            <a:off x="9000522" y="3054897"/>
            <a:ext cx="2881240" cy="3803103"/>
            <a:chOff x="9661965" y="4818916"/>
            <a:chExt cx="1630500" cy="2152184"/>
          </a:xfrm>
        </p:grpSpPr>
        <p:grpSp>
          <p:nvGrpSpPr>
            <p:cNvPr id="262" name="组合 261"/>
            <p:cNvGrpSpPr/>
            <p:nvPr/>
          </p:nvGrpSpPr>
          <p:grpSpPr>
            <a:xfrm>
              <a:off x="9661965" y="4818916"/>
              <a:ext cx="994626" cy="1288032"/>
              <a:chOff x="8234998" y="3677426"/>
              <a:chExt cx="994626" cy="1288032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8257815" y="3701850"/>
                <a:ext cx="971809" cy="1263608"/>
              </a:xfrm>
              <a:custGeom>
                <a:gdLst>
                  <a:gd fmla="*/ 1152 w 1280" name="T0"/>
                  <a:gd fmla="*/ 0 h 1664" name="T1"/>
                  <a:gd fmla="*/ 128 w 1280" name="T2"/>
                  <a:gd fmla="*/ 0 h 1664" name="T3"/>
                  <a:gd fmla="*/ 0 w 1280" name="T4"/>
                  <a:gd fmla="*/ 128 h 1664" name="T5"/>
                  <a:gd fmla="*/ 0 w 1280" name="T6"/>
                  <a:gd fmla="*/ 1536 h 1664" name="T7"/>
                  <a:gd fmla="*/ 128 w 1280" name="T8"/>
                  <a:gd fmla="*/ 1664 h 1664" name="T9"/>
                  <a:gd fmla="*/ 1152 w 1280" name="T10"/>
                  <a:gd fmla="*/ 1664 h 1664" name="T11"/>
                  <a:gd fmla="*/ 1280 w 1280" name="T12"/>
                  <a:gd fmla="*/ 1536 h 1664" name="T13"/>
                  <a:gd fmla="*/ 1280 w 1280" name="T14"/>
                  <a:gd fmla="*/ 128 h 1664" name="T15"/>
                  <a:gd fmla="*/ 1152 w 1280" name="T16"/>
                  <a:gd fmla="*/ 0 h 16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64" w="1280">
                    <a:moveTo>
                      <a:pt x="1152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1607"/>
                      <a:pt x="57" y="1664"/>
                      <a:pt x="128" y="1664"/>
                    </a:cubicBezTo>
                    <a:cubicBezTo>
                      <a:pt x="1152" y="1664"/>
                      <a:pt x="1152" y="1664"/>
                      <a:pt x="1152" y="1664"/>
                    </a:cubicBezTo>
                    <a:cubicBezTo>
                      <a:pt x="1223" y="1664"/>
                      <a:pt x="1280" y="1607"/>
                      <a:pt x="1280" y="1536"/>
                    </a:cubicBezTo>
                    <a:cubicBezTo>
                      <a:pt x="1280" y="128"/>
                      <a:pt x="1280" y="128"/>
                      <a:pt x="1280" y="128"/>
                    </a:cubicBezTo>
                    <a:cubicBezTo>
                      <a:pt x="1280" y="57"/>
                      <a:pt x="1223" y="0"/>
                      <a:pt x="1152" y="0"/>
                    </a:cubicBezTo>
                  </a:path>
                </a:pathLst>
              </a:custGeom>
              <a:solidFill>
                <a:srgbClr val="5E9A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8234998" y="3677426"/>
                <a:ext cx="970523" cy="1263929"/>
              </a:xfrm>
              <a:custGeom>
                <a:gdLst>
                  <a:gd fmla="*/ 1278 w 1278" name="T0"/>
                  <a:gd fmla="*/ 1536 h 1664" name="T1"/>
                  <a:gd fmla="*/ 1278 w 1278" name="T2"/>
                  <a:gd fmla="*/ 128 h 1664" name="T3"/>
                  <a:gd fmla="*/ 1150 w 1278" name="T4"/>
                  <a:gd fmla="*/ 0 h 1664" name="T5"/>
                  <a:gd fmla="*/ 128 w 1278" name="T6"/>
                  <a:gd fmla="*/ 0 h 1664" name="T7"/>
                  <a:gd fmla="*/ 0 w 1278" name="T8"/>
                  <a:gd fmla="*/ 128 h 1664" name="T9"/>
                  <a:gd fmla="*/ 0 w 1278" name="T10"/>
                  <a:gd fmla="*/ 1536 h 1664" name="T11"/>
                  <a:gd fmla="*/ 128 w 1278" name="T12"/>
                  <a:gd fmla="*/ 1664 h 1664" name="T13"/>
                  <a:gd fmla="*/ 1150 w 1278" name="T14"/>
                  <a:gd fmla="*/ 1664 h 1664" name="T15"/>
                  <a:gd fmla="*/ 1278 w 1278" name="T16"/>
                  <a:gd fmla="*/ 1536 h 16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64" w="1278">
                    <a:moveTo>
                      <a:pt x="1278" y="1536"/>
                    </a:moveTo>
                    <a:cubicBezTo>
                      <a:pt x="1278" y="128"/>
                      <a:pt x="1278" y="128"/>
                      <a:pt x="1278" y="128"/>
                    </a:cubicBezTo>
                    <a:cubicBezTo>
                      <a:pt x="1278" y="58"/>
                      <a:pt x="1221" y="0"/>
                      <a:pt x="115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57" y="0"/>
                      <a:pt x="0" y="58"/>
                      <a:pt x="0" y="128"/>
                    </a:cubicBezTo>
                    <a:cubicBezTo>
                      <a:pt x="0" y="1536"/>
                      <a:pt x="0" y="1536"/>
                      <a:pt x="0" y="1536"/>
                    </a:cubicBezTo>
                    <a:cubicBezTo>
                      <a:pt x="0" y="1607"/>
                      <a:pt x="57" y="1664"/>
                      <a:pt x="128" y="1664"/>
                    </a:cubicBezTo>
                    <a:cubicBezTo>
                      <a:pt x="1150" y="1664"/>
                      <a:pt x="1150" y="1664"/>
                      <a:pt x="1150" y="1664"/>
                    </a:cubicBezTo>
                    <a:cubicBezTo>
                      <a:pt x="1221" y="1664"/>
                      <a:pt x="1278" y="1607"/>
                      <a:pt x="1278" y="1536"/>
                    </a:cubicBez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sp>
            <p:nvSpPr>
              <p:cNvPr id="126" name="Freeform 126"/>
              <p:cNvSpPr/>
              <p:nvPr/>
            </p:nvSpPr>
            <p:spPr bwMode="auto">
              <a:xfrm>
                <a:off x="8332051" y="3774800"/>
                <a:ext cx="776097" cy="1069182"/>
              </a:xfrm>
              <a:custGeom>
                <a:gdLst>
                  <a:gd fmla="*/ 2415 w 2415" name="T0"/>
                  <a:gd fmla="*/ 3327 h 3327" name="T1"/>
                  <a:gd fmla="*/ 2415 w 2415" name="T2"/>
                  <a:gd fmla="*/ 3327 h 3327" name="T3"/>
                  <a:gd fmla="*/ 0 w 2415" name="T4"/>
                  <a:gd fmla="*/ 3327 h 3327" name="T5"/>
                  <a:gd fmla="*/ 0 w 2415" name="T6"/>
                  <a:gd fmla="*/ 3327 h 3327" name="T7"/>
                  <a:gd fmla="*/ 0 w 2415" name="T8"/>
                  <a:gd fmla="*/ 0 h 3327" name="T9"/>
                  <a:gd fmla="*/ 0 w 2415" name="T10"/>
                  <a:gd fmla="*/ 0 h 3327" name="T11"/>
                  <a:gd fmla="*/ 2415 w 2415" name="T12"/>
                  <a:gd fmla="*/ 0 h 3327" name="T13"/>
                  <a:gd fmla="*/ 2415 w 2415" name="T14"/>
                  <a:gd fmla="*/ 0 h 3327" name="T15"/>
                  <a:gd fmla="*/ 2415 w 2415" name="T16"/>
                  <a:gd fmla="*/ 3327 h 33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27" w="2415">
                    <a:moveTo>
                      <a:pt x="2415" y="3327"/>
                    </a:moveTo>
                    <a:lnTo>
                      <a:pt x="2415" y="3327"/>
                    </a:lnTo>
                    <a:lnTo>
                      <a:pt x="0" y="3327"/>
                    </a:lnTo>
                    <a:lnTo>
                      <a:pt x="0" y="33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15" y="0"/>
                    </a:lnTo>
                    <a:lnTo>
                      <a:pt x="2415" y="0"/>
                    </a:lnTo>
                    <a:lnTo>
                      <a:pt x="2415" y="3327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8664663" y="4880297"/>
                <a:ext cx="97374" cy="24424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sp>
            <p:nvSpPr>
              <p:cNvPr id="253" name="Freeform 254"/>
              <p:cNvSpPr/>
              <p:nvPr/>
            </p:nvSpPr>
            <p:spPr bwMode="auto">
              <a:xfrm>
                <a:off x="8713190" y="4017752"/>
                <a:ext cx="205995" cy="291478"/>
              </a:xfrm>
              <a:custGeom>
                <a:gdLst>
                  <a:gd fmla="*/ 271 w 271" name="T0"/>
                  <a:gd fmla="*/ 113 h 384" name="T1"/>
                  <a:gd fmla="*/ 0 w 271" name="T2"/>
                  <a:gd fmla="*/ 0 h 384" name="T3"/>
                  <a:gd fmla="*/ 0 w 271" name="T4"/>
                  <a:gd fmla="*/ 384 h 384" name="T5"/>
                  <a:gd fmla="*/ 271 w 271" name="T6"/>
                  <a:gd fmla="*/ 113 h 38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4" w="271">
                    <a:moveTo>
                      <a:pt x="271" y="113"/>
                    </a:moveTo>
                    <a:cubicBezTo>
                      <a:pt x="202" y="43"/>
                      <a:pt x="106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lnTo>
                      <a:pt x="271" y="11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sp>
            <p:nvSpPr>
              <p:cNvPr id="254" name="Freeform 255"/>
              <p:cNvSpPr/>
              <p:nvPr/>
            </p:nvSpPr>
            <p:spPr bwMode="auto">
              <a:xfrm>
                <a:off x="8421711" y="4017752"/>
                <a:ext cx="497474" cy="583278"/>
              </a:xfrm>
              <a:custGeom>
                <a:gdLst>
                  <a:gd fmla="*/ 384 w 655" name="T0"/>
                  <a:gd fmla="*/ 0 h 768" name="T1"/>
                  <a:gd fmla="*/ 0 w 655" name="T2"/>
                  <a:gd fmla="*/ 384 h 768" name="T3"/>
                  <a:gd fmla="*/ 384 w 655" name="T4"/>
                  <a:gd fmla="*/ 768 h 768" name="T5"/>
                  <a:gd fmla="*/ 655 w 655" name="T6"/>
                  <a:gd fmla="*/ 656 h 768" name="T7"/>
                  <a:gd fmla="*/ 384 w 655" name="T8"/>
                  <a:gd fmla="*/ 384 h 768" name="T9"/>
                  <a:gd fmla="*/ 384 w 655" name="T10"/>
                  <a:gd fmla="*/ 0 h 7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68" w="655">
                    <a:moveTo>
                      <a:pt x="384" y="0"/>
                    </a:moveTo>
                    <a:cubicBezTo>
                      <a:pt x="172" y="0"/>
                      <a:pt x="0" y="172"/>
                      <a:pt x="0" y="384"/>
                    </a:cubicBezTo>
                    <a:cubicBezTo>
                      <a:pt x="0" y="596"/>
                      <a:pt x="172" y="768"/>
                      <a:pt x="384" y="768"/>
                    </a:cubicBezTo>
                    <a:cubicBezTo>
                      <a:pt x="490" y="768"/>
                      <a:pt x="586" y="725"/>
                      <a:pt x="655" y="656"/>
                    </a:cubicBezTo>
                    <a:cubicBezTo>
                      <a:pt x="384" y="384"/>
                      <a:pt x="384" y="384"/>
                      <a:pt x="384" y="384"/>
                    </a:cubicBez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86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sp>
            <p:nvSpPr>
              <p:cNvPr id="255" name="Freeform 256"/>
              <p:cNvSpPr/>
              <p:nvPr/>
            </p:nvSpPr>
            <p:spPr bwMode="auto">
              <a:xfrm>
                <a:off x="8713190" y="4103557"/>
                <a:ext cx="291800" cy="412311"/>
              </a:xfrm>
              <a:custGeom>
                <a:gdLst>
                  <a:gd fmla="*/ 271 w 384" name="T0"/>
                  <a:gd fmla="*/ 0 h 543" name="T1"/>
                  <a:gd fmla="*/ 0 w 384" name="T2"/>
                  <a:gd fmla="*/ 271 h 543" name="T3"/>
                  <a:gd fmla="*/ 271 w 384" name="T4"/>
                  <a:gd fmla="*/ 543 h 543" name="T5"/>
                  <a:gd fmla="*/ 384 w 384" name="T6"/>
                  <a:gd fmla="*/ 271 h 543" name="T7"/>
                  <a:gd fmla="*/ 271 w 384" name="T8"/>
                  <a:gd fmla="*/ 0 h 5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3" w="384">
                    <a:moveTo>
                      <a:pt x="271" y="0"/>
                    </a:moveTo>
                    <a:cubicBezTo>
                      <a:pt x="0" y="271"/>
                      <a:pt x="0" y="271"/>
                      <a:pt x="0" y="271"/>
                    </a:cubicBezTo>
                    <a:cubicBezTo>
                      <a:pt x="271" y="543"/>
                      <a:pt x="271" y="543"/>
                      <a:pt x="271" y="543"/>
                    </a:cubicBezTo>
                    <a:cubicBezTo>
                      <a:pt x="341" y="473"/>
                      <a:pt x="384" y="377"/>
                      <a:pt x="384" y="271"/>
                    </a:cubicBezTo>
                    <a:cubicBezTo>
                      <a:pt x="384" y="165"/>
                      <a:pt x="341" y="69"/>
                      <a:pt x="271" y="0"/>
                    </a:cubicBezTo>
                    <a:close/>
                  </a:path>
                </a:pathLst>
              </a:cu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>
              <a:off x="10417709" y="5341456"/>
              <a:ext cx="874756" cy="1629644"/>
              <a:chOff x="7699604" y="5040015"/>
              <a:chExt cx="874756" cy="1629644"/>
            </a:xfrm>
          </p:grpSpPr>
          <p:sp>
            <p:nvSpPr>
              <p:cNvPr id="106" name="Oval 106"/>
              <p:cNvSpPr>
                <a:spLocks noChangeArrowheads="1"/>
              </p:cNvSpPr>
              <p:nvPr/>
            </p:nvSpPr>
            <p:spPr bwMode="auto">
              <a:xfrm>
                <a:off x="7699604" y="5040015"/>
                <a:ext cx="874756" cy="874756"/>
              </a:xfrm>
              <a:prstGeom prst="ellipse">
                <a:avLst/>
              </a:pr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2147" compatLnSpc="1" lIns="64295" numCol="1" rIns="64295" tIns="32147" vert="horz" wrap="square">
                <a:prstTxWarp prst="textNoShape">
                  <a:avLst/>
                </a:prstTxWarp>
              </a:bodyPr>
              <a:lstStyle/>
              <a:p>
                <a:endParaRPr altLang="en-US" lang="zh-CN" sz="2153"/>
              </a:p>
            </p:txBody>
          </p:sp>
          <p:grpSp>
            <p:nvGrpSpPr>
              <p:cNvPr id="260" name="组合 259"/>
              <p:cNvGrpSpPr/>
              <p:nvPr/>
            </p:nvGrpSpPr>
            <p:grpSpPr>
              <a:xfrm>
                <a:off x="7748130" y="5149279"/>
                <a:ext cx="716966" cy="1520380"/>
                <a:chOff x="7748130" y="5149279"/>
                <a:chExt cx="716966" cy="1520380"/>
              </a:xfrm>
            </p:grpSpPr>
            <p:sp>
              <p:nvSpPr>
                <p:cNvPr id="12" name="Freeform 12"/>
                <p:cNvSpPr/>
                <p:nvPr/>
              </p:nvSpPr>
              <p:spPr bwMode="auto">
                <a:xfrm>
                  <a:off x="8051177" y="5940481"/>
                  <a:ext cx="218528" cy="729178"/>
                </a:xfrm>
                <a:custGeom>
                  <a:gdLst>
                    <a:gd fmla="*/ 510 w 680" name="T0"/>
                    <a:gd fmla="*/ 0 h 2269" name="T1"/>
                    <a:gd fmla="*/ 343 w 680" name="T2"/>
                    <a:gd fmla="*/ 0 h 2269" name="T3"/>
                    <a:gd fmla="*/ 170 w 680" name="T4"/>
                    <a:gd fmla="*/ 0 h 2269" name="T5"/>
                    <a:gd fmla="*/ 170 w 680" name="T6"/>
                    <a:gd fmla="*/ 454 h 2269" name="T7"/>
                    <a:gd fmla="*/ 0 w 680" name="T8"/>
                    <a:gd fmla="*/ 454 h 2269" name="T9"/>
                    <a:gd fmla="*/ 0 w 680" name="T10"/>
                    <a:gd fmla="*/ 2269 h 2269" name="T11"/>
                    <a:gd fmla="*/ 680 w 680" name="T12"/>
                    <a:gd fmla="*/ 2269 h 2269" name="T13"/>
                    <a:gd fmla="*/ 680 w 680" name="T14"/>
                    <a:gd fmla="*/ 454 h 2269" name="T15"/>
                    <a:gd fmla="*/ 510 w 680" name="T16"/>
                    <a:gd fmla="*/ 454 h 2269" name="T17"/>
                    <a:gd fmla="*/ 510 w 680" name="T18"/>
                    <a:gd fmla="*/ 0 h 226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269" w="680">
                      <a:moveTo>
                        <a:pt x="510" y="0"/>
                      </a:moveTo>
                      <a:lnTo>
                        <a:pt x="343" y="0"/>
                      </a:lnTo>
                      <a:lnTo>
                        <a:pt x="170" y="0"/>
                      </a:lnTo>
                      <a:lnTo>
                        <a:pt x="170" y="454"/>
                      </a:lnTo>
                      <a:lnTo>
                        <a:pt x="0" y="454"/>
                      </a:lnTo>
                      <a:lnTo>
                        <a:pt x="0" y="2269"/>
                      </a:lnTo>
                      <a:lnTo>
                        <a:pt x="680" y="2269"/>
                      </a:lnTo>
                      <a:lnTo>
                        <a:pt x="680" y="454"/>
                      </a:lnTo>
                      <a:lnTo>
                        <a:pt x="510" y="454"/>
                      </a:lnTo>
                      <a:lnTo>
                        <a:pt x="510" y="0"/>
                      </a:lnTo>
                      <a:close/>
                    </a:path>
                  </a:pathLst>
                </a:custGeom>
                <a:solidFill>
                  <a:srgbClr val="5E9A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8051177" y="5940481"/>
                  <a:ext cx="218528" cy="729178"/>
                </a:xfrm>
                <a:custGeom>
                  <a:gdLst>
                    <a:gd fmla="*/ 510 w 680" name="T0"/>
                    <a:gd fmla="*/ 0 h 2269" name="T1"/>
                    <a:gd fmla="*/ 343 w 680" name="T2"/>
                    <a:gd fmla="*/ 0 h 2269" name="T3"/>
                    <a:gd fmla="*/ 170 w 680" name="T4"/>
                    <a:gd fmla="*/ 0 h 2269" name="T5"/>
                    <a:gd fmla="*/ 170 w 680" name="T6"/>
                    <a:gd fmla="*/ 454 h 2269" name="T7"/>
                    <a:gd fmla="*/ 0 w 680" name="T8"/>
                    <a:gd fmla="*/ 454 h 2269" name="T9"/>
                    <a:gd fmla="*/ 0 w 680" name="T10"/>
                    <a:gd fmla="*/ 2269 h 2269" name="T11"/>
                    <a:gd fmla="*/ 680 w 680" name="T12"/>
                    <a:gd fmla="*/ 2269 h 2269" name="T13"/>
                    <a:gd fmla="*/ 680 w 680" name="T14"/>
                    <a:gd fmla="*/ 454 h 2269" name="T15"/>
                    <a:gd fmla="*/ 510 w 680" name="T16"/>
                    <a:gd fmla="*/ 454 h 2269" name="T17"/>
                    <a:gd fmla="*/ 510 w 680" name="T18"/>
                    <a:gd fmla="*/ 0 h 226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269" w="680">
                      <a:moveTo>
                        <a:pt x="510" y="0"/>
                      </a:moveTo>
                      <a:lnTo>
                        <a:pt x="343" y="0"/>
                      </a:lnTo>
                      <a:lnTo>
                        <a:pt x="170" y="0"/>
                      </a:lnTo>
                      <a:lnTo>
                        <a:pt x="170" y="454"/>
                      </a:lnTo>
                      <a:lnTo>
                        <a:pt x="0" y="454"/>
                      </a:lnTo>
                      <a:lnTo>
                        <a:pt x="0" y="2269"/>
                      </a:lnTo>
                      <a:lnTo>
                        <a:pt x="680" y="2269"/>
                      </a:lnTo>
                      <a:lnTo>
                        <a:pt x="680" y="454"/>
                      </a:lnTo>
                      <a:lnTo>
                        <a:pt x="510" y="454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78" name="Rectangle 78"/>
                <p:cNvSpPr>
                  <a:spLocks noChangeArrowheads="1"/>
                </p:cNvSpPr>
                <p:nvPr/>
              </p:nvSpPr>
              <p:spPr bwMode="auto">
                <a:xfrm>
                  <a:off x="7748130" y="5268506"/>
                  <a:ext cx="291478" cy="24424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80" name="Rectangle 80"/>
                <p:cNvSpPr>
                  <a:spLocks noChangeArrowheads="1"/>
                </p:cNvSpPr>
                <p:nvPr/>
              </p:nvSpPr>
              <p:spPr bwMode="auto">
                <a:xfrm>
                  <a:off x="7748130" y="5365880"/>
                  <a:ext cx="194426" cy="24102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83" name="Rectangle 83"/>
                <p:cNvSpPr>
                  <a:spLocks noChangeArrowheads="1"/>
                </p:cNvSpPr>
                <p:nvPr/>
              </p:nvSpPr>
              <p:spPr bwMode="auto">
                <a:xfrm>
                  <a:off x="7748130" y="5317032"/>
                  <a:ext cx="97374" cy="24424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85" name="Rectangle 85"/>
                <p:cNvSpPr>
                  <a:spLocks noChangeArrowheads="1"/>
                </p:cNvSpPr>
                <p:nvPr/>
              </p:nvSpPr>
              <p:spPr bwMode="auto">
                <a:xfrm>
                  <a:off x="7748130" y="5414406"/>
                  <a:ext cx="145900" cy="24102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86" name="Rectangle 86"/>
                <p:cNvSpPr>
                  <a:spLocks noChangeArrowheads="1"/>
                </p:cNvSpPr>
                <p:nvPr/>
              </p:nvSpPr>
              <p:spPr bwMode="auto">
                <a:xfrm>
                  <a:off x="7942556" y="5414406"/>
                  <a:ext cx="97052" cy="24102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91" name="Rectangle 91"/>
                <p:cNvSpPr>
                  <a:spLocks noChangeArrowheads="1"/>
                </p:cNvSpPr>
                <p:nvPr/>
              </p:nvSpPr>
              <p:spPr bwMode="auto">
                <a:xfrm>
                  <a:off x="7894030" y="5317032"/>
                  <a:ext cx="145578" cy="24424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107" name="Freeform 107"/>
                <p:cNvSpPr/>
                <p:nvPr/>
              </p:nvSpPr>
              <p:spPr bwMode="auto">
                <a:xfrm>
                  <a:off x="7808868" y="5149279"/>
                  <a:ext cx="656228" cy="656228"/>
                </a:xfrm>
                <a:custGeom>
                  <a:gdLst>
                    <a:gd fmla="*/ 432 w 864" name="T0"/>
                    <a:gd fmla="*/ 0 h 864" name="T1"/>
                    <a:gd fmla="*/ 738 w 864" name="T2"/>
                    <a:gd fmla="*/ 127 h 864" name="T3"/>
                    <a:gd fmla="*/ 864 w 864" name="T4"/>
                    <a:gd fmla="*/ 432 h 864" name="T5"/>
                    <a:gd fmla="*/ 738 w 864" name="T6"/>
                    <a:gd fmla="*/ 738 h 864" name="T7"/>
                    <a:gd fmla="*/ 432 w 864" name="T8"/>
                    <a:gd fmla="*/ 864 h 864" name="T9"/>
                    <a:gd fmla="*/ 127 w 864" name="T10"/>
                    <a:gd fmla="*/ 738 h 864" name="T11"/>
                    <a:gd fmla="*/ 0 w 864" name="T12"/>
                    <a:gd fmla="*/ 432 h 864" name="T13"/>
                    <a:gd fmla="*/ 127 w 864" name="T14"/>
                    <a:gd fmla="*/ 127 h 864" name="T15"/>
                    <a:gd fmla="*/ 432 w 864" name="T16"/>
                    <a:gd fmla="*/ 0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64">
                      <a:moveTo>
                        <a:pt x="432" y="0"/>
                      </a:moveTo>
                      <a:cubicBezTo>
                        <a:pt x="547" y="0"/>
                        <a:pt x="656" y="45"/>
                        <a:pt x="738" y="127"/>
                      </a:cubicBezTo>
                      <a:cubicBezTo>
                        <a:pt x="819" y="209"/>
                        <a:pt x="864" y="317"/>
                        <a:pt x="864" y="432"/>
                      </a:cubicBezTo>
                      <a:cubicBezTo>
                        <a:pt x="864" y="548"/>
                        <a:pt x="819" y="656"/>
                        <a:pt x="738" y="738"/>
                      </a:cubicBezTo>
                      <a:cubicBezTo>
                        <a:pt x="656" y="820"/>
                        <a:pt x="547" y="864"/>
                        <a:pt x="432" y="864"/>
                      </a:cubicBezTo>
                      <a:cubicBezTo>
                        <a:pt x="317" y="864"/>
                        <a:pt x="208" y="820"/>
                        <a:pt x="127" y="738"/>
                      </a:cubicBezTo>
                      <a:cubicBezTo>
                        <a:pt x="45" y="656"/>
                        <a:pt x="0" y="548"/>
                        <a:pt x="0" y="432"/>
                      </a:cubicBezTo>
                      <a:cubicBezTo>
                        <a:pt x="0" y="317"/>
                        <a:pt x="45" y="209"/>
                        <a:pt x="127" y="127"/>
                      </a:cubicBezTo>
                      <a:cubicBezTo>
                        <a:pt x="208" y="45"/>
                        <a:pt x="317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86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108" name="Rectangle 108"/>
                <p:cNvSpPr>
                  <a:spLocks noChangeArrowheads="1"/>
                </p:cNvSpPr>
                <p:nvPr/>
              </p:nvSpPr>
              <p:spPr bwMode="auto">
                <a:xfrm>
                  <a:off x="8082350" y="5914771"/>
                  <a:ext cx="109264" cy="437378"/>
                </a:xfrm>
                <a:prstGeom prst="rect">
                  <a:avLst/>
                </a:prstGeom>
                <a:solidFill>
                  <a:srgbClr val="3668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109" name="Rectangle 109"/>
                <p:cNvSpPr>
                  <a:spLocks noChangeArrowheads="1"/>
                </p:cNvSpPr>
                <p:nvPr/>
              </p:nvSpPr>
              <p:spPr bwMode="auto">
                <a:xfrm>
                  <a:off x="8027717" y="6060671"/>
                  <a:ext cx="218528" cy="583278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  <p:sp>
              <p:nvSpPr>
                <p:cNvPr id="110" name="Freeform 110"/>
                <p:cNvSpPr/>
                <p:nvPr/>
              </p:nvSpPr>
              <p:spPr bwMode="auto">
                <a:xfrm>
                  <a:off x="7900136" y="5240547"/>
                  <a:ext cx="291478" cy="291478"/>
                </a:xfrm>
                <a:custGeom>
                  <a:gdLst>
                    <a:gd fmla="*/ 72 w 384" name="T0"/>
                    <a:gd fmla="*/ 384 h 384" name="T1"/>
                    <a:gd fmla="*/ 0 w 384" name="T2"/>
                    <a:gd fmla="*/ 312 h 384" name="T3"/>
                    <a:gd fmla="*/ 91 w 384" name="T4"/>
                    <a:gd fmla="*/ 92 h 384" name="T5"/>
                    <a:gd fmla="*/ 312 w 384" name="T6"/>
                    <a:gd fmla="*/ 0 h 384" name="T7"/>
                    <a:gd fmla="*/ 384 w 384" name="T8"/>
                    <a:gd fmla="*/ 72 h 384" name="T9"/>
                    <a:gd fmla="*/ 312 w 384" name="T10"/>
                    <a:gd fmla="*/ 144 h 384" name="T11"/>
                    <a:gd fmla="*/ 193 w 384" name="T12"/>
                    <a:gd fmla="*/ 194 h 384" name="T13"/>
                    <a:gd fmla="*/ 144 w 384" name="T14"/>
                    <a:gd fmla="*/ 312 h 384" name="T15"/>
                    <a:gd fmla="*/ 72 w 384" name="T16"/>
                    <a:gd fmla="*/ 384 h 38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84" w="384">
                      <a:moveTo>
                        <a:pt x="72" y="384"/>
                      </a:moveTo>
                      <a:cubicBezTo>
                        <a:pt x="32" y="384"/>
                        <a:pt x="0" y="352"/>
                        <a:pt x="0" y="312"/>
                      </a:cubicBezTo>
                      <a:cubicBezTo>
                        <a:pt x="0" y="229"/>
                        <a:pt x="33" y="151"/>
                        <a:pt x="91" y="92"/>
                      </a:cubicBezTo>
                      <a:cubicBezTo>
                        <a:pt x="150" y="33"/>
                        <a:pt x="229" y="0"/>
                        <a:pt x="312" y="0"/>
                      </a:cubicBezTo>
                      <a:cubicBezTo>
                        <a:pt x="352" y="0"/>
                        <a:pt x="384" y="33"/>
                        <a:pt x="384" y="72"/>
                      </a:cubicBezTo>
                      <a:cubicBezTo>
                        <a:pt x="384" y="112"/>
                        <a:pt x="352" y="144"/>
                        <a:pt x="312" y="144"/>
                      </a:cubicBezTo>
                      <a:cubicBezTo>
                        <a:pt x="267" y="144"/>
                        <a:pt x="225" y="162"/>
                        <a:pt x="193" y="194"/>
                      </a:cubicBezTo>
                      <a:cubicBezTo>
                        <a:pt x="162" y="225"/>
                        <a:pt x="144" y="268"/>
                        <a:pt x="144" y="312"/>
                      </a:cubicBezTo>
                      <a:cubicBezTo>
                        <a:pt x="144" y="352"/>
                        <a:pt x="112" y="384"/>
                        <a:pt x="72" y="38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2147" compatLnSpc="1" lIns="64295" numCol="1" rIns="64295" tIns="32147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153"/>
                </a:p>
              </p:txBody>
            </p:sp>
          </p:grpSp>
        </p:grpSp>
      </p:grpSp>
      <p:sp>
        <p:nvSpPr>
          <p:cNvPr id="265" name="文本框 264"/>
          <p:cNvSpPr txBox="1"/>
          <p:nvPr/>
        </p:nvSpPr>
        <p:spPr>
          <a:xfrm>
            <a:off x="5397914" y="3642864"/>
            <a:ext cx="277382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rgbClr val="0E3656"/>
                </a:solidFill>
              </a:rPr>
              <a:t>请输入内容概述，请输入内容概述，请输入内容概述。请输入内容概述，请输入内容概述。</a:t>
            </a:r>
          </a:p>
        </p:txBody>
      </p:sp>
      <p:sp>
        <p:nvSpPr>
          <p:cNvPr id="266" name="文本框 265"/>
          <p:cNvSpPr txBox="1"/>
          <p:nvPr/>
        </p:nvSpPr>
        <p:spPr>
          <a:xfrm>
            <a:off x="889719" y="4813553"/>
            <a:ext cx="7390947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请输入内容概述，请输入内容概述。请输入内容概述，请输入内容概述。请输入内容概述，请输入内容概述。请输入内容概述，请输入内容概述。请输入内容概述，请输入内容概述，请输入内容概述。请输入内容概述，请输入内容概述。</a:t>
            </a:r>
          </a:p>
        </p:txBody>
      </p:sp>
      <p:sp>
        <p:nvSpPr>
          <p:cNvPr id="268" name="文本框 267"/>
          <p:cNvSpPr txBox="1"/>
          <p:nvPr/>
        </p:nvSpPr>
        <p:spPr>
          <a:xfrm>
            <a:off x="914202" y="3041962"/>
            <a:ext cx="1398163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1600">
                <a:solidFill>
                  <a:srgbClr val="F4B400"/>
                </a:solidFill>
              </a:rPr>
              <a:t>请输入标题</a:t>
            </a:r>
          </a:p>
        </p:txBody>
      </p:sp>
      <p:sp>
        <p:nvSpPr>
          <p:cNvPr id="322" name="文本框 321"/>
          <p:cNvSpPr txBox="1"/>
          <p:nvPr/>
        </p:nvSpPr>
        <p:spPr>
          <a:xfrm>
            <a:off x="3661341" y="3041962"/>
            <a:ext cx="1398163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1600">
                <a:solidFill>
                  <a:srgbClr val="F4B400"/>
                </a:solidFill>
              </a:rPr>
              <a:t>请输入标题</a:t>
            </a:r>
          </a:p>
        </p:txBody>
      </p:sp>
      <p:sp>
        <p:nvSpPr>
          <p:cNvPr id="323" name="文本框 322"/>
          <p:cNvSpPr txBox="1"/>
          <p:nvPr/>
        </p:nvSpPr>
        <p:spPr>
          <a:xfrm>
            <a:off x="2287771" y="3041962"/>
            <a:ext cx="1398163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1600">
                <a:solidFill>
                  <a:srgbClr val="F4B400"/>
                </a:solidFill>
              </a:rPr>
              <a:t>请输入标题</a:t>
            </a:r>
          </a:p>
        </p:txBody>
      </p:sp>
      <p:sp>
        <p:nvSpPr>
          <p:cNvPr id="324" name="矩形 323"/>
          <p:cNvSpPr/>
          <p:nvPr/>
        </p:nvSpPr>
        <p:spPr>
          <a:xfrm>
            <a:off x="1013792" y="3601284"/>
            <a:ext cx="3939208" cy="45719"/>
          </a:xfrm>
          <a:prstGeom prst="rect">
            <a:avLst/>
          </a:prstGeom>
          <a:solidFill>
            <a:srgbClr val="0E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5" name="文本框 324"/>
          <p:cNvSpPr txBox="1"/>
          <p:nvPr/>
        </p:nvSpPr>
        <p:spPr>
          <a:xfrm>
            <a:off x="1044851" y="3751273"/>
            <a:ext cx="371878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0E3656"/>
                </a:solidFill>
              </a:rPr>
              <a:t>请输入内容概述，请输入内容概述，请输入内容概述。请输入内容概述，请输入内容概述，请输入内容概述。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5397914" y="2897828"/>
            <a:ext cx="277382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0E3656"/>
                </a:solidFill>
              </a:rPr>
              <a:t>请输入内容概述，请输入内容概述，请输入内容概述。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5397914" y="2181042"/>
            <a:ext cx="277382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0E3656"/>
                </a:solidFill>
              </a:rPr>
              <a:t>请输入内容概述，请输入内容概述，请输入内容概述。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5288988" y="1729980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b="1" lang="zh-CN" smtClean="0">
                <a:solidFill>
                  <a:srgbClr val="F4B400"/>
                </a:solidFill>
              </a:rPr>
              <a:t>请输入小标题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DE8FF85-A062-417C-9A3C-7CC1167FE7C6}" type="slidenum">
              <a:rPr altLang="en-US" lang="zh-CN" smtClean="0"/>
              <a:t>6</a:t>
            </a:fld>
          </a:p>
        </p:txBody>
      </p:sp>
    </p:spTree>
    <p:extLst>
      <p:ext uri="{BB962C8B-B14F-4D97-AF65-F5344CB8AC3E}">
        <p14:creationId val="1371723103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5"/>
      <p:bldP grpId="0" spid="266"/>
      <p:bldP grpId="0" spid="268"/>
      <p:bldP grpId="0" spid="322"/>
      <p:bldP grpId="0" spid="323"/>
      <p:bldP grpId="0" spid="324"/>
      <p:bldP grpId="0" spid="325"/>
      <p:bldP grpId="0" spid="129"/>
      <p:bldP grpId="0" spid="130"/>
      <p:bldP grpId="0" spid="1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410636" y="1390773"/>
            <a:ext cx="34200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</a:rPr>
              <a:t>2016年工作取得的重点成绩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52365" y="1883832"/>
            <a:ext cx="348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27" idx="0"/>
          </p:cNvCxnSpPr>
          <p:nvPr/>
        </p:nvCxnSpPr>
        <p:spPr>
          <a:xfrm flipH="1">
            <a:off x="6096000" y="1883832"/>
            <a:ext cx="0" cy="17379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92188" y="2986491"/>
            <a:ext cx="72345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492188" y="2986491"/>
            <a:ext cx="0" cy="635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6349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 smtClean="0"/>
              <a:t>2016年与2015年工作对比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726706" y="2986491"/>
            <a:ext cx="0" cy="635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600161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 smtClean="0"/>
              <a:t>2016年重点突破项目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30867" y="4321535"/>
            <a:ext cx="29916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zh-CN" lang="en-US" smtClean="0"/>
              <a:t>2016年工作取得的成效</a:t>
            </a:r>
          </a:p>
        </p:txBody>
      </p:sp>
      <p:sp>
        <p:nvSpPr>
          <p:cNvPr id="26" name="椭圆 25"/>
          <p:cNvSpPr/>
          <p:nvPr/>
        </p:nvSpPr>
        <p:spPr>
          <a:xfrm>
            <a:off x="2245658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27" name="椭圆 26"/>
          <p:cNvSpPr/>
          <p:nvPr/>
        </p:nvSpPr>
        <p:spPr>
          <a:xfrm>
            <a:off x="5849470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28" name="椭圆 27"/>
          <p:cNvSpPr/>
          <p:nvPr/>
        </p:nvSpPr>
        <p:spPr>
          <a:xfrm>
            <a:off x="9480176" y="3621741"/>
            <a:ext cx="493059" cy="493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4294967295" sz="quarter" type="sldNum"/>
          </p:nvPr>
        </p:nvSpPr>
        <p:spPr>
          <a:xfrm>
            <a:off x="11709400" y="295275"/>
            <a:ext cx="482600" cy="365125"/>
          </a:xfrm>
        </p:spPr>
        <p:txBody>
          <a:bodyPr/>
          <a:lstStyle/>
          <a:p>
            <a:fld id="{F7EE6F6C-4532-4610-853B-82315FE9DAEA}" type="slidenum">
              <a:rPr altLang="en-US" lang="zh-CN" smtClean="0"/>
              <a:t>7</a:t>
            </a:fld>
          </a:p>
        </p:txBody>
      </p:sp>
    </p:spTree>
    <p:extLst>
      <p:ext uri="{BB962C8B-B14F-4D97-AF65-F5344CB8AC3E}">
        <p14:creationId val="399713902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8"/>
      <p:bldP grpId="0" spid="21"/>
      <p:bldP grpId="0" spid="2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281187C-B849-45C3-BE59-E61AFBDCE149}" type="slidenum">
              <a:rPr altLang="en-US" lang="zh-CN" smtClean="0"/>
              <a:t>8</a:t>
            </a:fld>
          </a:p>
        </p:txBody>
      </p:sp>
      <p:sp>
        <p:nvSpPr>
          <p:cNvPr id="5" name="文本框 4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2016年与2015年工作对比</a:t>
            </a:r>
          </a:p>
        </p:txBody>
      </p:sp>
      <p:grpSp>
        <p:nvGrpSpPr>
          <p:cNvPr id="1444" name="组合 1443"/>
          <p:cNvGrpSpPr/>
          <p:nvPr/>
        </p:nvGrpSpPr>
        <p:grpSpPr>
          <a:xfrm>
            <a:off x="695325" y="1843314"/>
            <a:ext cx="4978629" cy="5014686"/>
            <a:chOff x="695325" y="1843314"/>
            <a:chExt cx="5319634" cy="5014686"/>
          </a:xfrm>
        </p:grpSpPr>
        <p:sp>
          <p:nvSpPr>
            <p:cNvPr id="115" name="Freeform 1309"/>
            <p:cNvSpPr>
              <a:spLocks noEditPoints="1"/>
            </p:cNvSpPr>
            <p:nvPr/>
          </p:nvSpPr>
          <p:spPr bwMode="auto">
            <a:xfrm>
              <a:off x="1322161" y="2094047"/>
              <a:ext cx="4157447" cy="4763953"/>
            </a:xfrm>
            <a:custGeom>
              <a:gdLst>
                <a:gd fmla="*/ 1165 w 1227" name="T0"/>
                <a:gd fmla="*/ 1406 h 1406" name="T1"/>
                <a:gd fmla="*/ 1227 w 1227" name="T2"/>
                <a:gd fmla="*/ 1406 h 1406" name="T3"/>
                <a:gd fmla="*/ 1099 w 1227" name="T4"/>
                <a:gd fmla="*/ 1120 h 1406" name="T5"/>
                <a:gd fmla="*/ 1099 w 1227" name="T6"/>
                <a:gd fmla="*/ 1118 h 1406" name="T7"/>
                <a:gd fmla="*/ 1099 w 1227" name="T8"/>
                <a:gd fmla="*/ 1118 h 1406" name="T9"/>
                <a:gd fmla="*/ 643 w 1227" name="T10"/>
                <a:gd fmla="*/ 94 h 1406" name="T11"/>
                <a:gd fmla="*/ 673 w 1227" name="T12"/>
                <a:gd fmla="*/ 23 h 1406" name="T13"/>
                <a:gd fmla="*/ 624 w 1227" name="T14"/>
                <a:gd fmla="*/ 0 h 1406" name="T15"/>
                <a:gd fmla="*/ 612 w 1227" name="T16"/>
                <a:gd fmla="*/ 23 h 1406" name="T17"/>
                <a:gd fmla="*/ 602 w 1227" name="T18"/>
                <a:gd fmla="*/ 0 h 1406" name="T19"/>
                <a:gd fmla="*/ 550 w 1227" name="T20"/>
                <a:gd fmla="*/ 23 h 1406" name="T21"/>
                <a:gd fmla="*/ 581 w 1227" name="T22"/>
                <a:gd fmla="*/ 94 h 1406" name="T23"/>
                <a:gd fmla="*/ 0 w 1227" name="T24"/>
                <a:gd fmla="*/ 1406 h 1406" name="T25"/>
                <a:gd fmla="*/ 61 w 1227" name="T26"/>
                <a:gd fmla="*/ 1406 h 1406" name="T27"/>
                <a:gd fmla="*/ 163 w 1227" name="T28"/>
                <a:gd fmla="*/ 1179 h 1406" name="T29"/>
                <a:gd fmla="*/ 1063 w 1227" name="T30"/>
                <a:gd fmla="*/ 1179 h 1406" name="T31"/>
                <a:gd fmla="*/ 1165 w 1227" name="T32"/>
                <a:gd fmla="*/ 1406 h 1406" name="T33"/>
                <a:gd fmla="*/ 612 w 1227" name="T34"/>
                <a:gd fmla="*/ 163 h 1406" name="T35"/>
                <a:gd fmla="*/ 645 w 1227" name="T36"/>
                <a:gd fmla="*/ 236 h 1406" name="T37"/>
                <a:gd fmla="*/ 640 w 1227" name="T38"/>
                <a:gd fmla="*/ 236 h 1406" name="T39"/>
                <a:gd fmla="*/ 586 w 1227" name="T40"/>
                <a:gd fmla="*/ 236 h 1406" name="T41"/>
                <a:gd fmla="*/ 581 w 1227" name="T42"/>
                <a:gd fmla="*/ 236 h 1406" name="T43"/>
                <a:gd fmla="*/ 612 w 1227" name="T44"/>
                <a:gd fmla="*/ 163 h 1406" name="T45"/>
                <a:gd fmla="*/ 976 w 1227" name="T46"/>
                <a:gd fmla="*/ 1118 h 1406" name="T47"/>
                <a:gd fmla="*/ 248 w 1227" name="T48"/>
                <a:gd fmla="*/ 1118 h 1406" name="T49"/>
                <a:gd fmla="*/ 612 w 1227" name="T50"/>
                <a:gd fmla="*/ 298 h 1406" name="T51"/>
                <a:gd fmla="*/ 976 w 1227" name="T52"/>
                <a:gd fmla="*/ 1118 h 140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406" w="1227">
                  <a:moveTo>
                    <a:pt x="1165" y="1406"/>
                  </a:moveTo>
                  <a:lnTo>
                    <a:pt x="1227" y="1406"/>
                  </a:lnTo>
                  <a:lnTo>
                    <a:pt x="1099" y="1120"/>
                  </a:lnTo>
                  <a:lnTo>
                    <a:pt x="1099" y="1118"/>
                  </a:lnTo>
                  <a:lnTo>
                    <a:pt x="1099" y="1118"/>
                  </a:lnTo>
                  <a:lnTo>
                    <a:pt x="643" y="94"/>
                  </a:lnTo>
                  <a:lnTo>
                    <a:pt x="673" y="23"/>
                  </a:lnTo>
                  <a:lnTo>
                    <a:pt x="624" y="0"/>
                  </a:lnTo>
                  <a:lnTo>
                    <a:pt x="612" y="23"/>
                  </a:lnTo>
                  <a:lnTo>
                    <a:pt x="602" y="0"/>
                  </a:lnTo>
                  <a:lnTo>
                    <a:pt x="550" y="23"/>
                  </a:lnTo>
                  <a:lnTo>
                    <a:pt x="581" y="94"/>
                  </a:lnTo>
                  <a:lnTo>
                    <a:pt x="0" y="1406"/>
                  </a:lnTo>
                  <a:lnTo>
                    <a:pt x="61" y="1406"/>
                  </a:lnTo>
                  <a:lnTo>
                    <a:pt x="163" y="1179"/>
                  </a:lnTo>
                  <a:lnTo>
                    <a:pt x="1063" y="1179"/>
                  </a:lnTo>
                  <a:lnTo>
                    <a:pt x="1165" y="1406"/>
                  </a:lnTo>
                  <a:close/>
                  <a:moveTo>
                    <a:pt x="612" y="163"/>
                  </a:moveTo>
                  <a:lnTo>
                    <a:pt x="645" y="236"/>
                  </a:lnTo>
                  <a:lnTo>
                    <a:pt x="640" y="236"/>
                  </a:lnTo>
                  <a:lnTo>
                    <a:pt x="586" y="236"/>
                  </a:lnTo>
                  <a:lnTo>
                    <a:pt x="581" y="236"/>
                  </a:lnTo>
                  <a:lnTo>
                    <a:pt x="612" y="163"/>
                  </a:lnTo>
                  <a:close/>
                  <a:moveTo>
                    <a:pt x="976" y="1118"/>
                  </a:moveTo>
                  <a:lnTo>
                    <a:pt x="248" y="1118"/>
                  </a:lnTo>
                  <a:lnTo>
                    <a:pt x="612" y="298"/>
                  </a:lnTo>
                  <a:lnTo>
                    <a:pt x="976" y="1118"/>
                  </a:lnTo>
                  <a:close/>
                </a:path>
              </a:pathLst>
            </a:cu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Rectangle 1310"/>
            <p:cNvSpPr>
              <a:spLocks noChangeArrowheads="1"/>
            </p:cNvSpPr>
            <p:nvPr/>
          </p:nvSpPr>
          <p:spPr bwMode="auto">
            <a:xfrm>
              <a:off x="1440751" y="5783909"/>
              <a:ext cx="3927043" cy="12197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Rectangle 1311"/>
            <p:cNvSpPr>
              <a:spLocks noChangeArrowheads="1"/>
            </p:cNvSpPr>
            <p:nvPr/>
          </p:nvSpPr>
          <p:spPr bwMode="auto">
            <a:xfrm>
              <a:off x="776643" y="2253298"/>
              <a:ext cx="5150220" cy="298848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Rectangle 1312"/>
            <p:cNvSpPr>
              <a:spLocks noChangeArrowheads="1"/>
            </p:cNvSpPr>
            <p:nvPr/>
          </p:nvSpPr>
          <p:spPr bwMode="auto">
            <a:xfrm>
              <a:off x="766478" y="5106249"/>
              <a:ext cx="5167160" cy="22362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Rectangle 1313"/>
            <p:cNvSpPr>
              <a:spLocks noChangeArrowheads="1"/>
            </p:cNvSpPr>
            <p:nvPr/>
          </p:nvSpPr>
          <p:spPr bwMode="auto">
            <a:xfrm>
              <a:off x="695325" y="5177402"/>
              <a:ext cx="5319634" cy="22362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Rectangle 1314"/>
            <p:cNvSpPr>
              <a:spLocks noChangeArrowheads="1"/>
            </p:cNvSpPr>
            <p:nvPr/>
          </p:nvSpPr>
          <p:spPr bwMode="auto">
            <a:xfrm>
              <a:off x="766478" y="2212640"/>
              <a:ext cx="5167160" cy="22362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Rectangle 1315"/>
            <p:cNvSpPr>
              <a:spLocks noChangeArrowheads="1"/>
            </p:cNvSpPr>
            <p:nvPr/>
          </p:nvSpPr>
          <p:spPr bwMode="auto">
            <a:xfrm>
              <a:off x="695325" y="2100824"/>
              <a:ext cx="5319634" cy="22362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Rectangle 1316"/>
            <p:cNvSpPr>
              <a:spLocks noChangeArrowheads="1"/>
            </p:cNvSpPr>
            <p:nvPr/>
          </p:nvSpPr>
          <p:spPr bwMode="auto">
            <a:xfrm>
              <a:off x="3250103" y="1843314"/>
              <a:ext cx="216852" cy="338831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45" name="组合 1444"/>
          <p:cNvGrpSpPr/>
          <p:nvPr/>
        </p:nvGrpSpPr>
        <p:grpSpPr>
          <a:xfrm>
            <a:off x="6481104" y="1843314"/>
            <a:ext cx="4978629" cy="5014686"/>
            <a:chOff x="695325" y="1843314"/>
            <a:chExt cx="5319634" cy="5014686"/>
          </a:xfrm>
        </p:grpSpPr>
        <p:sp>
          <p:nvSpPr>
            <p:cNvPr id="1446" name="Freeform 1309"/>
            <p:cNvSpPr>
              <a:spLocks noEditPoints="1"/>
            </p:cNvSpPr>
            <p:nvPr/>
          </p:nvSpPr>
          <p:spPr bwMode="auto">
            <a:xfrm>
              <a:off x="1322161" y="2094047"/>
              <a:ext cx="4157447" cy="4763953"/>
            </a:xfrm>
            <a:custGeom>
              <a:gdLst>
                <a:gd fmla="*/ 1165 w 1227" name="T0"/>
                <a:gd fmla="*/ 1406 h 1406" name="T1"/>
                <a:gd fmla="*/ 1227 w 1227" name="T2"/>
                <a:gd fmla="*/ 1406 h 1406" name="T3"/>
                <a:gd fmla="*/ 1099 w 1227" name="T4"/>
                <a:gd fmla="*/ 1120 h 1406" name="T5"/>
                <a:gd fmla="*/ 1099 w 1227" name="T6"/>
                <a:gd fmla="*/ 1118 h 1406" name="T7"/>
                <a:gd fmla="*/ 1099 w 1227" name="T8"/>
                <a:gd fmla="*/ 1118 h 1406" name="T9"/>
                <a:gd fmla="*/ 643 w 1227" name="T10"/>
                <a:gd fmla="*/ 94 h 1406" name="T11"/>
                <a:gd fmla="*/ 673 w 1227" name="T12"/>
                <a:gd fmla="*/ 23 h 1406" name="T13"/>
                <a:gd fmla="*/ 624 w 1227" name="T14"/>
                <a:gd fmla="*/ 0 h 1406" name="T15"/>
                <a:gd fmla="*/ 612 w 1227" name="T16"/>
                <a:gd fmla="*/ 23 h 1406" name="T17"/>
                <a:gd fmla="*/ 602 w 1227" name="T18"/>
                <a:gd fmla="*/ 0 h 1406" name="T19"/>
                <a:gd fmla="*/ 550 w 1227" name="T20"/>
                <a:gd fmla="*/ 23 h 1406" name="T21"/>
                <a:gd fmla="*/ 581 w 1227" name="T22"/>
                <a:gd fmla="*/ 94 h 1406" name="T23"/>
                <a:gd fmla="*/ 0 w 1227" name="T24"/>
                <a:gd fmla="*/ 1406 h 1406" name="T25"/>
                <a:gd fmla="*/ 61 w 1227" name="T26"/>
                <a:gd fmla="*/ 1406 h 1406" name="T27"/>
                <a:gd fmla="*/ 163 w 1227" name="T28"/>
                <a:gd fmla="*/ 1179 h 1406" name="T29"/>
                <a:gd fmla="*/ 1063 w 1227" name="T30"/>
                <a:gd fmla="*/ 1179 h 1406" name="T31"/>
                <a:gd fmla="*/ 1165 w 1227" name="T32"/>
                <a:gd fmla="*/ 1406 h 1406" name="T33"/>
                <a:gd fmla="*/ 612 w 1227" name="T34"/>
                <a:gd fmla="*/ 163 h 1406" name="T35"/>
                <a:gd fmla="*/ 645 w 1227" name="T36"/>
                <a:gd fmla="*/ 236 h 1406" name="T37"/>
                <a:gd fmla="*/ 640 w 1227" name="T38"/>
                <a:gd fmla="*/ 236 h 1406" name="T39"/>
                <a:gd fmla="*/ 586 w 1227" name="T40"/>
                <a:gd fmla="*/ 236 h 1406" name="T41"/>
                <a:gd fmla="*/ 581 w 1227" name="T42"/>
                <a:gd fmla="*/ 236 h 1406" name="T43"/>
                <a:gd fmla="*/ 612 w 1227" name="T44"/>
                <a:gd fmla="*/ 163 h 1406" name="T45"/>
                <a:gd fmla="*/ 976 w 1227" name="T46"/>
                <a:gd fmla="*/ 1118 h 1406" name="T47"/>
                <a:gd fmla="*/ 248 w 1227" name="T48"/>
                <a:gd fmla="*/ 1118 h 1406" name="T49"/>
                <a:gd fmla="*/ 612 w 1227" name="T50"/>
                <a:gd fmla="*/ 298 h 1406" name="T51"/>
                <a:gd fmla="*/ 976 w 1227" name="T52"/>
                <a:gd fmla="*/ 1118 h 140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406" w="1227">
                  <a:moveTo>
                    <a:pt x="1165" y="1406"/>
                  </a:moveTo>
                  <a:lnTo>
                    <a:pt x="1227" y="1406"/>
                  </a:lnTo>
                  <a:lnTo>
                    <a:pt x="1099" y="1120"/>
                  </a:lnTo>
                  <a:lnTo>
                    <a:pt x="1099" y="1118"/>
                  </a:lnTo>
                  <a:lnTo>
                    <a:pt x="1099" y="1118"/>
                  </a:lnTo>
                  <a:lnTo>
                    <a:pt x="643" y="94"/>
                  </a:lnTo>
                  <a:lnTo>
                    <a:pt x="673" y="23"/>
                  </a:lnTo>
                  <a:lnTo>
                    <a:pt x="624" y="0"/>
                  </a:lnTo>
                  <a:lnTo>
                    <a:pt x="612" y="23"/>
                  </a:lnTo>
                  <a:lnTo>
                    <a:pt x="602" y="0"/>
                  </a:lnTo>
                  <a:lnTo>
                    <a:pt x="550" y="23"/>
                  </a:lnTo>
                  <a:lnTo>
                    <a:pt x="581" y="94"/>
                  </a:lnTo>
                  <a:lnTo>
                    <a:pt x="0" y="1406"/>
                  </a:lnTo>
                  <a:lnTo>
                    <a:pt x="61" y="1406"/>
                  </a:lnTo>
                  <a:lnTo>
                    <a:pt x="163" y="1179"/>
                  </a:lnTo>
                  <a:lnTo>
                    <a:pt x="1063" y="1179"/>
                  </a:lnTo>
                  <a:lnTo>
                    <a:pt x="1165" y="1406"/>
                  </a:lnTo>
                  <a:close/>
                  <a:moveTo>
                    <a:pt x="612" y="163"/>
                  </a:moveTo>
                  <a:lnTo>
                    <a:pt x="645" y="236"/>
                  </a:lnTo>
                  <a:lnTo>
                    <a:pt x="640" y="236"/>
                  </a:lnTo>
                  <a:lnTo>
                    <a:pt x="586" y="236"/>
                  </a:lnTo>
                  <a:lnTo>
                    <a:pt x="581" y="236"/>
                  </a:lnTo>
                  <a:lnTo>
                    <a:pt x="612" y="163"/>
                  </a:lnTo>
                  <a:close/>
                  <a:moveTo>
                    <a:pt x="976" y="1118"/>
                  </a:moveTo>
                  <a:lnTo>
                    <a:pt x="248" y="1118"/>
                  </a:lnTo>
                  <a:lnTo>
                    <a:pt x="612" y="298"/>
                  </a:lnTo>
                  <a:lnTo>
                    <a:pt x="976" y="1118"/>
                  </a:lnTo>
                  <a:close/>
                </a:path>
              </a:pathLst>
            </a:cu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7" name="Rectangle 1310"/>
            <p:cNvSpPr>
              <a:spLocks noChangeArrowheads="1"/>
            </p:cNvSpPr>
            <p:nvPr/>
          </p:nvSpPr>
          <p:spPr bwMode="auto">
            <a:xfrm>
              <a:off x="1440751" y="5783909"/>
              <a:ext cx="3927043" cy="12197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8" name="Rectangle 1311"/>
            <p:cNvSpPr>
              <a:spLocks noChangeArrowheads="1"/>
            </p:cNvSpPr>
            <p:nvPr/>
          </p:nvSpPr>
          <p:spPr bwMode="auto">
            <a:xfrm>
              <a:off x="776643" y="2253298"/>
              <a:ext cx="5150220" cy="298848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9" name="Rectangle 1312"/>
            <p:cNvSpPr>
              <a:spLocks noChangeArrowheads="1"/>
            </p:cNvSpPr>
            <p:nvPr/>
          </p:nvSpPr>
          <p:spPr bwMode="auto">
            <a:xfrm>
              <a:off x="766478" y="5106249"/>
              <a:ext cx="5167160" cy="22362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0" name="Rectangle 1313"/>
            <p:cNvSpPr>
              <a:spLocks noChangeArrowheads="1"/>
            </p:cNvSpPr>
            <p:nvPr/>
          </p:nvSpPr>
          <p:spPr bwMode="auto">
            <a:xfrm>
              <a:off x="695325" y="5177402"/>
              <a:ext cx="5319634" cy="22362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1" name="Rectangle 1314"/>
            <p:cNvSpPr>
              <a:spLocks noChangeArrowheads="1"/>
            </p:cNvSpPr>
            <p:nvPr/>
          </p:nvSpPr>
          <p:spPr bwMode="auto">
            <a:xfrm>
              <a:off x="766478" y="2212640"/>
              <a:ext cx="5167160" cy="22362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2" name="Rectangle 1315"/>
            <p:cNvSpPr>
              <a:spLocks noChangeArrowheads="1"/>
            </p:cNvSpPr>
            <p:nvPr/>
          </p:nvSpPr>
          <p:spPr bwMode="auto">
            <a:xfrm>
              <a:off x="695325" y="2100824"/>
              <a:ext cx="5319634" cy="223629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3" name="Rectangle 1316"/>
            <p:cNvSpPr>
              <a:spLocks noChangeArrowheads="1"/>
            </p:cNvSpPr>
            <p:nvPr/>
          </p:nvSpPr>
          <p:spPr bwMode="auto">
            <a:xfrm>
              <a:off x="3250103" y="1843314"/>
              <a:ext cx="216852" cy="338831"/>
            </a:xfrm>
            <a:prstGeom prst="rect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69" name="组合 1468"/>
          <p:cNvGrpSpPr/>
          <p:nvPr/>
        </p:nvGrpSpPr>
        <p:grpSpPr>
          <a:xfrm>
            <a:off x="7345529" y="2980296"/>
            <a:ext cx="3256117" cy="1435726"/>
            <a:chOff x="1818603" y="7234094"/>
            <a:chExt cx="1743575" cy="768798"/>
          </a:xfrm>
          <a:solidFill>
            <a:srgbClr val="FFC000"/>
          </a:solidFill>
        </p:grpSpPr>
        <p:sp>
          <p:nvSpPr>
            <p:cNvPr id="1470" name="Freeform 159"/>
            <p:cNvSpPr/>
            <p:nvPr/>
          </p:nvSpPr>
          <p:spPr bwMode="auto">
            <a:xfrm>
              <a:off x="1818603" y="7234094"/>
              <a:ext cx="338465" cy="338465"/>
            </a:xfrm>
            <a:custGeom>
              <a:gdLst>
                <a:gd fmla="*/ 134 w 148" name="T0"/>
                <a:gd fmla="*/ 0 h 148" name="T1"/>
                <a:gd fmla="*/ 14 w 148" name="T2"/>
                <a:gd fmla="*/ 0 h 148" name="T3"/>
                <a:gd fmla="*/ 0 w 148" name="T4"/>
                <a:gd fmla="*/ 14 h 148" name="T5"/>
                <a:gd fmla="*/ 0 w 148" name="T6"/>
                <a:gd fmla="*/ 134 h 148" name="T7"/>
                <a:gd fmla="*/ 14 w 148" name="T8"/>
                <a:gd fmla="*/ 148 h 148" name="T9"/>
                <a:gd fmla="*/ 134 w 148" name="T10"/>
                <a:gd fmla="*/ 148 h 148" name="T11"/>
                <a:gd fmla="*/ 148 w 148" name="T12"/>
                <a:gd fmla="*/ 134 h 148" name="T13"/>
                <a:gd fmla="*/ 148 w 148" name="T14"/>
                <a:gd fmla="*/ 14 h 148" name="T15"/>
                <a:gd fmla="*/ 134 w 148" name="T16"/>
                <a:gd fmla="*/ 0 h 1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8" w="148">
                  <a:moveTo>
                    <a:pt x="13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2"/>
                    <a:pt x="7" y="148"/>
                    <a:pt x="14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42" y="148"/>
                    <a:pt x="148" y="142"/>
                    <a:pt x="148" y="13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6"/>
                    <a:pt x="142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1" name="Freeform 160"/>
            <p:cNvSpPr/>
            <p:nvPr/>
          </p:nvSpPr>
          <p:spPr bwMode="auto">
            <a:xfrm>
              <a:off x="1818603" y="7664427"/>
              <a:ext cx="338465" cy="338465"/>
            </a:xfrm>
            <a:custGeom>
              <a:gdLst>
                <a:gd fmla="*/ 134 w 148" name="T0"/>
                <a:gd fmla="*/ 0 h 148" name="T1"/>
                <a:gd fmla="*/ 14 w 148" name="T2"/>
                <a:gd fmla="*/ 0 h 148" name="T3"/>
                <a:gd fmla="*/ 0 w 148" name="T4"/>
                <a:gd fmla="*/ 15 h 148" name="T5"/>
                <a:gd fmla="*/ 0 w 148" name="T6"/>
                <a:gd fmla="*/ 134 h 148" name="T7"/>
                <a:gd fmla="*/ 14 w 148" name="T8"/>
                <a:gd fmla="*/ 148 h 148" name="T9"/>
                <a:gd fmla="*/ 134 w 148" name="T10"/>
                <a:gd fmla="*/ 148 h 148" name="T11"/>
                <a:gd fmla="*/ 148 w 148" name="T12"/>
                <a:gd fmla="*/ 134 h 148" name="T13"/>
                <a:gd fmla="*/ 148 w 148" name="T14"/>
                <a:gd fmla="*/ 15 h 148" name="T15"/>
                <a:gd fmla="*/ 134 w 148" name="T16"/>
                <a:gd fmla="*/ 0 h 1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8" w="148">
                  <a:moveTo>
                    <a:pt x="13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2"/>
                    <a:pt x="7" y="148"/>
                    <a:pt x="14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42" y="148"/>
                    <a:pt x="148" y="142"/>
                    <a:pt x="148" y="1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8" y="7"/>
                    <a:pt x="142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2" name="Oval 244"/>
            <p:cNvSpPr>
              <a:spLocks noChangeArrowheads="1"/>
            </p:cNvSpPr>
            <p:nvPr/>
          </p:nvSpPr>
          <p:spPr bwMode="auto">
            <a:xfrm>
              <a:off x="3427760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3" name="Freeform 245"/>
            <p:cNvSpPr/>
            <p:nvPr/>
          </p:nvSpPr>
          <p:spPr bwMode="auto">
            <a:xfrm>
              <a:off x="3416155" y="7314359"/>
              <a:ext cx="146023" cy="258200"/>
            </a:xfrm>
            <a:custGeom>
              <a:gdLst>
                <a:gd fmla="*/ 92 w 151" name="T0"/>
                <a:gd fmla="*/ 0 h 267" name="T1"/>
                <a:gd fmla="*/ 71 w 151" name="T2"/>
                <a:gd fmla="*/ 0 h 267" name="T3"/>
                <a:gd fmla="*/ 47 w 151" name="T4"/>
                <a:gd fmla="*/ 43 h 267" name="T5"/>
                <a:gd fmla="*/ 21 w 151" name="T6"/>
                <a:gd fmla="*/ 0 h 267" name="T7"/>
                <a:gd fmla="*/ 3 w 151" name="T8"/>
                <a:gd fmla="*/ 0 h 267" name="T9"/>
                <a:gd fmla="*/ 3 w 151" name="T10"/>
                <a:gd fmla="*/ 0 h 267" name="T11"/>
                <a:gd fmla="*/ 3 w 151" name="T12"/>
                <a:gd fmla="*/ 0 h 267" name="T13"/>
                <a:gd fmla="*/ 0 w 151" name="T14"/>
                <a:gd fmla="*/ 0 h 267" name="T15"/>
                <a:gd fmla="*/ 55 w 151" name="T16"/>
                <a:gd fmla="*/ 97 h 267" name="T17"/>
                <a:gd fmla="*/ 59 w 151" name="T18"/>
                <a:gd fmla="*/ 106 h 267" name="T19"/>
                <a:gd fmla="*/ 52 w 151" name="T20"/>
                <a:gd fmla="*/ 111 h 267" name="T21"/>
                <a:gd fmla="*/ 24 w 151" name="T22"/>
                <a:gd fmla="*/ 125 h 267" name="T23"/>
                <a:gd fmla="*/ 17 w 151" name="T24"/>
                <a:gd fmla="*/ 130 h 267" name="T25"/>
                <a:gd fmla="*/ 12 w 151" name="T26"/>
                <a:gd fmla="*/ 123 h 267" name="T27"/>
                <a:gd fmla="*/ 3 w 151" name="T28"/>
                <a:gd fmla="*/ 106 h 267" name="T29"/>
                <a:gd fmla="*/ 3 w 151" name="T30"/>
                <a:gd fmla="*/ 139 h 267" name="T31"/>
                <a:gd fmla="*/ 3 w 151" name="T32"/>
                <a:gd fmla="*/ 267 h 267" name="T33"/>
                <a:gd fmla="*/ 36 w 151" name="T34"/>
                <a:gd fmla="*/ 267 h 267" name="T35"/>
                <a:gd fmla="*/ 36 w 151" name="T36"/>
                <a:gd fmla="*/ 139 h 267" name="T37"/>
                <a:gd fmla="*/ 57 w 151" name="T38"/>
                <a:gd fmla="*/ 139 h 267" name="T39"/>
                <a:gd fmla="*/ 57 w 151" name="T40"/>
                <a:gd fmla="*/ 267 h 267" name="T41"/>
                <a:gd fmla="*/ 92 w 151" name="T42"/>
                <a:gd fmla="*/ 267 h 267" name="T43"/>
                <a:gd fmla="*/ 92 w 151" name="T44"/>
                <a:gd fmla="*/ 139 h 267" name="T45"/>
                <a:gd fmla="*/ 92 w 151" name="T46"/>
                <a:gd fmla="*/ 64 h 267" name="T47"/>
                <a:gd fmla="*/ 123 w 151" name="T48"/>
                <a:gd fmla="*/ 118 h 267" name="T49"/>
                <a:gd fmla="*/ 151 w 151" name="T50"/>
                <a:gd fmla="*/ 102 h 267" name="T51"/>
                <a:gd fmla="*/ 92 w 151" name="T52"/>
                <a:gd fmla="*/ 0 h 267" name="T53"/>
                <a:gd fmla="*/ 92 w 151" name="T54"/>
                <a:gd fmla="*/ 0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51">
                  <a:moveTo>
                    <a:pt x="92" y="0"/>
                  </a:moveTo>
                  <a:lnTo>
                    <a:pt x="71" y="0"/>
                  </a:lnTo>
                  <a:lnTo>
                    <a:pt x="47" y="43"/>
                  </a:lnTo>
                  <a:lnTo>
                    <a:pt x="2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59" y="106"/>
                  </a:lnTo>
                  <a:lnTo>
                    <a:pt x="52" y="111"/>
                  </a:lnTo>
                  <a:lnTo>
                    <a:pt x="24" y="125"/>
                  </a:lnTo>
                  <a:lnTo>
                    <a:pt x="17" y="130"/>
                  </a:lnTo>
                  <a:lnTo>
                    <a:pt x="12" y="123"/>
                  </a:lnTo>
                  <a:lnTo>
                    <a:pt x="3" y="106"/>
                  </a:lnTo>
                  <a:lnTo>
                    <a:pt x="3" y="139"/>
                  </a:lnTo>
                  <a:lnTo>
                    <a:pt x="3" y="267"/>
                  </a:lnTo>
                  <a:lnTo>
                    <a:pt x="36" y="267"/>
                  </a:lnTo>
                  <a:lnTo>
                    <a:pt x="36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2" y="267"/>
                  </a:lnTo>
                  <a:lnTo>
                    <a:pt x="92" y="139"/>
                  </a:lnTo>
                  <a:lnTo>
                    <a:pt x="92" y="64"/>
                  </a:lnTo>
                  <a:lnTo>
                    <a:pt x="123" y="118"/>
                  </a:lnTo>
                  <a:lnTo>
                    <a:pt x="151" y="10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4" name="Oval 246"/>
            <p:cNvSpPr>
              <a:spLocks noChangeArrowheads="1"/>
            </p:cNvSpPr>
            <p:nvPr/>
          </p:nvSpPr>
          <p:spPr bwMode="auto">
            <a:xfrm>
              <a:off x="3327187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5" name="Freeform 247"/>
            <p:cNvSpPr/>
            <p:nvPr/>
          </p:nvSpPr>
          <p:spPr bwMode="auto">
            <a:xfrm>
              <a:off x="3315583" y="7314359"/>
              <a:ext cx="146023" cy="258200"/>
            </a:xfrm>
            <a:custGeom>
              <a:gdLst>
                <a:gd fmla="*/ 92 w 151" name="T0"/>
                <a:gd fmla="*/ 64 h 267" name="T1"/>
                <a:gd fmla="*/ 123 w 151" name="T2"/>
                <a:gd fmla="*/ 118 h 267" name="T3"/>
                <a:gd fmla="*/ 151 w 151" name="T4"/>
                <a:gd fmla="*/ 102 h 267" name="T5"/>
                <a:gd fmla="*/ 92 w 151" name="T6"/>
                <a:gd fmla="*/ 0 h 267" name="T7"/>
                <a:gd fmla="*/ 92 w 151" name="T8"/>
                <a:gd fmla="*/ 0 h 267" name="T9"/>
                <a:gd fmla="*/ 71 w 151" name="T10"/>
                <a:gd fmla="*/ 0 h 267" name="T11"/>
                <a:gd fmla="*/ 47 w 151" name="T12"/>
                <a:gd fmla="*/ 43 h 267" name="T13"/>
                <a:gd fmla="*/ 21 w 151" name="T14"/>
                <a:gd fmla="*/ 0 h 267" name="T15"/>
                <a:gd fmla="*/ 2 w 151" name="T16"/>
                <a:gd fmla="*/ 0 h 267" name="T17"/>
                <a:gd fmla="*/ 2 w 151" name="T18"/>
                <a:gd fmla="*/ 0 h 267" name="T19"/>
                <a:gd fmla="*/ 2 w 151" name="T20"/>
                <a:gd fmla="*/ 0 h 267" name="T21"/>
                <a:gd fmla="*/ 0 w 151" name="T22"/>
                <a:gd fmla="*/ 0 h 267" name="T23"/>
                <a:gd fmla="*/ 55 w 151" name="T24"/>
                <a:gd fmla="*/ 97 h 267" name="T25"/>
                <a:gd fmla="*/ 59 w 151" name="T26"/>
                <a:gd fmla="*/ 106 h 267" name="T27"/>
                <a:gd fmla="*/ 52 w 151" name="T28"/>
                <a:gd fmla="*/ 111 h 267" name="T29"/>
                <a:gd fmla="*/ 24 w 151" name="T30"/>
                <a:gd fmla="*/ 125 h 267" name="T31"/>
                <a:gd fmla="*/ 17 w 151" name="T32"/>
                <a:gd fmla="*/ 130 h 267" name="T33"/>
                <a:gd fmla="*/ 12 w 151" name="T34"/>
                <a:gd fmla="*/ 123 h 267" name="T35"/>
                <a:gd fmla="*/ 2 w 151" name="T36"/>
                <a:gd fmla="*/ 106 h 267" name="T37"/>
                <a:gd fmla="*/ 2 w 151" name="T38"/>
                <a:gd fmla="*/ 139 h 267" name="T39"/>
                <a:gd fmla="*/ 2 w 151" name="T40"/>
                <a:gd fmla="*/ 267 h 267" name="T41"/>
                <a:gd fmla="*/ 38 w 151" name="T42"/>
                <a:gd fmla="*/ 267 h 267" name="T43"/>
                <a:gd fmla="*/ 38 w 151" name="T44"/>
                <a:gd fmla="*/ 139 h 267" name="T45"/>
                <a:gd fmla="*/ 57 w 151" name="T46"/>
                <a:gd fmla="*/ 139 h 267" name="T47"/>
                <a:gd fmla="*/ 57 w 151" name="T48"/>
                <a:gd fmla="*/ 267 h 267" name="T49"/>
                <a:gd fmla="*/ 92 w 151" name="T50"/>
                <a:gd fmla="*/ 267 h 267" name="T51"/>
                <a:gd fmla="*/ 92 w 151" name="T52"/>
                <a:gd fmla="*/ 139 h 267" name="T53"/>
                <a:gd fmla="*/ 92 w 151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51">
                  <a:moveTo>
                    <a:pt x="92" y="64"/>
                  </a:moveTo>
                  <a:lnTo>
                    <a:pt x="123" y="118"/>
                  </a:lnTo>
                  <a:lnTo>
                    <a:pt x="151" y="10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47" y="43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59" y="106"/>
                  </a:lnTo>
                  <a:lnTo>
                    <a:pt x="52" y="111"/>
                  </a:lnTo>
                  <a:lnTo>
                    <a:pt x="24" y="125"/>
                  </a:lnTo>
                  <a:lnTo>
                    <a:pt x="17" y="130"/>
                  </a:lnTo>
                  <a:lnTo>
                    <a:pt x="12" y="123"/>
                  </a:lnTo>
                  <a:lnTo>
                    <a:pt x="2" y="106"/>
                  </a:lnTo>
                  <a:lnTo>
                    <a:pt x="2" y="139"/>
                  </a:lnTo>
                  <a:lnTo>
                    <a:pt x="2" y="267"/>
                  </a:lnTo>
                  <a:lnTo>
                    <a:pt x="38" y="267"/>
                  </a:lnTo>
                  <a:lnTo>
                    <a:pt x="38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2" y="267"/>
                  </a:lnTo>
                  <a:lnTo>
                    <a:pt x="92" y="139"/>
                  </a:ln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6" name="Oval 248"/>
            <p:cNvSpPr>
              <a:spLocks noChangeArrowheads="1"/>
            </p:cNvSpPr>
            <p:nvPr/>
          </p:nvSpPr>
          <p:spPr bwMode="auto">
            <a:xfrm>
              <a:off x="3226615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7" name="Freeform 249"/>
            <p:cNvSpPr/>
            <p:nvPr/>
          </p:nvSpPr>
          <p:spPr bwMode="auto">
            <a:xfrm>
              <a:off x="3215010" y="7314359"/>
              <a:ext cx="146023" cy="258200"/>
            </a:xfrm>
            <a:custGeom>
              <a:gdLst>
                <a:gd fmla="*/ 92 w 151" name="T0"/>
                <a:gd fmla="*/ 64 h 267" name="T1"/>
                <a:gd fmla="*/ 123 w 151" name="T2"/>
                <a:gd fmla="*/ 118 h 267" name="T3"/>
                <a:gd fmla="*/ 151 w 151" name="T4"/>
                <a:gd fmla="*/ 102 h 267" name="T5"/>
                <a:gd fmla="*/ 92 w 151" name="T6"/>
                <a:gd fmla="*/ 0 h 267" name="T7"/>
                <a:gd fmla="*/ 92 w 151" name="T8"/>
                <a:gd fmla="*/ 0 h 267" name="T9"/>
                <a:gd fmla="*/ 73 w 151" name="T10"/>
                <a:gd fmla="*/ 0 h 267" name="T11"/>
                <a:gd fmla="*/ 47 w 151" name="T12"/>
                <a:gd fmla="*/ 43 h 267" name="T13"/>
                <a:gd fmla="*/ 24 w 151" name="T14"/>
                <a:gd fmla="*/ 0 h 267" name="T15"/>
                <a:gd fmla="*/ 2 w 151" name="T16"/>
                <a:gd fmla="*/ 0 h 267" name="T17"/>
                <a:gd fmla="*/ 2 w 151" name="T18"/>
                <a:gd fmla="*/ 0 h 267" name="T19"/>
                <a:gd fmla="*/ 2 w 151" name="T20"/>
                <a:gd fmla="*/ 0 h 267" name="T21"/>
                <a:gd fmla="*/ 0 w 151" name="T22"/>
                <a:gd fmla="*/ 0 h 267" name="T23"/>
                <a:gd fmla="*/ 54 w 151" name="T24"/>
                <a:gd fmla="*/ 97 h 267" name="T25"/>
                <a:gd fmla="*/ 59 w 151" name="T26"/>
                <a:gd fmla="*/ 106 h 267" name="T27"/>
                <a:gd fmla="*/ 52 w 151" name="T28"/>
                <a:gd fmla="*/ 111 h 267" name="T29"/>
                <a:gd fmla="*/ 24 w 151" name="T30"/>
                <a:gd fmla="*/ 125 h 267" name="T31"/>
                <a:gd fmla="*/ 17 w 151" name="T32"/>
                <a:gd fmla="*/ 130 h 267" name="T33"/>
                <a:gd fmla="*/ 12 w 151" name="T34"/>
                <a:gd fmla="*/ 123 h 267" name="T35"/>
                <a:gd fmla="*/ 2 w 151" name="T36"/>
                <a:gd fmla="*/ 106 h 267" name="T37"/>
                <a:gd fmla="*/ 2 w 151" name="T38"/>
                <a:gd fmla="*/ 139 h 267" name="T39"/>
                <a:gd fmla="*/ 2 w 151" name="T40"/>
                <a:gd fmla="*/ 267 h 267" name="T41"/>
                <a:gd fmla="*/ 38 w 151" name="T42"/>
                <a:gd fmla="*/ 267 h 267" name="T43"/>
                <a:gd fmla="*/ 38 w 151" name="T44"/>
                <a:gd fmla="*/ 139 h 267" name="T45"/>
                <a:gd fmla="*/ 57 w 151" name="T46"/>
                <a:gd fmla="*/ 139 h 267" name="T47"/>
                <a:gd fmla="*/ 57 w 151" name="T48"/>
                <a:gd fmla="*/ 267 h 267" name="T49"/>
                <a:gd fmla="*/ 92 w 151" name="T50"/>
                <a:gd fmla="*/ 267 h 267" name="T51"/>
                <a:gd fmla="*/ 92 w 151" name="T52"/>
                <a:gd fmla="*/ 139 h 267" name="T53"/>
                <a:gd fmla="*/ 92 w 151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51">
                  <a:moveTo>
                    <a:pt x="92" y="64"/>
                  </a:moveTo>
                  <a:lnTo>
                    <a:pt x="123" y="118"/>
                  </a:lnTo>
                  <a:lnTo>
                    <a:pt x="151" y="10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3" y="0"/>
                  </a:lnTo>
                  <a:lnTo>
                    <a:pt x="47" y="43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4" y="97"/>
                  </a:lnTo>
                  <a:lnTo>
                    <a:pt x="59" y="106"/>
                  </a:lnTo>
                  <a:lnTo>
                    <a:pt x="52" y="111"/>
                  </a:lnTo>
                  <a:lnTo>
                    <a:pt x="24" y="125"/>
                  </a:lnTo>
                  <a:lnTo>
                    <a:pt x="17" y="130"/>
                  </a:lnTo>
                  <a:lnTo>
                    <a:pt x="12" y="123"/>
                  </a:lnTo>
                  <a:lnTo>
                    <a:pt x="2" y="106"/>
                  </a:lnTo>
                  <a:lnTo>
                    <a:pt x="2" y="139"/>
                  </a:lnTo>
                  <a:lnTo>
                    <a:pt x="2" y="267"/>
                  </a:lnTo>
                  <a:lnTo>
                    <a:pt x="38" y="267"/>
                  </a:lnTo>
                  <a:lnTo>
                    <a:pt x="38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2" y="267"/>
                  </a:lnTo>
                  <a:lnTo>
                    <a:pt x="92" y="139"/>
                  </a:ln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8" name="Oval 250"/>
            <p:cNvSpPr>
              <a:spLocks noChangeArrowheads="1"/>
            </p:cNvSpPr>
            <p:nvPr/>
          </p:nvSpPr>
          <p:spPr bwMode="auto">
            <a:xfrm>
              <a:off x="3126043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9" name="Freeform 251"/>
            <p:cNvSpPr/>
            <p:nvPr/>
          </p:nvSpPr>
          <p:spPr bwMode="auto">
            <a:xfrm>
              <a:off x="3116372" y="7314359"/>
              <a:ext cx="144089" cy="258200"/>
            </a:xfrm>
            <a:custGeom>
              <a:gdLst>
                <a:gd fmla="*/ 90 w 149" name="T0"/>
                <a:gd fmla="*/ 64 h 267" name="T1"/>
                <a:gd fmla="*/ 121 w 149" name="T2"/>
                <a:gd fmla="*/ 118 h 267" name="T3"/>
                <a:gd fmla="*/ 149 w 149" name="T4"/>
                <a:gd fmla="*/ 102 h 267" name="T5"/>
                <a:gd fmla="*/ 90 w 149" name="T6"/>
                <a:gd fmla="*/ 0 h 267" name="T7"/>
                <a:gd fmla="*/ 90 w 149" name="T8"/>
                <a:gd fmla="*/ 0 h 267" name="T9"/>
                <a:gd fmla="*/ 71 w 149" name="T10"/>
                <a:gd fmla="*/ 0 h 267" name="T11"/>
                <a:gd fmla="*/ 45 w 149" name="T12"/>
                <a:gd fmla="*/ 43 h 267" name="T13"/>
                <a:gd fmla="*/ 22 w 149" name="T14"/>
                <a:gd fmla="*/ 0 h 267" name="T15"/>
                <a:gd fmla="*/ 0 w 149" name="T16"/>
                <a:gd fmla="*/ 0 h 267" name="T17"/>
                <a:gd fmla="*/ 0 w 149" name="T18"/>
                <a:gd fmla="*/ 0 h 267" name="T19"/>
                <a:gd fmla="*/ 0 w 149" name="T20"/>
                <a:gd fmla="*/ 0 h 267" name="T21"/>
                <a:gd fmla="*/ 0 w 149" name="T22"/>
                <a:gd fmla="*/ 0 h 267" name="T23"/>
                <a:gd fmla="*/ 55 w 149" name="T24"/>
                <a:gd fmla="*/ 97 h 267" name="T25"/>
                <a:gd fmla="*/ 60 w 149" name="T26"/>
                <a:gd fmla="*/ 106 h 267" name="T27"/>
                <a:gd fmla="*/ 50 w 149" name="T28"/>
                <a:gd fmla="*/ 111 h 267" name="T29"/>
                <a:gd fmla="*/ 22 w 149" name="T30"/>
                <a:gd fmla="*/ 125 h 267" name="T31"/>
                <a:gd fmla="*/ 15 w 149" name="T32"/>
                <a:gd fmla="*/ 130 h 267" name="T33"/>
                <a:gd fmla="*/ 10 w 149" name="T34"/>
                <a:gd fmla="*/ 123 h 267" name="T35"/>
                <a:gd fmla="*/ 0 w 149" name="T36"/>
                <a:gd fmla="*/ 106 h 267" name="T37"/>
                <a:gd fmla="*/ 0 w 149" name="T38"/>
                <a:gd fmla="*/ 139 h 267" name="T39"/>
                <a:gd fmla="*/ 0 w 149" name="T40"/>
                <a:gd fmla="*/ 267 h 267" name="T41"/>
                <a:gd fmla="*/ 36 w 149" name="T42"/>
                <a:gd fmla="*/ 267 h 267" name="T43"/>
                <a:gd fmla="*/ 36 w 149" name="T44"/>
                <a:gd fmla="*/ 139 h 267" name="T45"/>
                <a:gd fmla="*/ 57 w 149" name="T46"/>
                <a:gd fmla="*/ 139 h 267" name="T47"/>
                <a:gd fmla="*/ 57 w 149" name="T48"/>
                <a:gd fmla="*/ 267 h 267" name="T49"/>
                <a:gd fmla="*/ 90 w 149" name="T50"/>
                <a:gd fmla="*/ 267 h 267" name="T51"/>
                <a:gd fmla="*/ 90 w 149" name="T52"/>
                <a:gd fmla="*/ 139 h 267" name="T53"/>
                <a:gd fmla="*/ 90 w 149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49">
                  <a:moveTo>
                    <a:pt x="90" y="64"/>
                  </a:moveTo>
                  <a:lnTo>
                    <a:pt x="121" y="118"/>
                  </a:lnTo>
                  <a:lnTo>
                    <a:pt x="149" y="10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5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60" y="106"/>
                  </a:lnTo>
                  <a:lnTo>
                    <a:pt x="50" y="111"/>
                  </a:lnTo>
                  <a:lnTo>
                    <a:pt x="22" y="125"/>
                  </a:lnTo>
                  <a:lnTo>
                    <a:pt x="15" y="130"/>
                  </a:lnTo>
                  <a:lnTo>
                    <a:pt x="10" y="123"/>
                  </a:lnTo>
                  <a:lnTo>
                    <a:pt x="0" y="106"/>
                  </a:lnTo>
                  <a:lnTo>
                    <a:pt x="0" y="139"/>
                  </a:lnTo>
                  <a:lnTo>
                    <a:pt x="0" y="267"/>
                  </a:lnTo>
                  <a:lnTo>
                    <a:pt x="36" y="267"/>
                  </a:lnTo>
                  <a:lnTo>
                    <a:pt x="36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0" y="267"/>
                  </a:lnTo>
                  <a:lnTo>
                    <a:pt x="90" y="139"/>
                  </a:lnTo>
                  <a:lnTo>
                    <a:pt x="9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0" name="Oval 252"/>
            <p:cNvSpPr>
              <a:spLocks noChangeArrowheads="1"/>
            </p:cNvSpPr>
            <p:nvPr/>
          </p:nvSpPr>
          <p:spPr bwMode="auto">
            <a:xfrm>
              <a:off x="3027404" y="7234094"/>
              <a:ext cx="66726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1" name="Freeform 253"/>
            <p:cNvSpPr/>
            <p:nvPr/>
          </p:nvSpPr>
          <p:spPr bwMode="auto">
            <a:xfrm>
              <a:off x="3015800" y="7314359"/>
              <a:ext cx="144089" cy="258200"/>
            </a:xfrm>
            <a:custGeom>
              <a:gdLst>
                <a:gd fmla="*/ 93 w 149" name="T0"/>
                <a:gd fmla="*/ 64 h 267" name="T1"/>
                <a:gd fmla="*/ 121 w 149" name="T2"/>
                <a:gd fmla="*/ 118 h 267" name="T3"/>
                <a:gd fmla="*/ 149 w 149" name="T4"/>
                <a:gd fmla="*/ 102 h 267" name="T5"/>
                <a:gd fmla="*/ 93 w 149" name="T6"/>
                <a:gd fmla="*/ 0 h 267" name="T7"/>
                <a:gd fmla="*/ 93 w 149" name="T8"/>
                <a:gd fmla="*/ 0 h 267" name="T9"/>
                <a:gd fmla="*/ 71 w 149" name="T10"/>
                <a:gd fmla="*/ 0 h 267" name="T11"/>
                <a:gd fmla="*/ 45 w 149" name="T12"/>
                <a:gd fmla="*/ 43 h 267" name="T13"/>
                <a:gd fmla="*/ 22 w 149" name="T14"/>
                <a:gd fmla="*/ 0 h 267" name="T15"/>
                <a:gd fmla="*/ 0 w 149" name="T16"/>
                <a:gd fmla="*/ 0 h 267" name="T17"/>
                <a:gd fmla="*/ 0 w 149" name="T18"/>
                <a:gd fmla="*/ 0 h 267" name="T19"/>
                <a:gd fmla="*/ 0 w 149" name="T20"/>
                <a:gd fmla="*/ 0 h 267" name="T21"/>
                <a:gd fmla="*/ 0 w 149" name="T22"/>
                <a:gd fmla="*/ 0 h 267" name="T23"/>
                <a:gd fmla="*/ 55 w 149" name="T24"/>
                <a:gd fmla="*/ 97 h 267" name="T25"/>
                <a:gd fmla="*/ 60 w 149" name="T26"/>
                <a:gd fmla="*/ 106 h 267" name="T27"/>
                <a:gd fmla="*/ 50 w 149" name="T28"/>
                <a:gd fmla="*/ 111 h 267" name="T29"/>
                <a:gd fmla="*/ 24 w 149" name="T30"/>
                <a:gd fmla="*/ 125 h 267" name="T31"/>
                <a:gd fmla="*/ 15 w 149" name="T32"/>
                <a:gd fmla="*/ 130 h 267" name="T33"/>
                <a:gd fmla="*/ 10 w 149" name="T34"/>
                <a:gd fmla="*/ 123 h 267" name="T35"/>
                <a:gd fmla="*/ 0 w 149" name="T36"/>
                <a:gd fmla="*/ 106 h 267" name="T37"/>
                <a:gd fmla="*/ 0 w 149" name="T38"/>
                <a:gd fmla="*/ 139 h 267" name="T39"/>
                <a:gd fmla="*/ 0 w 149" name="T40"/>
                <a:gd fmla="*/ 267 h 267" name="T41"/>
                <a:gd fmla="*/ 36 w 149" name="T42"/>
                <a:gd fmla="*/ 267 h 267" name="T43"/>
                <a:gd fmla="*/ 36 w 149" name="T44"/>
                <a:gd fmla="*/ 139 h 267" name="T45"/>
                <a:gd fmla="*/ 57 w 149" name="T46"/>
                <a:gd fmla="*/ 139 h 267" name="T47"/>
                <a:gd fmla="*/ 57 w 149" name="T48"/>
                <a:gd fmla="*/ 267 h 267" name="T49"/>
                <a:gd fmla="*/ 93 w 149" name="T50"/>
                <a:gd fmla="*/ 267 h 267" name="T51"/>
                <a:gd fmla="*/ 93 w 149" name="T52"/>
                <a:gd fmla="*/ 139 h 267" name="T53"/>
                <a:gd fmla="*/ 93 w 149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49">
                  <a:moveTo>
                    <a:pt x="93" y="64"/>
                  </a:moveTo>
                  <a:lnTo>
                    <a:pt x="121" y="118"/>
                  </a:lnTo>
                  <a:lnTo>
                    <a:pt x="149" y="10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5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60" y="106"/>
                  </a:lnTo>
                  <a:lnTo>
                    <a:pt x="50" y="111"/>
                  </a:lnTo>
                  <a:lnTo>
                    <a:pt x="24" y="125"/>
                  </a:lnTo>
                  <a:lnTo>
                    <a:pt x="15" y="130"/>
                  </a:lnTo>
                  <a:lnTo>
                    <a:pt x="10" y="123"/>
                  </a:lnTo>
                  <a:lnTo>
                    <a:pt x="0" y="106"/>
                  </a:lnTo>
                  <a:lnTo>
                    <a:pt x="0" y="139"/>
                  </a:lnTo>
                  <a:lnTo>
                    <a:pt x="0" y="267"/>
                  </a:lnTo>
                  <a:lnTo>
                    <a:pt x="36" y="267"/>
                  </a:lnTo>
                  <a:lnTo>
                    <a:pt x="36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3" y="267"/>
                  </a:lnTo>
                  <a:lnTo>
                    <a:pt x="93" y="139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2" name="Oval 254"/>
            <p:cNvSpPr>
              <a:spLocks noChangeArrowheads="1"/>
            </p:cNvSpPr>
            <p:nvPr/>
          </p:nvSpPr>
          <p:spPr bwMode="auto">
            <a:xfrm>
              <a:off x="2926832" y="7234094"/>
              <a:ext cx="66726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3" name="Freeform 255"/>
            <p:cNvSpPr/>
            <p:nvPr/>
          </p:nvSpPr>
          <p:spPr bwMode="auto">
            <a:xfrm>
              <a:off x="2915228" y="7314359"/>
              <a:ext cx="144089" cy="258200"/>
            </a:xfrm>
            <a:custGeom>
              <a:gdLst>
                <a:gd fmla="*/ 93 w 149" name="T0"/>
                <a:gd fmla="*/ 64 h 267" name="T1"/>
                <a:gd fmla="*/ 123 w 149" name="T2"/>
                <a:gd fmla="*/ 118 h 267" name="T3"/>
                <a:gd fmla="*/ 149 w 149" name="T4"/>
                <a:gd fmla="*/ 102 h 267" name="T5"/>
                <a:gd fmla="*/ 93 w 149" name="T6"/>
                <a:gd fmla="*/ 0 h 267" name="T7"/>
                <a:gd fmla="*/ 93 w 149" name="T8"/>
                <a:gd fmla="*/ 0 h 267" name="T9"/>
                <a:gd fmla="*/ 71 w 149" name="T10"/>
                <a:gd fmla="*/ 0 h 267" name="T11"/>
                <a:gd fmla="*/ 45 w 149" name="T12"/>
                <a:gd fmla="*/ 43 h 267" name="T13"/>
                <a:gd fmla="*/ 22 w 149" name="T14"/>
                <a:gd fmla="*/ 0 h 267" name="T15"/>
                <a:gd fmla="*/ 0 w 149" name="T16"/>
                <a:gd fmla="*/ 0 h 267" name="T17"/>
                <a:gd fmla="*/ 0 w 149" name="T18"/>
                <a:gd fmla="*/ 0 h 267" name="T19"/>
                <a:gd fmla="*/ 0 w 149" name="T20"/>
                <a:gd fmla="*/ 0 h 267" name="T21"/>
                <a:gd fmla="*/ 0 w 149" name="T22"/>
                <a:gd fmla="*/ 0 h 267" name="T23"/>
                <a:gd fmla="*/ 55 w 149" name="T24"/>
                <a:gd fmla="*/ 97 h 267" name="T25"/>
                <a:gd fmla="*/ 60 w 149" name="T26"/>
                <a:gd fmla="*/ 106 h 267" name="T27"/>
                <a:gd fmla="*/ 50 w 149" name="T28"/>
                <a:gd fmla="*/ 111 h 267" name="T29"/>
                <a:gd fmla="*/ 24 w 149" name="T30"/>
                <a:gd fmla="*/ 125 h 267" name="T31"/>
                <a:gd fmla="*/ 15 w 149" name="T32"/>
                <a:gd fmla="*/ 130 h 267" name="T33"/>
                <a:gd fmla="*/ 10 w 149" name="T34"/>
                <a:gd fmla="*/ 123 h 267" name="T35"/>
                <a:gd fmla="*/ 0 w 149" name="T36"/>
                <a:gd fmla="*/ 106 h 267" name="T37"/>
                <a:gd fmla="*/ 0 w 149" name="T38"/>
                <a:gd fmla="*/ 139 h 267" name="T39"/>
                <a:gd fmla="*/ 0 w 149" name="T40"/>
                <a:gd fmla="*/ 267 h 267" name="T41"/>
                <a:gd fmla="*/ 36 w 149" name="T42"/>
                <a:gd fmla="*/ 267 h 267" name="T43"/>
                <a:gd fmla="*/ 36 w 149" name="T44"/>
                <a:gd fmla="*/ 139 h 267" name="T45"/>
                <a:gd fmla="*/ 57 w 149" name="T46"/>
                <a:gd fmla="*/ 139 h 267" name="T47"/>
                <a:gd fmla="*/ 57 w 149" name="T48"/>
                <a:gd fmla="*/ 267 h 267" name="T49"/>
                <a:gd fmla="*/ 93 w 149" name="T50"/>
                <a:gd fmla="*/ 267 h 267" name="T51"/>
                <a:gd fmla="*/ 93 w 149" name="T52"/>
                <a:gd fmla="*/ 139 h 267" name="T53"/>
                <a:gd fmla="*/ 93 w 149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49">
                  <a:moveTo>
                    <a:pt x="93" y="64"/>
                  </a:moveTo>
                  <a:lnTo>
                    <a:pt x="123" y="118"/>
                  </a:lnTo>
                  <a:lnTo>
                    <a:pt x="149" y="10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5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60" y="106"/>
                  </a:lnTo>
                  <a:lnTo>
                    <a:pt x="50" y="111"/>
                  </a:lnTo>
                  <a:lnTo>
                    <a:pt x="24" y="125"/>
                  </a:lnTo>
                  <a:lnTo>
                    <a:pt x="15" y="130"/>
                  </a:lnTo>
                  <a:lnTo>
                    <a:pt x="10" y="123"/>
                  </a:lnTo>
                  <a:lnTo>
                    <a:pt x="0" y="106"/>
                  </a:lnTo>
                  <a:lnTo>
                    <a:pt x="0" y="139"/>
                  </a:lnTo>
                  <a:lnTo>
                    <a:pt x="0" y="267"/>
                  </a:lnTo>
                  <a:lnTo>
                    <a:pt x="36" y="267"/>
                  </a:lnTo>
                  <a:lnTo>
                    <a:pt x="36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3" y="267"/>
                  </a:lnTo>
                  <a:lnTo>
                    <a:pt x="93" y="139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4" name="Oval 256"/>
            <p:cNvSpPr>
              <a:spLocks noChangeArrowheads="1"/>
            </p:cNvSpPr>
            <p:nvPr/>
          </p:nvSpPr>
          <p:spPr bwMode="auto">
            <a:xfrm>
              <a:off x="2826260" y="7234094"/>
              <a:ext cx="66726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5" name="Freeform 257"/>
            <p:cNvSpPr/>
            <p:nvPr/>
          </p:nvSpPr>
          <p:spPr bwMode="auto">
            <a:xfrm>
              <a:off x="2814655" y="7314359"/>
              <a:ext cx="144089" cy="258200"/>
            </a:xfrm>
            <a:custGeom>
              <a:gdLst>
                <a:gd fmla="*/ 93 w 149" name="T0"/>
                <a:gd fmla="*/ 64 h 267" name="T1"/>
                <a:gd fmla="*/ 123 w 149" name="T2"/>
                <a:gd fmla="*/ 118 h 267" name="T3"/>
                <a:gd fmla="*/ 149 w 149" name="T4"/>
                <a:gd fmla="*/ 102 h 267" name="T5"/>
                <a:gd fmla="*/ 93 w 149" name="T6"/>
                <a:gd fmla="*/ 0 h 267" name="T7"/>
                <a:gd fmla="*/ 93 w 149" name="T8"/>
                <a:gd fmla="*/ 0 h 267" name="T9"/>
                <a:gd fmla="*/ 71 w 149" name="T10"/>
                <a:gd fmla="*/ 0 h 267" name="T11"/>
                <a:gd fmla="*/ 48 w 149" name="T12"/>
                <a:gd fmla="*/ 43 h 267" name="T13"/>
                <a:gd fmla="*/ 22 w 149" name="T14"/>
                <a:gd fmla="*/ 0 h 267" name="T15"/>
                <a:gd fmla="*/ 0 w 149" name="T16"/>
                <a:gd fmla="*/ 0 h 267" name="T17"/>
                <a:gd fmla="*/ 0 w 149" name="T18"/>
                <a:gd fmla="*/ 0 h 267" name="T19"/>
                <a:gd fmla="*/ 0 w 149" name="T20"/>
                <a:gd fmla="*/ 0 h 267" name="T21"/>
                <a:gd fmla="*/ 0 w 149" name="T22"/>
                <a:gd fmla="*/ 0 h 267" name="T23"/>
                <a:gd fmla="*/ 55 w 149" name="T24"/>
                <a:gd fmla="*/ 97 h 267" name="T25"/>
                <a:gd fmla="*/ 59 w 149" name="T26"/>
                <a:gd fmla="*/ 106 h 267" name="T27"/>
                <a:gd fmla="*/ 52 w 149" name="T28"/>
                <a:gd fmla="*/ 111 h 267" name="T29"/>
                <a:gd fmla="*/ 24 w 149" name="T30"/>
                <a:gd fmla="*/ 125 h 267" name="T31"/>
                <a:gd fmla="*/ 15 w 149" name="T32"/>
                <a:gd fmla="*/ 130 h 267" name="T33"/>
                <a:gd fmla="*/ 10 w 149" name="T34"/>
                <a:gd fmla="*/ 123 h 267" name="T35"/>
                <a:gd fmla="*/ 0 w 149" name="T36"/>
                <a:gd fmla="*/ 106 h 267" name="T37"/>
                <a:gd fmla="*/ 0 w 149" name="T38"/>
                <a:gd fmla="*/ 139 h 267" name="T39"/>
                <a:gd fmla="*/ 0 w 149" name="T40"/>
                <a:gd fmla="*/ 267 h 267" name="T41"/>
                <a:gd fmla="*/ 36 w 149" name="T42"/>
                <a:gd fmla="*/ 267 h 267" name="T43"/>
                <a:gd fmla="*/ 36 w 149" name="T44"/>
                <a:gd fmla="*/ 139 h 267" name="T45"/>
                <a:gd fmla="*/ 57 w 149" name="T46"/>
                <a:gd fmla="*/ 139 h 267" name="T47"/>
                <a:gd fmla="*/ 57 w 149" name="T48"/>
                <a:gd fmla="*/ 267 h 267" name="T49"/>
                <a:gd fmla="*/ 93 w 149" name="T50"/>
                <a:gd fmla="*/ 267 h 267" name="T51"/>
                <a:gd fmla="*/ 93 w 149" name="T52"/>
                <a:gd fmla="*/ 139 h 267" name="T53"/>
                <a:gd fmla="*/ 93 w 149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49">
                  <a:moveTo>
                    <a:pt x="93" y="64"/>
                  </a:moveTo>
                  <a:lnTo>
                    <a:pt x="123" y="118"/>
                  </a:lnTo>
                  <a:lnTo>
                    <a:pt x="149" y="10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8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59" y="106"/>
                  </a:lnTo>
                  <a:lnTo>
                    <a:pt x="52" y="111"/>
                  </a:lnTo>
                  <a:lnTo>
                    <a:pt x="24" y="125"/>
                  </a:lnTo>
                  <a:lnTo>
                    <a:pt x="15" y="130"/>
                  </a:lnTo>
                  <a:lnTo>
                    <a:pt x="10" y="123"/>
                  </a:lnTo>
                  <a:lnTo>
                    <a:pt x="0" y="106"/>
                  </a:lnTo>
                  <a:lnTo>
                    <a:pt x="0" y="139"/>
                  </a:lnTo>
                  <a:lnTo>
                    <a:pt x="0" y="267"/>
                  </a:lnTo>
                  <a:lnTo>
                    <a:pt x="36" y="267"/>
                  </a:lnTo>
                  <a:lnTo>
                    <a:pt x="36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3" y="267"/>
                  </a:lnTo>
                  <a:lnTo>
                    <a:pt x="93" y="139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6" name="Oval 258"/>
            <p:cNvSpPr>
              <a:spLocks noChangeArrowheads="1"/>
            </p:cNvSpPr>
            <p:nvPr/>
          </p:nvSpPr>
          <p:spPr bwMode="auto">
            <a:xfrm>
              <a:off x="2725687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7" name="Freeform 259"/>
            <p:cNvSpPr/>
            <p:nvPr/>
          </p:nvSpPr>
          <p:spPr bwMode="auto">
            <a:xfrm>
              <a:off x="2714083" y="7314359"/>
              <a:ext cx="146990" cy="258200"/>
            </a:xfrm>
            <a:custGeom>
              <a:gdLst>
                <a:gd fmla="*/ 93 w 152" name="T0"/>
                <a:gd fmla="*/ 64 h 267" name="T1"/>
                <a:gd fmla="*/ 123 w 152" name="T2"/>
                <a:gd fmla="*/ 118 h 267" name="T3"/>
                <a:gd fmla="*/ 152 w 152" name="T4"/>
                <a:gd fmla="*/ 102 h 267" name="T5"/>
                <a:gd fmla="*/ 93 w 152" name="T6"/>
                <a:gd fmla="*/ 0 h 267" name="T7"/>
                <a:gd fmla="*/ 93 w 152" name="T8"/>
                <a:gd fmla="*/ 0 h 267" name="T9"/>
                <a:gd fmla="*/ 71 w 152" name="T10"/>
                <a:gd fmla="*/ 0 h 267" name="T11"/>
                <a:gd fmla="*/ 48 w 152" name="T12"/>
                <a:gd fmla="*/ 43 h 267" name="T13"/>
                <a:gd fmla="*/ 22 w 152" name="T14"/>
                <a:gd fmla="*/ 0 h 267" name="T15"/>
                <a:gd fmla="*/ 3 w 152" name="T16"/>
                <a:gd fmla="*/ 0 h 267" name="T17"/>
                <a:gd fmla="*/ 3 w 152" name="T18"/>
                <a:gd fmla="*/ 0 h 267" name="T19"/>
                <a:gd fmla="*/ 0 w 152" name="T20"/>
                <a:gd fmla="*/ 0 h 267" name="T21"/>
                <a:gd fmla="*/ 0 w 152" name="T22"/>
                <a:gd fmla="*/ 0 h 267" name="T23"/>
                <a:gd fmla="*/ 55 w 152" name="T24"/>
                <a:gd fmla="*/ 97 h 267" name="T25"/>
                <a:gd fmla="*/ 59 w 152" name="T26"/>
                <a:gd fmla="*/ 106 h 267" name="T27"/>
                <a:gd fmla="*/ 52 w 152" name="T28"/>
                <a:gd fmla="*/ 111 h 267" name="T29"/>
                <a:gd fmla="*/ 24 w 152" name="T30"/>
                <a:gd fmla="*/ 125 h 267" name="T31"/>
                <a:gd fmla="*/ 17 w 152" name="T32"/>
                <a:gd fmla="*/ 130 h 267" name="T33"/>
                <a:gd fmla="*/ 12 w 152" name="T34"/>
                <a:gd fmla="*/ 123 h 267" name="T35"/>
                <a:gd fmla="*/ 3 w 152" name="T36"/>
                <a:gd fmla="*/ 106 h 267" name="T37"/>
                <a:gd fmla="*/ 3 w 152" name="T38"/>
                <a:gd fmla="*/ 139 h 267" name="T39"/>
                <a:gd fmla="*/ 3 w 152" name="T40"/>
                <a:gd fmla="*/ 267 h 267" name="T41"/>
                <a:gd fmla="*/ 36 w 152" name="T42"/>
                <a:gd fmla="*/ 267 h 267" name="T43"/>
                <a:gd fmla="*/ 36 w 152" name="T44"/>
                <a:gd fmla="*/ 139 h 267" name="T45"/>
                <a:gd fmla="*/ 57 w 152" name="T46"/>
                <a:gd fmla="*/ 139 h 267" name="T47"/>
                <a:gd fmla="*/ 57 w 152" name="T48"/>
                <a:gd fmla="*/ 267 h 267" name="T49"/>
                <a:gd fmla="*/ 93 w 152" name="T50"/>
                <a:gd fmla="*/ 267 h 267" name="T51"/>
                <a:gd fmla="*/ 93 w 152" name="T52"/>
                <a:gd fmla="*/ 139 h 267" name="T53"/>
                <a:gd fmla="*/ 93 w 152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52">
                  <a:moveTo>
                    <a:pt x="93" y="64"/>
                  </a:moveTo>
                  <a:lnTo>
                    <a:pt x="123" y="118"/>
                  </a:lnTo>
                  <a:lnTo>
                    <a:pt x="152" y="10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8" y="43"/>
                  </a:lnTo>
                  <a:lnTo>
                    <a:pt x="2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59" y="106"/>
                  </a:lnTo>
                  <a:lnTo>
                    <a:pt x="52" y="111"/>
                  </a:lnTo>
                  <a:lnTo>
                    <a:pt x="24" y="125"/>
                  </a:lnTo>
                  <a:lnTo>
                    <a:pt x="17" y="130"/>
                  </a:lnTo>
                  <a:lnTo>
                    <a:pt x="12" y="123"/>
                  </a:lnTo>
                  <a:lnTo>
                    <a:pt x="3" y="106"/>
                  </a:lnTo>
                  <a:lnTo>
                    <a:pt x="3" y="139"/>
                  </a:lnTo>
                  <a:lnTo>
                    <a:pt x="3" y="267"/>
                  </a:lnTo>
                  <a:lnTo>
                    <a:pt x="36" y="267"/>
                  </a:lnTo>
                  <a:lnTo>
                    <a:pt x="36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3" y="267"/>
                  </a:lnTo>
                  <a:lnTo>
                    <a:pt x="93" y="139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8" name="Oval 260"/>
            <p:cNvSpPr>
              <a:spLocks noChangeArrowheads="1"/>
            </p:cNvSpPr>
            <p:nvPr/>
          </p:nvSpPr>
          <p:spPr bwMode="auto">
            <a:xfrm>
              <a:off x="2625115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9" name="Freeform 261"/>
            <p:cNvSpPr/>
            <p:nvPr/>
          </p:nvSpPr>
          <p:spPr bwMode="auto">
            <a:xfrm>
              <a:off x="2613511" y="7314359"/>
              <a:ext cx="146990" cy="258200"/>
            </a:xfrm>
            <a:custGeom>
              <a:gdLst>
                <a:gd fmla="*/ 93 w 152" name="T0"/>
                <a:gd fmla="*/ 64 h 267" name="T1"/>
                <a:gd fmla="*/ 123 w 152" name="T2"/>
                <a:gd fmla="*/ 118 h 267" name="T3"/>
                <a:gd fmla="*/ 152 w 152" name="T4"/>
                <a:gd fmla="*/ 102 h 267" name="T5"/>
                <a:gd fmla="*/ 93 w 152" name="T6"/>
                <a:gd fmla="*/ 0 h 267" name="T7"/>
                <a:gd fmla="*/ 93 w 152" name="T8"/>
                <a:gd fmla="*/ 0 h 267" name="T9"/>
                <a:gd fmla="*/ 71 w 152" name="T10"/>
                <a:gd fmla="*/ 0 h 267" name="T11"/>
                <a:gd fmla="*/ 48 w 152" name="T12"/>
                <a:gd fmla="*/ 43 h 267" name="T13"/>
                <a:gd fmla="*/ 22 w 152" name="T14"/>
                <a:gd fmla="*/ 0 h 267" name="T15"/>
                <a:gd fmla="*/ 3 w 152" name="T16"/>
                <a:gd fmla="*/ 0 h 267" name="T17"/>
                <a:gd fmla="*/ 3 w 152" name="T18"/>
                <a:gd fmla="*/ 0 h 267" name="T19"/>
                <a:gd fmla="*/ 3 w 152" name="T20"/>
                <a:gd fmla="*/ 0 h 267" name="T21"/>
                <a:gd fmla="*/ 0 w 152" name="T22"/>
                <a:gd fmla="*/ 0 h 267" name="T23"/>
                <a:gd fmla="*/ 55 w 152" name="T24"/>
                <a:gd fmla="*/ 97 h 267" name="T25"/>
                <a:gd fmla="*/ 59 w 152" name="T26"/>
                <a:gd fmla="*/ 106 h 267" name="T27"/>
                <a:gd fmla="*/ 52 w 152" name="T28"/>
                <a:gd fmla="*/ 111 h 267" name="T29"/>
                <a:gd fmla="*/ 24 w 152" name="T30"/>
                <a:gd fmla="*/ 125 h 267" name="T31"/>
                <a:gd fmla="*/ 17 w 152" name="T32"/>
                <a:gd fmla="*/ 130 h 267" name="T33"/>
                <a:gd fmla="*/ 12 w 152" name="T34"/>
                <a:gd fmla="*/ 123 h 267" name="T35"/>
                <a:gd fmla="*/ 3 w 152" name="T36"/>
                <a:gd fmla="*/ 106 h 267" name="T37"/>
                <a:gd fmla="*/ 3 w 152" name="T38"/>
                <a:gd fmla="*/ 139 h 267" name="T39"/>
                <a:gd fmla="*/ 3 w 152" name="T40"/>
                <a:gd fmla="*/ 267 h 267" name="T41"/>
                <a:gd fmla="*/ 38 w 152" name="T42"/>
                <a:gd fmla="*/ 267 h 267" name="T43"/>
                <a:gd fmla="*/ 38 w 152" name="T44"/>
                <a:gd fmla="*/ 139 h 267" name="T45"/>
                <a:gd fmla="*/ 57 w 152" name="T46"/>
                <a:gd fmla="*/ 139 h 267" name="T47"/>
                <a:gd fmla="*/ 57 w 152" name="T48"/>
                <a:gd fmla="*/ 267 h 267" name="T49"/>
                <a:gd fmla="*/ 93 w 152" name="T50"/>
                <a:gd fmla="*/ 267 h 267" name="T51"/>
                <a:gd fmla="*/ 93 w 152" name="T52"/>
                <a:gd fmla="*/ 139 h 267" name="T53"/>
                <a:gd fmla="*/ 93 w 152" name="T54"/>
                <a:gd fmla="*/ 64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152">
                  <a:moveTo>
                    <a:pt x="93" y="64"/>
                  </a:moveTo>
                  <a:lnTo>
                    <a:pt x="123" y="118"/>
                  </a:lnTo>
                  <a:lnTo>
                    <a:pt x="152" y="10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8" y="43"/>
                  </a:lnTo>
                  <a:lnTo>
                    <a:pt x="2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5" y="97"/>
                  </a:lnTo>
                  <a:lnTo>
                    <a:pt x="59" y="106"/>
                  </a:lnTo>
                  <a:lnTo>
                    <a:pt x="52" y="111"/>
                  </a:lnTo>
                  <a:lnTo>
                    <a:pt x="24" y="125"/>
                  </a:lnTo>
                  <a:lnTo>
                    <a:pt x="17" y="130"/>
                  </a:lnTo>
                  <a:lnTo>
                    <a:pt x="12" y="123"/>
                  </a:lnTo>
                  <a:lnTo>
                    <a:pt x="3" y="106"/>
                  </a:lnTo>
                  <a:lnTo>
                    <a:pt x="3" y="139"/>
                  </a:lnTo>
                  <a:lnTo>
                    <a:pt x="3" y="267"/>
                  </a:lnTo>
                  <a:lnTo>
                    <a:pt x="38" y="267"/>
                  </a:lnTo>
                  <a:lnTo>
                    <a:pt x="38" y="139"/>
                  </a:lnTo>
                  <a:lnTo>
                    <a:pt x="57" y="139"/>
                  </a:lnTo>
                  <a:lnTo>
                    <a:pt x="57" y="267"/>
                  </a:lnTo>
                  <a:lnTo>
                    <a:pt x="93" y="267"/>
                  </a:lnTo>
                  <a:lnTo>
                    <a:pt x="93" y="139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0" name="Oval 262"/>
            <p:cNvSpPr>
              <a:spLocks noChangeArrowheads="1"/>
            </p:cNvSpPr>
            <p:nvPr/>
          </p:nvSpPr>
          <p:spPr bwMode="auto">
            <a:xfrm>
              <a:off x="2524543" y="7234094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1" name="Freeform 263"/>
            <p:cNvSpPr/>
            <p:nvPr/>
          </p:nvSpPr>
          <p:spPr bwMode="auto">
            <a:xfrm>
              <a:off x="2458784" y="7314359"/>
              <a:ext cx="201145" cy="258200"/>
            </a:xfrm>
            <a:custGeom>
              <a:gdLst>
                <a:gd fmla="*/ 149 w 208" name="T0"/>
                <a:gd fmla="*/ 64 h 267" name="T1"/>
                <a:gd fmla="*/ 179 w 208" name="T2"/>
                <a:gd fmla="*/ 118 h 267" name="T3"/>
                <a:gd fmla="*/ 208 w 208" name="T4"/>
                <a:gd fmla="*/ 102 h 267" name="T5"/>
                <a:gd fmla="*/ 149 w 208" name="T6"/>
                <a:gd fmla="*/ 0 h 267" name="T7"/>
                <a:gd fmla="*/ 149 w 208" name="T8"/>
                <a:gd fmla="*/ 0 h 267" name="T9"/>
                <a:gd fmla="*/ 130 w 208" name="T10"/>
                <a:gd fmla="*/ 0 h 267" name="T11"/>
                <a:gd fmla="*/ 104 w 208" name="T12"/>
                <a:gd fmla="*/ 43 h 267" name="T13"/>
                <a:gd fmla="*/ 80 w 208" name="T14"/>
                <a:gd fmla="*/ 0 h 267" name="T15"/>
                <a:gd fmla="*/ 59 w 208" name="T16"/>
                <a:gd fmla="*/ 0 h 267" name="T17"/>
                <a:gd fmla="*/ 59 w 208" name="T18"/>
                <a:gd fmla="*/ 0 h 267" name="T19"/>
                <a:gd fmla="*/ 59 w 208" name="T20"/>
                <a:gd fmla="*/ 0 h 267" name="T21"/>
                <a:gd fmla="*/ 0 w 208" name="T22"/>
                <a:gd fmla="*/ 102 h 267" name="T23"/>
                <a:gd fmla="*/ 28 w 208" name="T24"/>
                <a:gd fmla="*/ 118 h 267" name="T25"/>
                <a:gd fmla="*/ 59 w 208" name="T26"/>
                <a:gd fmla="*/ 64 h 267" name="T27"/>
                <a:gd fmla="*/ 59 w 208" name="T28"/>
                <a:gd fmla="*/ 139 h 267" name="T29"/>
                <a:gd fmla="*/ 59 w 208" name="T30"/>
                <a:gd fmla="*/ 267 h 267" name="T31"/>
                <a:gd fmla="*/ 94 w 208" name="T32"/>
                <a:gd fmla="*/ 267 h 267" name="T33"/>
                <a:gd fmla="*/ 94 w 208" name="T34"/>
                <a:gd fmla="*/ 139 h 267" name="T35"/>
                <a:gd fmla="*/ 113 w 208" name="T36"/>
                <a:gd fmla="*/ 139 h 267" name="T37"/>
                <a:gd fmla="*/ 113 w 208" name="T38"/>
                <a:gd fmla="*/ 267 h 267" name="T39"/>
                <a:gd fmla="*/ 149 w 208" name="T40"/>
                <a:gd fmla="*/ 267 h 267" name="T41"/>
                <a:gd fmla="*/ 149 w 208" name="T42"/>
                <a:gd fmla="*/ 139 h 267" name="T43"/>
                <a:gd fmla="*/ 149 w 208" name="T44"/>
                <a:gd fmla="*/ 64 h 26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67" w="208">
                  <a:moveTo>
                    <a:pt x="149" y="64"/>
                  </a:moveTo>
                  <a:lnTo>
                    <a:pt x="179" y="118"/>
                  </a:lnTo>
                  <a:lnTo>
                    <a:pt x="208" y="10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04" y="43"/>
                  </a:lnTo>
                  <a:lnTo>
                    <a:pt x="8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0" y="102"/>
                  </a:lnTo>
                  <a:lnTo>
                    <a:pt x="28" y="118"/>
                  </a:lnTo>
                  <a:lnTo>
                    <a:pt x="59" y="64"/>
                  </a:lnTo>
                  <a:lnTo>
                    <a:pt x="59" y="139"/>
                  </a:lnTo>
                  <a:lnTo>
                    <a:pt x="59" y="267"/>
                  </a:lnTo>
                  <a:lnTo>
                    <a:pt x="94" y="267"/>
                  </a:lnTo>
                  <a:lnTo>
                    <a:pt x="94" y="139"/>
                  </a:lnTo>
                  <a:lnTo>
                    <a:pt x="113" y="139"/>
                  </a:lnTo>
                  <a:lnTo>
                    <a:pt x="113" y="267"/>
                  </a:lnTo>
                  <a:lnTo>
                    <a:pt x="149" y="267"/>
                  </a:lnTo>
                  <a:lnTo>
                    <a:pt x="149" y="139"/>
                  </a:lnTo>
                  <a:lnTo>
                    <a:pt x="14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2" name="Oval 264"/>
            <p:cNvSpPr>
              <a:spLocks noChangeArrowheads="1"/>
            </p:cNvSpPr>
            <p:nvPr/>
          </p:nvSpPr>
          <p:spPr bwMode="auto">
            <a:xfrm>
              <a:off x="3427760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3" name="Freeform 265"/>
            <p:cNvSpPr/>
            <p:nvPr/>
          </p:nvSpPr>
          <p:spPr bwMode="auto">
            <a:xfrm>
              <a:off x="3416155" y="7743725"/>
              <a:ext cx="146023" cy="259167"/>
            </a:xfrm>
            <a:custGeom>
              <a:gdLst>
                <a:gd fmla="*/ 92 w 151" name="T0"/>
                <a:gd fmla="*/ 0 h 268" name="T1"/>
                <a:gd fmla="*/ 71 w 151" name="T2"/>
                <a:gd fmla="*/ 0 h 268" name="T3"/>
                <a:gd fmla="*/ 47 w 151" name="T4"/>
                <a:gd fmla="*/ 43 h 268" name="T5"/>
                <a:gd fmla="*/ 21 w 151" name="T6"/>
                <a:gd fmla="*/ 0 h 268" name="T7"/>
                <a:gd fmla="*/ 3 w 151" name="T8"/>
                <a:gd fmla="*/ 0 h 268" name="T9"/>
                <a:gd fmla="*/ 3 w 151" name="T10"/>
                <a:gd fmla="*/ 0 h 268" name="T11"/>
                <a:gd fmla="*/ 3 w 151" name="T12"/>
                <a:gd fmla="*/ 0 h 268" name="T13"/>
                <a:gd fmla="*/ 0 w 151" name="T14"/>
                <a:gd fmla="*/ 3 h 268" name="T15"/>
                <a:gd fmla="*/ 55 w 151" name="T16"/>
                <a:gd fmla="*/ 100 h 268" name="T17"/>
                <a:gd fmla="*/ 59 w 151" name="T18"/>
                <a:gd fmla="*/ 107 h 268" name="T19"/>
                <a:gd fmla="*/ 52 w 151" name="T20"/>
                <a:gd fmla="*/ 112 h 268" name="T21"/>
                <a:gd fmla="*/ 24 w 151" name="T22"/>
                <a:gd fmla="*/ 128 h 268" name="T23"/>
                <a:gd fmla="*/ 17 w 151" name="T24"/>
                <a:gd fmla="*/ 133 h 268" name="T25"/>
                <a:gd fmla="*/ 12 w 151" name="T26"/>
                <a:gd fmla="*/ 123 h 268" name="T27"/>
                <a:gd fmla="*/ 3 w 151" name="T28"/>
                <a:gd fmla="*/ 107 h 268" name="T29"/>
                <a:gd fmla="*/ 3 w 151" name="T30"/>
                <a:gd fmla="*/ 142 h 268" name="T31"/>
                <a:gd fmla="*/ 3 w 151" name="T32"/>
                <a:gd fmla="*/ 268 h 268" name="T33"/>
                <a:gd fmla="*/ 36 w 151" name="T34"/>
                <a:gd fmla="*/ 268 h 268" name="T35"/>
                <a:gd fmla="*/ 36 w 151" name="T36"/>
                <a:gd fmla="*/ 142 h 268" name="T37"/>
                <a:gd fmla="*/ 57 w 151" name="T38"/>
                <a:gd fmla="*/ 142 h 268" name="T39"/>
                <a:gd fmla="*/ 57 w 151" name="T40"/>
                <a:gd fmla="*/ 268 h 268" name="T41"/>
                <a:gd fmla="*/ 92 w 151" name="T42"/>
                <a:gd fmla="*/ 268 h 268" name="T43"/>
                <a:gd fmla="*/ 92 w 151" name="T44"/>
                <a:gd fmla="*/ 142 h 268" name="T45"/>
                <a:gd fmla="*/ 92 w 151" name="T46"/>
                <a:gd fmla="*/ 64 h 268" name="T47"/>
                <a:gd fmla="*/ 123 w 151" name="T48"/>
                <a:gd fmla="*/ 119 h 268" name="T49"/>
                <a:gd fmla="*/ 151 w 151" name="T50"/>
                <a:gd fmla="*/ 104 h 268" name="T51"/>
                <a:gd fmla="*/ 92 w 151" name="T52"/>
                <a:gd fmla="*/ 0 h 268" name="T53"/>
                <a:gd fmla="*/ 92 w 151" name="T54"/>
                <a:gd fmla="*/ 0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1">
                  <a:moveTo>
                    <a:pt x="92" y="0"/>
                  </a:moveTo>
                  <a:lnTo>
                    <a:pt x="71" y="0"/>
                  </a:lnTo>
                  <a:lnTo>
                    <a:pt x="47" y="43"/>
                  </a:lnTo>
                  <a:lnTo>
                    <a:pt x="2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3" y="107"/>
                  </a:lnTo>
                  <a:lnTo>
                    <a:pt x="3" y="142"/>
                  </a:lnTo>
                  <a:lnTo>
                    <a:pt x="3" y="268"/>
                  </a:lnTo>
                  <a:lnTo>
                    <a:pt x="36" y="268"/>
                  </a:lnTo>
                  <a:lnTo>
                    <a:pt x="36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2" y="268"/>
                  </a:lnTo>
                  <a:lnTo>
                    <a:pt x="92" y="142"/>
                  </a:lnTo>
                  <a:lnTo>
                    <a:pt x="92" y="64"/>
                  </a:lnTo>
                  <a:lnTo>
                    <a:pt x="123" y="119"/>
                  </a:lnTo>
                  <a:lnTo>
                    <a:pt x="151" y="104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4" name="Oval 266"/>
            <p:cNvSpPr>
              <a:spLocks noChangeArrowheads="1"/>
            </p:cNvSpPr>
            <p:nvPr/>
          </p:nvSpPr>
          <p:spPr bwMode="auto">
            <a:xfrm>
              <a:off x="3327187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5" name="Freeform 267"/>
            <p:cNvSpPr/>
            <p:nvPr/>
          </p:nvSpPr>
          <p:spPr bwMode="auto">
            <a:xfrm>
              <a:off x="3315583" y="7743725"/>
              <a:ext cx="146023" cy="259167"/>
            </a:xfrm>
            <a:custGeom>
              <a:gdLst>
                <a:gd fmla="*/ 92 w 151" name="T0"/>
                <a:gd fmla="*/ 64 h 268" name="T1"/>
                <a:gd fmla="*/ 123 w 151" name="T2"/>
                <a:gd fmla="*/ 119 h 268" name="T3"/>
                <a:gd fmla="*/ 151 w 151" name="T4"/>
                <a:gd fmla="*/ 104 h 268" name="T5"/>
                <a:gd fmla="*/ 92 w 151" name="T6"/>
                <a:gd fmla="*/ 0 h 268" name="T7"/>
                <a:gd fmla="*/ 92 w 151" name="T8"/>
                <a:gd fmla="*/ 0 h 268" name="T9"/>
                <a:gd fmla="*/ 71 w 151" name="T10"/>
                <a:gd fmla="*/ 0 h 268" name="T11"/>
                <a:gd fmla="*/ 47 w 151" name="T12"/>
                <a:gd fmla="*/ 43 h 268" name="T13"/>
                <a:gd fmla="*/ 21 w 151" name="T14"/>
                <a:gd fmla="*/ 0 h 268" name="T15"/>
                <a:gd fmla="*/ 2 w 151" name="T16"/>
                <a:gd fmla="*/ 0 h 268" name="T17"/>
                <a:gd fmla="*/ 2 w 151" name="T18"/>
                <a:gd fmla="*/ 0 h 268" name="T19"/>
                <a:gd fmla="*/ 2 w 151" name="T20"/>
                <a:gd fmla="*/ 0 h 268" name="T21"/>
                <a:gd fmla="*/ 0 w 151" name="T22"/>
                <a:gd fmla="*/ 3 h 268" name="T23"/>
                <a:gd fmla="*/ 55 w 151" name="T24"/>
                <a:gd fmla="*/ 100 h 268" name="T25"/>
                <a:gd fmla="*/ 59 w 151" name="T26"/>
                <a:gd fmla="*/ 107 h 268" name="T27"/>
                <a:gd fmla="*/ 52 w 151" name="T28"/>
                <a:gd fmla="*/ 112 h 268" name="T29"/>
                <a:gd fmla="*/ 24 w 151" name="T30"/>
                <a:gd fmla="*/ 128 h 268" name="T31"/>
                <a:gd fmla="*/ 17 w 151" name="T32"/>
                <a:gd fmla="*/ 133 h 268" name="T33"/>
                <a:gd fmla="*/ 12 w 151" name="T34"/>
                <a:gd fmla="*/ 123 h 268" name="T35"/>
                <a:gd fmla="*/ 2 w 151" name="T36"/>
                <a:gd fmla="*/ 107 h 268" name="T37"/>
                <a:gd fmla="*/ 2 w 151" name="T38"/>
                <a:gd fmla="*/ 142 h 268" name="T39"/>
                <a:gd fmla="*/ 2 w 151" name="T40"/>
                <a:gd fmla="*/ 268 h 268" name="T41"/>
                <a:gd fmla="*/ 38 w 151" name="T42"/>
                <a:gd fmla="*/ 268 h 268" name="T43"/>
                <a:gd fmla="*/ 38 w 151" name="T44"/>
                <a:gd fmla="*/ 142 h 268" name="T45"/>
                <a:gd fmla="*/ 57 w 151" name="T46"/>
                <a:gd fmla="*/ 142 h 268" name="T47"/>
                <a:gd fmla="*/ 57 w 151" name="T48"/>
                <a:gd fmla="*/ 268 h 268" name="T49"/>
                <a:gd fmla="*/ 92 w 151" name="T50"/>
                <a:gd fmla="*/ 268 h 268" name="T51"/>
                <a:gd fmla="*/ 92 w 151" name="T52"/>
                <a:gd fmla="*/ 142 h 268" name="T53"/>
                <a:gd fmla="*/ 92 w 151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1">
                  <a:moveTo>
                    <a:pt x="92" y="64"/>
                  </a:moveTo>
                  <a:lnTo>
                    <a:pt x="123" y="119"/>
                  </a:lnTo>
                  <a:lnTo>
                    <a:pt x="151" y="10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47" y="43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2" y="107"/>
                  </a:lnTo>
                  <a:lnTo>
                    <a:pt x="2" y="142"/>
                  </a:lnTo>
                  <a:lnTo>
                    <a:pt x="2" y="268"/>
                  </a:lnTo>
                  <a:lnTo>
                    <a:pt x="38" y="268"/>
                  </a:lnTo>
                  <a:lnTo>
                    <a:pt x="38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2" y="268"/>
                  </a:lnTo>
                  <a:lnTo>
                    <a:pt x="92" y="142"/>
                  </a:ln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6" name="Oval 268"/>
            <p:cNvSpPr>
              <a:spLocks noChangeArrowheads="1"/>
            </p:cNvSpPr>
            <p:nvPr/>
          </p:nvSpPr>
          <p:spPr bwMode="auto">
            <a:xfrm>
              <a:off x="3226615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7" name="Freeform 269"/>
            <p:cNvSpPr/>
            <p:nvPr/>
          </p:nvSpPr>
          <p:spPr bwMode="auto">
            <a:xfrm>
              <a:off x="3215010" y="7743725"/>
              <a:ext cx="146023" cy="259167"/>
            </a:xfrm>
            <a:custGeom>
              <a:gdLst>
                <a:gd fmla="*/ 92 w 151" name="T0"/>
                <a:gd fmla="*/ 64 h 268" name="T1"/>
                <a:gd fmla="*/ 123 w 151" name="T2"/>
                <a:gd fmla="*/ 119 h 268" name="T3"/>
                <a:gd fmla="*/ 151 w 151" name="T4"/>
                <a:gd fmla="*/ 104 h 268" name="T5"/>
                <a:gd fmla="*/ 92 w 151" name="T6"/>
                <a:gd fmla="*/ 0 h 268" name="T7"/>
                <a:gd fmla="*/ 92 w 151" name="T8"/>
                <a:gd fmla="*/ 0 h 268" name="T9"/>
                <a:gd fmla="*/ 73 w 151" name="T10"/>
                <a:gd fmla="*/ 0 h 268" name="T11"/>
                <a:gd fmla="*/ 47 w 151" name="T12"/>
                <a:gd fmla="*/ 43 h 268" name="T13"/>
                <a:gd fmla="*/ 24 w 151" name="T14"/>
                <a:gd fmla="*/ 0 h 268" name="T15"/>
                <a:gd fmla="*/ 2 w 151" name="T16"/>
                <a:gd fmla="*/ 0 h 268" name="T17"/>
                <a:gd fmla="*/ 2 w 151" name="T18"/>
                <a:gd fmla="*/ 0 h 268" name="T19"/>
                <a:gd fmla="*/ 2 w 151" name="T20"/>
                <a:gd fmla="*/ 0 h 268" name="T21"/>
                <a:gd fmla="*/ 0 w 151" name="T22"/>
                <a:gd fmla="*/ 3 h 268" name="T23"/>
                <a:gd fmla="*/ 54 w 151" name="T24"/>
                <a:gd fmla="*/ 100 h 268" name="T25"/>
                <a:gd fmla="*/ 59 w 151" name="T26"/>
                <a:gd fmla="*/ 107 h 268" name="T27"/>
                <a:gd fmla="*/ 52 w 151" name="T28"/>
                <a:gd fmla="*/ 112 h 268" name="T29"/>
                <a:gd fmla="*/ 24 w 151" name="T30"/>
                <a:gd fmla="*/ 128 h 268" name="T31"/>
                <a:gd fmla="*/ 17 w 151" name="T32"/>
                <a:gd fmla="*/ 133 h 268" name="T33"/>
                <a:gd fmla="*/ 12 w 151" name="T34"/>
                <a:gd fmla="*/ 123 h 268" name="T35"/>
                <a:gd fmla="*/ 2 w 151" name="T36"/>
                <a:gd fmla="*/ 107 h 268" name="T37"/>
                <a:gd fmla="*/ 2 w 151" name="T38"/>
                <a:gd fmla="*/ 142 h 268" name="T39"/>
                <a:gd fmla="*/ 2 w 151" name="T40"/>
                <a:gd fmla="*/ 268 h 268" name="T41"/>
                <a:gd fmla="*/ 38 w 151" name="T42"/>
                <a:gd fmla="*/ 268 h 268" name="T43"/>
                <a:gd fmla="*/ 38 w 151" name="T44"/>
                <a:gd fmla="*/ 142 h 268" name="T45"/>
                <a:gd fmla="*/ 57 w 151" name="T46"/>
                <a:gd fmla="*/ 142 h 268" name="T47"/>
                <a:gd fmla="*/ 57 w 151" name="T48"/>
                <a:gd fmla="*/ 268 h 268" name="T49"/>
                <a:gd fmla="*/ 92 w 151" name="T50"/>
                <a:gd fmla="*/ 268 h 268" name="T51"/>
                <a:gd fmla="*/ 92 w 151" name="T52"/>
                <a:gd fmla="*/ 142 h 268" name="T53"/>
                <a:gd fmla="*/ 92 w 151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1">
                  <a:moveTo>
                    <a:pt x="92" y="64"/>
                  </a:moveTo>
                  <a:lnTo>
                    <a:pt x="123" y="119"/>
                  </a:lnTo>
                  <a:lnTo>
                    <a:pt x="151" y="10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3" y="0"/>
                  </a:lnTo>
                  <a:lnTo>
                    <a:pt x="47" y="43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4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2" y="107"/>
                  </a:lnTo>
                  <a:lnTo>
                    <a:pt x="2" y="142"/>
                  </a:lnTo>
                  <a:lnTo>
                    <a:pt x="2" y="268"/>
                  </a:lnTo>
                  <a:lnTo>
                    <a:pt x="38" y="268"/>
                  </a:lnTo>
                  <a:lnTo>
                    <a:pt x="38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2" y="268"/>
                  </a:lnTo>
                  <a:lnTo>
                    <a:pt x="92" y="142"/>
                  </a:ln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8" name="Oval 270"/>
            <p:cNvSpPr>
              <a:spLocks noChangeArrowheads="1"/>
            </p:cNvSpPr>
            <p:nvPr/>
          </p:nvSpPr>
          <p:spPr bwMode="auto">
            <a:xfrm>
              <a:off x="3126043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9" name="Freeform 271"/>
            <p:cNvSpPr/>
            <p:nvPr/>
          </p:nvSpPr>
          <p:spPr bwMode="auto">
            <a:xfrm>
              <a:off x="3116372" y="7743725"/>
              <a:ext cx="144089" cy="259167"/>
            </a:xfrm>
            <a:custGeom>
              <a:gdLst>
                <a:gd fmla="*/ 90 w 149" name="T0"/>
                <a:gd fmla="*/ 64 h 268" name="T1"/>
                <a:gd fmla="*/ 121 w 149" name="T2"/>
                <a:gd fmla="*/ 119 h 268" name="T3"/>
                <a:gd fmla="*/ 149 w 149" name="T4"/>
                <a:gd fmla="*/ 104 h 268" name="T5"/>
                <a:gd fmla="*/ 90 w 149" name="T6"/>
                <a:gd fmla="*/ 0 h 268" name="T7"/>
                <a:gd fmla="*/ 90 w 149" name="T8"/>
                <a:gd fmla="*/ 0 h 268" name="T9"/>
                <a:gd fmla="*/ 71 w 149" name="T10"/>
                <a:gd fmla="*/ 0 h 268" name="T11"/>
                <a:gd fmla="*/ 45 w 149" name="T12"/>
                <a:gd fmla="*/ 43 h 268" name="T13"/>
                <a:gd fmla="*/ 22 w 149" name="T14"/>
                <a:gd fmla="*/ 0 h 268" name="T15"/>
                <a:gd fmla="*/ 0 w 149" name="T16"/>
                <a:gd fmla="*/ 0 h 268" name="T17"/>
                <a:gd fmla="*/ 0 w 149" name="T18"/>
                <a:gd fmla="*/ 0 h 268" name="T19"/>
                <a:gd fmla="*/ 0 w 149" name="T20"/>
                <a:gd fmla="*/ 0 h 268" name="T21"/>
                <a:gd fmla="*/ 0 w 149" name="T22"/>
                <a:gd fmla="*/ 3 h 268" name="T23"/>
                <a:gd fmla="*/ 55 w 149" name="T24"/>
                <a:gd fmla="*/ 100 h 268" name="T25"/>
                <a:gd fmla="*/ 60 w 149" name="T26"/>
                <a:gd fmla="*/ 107 h 268" name="T27"/>
                <a:gd fmla="*/ 50 w 149" name="T28"/>
                <a:gd fmla="*/ 112 h 268" name="T29"/>
                <a:gd fmla="*/ 22 w 149" name="T30"/>
                <a:gd fmla="*/ 128 h 268" name="T31"/>
                <a:gd fmla="*/ 15 w 149" name="T32"/>
                <a:gd fmla="*/ 133 h 268" name="T33"/>
                <a:gd fmla="*/ 10 w 149" name="T34"/>
                <a:gd fmla="*/ 123 h 268" name="T35"/>
                <a:gd fmla="*/ 0 w 149" name="T36"/>
                <a:gd fmla="*/ 107 h 268" name="T37"/>
                <a:gd fmla="*/ 0 w 149" name="T38"/>
                <a:gd fmla="*/ 142 h 268" name="T39"/>
                <a:gd fmla="*/ 0 w 149" name="T40"/>
                <a:gd fmla="*/ 268 h 268" name="T41"/>
                <a:gd fmla="*/ 36 w 149" name="T42"/>
                <a:gd fmla="*/ 268 h 268" name="T43"/>
                <a:gd fmla="*/ 36 w 149" name="T44"/>
                <a:gd fmla="*/ 142 h 268" name="T45"/>
                <a:gd fmla="*/ 57 w 149" name="T46"/>
                <a:gd fmla="*/ 142 h 268" name="T47"/>
                <a:gd fmla="*/ 57 w 149" name="T48"/>
                <a:gd fmla="*/ 268 h 268" name="T49"/>
                <a:gd fmla="*/ 90 w 149" name="T50"/>
                <a:gd fmla="*/ 268 h 268" name="T51"/>
                <a:gd fmla="*/ 90 w 149" name="T52"/>
                <a:gd fmla="*/ 142 h 268" name="T53"/>
                <a:gd fmla="*/ 90 w 149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49">
                  <a:moveTo>
                    <a:pt x="90" y="64"/>
                  </a:moveTo>
                  <a:lnTo>
                    <a:pt x="121" y="119"/>
                  </a:lnTo>
                  <a:lnTo>
                    <a:pt x="149" y="10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5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60" y="107"/>
                  </a:lnTo>
                  <a:lnTo>
                    <a:pt x="50" y="112"/>
                  </a:lnTo>
                  <a:lnTo>
                    <a:pt x="22" y="128"/>
                  </a:lnTo>
                  <a:lnTo>
                    <a:pt x="15" y="133"/>
                  </a:lnTo>
                  <a:lnTo>
                    <a:pt x="10" y="123"/>
                  </a:lnTo>
                  <a:lnTo>
                    <a:pt x="0" y="107"/>
                  </a:lnTo>
                  <a:lnTo>
                    <a:pt x="0" y="142"/>
                  </a:lnTo>
                  <a:lnTo>
                    <a:pt x="0" y="268"/>
                  </a:lnTo>
                  <a:lnTo>
                    <a:pt x="36" y="268"/>
                  </a:lnTo>
                  <a:lnTo>
                    <a:pt x="36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0" y="268"/>
                  </a:lnTo>
                  <a:lnTo>
                    <a:pt x="90" y="142"/>
                  </a:lnTo>
                  <a:lnTo>
                    <a:pt x="9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0" name="Oval 272"/>
            <p:cNvSpPr>
              <a:spLocks noChangeArrowheads="1"/>
            </p:cNvSpPr>
            <p:nvPr/>
          </p:nvSpPr>
          <p:spPr bwMode="auto">
            <a:xfrm>
              <a:off x="3027404" y="7664428"/>
              <a:ext cx="66726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1" name="Freeform 273"/>
            <p:cNvSpPr/>
            <p:nvPr/>
          </p:nvSpPr>
          <p:spPr bwMode="auto">
            <a:xfrm>
              <a:off x="3015800" y="7743725"/>
              <a:ext cx="144089" cy="259167"/>
            </a:xfrm>
            <a:custGeom>
              <a:gdLst>
                <a:gd fmla="*/ 93 w 149" name="T0"/>
                <a:gd fmla="*/ 64 h 268" name="T1"/>
                <a:gd fmla="*/ 121 w 149" name="T2"/>
                <a:gd fmla="*/ 119 h 268" name="T3"/>
                <a:gd fmla="*/ 149 w 149" name="T4"/>
                <a:gd fmla="*/ 104 h 268" name="T5"/>
                <a:gd fmla="*/ 93 w 149" name="T6"/>
                <a:gd fmla="*/ 0 h 268" name="T7"/>
                <a:gd fmla="*/ 93 w 149" name="T8"/>
                <a:gd fmla="*/ 0 h 268" name="T9"/>
                <a:gd fmla="*/ 71 w 149" name="T10"/>
                <a:gd fmla="*/ 0 h 268" name="T11"/>
                <a:gd fmla="*/ 45 w 149" name="T12"/>
                <a:gd fmla="*/ 43 h 268" name="T13"/>
                <a:gd fmla="*/ 22 w 149" name="T14"/>
                <a:gd fmla="*/ 0 h 268" name="T15"/>
                <a:gd fmla="*/ 0 w 149" name="T16"/>
                <a:gd fmla="*/ 0 h 268" name="T17"/>
                <a:gd fmla="*/ 0 w 149" name="T18"/>
                <a:gd fmla="*/ 0 h 268" name="T19"/>
                <a:gd fmla="*/ 0 w 149" name="T20"/>
                <a:gd fmla="*/ 0 h 268" name="T21"/>
                <a:gd fmla="*/ 0 w 149" name="T22"/>
                <a:gd fmla="*/ 3 h 268" name="T23"/>
                <a:gd fmla="*/ 55 w 149" name="T24"/>
                <a:gd fmla="*/ 100 h 268" name="T25"/>
                <a:gd fmla="*/ 60 w 149" name="T26"/>
                <a:gd fmla="*/ 107 h 268" name="T27"/>
                <a:gd fmla="*/ 50 w 149" name="T28"/>
                <a:gd fmla="*/ 112 h 268" name="T29"/>
                <a:gd fmla="*/ 24 w 149" name="T30"/>
                <a:gd fmla="*/ 128 h 268" name="T31"/>
                <a:gd fmla="*/ 15 w 149" name="T32"/>
                <a:gd fmla="*/ 133 h 268" name="T33"/>
                <a:gd fmla="*/ 10 w 149" name="T34"/>
                <a:gd fmla="*/ 123 h 268" name="T35"/>
                <a:gd fmla="*/ 0 w 149" name="T36"/>
                <a:gd fmla="*/ 107 h 268" name="T37"/>
                <a:gd fmla="*/ 0 w 149" name="T38"/>
                <a:gd fmla="*/ 142 h 268" name="T39"/>
                <a:gd fmla="*/ 0 w 149" name="T40"/>
                <a:gd fmla="*/ 268 h 268" name="T41"/>
                <a:gd fmla="*/ 36 w 149" name="T42"/>
                <a:gd fmla="*/ 268 h 268" name="T43"/>
                <a:gd fmla="*/ 36 w 149" name="T44"/>
                <a:gd fmla="*/ 142 h 268" name="T45"/>
                <a:gd fmla="*/ 57 w 149" name="T46"/>
                <a:gd fmla="*/ 142 h 268" name="T47"/>
                <a:gd fmla="*/ 57 w 149" name="T48"/>
                <a:gd fmla="*/ 268 h 268" name="T49"/>
                <a:gd fmla="*/ 93 w 149" name="T50"/>
                <a:gd fmla="*/ 268 h 268" name="T51"/>
                <a:gd fmla="*/ 93 w 149" name="T52"/>
                <a:gd fmla="*/ 142 h 268" name="T53"/>
                <a:gd fmla="*/ 93 w 149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49">
                  <a:moveTo>
                    <a:pt x="93" y="64"/>
                  </a:moveTo>
                  <a:lnTo>
                    <a:pt x="121" y="119"/>
                  </a:lnTo>
                  <a:lnTo>
                    <a:pt x="149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5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60" y="107"/>
                  </a:lnTo>
                  <a:lnTo>
                    <a:pt x="50" y="112"/>
                  </a:lnTo>
                  <a:lnTo>
                    <a:pt x="24" y="128"/>
                  </a:lnTo>
                  <a:lnTo>
                    <a:pt x="15" y="133"/>
                  </a:lnTo>
                  <a:lnTo>
                    <a:pt x="10" y="123"/>
                  </a:lnTo>
                  <a:lnTo>
                    <a:pt x="0" y="107"/>
                  </a:lnTo>
                  <a:lnTo>
                    <a:pt x="0" y="142"/>
                  </a:lnTo>
                  <a:lnTo>
                    <a:pt x="0" y="268"/>
                  </a:lnTo>
                  <a:lnTo>
                    <a:pt x="36" y="268"/>
                  </a:lnTo>
                  <a:lnTo>
                    <a:pt x="36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2" name="Oval 274"/>
            <p:cNvSpPr>
              <a:spLocks noChangeArrowheads="1"/>
            </p:cNvSpPr>
            <p:nvPr/>
          </p:nvSpPr>
          <p:spPr bwMode="auto">
            <a:xfrm>
              <a:off x="2926832" y="7664428"/>
              <a:ext cx="66726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3" name="Freeform 275"/>
            <p:cNvSpPr/>
            <p:nvPr/>
          </p:nvSpPr>
          <p:spPr bwMode="auto">
            <a:xfrm>
              <a:off x="2915228" y="7743725"/>
              <a:ext cx="144089" cy="259167"/>
            </a:xfrm>
            <a:custGeom>
              <a:gdLst>
                <a:gd fmla="*/ 93 w 149" name="T0"/>
                <a:gd fmla="*/ 64 h 268" name="T1"/>
                <a:gd fmla="*/ 123 w 149" name="T2"/>
                <a:gd fmla="*/ 119 h 268" name="T3"/>
                <a:gd fmla="*/ 149 w 149" name="T4"/>
                <a:gd fmla="*/ 104 h 268" name="T5"/>
                <a:gd fmla="*/ 93 w 149" name="T6"/>
                <a:gd fmla="*/ 0 h 268" name="T7"/>
                <a:gd fmla="*/ 93 w 149" name="T8"/>
                <a:gd fmla="*/ 0 h 268" name="T9"/>
                <a:gd fmla="*/ 71 w 149" name="T10"/>
                <a:gd fmla="*/ 0 h 268" name="T11"/>
                <a:gd fmla="*/ 45 w 149" name="T12"/>
                <a:gd fmla="*/ 43 h 268" name="T13"/>
                <a:gd fmla="*/ 22 w 149" name="T14"/>
                <a:gd fmla="*/ 0 h 268" name="T15"/>
                <a:gd fmla="*/ 0 w 149" name="T16"/>
                <a:gd fmla="*/ 0 h 268" name="T17"/>
                <a:gd fmla="*/ 0 w 149" name="T18"/>
                <a:gd fmla="*/ 0 h 268" name="T19"/>
                <a:gd fmla="*/ 0 w 149" name="T20"/>
                <a:gd fmla="*/ 0 h 268" name="T21"/>
                <a:gd fmla="*/ 0 w 149" name="T22"/>
                <a:gd fmla="*/ 3 h 268" name="T23"/>
                <a:gd fmla="*/ 55 w 149" name="T24"/>
                <a:gd fmla="*/ 100 h 268" name="T25"/>
                <a:gd fmla="*/ 60 w 149" name="T26"/>
                <a:gd fmla="*/ 107 h 268" name="T27"/>
                <a:gd fmla="*/ 50 w 149" name="T28"/>
                <a:gd fmla="*/ 112 h 268" name="T29"/>
                <a:gd fmla="*/ 24 w 149" name="T30"/>
                <a:gd fmla="*/ 128 h 268" name="T31"/>
                <a:gd fmla="*/ 15 w 149" name="T32"/>
                <a:gd fmla="*/ 133 h 268" name="T33"/>
                <a:gd fmla="*/ 10 w 149" name="T34"/>
                <a:gd fmla="*/ 123 h 268" name="T35"/>
                <a:gd fmla="*/ 0 w 149" name="T36"/>
                <a:gd fmla="*/ 107 h 268" name="T37"/>
                <a:gd fmla="*/ 0 w 149" name="T38"/>
                <a:gd fmla="*/ 142 h 268" name="T39"/>
                <a:gd fmla="*/ 0 w 149" name="T40"/>
                <a:gd fmla="*/ 268 h 268" name="T41"/>
                <a:gd fmla="*/ 36 w 149" name="T42"/>
                <a:gd fmla="*/ 268 h 268" name="T43"/>
                <a:gd fmla="*/ 36 w 149" name="T44"/>
                <a:gd fmla="*/ 142 h 268" name="T45"/>
                <a:gd fmla="*/ 57 w 149" name="T46"/>
                <a:gd fmla="*/ 142 h 268" name="T47"/>
                <a:gd fmla="*/ 57 w 149" name="T48"/>
                <a:gd fmla="*/ 268 h 268" name="T49"/>
                <a:gd fmla="*/ 93 w 149" name="T50"/>
                <a:gd fmla="*/ 268 h 268" name="T51"/>
                <a:gd fmla="*/ 93 w 149" name="T52"/>
                <a:gd fmla="*/ 142 h 268" name="T53"/>
                <a:gd fmla="*/ 93 w 149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49">
                  <a:moveTo>
                    <a:pt x="93" y="64"/>
                  </a:moveTo>
                  <a:lnTo>
                    <a:pt x="123" y="119"/>
                  </a:lnTo>
                  <a:lnTo>
                    <a:pt x="149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5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60" y="107"/>
                  </a:lnTo>
                  <a:lnTo>
                    <a:pt x="50" y="112"/>
                  </a:lnTo>
                  <a:lnTo>
                    <a:pt x="24" y="128"/>
                  </a:lnTo>
                  <a:lnTo>
                    <a:pt x="15" y="133"/>
                  </a:lnTo>
                  <a:lnTo>
                    <a:pt x="10" y="123"/>
                  </a:lnTo>
                  <a:lnTo>
                    <a:pt x="0" y="107"/>
                  </a:lnTo>
                  <a:lnTo>
                    <a:pt x="0" y="142"/>
                  </a:lnTo>
                  <a:lnTo>
                    <a:pt x="0" y="268"/>
                  </a:lnTo>
                  <a:lnTo>
                    <a:pt x="36" y="268"/>
                  </a:lnTo>
                  <a:lnTo>
                    <a:pt x="36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4" name="Oval 276"/>
            <p:cNvSpPr>
              <a:spLocks noChangeArrowheads="1"/>
            </p:cNvSpPr>
            <p:nvPr/>
          </p:nvSpPr>
          <p:spPr bwMode="auto">
            <a:xfrm>
              <a:off x="2826260" y="7664428"/>
              <a:ext cx="66726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5" name="Freeform 277"/>
            <p:cNvSpPr/>
            <p:nvPr/>
          </p:nvSpPr>
          <p:spPr bwMode="auto">
            <a:xfrm>
              <a:off x="2814655" y="7743725"/>
              <a:ext cx="144089" cy="259167"/>
            </a:xfrm>
            <a:custGeom>
              <a:gdLst>
                <a:gd fmla="*/ 93 w 149" name="T0"/>
                <a:gd fmla="*/ 64 h 268" name="T1"/>
                <a:gd fmla="*/ 123 w 149" name="T2"/>
                <a:gd fmla="*/ 119 h 268" name="T3"/>
                <a:gd fmla="*/ 149 w 149" name="T4"/>
                <a:gd fmla="*/ 104 h 268" name="T5"/>
                <a:gd fmla="*/ 93 w 149" name="T6"/>
                <a:gd fmla="*/ 0 h 268" name="T7"/>
                <a:gd fmla="*/ 93 w 149" name="T8"/>
                <a:gd fmla="*/ 0 h 268" name="T9"/>
                <a:gd fmla="*/ 71 w 149" name="T10"/>
                <a:gd fmla="*/ 0 h 268" name="T11"/>
                <a:gd fmla="*/ 48 w 149" name="T12"/>
                <a:gd fmla="*/ 43 h 268" name="T13"/>
                <a:gd fmla="*/ 22 w 149" name="T14"/>
                <a:gd fmla="*/ 0 h 268" name="T15"/>
                <a:gd fmla="*/ 0 w 149" name="T16"/>
                <a:gd fmla="*/ 0 h 268" name="T17"/>
                <a:gd fmla="*/ 0 w 149" name="T18"/>
                <a:gd fmla="*/ 0 h 268" name="T19"/>
                <a:gd fmla="*/ 0 w 149" name="T20"/>
                <a:gd fmla="*/ 0 h 268" name="T21"/>
                <a:gd fmla="*/ 0 w 149" name="T22"/>
                <a:gd fmla="*/ 3 h 268" name="T23"/>
                <a:gd fmla="*/ 55 w 149" name="T24"/>
                <a:gd fmla="*/ 100 h 268" name="T25"/>
                <a:gd fmla="*/ 59 w 149" name="T26"/>
                <a:gd fmla="*/ 107 h 268" name="T27"/>
                <a:gd fmla="*/ 52 w 149" name="T28"/>
                <a:gd fmla="*/ 112 h 268" name="T29"/>
                <a:gd fmla="*/ 24 w 149" name="T30"/>
                <a:gd fmla="*/ 128 h 268" name="T31"/>
                <a:gd fmla="*/ 15 w 149" name="T32"/>
                <a:gd fmla="*/ 133 h 268" name="T33"/>
                <a:gd fmla="*/ 10 w 149" name="T34"/>
                <a:gd fmla="*/ 123 h 268" name="T35"/>
                <a:gd fmla="*/ 0 w 149" name="T36"/>
                <a:gd fmla="*/ 107 h 268" name="T37"/>
                <a:gd fmla="*/ 0 w 149" name="T38"/>
                <a:gd fmla="*/ 142 h 268" name="T39"/>
                <a:gd fmla="*/ 0 w 149" name="T40"/>
                <a:gd fmla="*/ 268 h 268" name="T41"/>
                <a:gd fmla="*/ 36 w 149" name="T42"/>
                <a:gd fmla="*/ 268 h 268" name="T43"/>
                <a:gd fmla="*/ 36 w 149" name="T44"/>
                <a:gd fmla="*/ 142 h 268" name="T45"/>
                <a:gd fmla="*/ 57 w 149" name="T46"/>
                <a:gd fmla="*/ 142 h 268" name="T47"/>
                <a:gd fmla="*/ 57 w 149" name="T48"/>
                <a:gd fmla="*/ 268 h 268" name="T49"/>
                <a:gd fmla="*/ 93 w 149" name="T50"/>
                <a:gd fmla="*/ 268 h 268" name="T51"/>
                <a:gd fmla="*/ 93 w 149" name="T52"/>
                <a:gd fmla="*/ 142 h 268" name="T53"/>
                <a:gd fmla="*/ 93 w 149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49">
                  <a:moveTo>
                    <a:pt x="93" y="64"/>
                  </a:moveTo>
                  <a:lnTo>
                    <a:pt x="123" y="119"/>
                  </a:lnTo>
                  <a:lnTo>
                    <a:pt x="149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8" y="4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5" y="133"/>
                  </a:lnTo>
                  <a:lnTo>
                    <a:pt x="10" y="123"/>
                  </a:lnTo>
                  <a:lnTo>
                    <a:pt x="0" y="107"/>
                  </a:lnTo>
                  <a:lnTo>
                    <a:pt x="0" y="142"/>
                  </a:lnTo>
                  <a:lnTo>
                    <a:pt x="0" y="268"/>
                  </a:lnTo>
                  <a:lnTo>
                    <a:pt x="36" y="268"/>
                  </a:lnTo>
                  <a:lnTo>
                    <a:pt x="36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6" name="Oval 278"/>
            <p:cNvSpPr>
              <a:spLocks noChangeArrowheads="1"/>
            </p:cNvSpPr>
            <p:nvPr/>
          </p:nvSpPr>
          <p:spPr bwMode="auto">
            <a:xfrm>
              <a:off x="2725687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7" name="Freeform 279"/>
            <p:cNvSpPr/>
            <p:nvPr/>
          </p:nvSpPr>
          <p:spPr bwMode="auto">
            <a:xfrm>
              <a:off x="2714083" y="7743725"/>
              <a:ext cx="146990" cy="259167"/>
            </a:xfrm>
            <a:custGeom>
              <a:gdLst>
                <a:gd fmla="*/ 93 w 152" name="T0"/>
                <a:gd fmla="*/ 64 h 268" name="T1"/>
                <a:gd fmla="*/ 123 w 152" name="T2"/>
                <a:gd fmla="*/ 119 h 268" name="T3"/>
                <a:gd fmla="*/ 152 w 152" name="T4"/>
                <a:gd fmla="*/ 104 h 268" name="T5"/>
                <a:gd fmla="*/ 93 w 152" name="T6"/>
                <a:gd fmla="*/ 0 h 268" name="T7"/>
                <a:gd fmla="*/ 93 w 152" name="T8"/>
                <a:gd fmla="*/ 0 h 268" name="T9"/>
                <a:gd fmla="*/ 71 w 152" name="T10"/>
                <a:gd fmla="*/ 0 h 268" name="T11"/>
                <a:gd fmla="*/ 48 w 152" name="T12"/>
                <a:gd fmla="*/ 43 h 268" name="T13"/>
                <a:gd fmla="*/ 22 w 152" name="T14"/>
                <a:gd fmla="*/ 0 h 268" name="T15"/>
                <a:gd fmla="*/ 3 w 152" name="T16"/>
                <a:gd fmla="*/ 0 h 268" name="T17"/>
                <a:gd fmla="*/ 3 w 152" name="T18"/>
                <a:gd fmla="*/ 0 h 268" name="T19"/>
                <a:gd fmla="*/ 0 w 152" name="T20"/>
                <a:gd fmla="*/ 0 h 268" name="T21"/>
                <a:gd fmla="*/ 0 w 152" name="T22"/>
                <a:gd fmla="*/ 3 h 268" name="T23"/>
                <a:gd fmla="*/ 55 w 152" name="T24"/>
                <a:gd fmla="*/ 100 h 268" name="T25"/>
                <a:gd fmla="*/ 59 w 152" name="T26"/>
                <a:gd fmla="*/ 107 h 268" name="T27"/>
                <a:gd fmla="*/ 52 w 152" name="T28"/>
                <a:gd fmla="*/ 112 h 268" name="T29"/>
                <a:gd fmla="*/ 24 w 152" name="T30"/>
                <a:gd fmla="*/ 128 h 268" name="T31"/>
                <a:gd fmla="*/ 17 w 152" name="T32"/>
                <a:gd fmla="*/ 133 h 268" name="T33"/>
                <a:gd fmla="*/ 12 w 152" name="T34"/>
                <a:gd fmla="*/ 123 h 268" name="T35"/>
                <a:gd fmla="*/ 3 w 152" name="T36"/>
                <a:gd fmla="*/ 107 h 268" name="T37"/>
                <a:gd fmla="*/ 3 w 152" name="T38"/>
                <a:gd fmla="*/ 142 h 268" name="T39"/>
                <a:gd fmla="*/ 3 w 152" name="T40"/>
                <a:gd fmla="*/ 268 h 268" name="T41"/>
                <a:gd fmla="*/ 36 w 152" name="T42"/>
                <a:gd fmla="*/ 268 h 268" name="T43"/>
                <a:gd fmla="*/ 36 w 152" name="T44"/>
                <a:gd fmla="*/ 142 h 268" name="T45"/>
                <a:gd fmla="*/ 57 w 152" name="T46"/>
                <a:gd fmla="*/ 142 h 268" name="T47"/>
                <a:gd fmla="*/ 57 w 152" name="T48"/>
                <a:gd fmla="*/ 268 h 268" name="T49"/>
                <a:gd fmla="*/ 93 w 152" name="T50"/>
                <a:gd fmla="*/ 268 h 268" name="T51"/>
                <a:gd fmla="*/ 93 w 152" name="T52"/>
                <a:gd fmla="*/ 142 h 268" name="T53"/>
                <a:gd fmla="*/ 93 w 152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2">
                  <a:moveTo>
                    <a:pt x="93" y="64"/>
                  </a:moveTo>
                  <a:lnTo>
                    <a:pt x="123" y="119"/>
                  </a:lnTo>
                  <a:lnTo>
                    <a:pt x="152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8" y="43"/>
                  </a:lnTo>
                  <a:lnTo>
                    <a:pt x="2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3" y="107"/>
                  </a:lnTo>
                  <a:lnTo>
                    <a:pt x="3" y="142"/>
                  </a:lnTo>
                  <a:lnTo>
                    <a:pt x="3" y="268"/>
                  </a:lnTo>
                  <a:lnTo>
                    <a:pt x="36" y="268"/>
                  </a:lnTo>
                  <a:lnTo>
                    <a:pt x="36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8" name="Oval 280"/>
            <p:cNvSpPr>
              <a:spLocks noChangeArrowheads="1"/>
            </p:cNvSpPr>
            <p:nvPr/>
          </p:nvSpPr>
          <p:spPr bwMode="auto">
            <a:xfrm>
              <a:off x="2625115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9" name="Freeform 281"/>
            <p:cNvSpPr/>
            <p:nvPr/>
          </p:nvSpPr>
          <p:spPr bwMode="auto">
            <a:xfrm>
              <a:off x="2613511" y="7743725"/>
              <a:ext cx="146990" cy="259167"/>
            </a:xfrm>
            <a:custGeom>
              <a:gdLst>
                <a:gd fmla="*/ 93 w 152" name="T0"/>
                <a:gd fmla="*/ 64 h 268" name="T1"/>
                <a:gd fmla="*/ 123 w 152" name="T2"/>
                <a:gd fmla="*/ 119 h 268" name="T3"/>
                <a:gd fmla="*/ 152 w 152" name="T4"/>
                <a:gd fmla="*/ 104 h 268" name="T5"/>
                <a:gd fmla="*/ 93 w 152" name="T6"/>
                <a:gd fmla="*/ 0 h 268" name="T7"/>
                <a:gd fmla="*/ 93 w 152" name="T8"/>
                <a:gd fmla="*/ 0 h 268" name="T9"/>
                <a:gd fmla="*/ 71 w 152" name="T10"/>
                <a:gd fmla="*/ 0 h 268" name="T11"/>
                <a:gd fmla="*/ 48 w 152" name="T12"/>
                <a:gd fmla="*/ 43 h 268" name="T13"/>
                <a:gd fmla="*/ 22 w 152" name="T14"/>
                <a:gd fmla="*/ 0 h 268" name="T15"/>
                <a:gd fmla="*/ 3 w 152" name="T16"/>
                <a:gd fmla="*/ 0 h 268" name="T17"/>
                <a:gd fmla="*/ 3 w 152" name="T18"/>
                <a:gd fmla="*/ 0 h 268" name="T19"/>
                <a:gd fmla="*/ 3 w 152" name="T20"/>
                <a:gd fmla="*/ 0 h 268" name="T21"/>
                <a:gd fmla="*/ 0 w 152" name="T22"/>
                <a:gd fmla="*/ 3 h 268" name="T23"/>
                <a:gd fmla="*/ 55 w 152" name="T24"/>
                <a:gd fmla="*/ 100 h 268" name="T25"/>
                <a:gd fmla="*/ 59 w 152" name="T26"/>
                <a:gd fmla="*/ 107 h 268" name="T27"/>
                <a:gd fmla="*/ 52 w 152" name="T28"/>
                <a:gd fmla="*/ 112 h 268" name="T29"/>
                <a:gd fmla="*/ 24 w 152" name="T30"/>
                <a:gd fmla="*/ 128 h 268" name="T31"/>
                <a:gd fmla="*/ 17 w 152" name="T32"/>
                <a:gd fmla="*/ 133 h 268" name="T33"/>
                <a:gd fmla="*/ 12 w 152" name="T34"/>
                <a:gd fmla="*/ 123 h 268" name="T35"/>
                <a:gd fmla="*/ 3 w 152" name="T36"/>
                <a:gd fmla="*/ 107 h 268" name="T37"/>
                <a:gd fmla="*/ 3 w 152" name="T38"/>
                <a:gd fmla="*/ 142 h 268" name="T39"/>
                <a:gd fmla="*/ 3 w 152" name="T40"/>
                <a:gd fmla="*/ 268 h 268" name="T41"/>
                <a:gd fmla="*/ 38 w 152" name="T42"/>
                <a:gd fmla="*/ 268 h 268" name="T43"/>
                <a:gd fmla="*/ 38 w 152" name="T44"/>
                <a:gd fmla="*/ 142 h 268" name="T45"/>
                <a:gd fmla="*/ 57 w 152" name="T46"/>
                <a:gd fmla="*/ 142 h 268" name="T47"/>
                <a:gd fmla="*/ 57 w 152" name="T48"/>
                <a:gd fmla="*/ 268 h 268" name="T49"/>
                <a:gd fmla="*/ 93 w 152" name="T50"/>
                <a:gd fmla="*/ 268 h 268" name="T51"/>
                <a:gd fmla="*/ 93 w 152" name="T52"/>
                <a:gd fmla="*/ 142 h 268" name="T53"/>
                <a:gd fmla="*/ 93 w 152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2">
                  <a:moveTo>
                    <a:pt x="93" y="64"/>
                  </a:moveTo>
                  <a:lnTo>
                    <a:pt x="123" y="119"/>
                  </a:lnTo>
                  <a:lnTo>
                    <a:pt x="152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1" y="0"/>
                  </a:lnTo>
                  <a:lnTo>
                    <a:pt x="48" y="43"/>
                  </a:lnTo>
                  <a:lnTo>
                    <a:pt x="2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3" y="107"/>
                  </a:lnTo>
                  <a:lnTo>
                    <a:pt x="3" y="142"/>
                  </a:lnTo>
                  <a:lnTo>
                    <a:pt x="3" y="268"/>
                  </a:lnTo>
                  <a:lnTo>
                    <a:pt x="38" y="268"/>
                  </a:lnTo>
                  <a:lnTo>
                    <a:pt x="38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0" name="Oval 282"/>
            <p:cNvSpPr>
              <a:spLocks noChangeArrowheads="1"/>
            </p:cNvSpPr>
            <p:nvPr/>
          </p:nvSpPr>
          <p:spPr bwMode="auto">
            <a:xfrm>
              <a:off x="2524543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1" name="Freeform 283"/>
            <p:cNvSpPr/>
            <p:nvPr/>
          </p:nvSpPr>
          <p:spPr bwMode="auto">
            <a:xfrm>
              <a:off x="2512938" y="7743725"/>
              <a:ext cx="146990" cy="259167"/>
            </a:xfrm>
            <a:custGeom>
              <a:gdLst>
                <a:gd fmla="*/ 93 w 152" name="T0"/>
                <a:gd fmla="*/ 64 h 268" name="T1"/>
                <a:gd fmla="*/ 123 w 152" name="T2"/>
                <a:gd fmla="*/ 119 h 268" name="T3"/>
                <a:gd fmla="*/ 152 w 152" name="T4"/>
                <a:gd fmla="*/ 104 h 268" name="T5"/>
                <a:gd fmla="*/ 93 w 152" name="T6"/>
                <a:gd fmla="*/ 0 h 268" name="T7"/>
                <a:gd fmla="*/ 93 w 152" name="T8"/>
                <a:gd fmla="*/ 0 h 268" name="T9"/>
                <a:gd fmla="*/ 74 w 152" name="T10"/>
                <a:gd fmla="*/ 0 h 268" name="T11"/>
                <a:gd fmla="*/ 48 w 152" name="T12"/>
                <a:gd fmla="*/ 43 h 268" name="T13"/>
                <a:gd fmla="*/ 24 w 152" name="T14"/>
                <a:gd fmla="*/ 0 h 268" name="T15"/>
                <a:gd fmla="*/ 3 w 152" name="T16"/>
                <a:gd fmla="*/ 0 h 268" name="T17"/>
                <a:gd fmla="*/ 3 w 152" name="T18"/>
                <a:gd fmla="*/ 0 h 268" name="T19"/>
                <a:gd fmla="*/ 3 w 152" name="T20"/>
                <a:gd fmla="*/ 0 h 268" name="T21"/>
                <a:gd fmla="*/ 0 w 152" name="T22"/>
                <a:gd fmla="*/ 3 h 268" name="T23"/>
                <a:gd fmla="*/ 55 w 152" name="T24"/>
                <a:gd fmla="*/ 100 h 268" name="T25"/>
                <a:gd fmla="*/ 59 w 152" name="T26"/>
                <a:gd fmla="*/ 107 h 268" name="T27"/>
                <a:gd fmla="*/ 52 w 152" name="T28"/>
                <a:gd fmla="*/ 112 h 268" name="T29"/>
                <a:gd fmla="*/ 24 w 152" name="T30"/>
                <a:gd fmla="*/ 128 h 268" name="T31"/>
                <a:gd fmla="*/ 17 w 152" name="T32"/>
                <a:gd fmla="*/ 133 h 268" name="T33"/>
                <a:gd fmla="*/ 12 w 152" name="T34"/>
                <a:gd fmla="*/ 123 h 268" name="T35"/>
                <a:gd fmla="*/ 3 w 152" name="T36"/>
                <a:gd fmla="*/ 107 h 268" name="T37"/>
                <a:gd fmla="*/ 3 w 152" name="T38"/>
                <a:gd fmla="*/ 142 h 268" name="T39"/>
                <a:gd fmla="*/ 3 w 152" name="T40"/>
                <a:gd fmla="*/ 268 h 268" name="T41"/>
                <a:gd fmla="*/ 38 w 152" name="T42"/>
                <a:gd fmla="*/ 268 h 268" name="T43"/>
                <a:gd fmla="*/ 38 w 152" name="T44"/>
                <a:gd fmla="*/ 142 h 268" name="T45"/>
                <a:gd fmla="*/ 57 w 152" name="T46"/>
                <a:gd fmla="*/ 142 h 268" name="T47"/>
                <a:gd fmla="*/ 57 w 152" name="T48"/>
                <a:gd fmla="*/ 268 h 268" name="T49"/>
                <a:gd fmla="*/ 93 w 152" name="T50"/>
                <a:gd fmla="*/ 268 h 268" name="T51"/>
                <a:gd fmla="*/ 93 w 152" name="T52"/>
                <a:gd fmla="*/ 142 h 268" name="T53"/>
                <a:gd fmla="*/ 93 w 152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2">
                  <a:moveTo>
                    <a:pt x="93" y="64"/>
                  </a:moveTo>
                  <a:lnTo>
                    <a:pt x="123" y="119"/>
                  </a:lnTo>
                  <a:lnTo>
                    <a:pt x="152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48" y="43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55" y="100"/>
                  </a:lnTo>
                  <a:lnTo>
                    <a:pt x="59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3" y="107"/>
                  </a:lnTo>
                  <a:lnTo>
                    <a:pt x="3" y="142"/>
                  </a:lnTo>
                  <a:lnTo>
                    <a:pt x="3" y="268"/>
                  </a:lnTo>
                  <a:lnTo>
                    <a:pt x="38" y="268"/>
                  </a:lnTo>
                  <a:lnTo>
                    <a:pt x="38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2" name="Oval 284"/>
            <p:cNvSpPr>
              <a:spLocks noChangeArrowheads="1"/>
            </p:cNvSpPr>
            <p:nvPr/>
          </p:nvSpPr>
          <p:spPr bwMode="auto">
            <a:xfrm>
              <a:off x="2423970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3" name="Freeform 285"/>
            <p:cNvSpPr/>
            <p:nvPr/>
          </p:nvSpPr>
          <p:spPr bwMode="auto">
            <a:xfrm>
              <a:off x="2412366" y="7743725"/>
              <a:ext cx="146990" cy="259167"/>
            </a:xfrm>
            <a:custGeom>
              <a:gdLst>
                <a:gd fmla="*/ 93 w 152" name="T0"/>
                <a:gd fmla="*/ 64 h 268" name="T1"/>
                <a:gd fmla="*/ 123 w 152" name="T2"/>
                <a:gd fmla="*/ 119 h 268" name="T3"/>
                <a:gd fmla="*/ 152 w 152" name="T4"/>
                <a:gd fmla="*/ 104 h 268" name="T5"/>
                <a:gd fmla="*/ 93 w 152" name="T6"/>
                <a:gd fmla="*/ 0 h 268" name="T7"/>
                <a:gd fmla="*/ 93 w 152" name="T8"/>
                <a:gd fmla="*/ 0 h 268" name="T9"/>
                <a:gd fmla="*/ 74 w 152" name="T10"/>
                <a:gd fmla="*/ 0 h 268" name="T11"/>
                <a:gd fmla="*/ 48 w 152" name="T12"/>
                <a:gd fmla="*/ 43 h 268" name="T13"/>
                <a:gd fmla="*/ 24 w 152" name="T14"/>
                <a:gd fmla="*/ 0 h 268" name="T15"/>
                <a:gd fmla="*/ 3 w 152" name="T16"/>
                <a:gd fmla="*/ 0 h 268" name="T17"/>
                <a:gd fmla="*/ 3 w 152" name="T18"/>
                <a:gd fmla="*/ 0 h 268" name="T19"/>
                <a:gd fmla="*/ 3 w 152" name="T20"/>
                <a:gd fmla="*/ 0 h 268" name="T21"/>
                <a:gd fmla="*/ 0 w 152" name="T22"/>
                <a:gd fmla="*/ 3 h 268" name="T23"/>
                <a:gd fmla="*/ 57 w 152" name="T24"/>
                <a:gd fmla="*/ 100 h 268" name="T25"/>
                <a:gd fmla="*/ 62 w 152" name="T26"/>
                <a:gd fmla="*/ 107 h 268" name="T27"/>
                <a:gd fmla="*/ 52 w 152" name="T28"/>
                <a:gd fmla="*/ 112 h 268" name="T29"/>
                <a:gd fmla="*/ 24 w 152" name="T30"/>
                <a:gd fmla="*/ 128 h 268" name="T31"/>
                <a:gd fmla="*/ 17 w 152" name="T32"/>
                <a:gd fmla="*/ 133 h 268" name="T33"/>
                <a:gd fmla="*/ 12 w 152" name="T34"/>
                <a:gd fmla="*/ 123 h 268" name="T35"/>
                <a:gd fmla="*/ 3 w 152" name="T36"/>
                <a:gd fmla="*/ 107 h 268" name="T37"/>
                <a:gd fmla="*/ 3 w 152" name="T38"/>
                <a:gd fmla="*/ 142 h 268" name="T39"/>
                <a:gd fmla="*/ 3 w 152" name="T40"/>
                <a:gd fmla="*/ 268 h 268" name="T41"/>
                <a:gd fmla="*/ 38 w 152" name="T42"/>
                <a:gd fmla="*/ 268 h 268" name="T43"/>
                <a:gd fmla="*/ 38 w 152" name="T44"/>
                <a:gd fmla="*/ 142 h 268" name="T45"/>
                <a:gd fmla="*/ 57 w 152" name="T46"/>
                <a:gd fmla="*/ 142 h 268" name="T47"/>
                <a:gd fmla="*/ 57 w 152" name="T48"/>
                <a:gd fmla="*/ 268 h 268" name="T49"/>
                <a:gd fmla="*/ 93 w 152" name="T50"/>
                <a:gd fmla="*/ 268 h 268" name="T51"/>
                <a:gd fmla="*/ 93 w 152" name="T52"/>
                <a:gd fmla="*/ 142 h 268" name="T53"/>
                <a:gd fmla="*/ 93 w 152" name="T54"/>
                <a:gd fmla="*/ 64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152">
                  <a:moveTo>
                    <a:pt x="93" y="64"/>
                  </a:moveTo>
                  <a:lnTo>
                    <a:pt x="123" y="119"/>
                  </a:lnTo>
                  <a:lnTo>
                    <a:pt x="152" y="104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48" y="43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57" y="100"/>
                  </a:lnTo>
                  <a:lnTo>
                    <a:pt x="62" y="107"/>
                  </a:lnTo>
                  <a:lnTo>
                    <a:pt x="52" y="112"/>
                  </a:lnTo>
                  <a:lnTo>
                    <a:pt x="24" y="128"/>
                  </a:lnTo>
                  <a:lnTo>
                    <a:pt x="17" y="133"/>
                  </a:lnTo>
                  <a:lnTo>
                    <a:pt x="12" y="123"/>
                  </a:lnTo>
                  <a:lnTo>
                    <a:pt x="3" y="107"/>
                  </a:lnTo>
                  <a:lnTo>
                    <a:pt x="3" y="142"/>
                  </a:lnTo>
                  <a:lnTo>
                    <a:pt x="3" y="268"/>
                  </a:lnTo>
                  <a:lnTo>
                    <a:pt x="38" y="268"/>
                  </a:lnTo>
                  <a:lnTo>
                    <a:pt x="38" y="142"/>
                  </a:lnTo>
                  <a:lnTo>
                    <a:pt x="57" y="142"/>
                  </a:lnTo>
                  <a:lnTo>
                    <a:pt x="57" y="268"/>
                  </a:lnTo>
                  <a:lnTo>
                    <a:pt x="93" y="268"/>
                  </a:lnTo>
                  <a:lnTo>
                    <a:pt x="93" y="142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4" name="Oval 286"/>
            <p:cNvSpPr>
              <a:spLocks noChangeArrowheads="1"/>
            </p:cNvSpPr>
            <p:nvPr/>
          </p:nvSpPr>
          <p:spPr bwMode="auto">
            <a:xfrm>
              <a:off x="2323398" y="7664428"/>
              <a:ext cx="68660" cy="68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5" name="Freeform 287"/>
            <p:cNvSpPr/>
            <p:nvPr/>
          </p:nvSpPr>
          <p:spPr bwMode="auto">
            <a:xfrm>
              <a:off x="2257639" y="7743725"/>
              <a:ext cx="201145" cy="259167"/>
            </a:xfrm>
            <a:custGeom>
              <a:gdLst>
                <a:gd fmla="*/ 148 w 208" name="T0"/>
                <a:gd fmla="*/ 64 h 268" name="T1"/>
                <a:gd fmla="*/ 179 w 208" name="T2"/>
                <a:gd fmla="*/ 119 h 268" name="T3"/>
                <a:gd fmla="*/ 208 w 208" name="T4"/>
                <a:gd fmla="*/ 104 h 268" name="T5"/>
                <a:gd fmla="*/ 148 w 208" name="T6"/>
                <a:gd fmla="*/ 0 h 268" name="T7"/>
                <a:gd fmla="*/ 148 w 208" name="T8"/>
                <a:gd fmla="*/ 0 h 268" name="T9"/>
                <a:gd fmla="*/ 130 w 208" name="T10"/>
                <a:gd fmla="*/ 0 h 268" name="T11"/>
                <a:gd fmla="*/ 104 w 208" name="T12"/>
                <a:gd fmla="*/ 43 h 268" name="T13"/>
                <a:gd fmla="*/ 80 w 208" name="T14"/>
                <a:gd fmla="*/ 0 h 268" name="T15"/>
                <a:gd fmla="*/ 59 w 208" name="T16"/>
                <a:gd fmla="*/ 0 h 268" name="T17"/>
                <a:gd fmla="*/ 59 w 208" name="T18"/>
                <a:gd fmla="*/ 0 h 268" name="T19"/>
                <a:gd fmla="*/ 59 w 208" name="T20"/>
                <a:gd fmla="*/ 0 h 268" name="T21"/>
                <a:gd fmla="*/ 0 w 208" name="T22"/>
                <a:gd fmla="*/ 104 h 268" name="T23"/>
                <a:gd fmla="*/ 28 w 208" name="T24"/>
                <a:gd fmla="*/ 119 h 268" name="T25"/>
                <a:gd fmla="*/ 59 w 208" name="T26"/>
                <a:gd fmla="*/ 64 h 268" name="T27"/>
                <a:gd fmla="*/ 59 w 208" name="T28"/>
                <a:gd fmla="*/ 142 h 268" name="T29"/>
                <a:gd fmla="*/ 59 w 208" name="T30"/>
                <a:gd fmla="*/ 268 h 268" name="T31"/>
                <a:gd fmla="*/ 94 w 208" name="T32"/>
                <a:gd fmla="*/ 268 h 268" name="T33"/>
                <a:gd fmla="*/ 94 w 208" name="T34"/>
                <a:gd fmla="*/ 142 h 268" name="T35"/>
                <a:gd fmla="*/ 115 w 208" name="T36"/>
                <a:gd fmla="*/ 142 h 268" name="T37"/>
                <a:gd fmla="*/ 115 w 208" name="T38"/>
                <a:gd fmla="*/ 268 h 268" name="T39"/>
                <a:gd fmla="*/ 148 w 208" name="T40"/>
                <a:gd fmla="*/ 268 h 268" name="T41"/>
                <a:gd fmla="*/ 148 w 208" name="T42"/>
                <a:gd fmla="*/ 142 h 268" name="T43"/>
                <a:gd fmla="*/ 148 w 208" name="T44"/>
                <a:gd fmla="*/ 64 h 26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68" w="208">
                  <a:moveTo>
                    <a:pt x="148" y="64"/>
                  </a:moveTo>
                  <a:lnTo>
                    <a:pt x="179" y="119"/>
                  </a:lnTo>
                  <a:lnTo>
                    <a:pt x="208" y="10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0" y="0"/>
                  </a:lnTo>
                  <a:lnTo>
                    <a:pt x="104" y="43"/>
                  </a:lnTo>
                  <a:lnTo>
                    <a:pt x="8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28" y="119"/>
                  </a:lnTo>
                  <a:lnTo>
                    <a:pt x="59" y="64"/>
                  </a:lnTo>
                  <a:lnTo>
                    <a:pt x="59" y="142"/>
                  </a:lnTo>
                  <a:lnTo>
                    <a:pt x="59" y="268"/>
                  </a:lnTo>
                  <a:lnTo>
                    <a:pt x="94" y="268"/>
                  </a:lnTo>
                  <a:lnTo>
                    <a:pt x="94" y="142"/>
                  </a:lnTo>
                  <a:lnTo>
                    <a:pt x="115" y="142"/>
                  </a:lnTo>
                  <a:lnTo>
                    <a:pt x="115" y="268"/>
                  </a:lnTo>
                  <a:lnTo>
                    <a:pt x="148" y="268"/>
                  </a:lnTo>
                  <a:lnTo>
                    <a:pt x="148" y="142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6" name="Freeform 679"/>
            <p:cNvSpPr/>
            <p:nvPr/>
          </p:nvSpPr>
          <p:spPr bwMode="auto">
            <a:xfrm>
              <a:off x="1889197" y="7339501"/>
              <a:ext cx="50286" cy="112177"/>
            </a:xfrm>
            <a:custGeom>
              <a:gdLst>
                <a:gd fmla="*/ 0 w 52" name="T0"/>
                <a:gd fmla="*/ 12 h 116" name="T1"/>
                <a:gd fmla="*/ 0 w 52" name="T2"/>
                <a:gd fmla="*/ 0 h 116" name="T3"/>
                <a:gd fmla="*/ 52 w 52" name="T4"/>
                <a:gd fmla="*/ 0 h 116" name="T5"/>
                <a:gd fmla="*/ 52 w 52" name="T6"/>
                <a:gd fmla="*/ 21 h 116" name="T7"/>
                <a:gd fmla="*/ 33 w 52" name="T8"/>
                <a:gd fmla="*/ 64 h 116" name="T9"/>
                <a:gd fmla="*/ 52 w 52" name="T10"/>
                <a:gd fmla="*/ 64 h 116" name="T11"/>
                <a:gd fmla="*/ 52 w 52" name="T12"/>
                <a:gd fmla="*/ 78 h 116" name="T13"/>
                <a:gd fmla="*/ 28 w 52" name="T14"/>
                <a:gd fmla="*/ 78 h 116" name="T15"/>
                <a:gd fmla="*/ 14 w 52" name="T16"/>
                <a:gd fmla="*/ 116 h 116" name="T17"/>
                <a:gd fmla="*/ 0 w 52" name="T18"/>
                <a:gd fmla="*/ 116 h 116" name="T19"/>
                <a:gd fmla="*/ 16 w 52" name="T20"/>
                <a:gd fmla="*/ 78 h 116" name="T21"/>
                <a:gd fmla="*/ 0 w 52" name="T22"/>
                <a:gd fmla="*/ 78 h 116" name="T23"/>
                <a:gd fmla="*/ 0 w 52" name="T24"/>
                <a:gd fmla="*/ 64 h 116" name="T25"/>
                <a:gd fmla="*/ 21 w 52" name="T26"/>
                <a:gd fmla="*/ 64 h 116" name="T27"/>
                <a:gd fmla="*/ 40 w 52" name="T28"/>
                <a:gd fmla="*/ 12 h 116" name="T29"/>
                <a:gd fmla="*/ 0 w 52" name="T30"/>
                <a:gd fmla="*/ 12 h 11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5" w="52">
                  <a:moveTo>
                    <a:pt x="0" y="12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1"/>
                  </a:lnTo>
                  <a:lnTo>
                    <a:pt x="33" y="64"/>
                  </a:lnTo>
                  <a:lnTo>
                    <a:pt x="52" y="64"/>
                  </a:lnTo>
                  <a:lnTo>
                    <a:pt x="52" y="78"/>
                  </a:lnTo>
                  <a:lnTo>
                    <a:pt x="28" y="78"/>
                  </a:lnTo>
                  <a:lnTo>
                    <a:pt x="14" y="116"/>
                  </a:lnTo>
                  <a:lnTo>
                    <a:pt x="0" y="116"/>
                  </a:lnTo>
                  <a:lnTo>
                    <a:pt x="16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21" y="64"/>
                  </a:lnTo>
                  <a:lnTo>
                    <a:pt x="4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7" name="Freeform 680"/>
            <p:cNvSpPr/>
            <p:nvPr/>
          </p:nvSpPr>
          <p:spPr bwMode="auto">
            <a:xfrm>
              <a:off x="1954956" y="7339501"/>
              <a:ext cx="50286" cy="112177"/>
            </a:xfrm>
            <a:custGeom>
              <a:gdLst>
                <a:gd fmla="*/ 0 w 22" name="T0"/>
                <a:gd fmla="*/ 0 h 49" name="T1"/>
                <a:gd fmla="*/ 19 w 22" name="T2"/>
                <a:gd fmla="*/ 0 h 49" name="T3"/>
                <a:gd fmla="*/ 19 w 22" name="T4"/>
                <a:gd fmla="*/ 5 h 49" name="T5"/>
                <a:gd fmla="*/ 6 w 22" name="T6"/>
                <a:gd fmla="*/ 5 h 49" name="T7"/>
                <a:gd fmla="*/ 6 w 22" name="T8"/>
                <a:gd fmla="*/ 16 h 49" name="T9"/>
                <a:gd fmla="*/ 11 w 22" name="T10"/>
                <a:gd fmla="*/ 16 h 49" name="T11"/>
                <a:gd fmla="*/ 19 w 22" name="T12"/>
                <a:gd fmla="*/ 20 h 49" name="T13"/>
                <a:gd fmla="*/ 22 w 22" name="T14"/>
                <a:gd fmla="*/ 28 h 49" name="T15"/>
                <a:gd fmla="*/ 22 w 22" name="T16"/>
                <a:gd fmla="*/ 38 h 49" name="T17"/>
                <a:gd fmla="*/ 19 w 22" name="T18"/>
                <a:gd fmla="*/ 46 h 49" name="T19"/>
                <a:gd fmla="*/ 11 w 22" name="T20"/>
                <a:gd fmla="*/ 49 h 49" name="T21"/>
                <a:gd fmla="*/ 0 w 22" name="T22"/>
                <a:gd fmla="*/ 49 h 49" name="T23"/>
                <a:gd fmla="*/ 0 w 22" name="T24"/>
                <a:gd fmla="*/ 44 h 49" name="T25"/>
                <a:gd fmla="*/ 11 w 22" name="T26"/>
                <a:gd fmla="*/ 44 h 49" name="T27"/>
                <a:gd fmla="*/ 15 w 22" name="T28"/>
                <a:gd fmla="*/ 42 h 49" name="T29"/>
                <a:gd fmla="*/ 17 w 22" name="T30"/>
                <a:gd fmla="*/ 38 h 49" name="T31"/>
                <a:gd fmla="*/ 17 w 22" name="T32"/>
                <a:gd fmla="*/ 28 h 49" name="T33"/>
                <a:gd fmla="*/ 15 w 22" name="T34"/>
                <a:gd fmla="*/ 23 h 49" name="T35"/>
                <a:gd fmla="*/ 11 w 22" name="T36"/>
                <a:gd fmla="*/ 22 h 49" name="T37"/>
                <a:gd fmla="*/ 0 w 22" name="T38"/>
                <a:gd fmla="*/ 22 h 49" name="T39"/>
                <a:gd fmla="*/ 0 w 22" name="T40"/>
                <a:gd fmla="*/ 0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22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6"/>
                    <a:pt x="17" y="18"/>
                    <a:pt x="19" y="20"/>
                  </a:cubicBezTo>
                  <a:cubicBezTo>
                    <a:pt x="21" y="22"/>
                    <a:pt x="22" y="24"/>
                    <a:pt x="22" y="2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1"/>
                    <a:pt x="21" y="44"/>
                    <a:pt x="19" y="46"/>
                  </a:cubicBezTo>
                  <a:cubicBezTo>
                    <a:pt x="17" y="48"/>
                    <a:pt x="14" y="49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3" y="44"/>
                    <a:pt x="14" y="43"/>
                    <a:pt x="15" y="42"/>
                  </a:cubicBezTo>
                  <a:cubicBezTo>
                    <a:pt x="16" y="41"/>
                    <a:pt x="17" y="40"/>
                    <a:pt x="17" y="3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6"/>
                    <a:pt x="16" y="25"/>
                    <a:pt x="15" y="23"/>
                  </a:cubicBezTo>
                  <a:cubicBezTo>
                    <a:pt x="14" y="22"/>
                    <a:pt x="13" y="22"/>
                    <a:pt x="1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8" name="Freeform 681"/>
            <p:cNvSpPr>
              <a:spLocks noEditPoints="1"/>
            </p:cNvSpPr>
            <p:nvPr/>
          </p:nvSpPr>
          <p:spPr bwMode="auto">
            <a:xfrm>
              <a:off x="2021681" y="7339501"/>
              <a:ext cx="66726" cy="112177"/>
            </a:xfrm>
            <a:custGeom>
              <a:gdLst>
                <a:gd fmla="*/ 29 w 29" name="T0"/>
                <a:gd fmla="*/ 0 h 49" name="T1"/>
                <a:gd fmla="*/ 5 w 29" name="T2"/>
                <a:gd fmla="*/ 49 h 49" name="T3"/>
                <a:gd fmla="*/ 0 w 29" name="T4"/>
                <a:gd fmla="*/ 49 h 49" name="T5"/>
                <a:gd fmla="*/ 24 w 29" name="T6"/>
                <a:gd fmla="*/ 0 h 49" name="T7"/>
                <a:gd fmla="*/ 29 w 29" name="T8"/>
                <a:gd fmla="*/ 0 h 49" name="T9"/>
                <a:gd fmla="*/ 8 w 29" name="T10"/>
                <a:gd fmla="*/ 18 h 49" name="T11"/>
                <a:gd fmla="*/ 0 w 29" name="T12"/>
                <a:gd fmla="*/ 11 h 49" name="T13"/>
                <a:gd fmla="*/ 0 w 29" name="T14"/>
                <a:gd fmla="*/ 7 h 49" name="T15"/>
                <a:gd fmla="*/ 8 w 29" name="T16"/>
                <a:gd fmla="*/ 0 h 49" name="T17"/>
                <a:gd fmla="*/ 15 w 29" name="T18"/>
                <a:gd fmla="*/ 7 h 49" name="T19"/>
                <a:gd fmla="*/ 15 w 29" name="T20"/>
                <a:gd fmla="*/ 11 h 49" name="T21"/>
                <a:gd fmla="*/ 8 w 29" name="T22"/>
                <a:gd fmla="*/ 18 h 49" name="T23"/>
                <a:gd fmla="*/ 5 w 29" name="T24"/>
                <a:gd fmla="*/ 12 h 49" name="T25"/>
                <a:gd fmla="*/ 8 w 29" name="T26"/>
                <a:gd fmla="*/ 14 h 49" name="T27"/>
                <a:gd fmla="*/ 10 w 29" name="T28"/>
                <a:gd fmla="*/ 12 h 49" name="T29"/>
                <a:gd fmla="*/ 10 w 29" name="T30"/>
                <a:gd fmla="*/ 7 h 49" name="T31"/>
                <a:gd fmla="*/ 8 w 29" name="T32"/>
                <a:gd fmla="*/ 4 h 49" name="T33"/>
                <a:gd fmla="*/ 5 w 29" name="T34"/>
                <a:gd fmla="*/ 7 h 49" name="T35"/>
                <a:gd fmla="*/ 5 w 29" name="T36"/>
                <a:gd fmla="*/ 12 h 49" name="T37"/>
                <a:gd fmla="*/ 22 w 29" name="T38"/>
                <a:gd fmla="*/ 31 h 49" name="T39"/>
                <a:gd fmla="*/ 29 w 29" name="T40"/>
                <a:gd fmla="*/ 38 h 49" name="T41"/>
                <a:gd fmla="*/ 29 w 29" name="T42"/>
                <a:gd fmla="*/ 42 h 49" name="T43"/>
                <a:gd fmla="*/ 22 w 29" name="T44"/>
                <a:gd fmla="*/ 49 h 49" name="T45"/>
                <a:gd fmla="*/ 15 w 29" name="T46"/>
                <a:gd fmla="*/ 42 h 49" name="T47"/>
                <a:gd fmla="*/ 15 w 29" name="T48"/>
                <a:gd fmla="*/ 38 h 49" name="T49"/>
                <a:gd fmla="*/ 22 w 29" name="T50"/>
                <a:gd fmla="*/ 31 h 49" name="T51"/>
                <a:gd fmla="*/ 25 w 29" name="T52"/>
                <a:gd fmla="*/ 38 h 49" name="T53"/>
                <a:gd fmla="*/ 22 w 29" name="T54"/>
                <a:gd fmla="*/ 35 h 49" name="T55"/>
                <a:gd fmla="*/ 19 w 29" name="T56"/>
                <a:gd fmla="*/ 38 h 49" name="T57"/>
                <a:gd fmla="*/ 19 w 29" name="T58"/>
                <a:gd fmla="*/ 42 h 49" name="T59"/>
                <a:gd fmla="*/ 22 w 29" name="T60"/>
                <a:gd fmla="*/ 45 h 49" name="T61"/>
                <a:gd fmla="*/ 25 w 29" name="T62"/>
                <a:gd fmla="*/ 42 h 49" name="T63"/>
                <a:gd fmla="*/ 25 w 29" name="T64"/>
                <a:gd fmla="*/ 38 h 4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9" w="28">
                  <a:moveTo>
                    <a:pt x="29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9" y="0"/>
                  </a:lnTo>
                  <a:close/>
                  <a:moveTo>
                    <a:pt x="8" y="18"/>
                  </a:moveTo>
                  <a:cubicBezTo>
                    <a:pt x="3" y="18"/>
                    <a:pt x="0" y="16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2"/>
                    <a:pt x="15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2" y="18"/>
                    <a:pt x="8" y="18"/>
                  </a:cubicBezTo>
                  <a:close/>
                  <a:moveTo>
                    <a:pt x="5" y="12"/>
                  </a:moveTo>
                  <a:cubicBezTo>
                    <a:pt x="5" y="13"/>
                    <a:pt x="6" y="14"/>
                    <a:pt x="8" y="14"/>
                  </a:cubicBezTo>
                  <a:cubicBezTo>
                    <a:pt x="9" y="14"/>
                    <a:pt x="10" y="13"/>
                    <a:pt x="10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6" y="4"/>
                    <a:pt x="5" y="5"/>
                    <a:pt x="5" y="7"/>
                  </a:cubicBezTo>
                  <a:lnTo>
                    <a:pt x="5" y="12"/>
                  </a:lnTo>
                  <a:close/>
                  <a:moveTo>
                    <a:pt x="22" y="31"/>
                  </a:moveTo>
                  <a:cubicBezTo>
                    <a:pt x="27" y="31"/>
                    <a:pt x="29" y="33"/>
                    <a:pt x="29" y="38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7"/>
                    <a:pt x="27" y="49"/>
                    <a:pt x="22" y="49"/>
                  </a:cubicBezTo>
                  <a:cubicBezTo>
                    <a:pt x="17" y="49"/>
                    <a:pt x="15" y="47"/>
                    <a:pt x="15" y="4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3"/>
                    <a:pt x="17" y="31"/>
                    <a:pt x="22" y="31"/>
                  </a:cubicBezTo>
                  <a:close/>
                  <a:moveTo>
                    <a:pt x="25" y="38"/>
                  </a:moveTo>
                  <a:cubicBezTo>
                    <a:pt x="25" y="36"/>
                    <a:pt x="24" y="35"/>
                    <a:pt x="22" y="35"/>
                  </a:cubicBezTo>
                  <a:cubicBezTo>
                    <a:pt x="20" y="35"/>
                    <a:pt x="19" y="36"/>
                    <a:pt x="19" y="38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4"/>
                    <a:pt x="20" y="45"/>
                    <a:pt x="22" y="45"/>
                  </a:cubicBezTo>
                  <a:cubicBezTo>
                    <a:pt x="24" y="45"/>
                    <a:pt x="25" y="44"/>
                    <a:pt x="25" y="42"/>
                  </a:cubicBezTo>
                  <a:lnTo>
                    <a:pt x="2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9" name="Freeform 682"/>
            <p:cNvSpPr>
              <a:spLocks noEditPoints="1"/>
            </p:cNvSpPr>
            <p:nvPr/>
          </p:nvSpPr>
          <p:spPr bwMode="auto">
            <a:xfrm>
              <a:off x="1889197" y="7768868"/>
              <a:ext cx="50286" cy="115078"/>
            </a:xfrm>
            <a:custGeom>
              <a:gdLst>
                <a:gd fmla="*/ 18 w 22" name="T0"/>
                <a:gd fmla="*/ 19 h 50" name="T1"/>
                <a:gd fmla="*/ 22 w 22" name="T2"/>
                <a:gd fmla="*/ 27 h 50" name="T3"/>
                <a:gd fmla="*/ 22 w 22" name="T4"/>
                <a:gd fmla="*/ 40 h 50" name="T5"/>
                <a:gd fmla="*/ 18 w 22" name="T6"/>
                <a:gd fmla="*/ 47 h 50" name="T7"/>
                <a:gd fmla="*/ 11 w 22" name="T8"/>
                <a:gd fmla="*/ 50 h 50" name="T9"/>
                <a:gd fmla="*/ 3 w 22" name="T10"/>
                <a:gd fmla="*/ 47 h 50" name="T11"/>
                <a:gd fmla="*/ 0 w 22" name="T12"/>
                <a:gd fmla="*/ 40 h 50" name="T13"/>
                <a:gd fmla="*/ 0 w 22" name="T14"/>
                <a:gd fmla="*/ 27 h 50" name="T15"/>
                <a:gd fmla="*/ 4 w 22" name="T16"/>
                <a:gd fmla="*/ 19 h 50" name="T17"/>
                <a:gd fmla="*/ 0 w 22" name="T18"/>
                <a:gd fmla="*/ 11 h 50" name="T19"/>
                <a:gd fmla="*/ 3 w 22" name="T20"/>
                <a:gd fmla="*/ 3 h 50" name="T21"/>
                <a:gd fmla="*/ 11 w 22" name="T22"/>
                <a:gd fmla="*/ 0 h 50" name="T23"/>
                <a:gd fmla="*/ 18 w 22" name="T24"/>
                <a:gd fmla="*/ 3 h 50" name="T25"/>
                <a:gd fmla="*/ 22 w 22" name="T26"/>
                <a:gd fmla="*/ 11 h 50" name="T27"/>
                <a:gd fmla="*/ 18 w 22" name="T28"/>
                <a:gd fmla="*/ 19 h 50" name="T29"/>
                <a:gd fmla="*/ 11 w 22" name="T30"/>
                <a:gd fmla="*/ 16 h 50" name="T31"/>
                <a:gd fmla="*/ 15 w 22" name="T32"/>
                <a:gd fmla="*/ 14 h 50" name="T33"/>
                <a:gd fmla="*/ 16 w 22" name="T34"/>
                <a:gd fmla="*/ 11 h 50" name="T35"/>
                <a:gd fmla="*/ 15 w 22" name="T36"/>
                <a:gd fmla="*/ 7 h 50" name="T37"/>
                <a:gd fmla="*/ 11 w 22" name="T38"/>
                <a:gd fmla="*/ 5 h 50" name="T39"/>
                <a:gd fmla="*/ 7 w 22" name="T40"/>
                <a:gd fmla="*/ 7 h 50" name="T41"/>
                <a:gd fmla="*/ 5 w 22" name="T42"/>
                <a:gd fmla="*/ 11 h 50" name="T43"/>
                <a:gd fmla="*/ 7 w 22" name="T44"/>
                <a:gd fmla="*/ 14 h 50" name="T45"/>
                <a:gd fmla="*/ 11 w 22" name="T46"/>
                <a:gd fmla="*/ 16 h 50" name="T47"/>
                <a:gd fmla="*/ 16 w 22" name="T48"/>
                <a:gd fmla="*/ 27 h 50" name="T49"/>
                <a:gd fmla="*/ 15 w 22" name="T50"/>
                <a:gd fmla="*/ 23 h 50" name="T51"/>
                <a:gd fmla="*/ 11 w 22" name="T52"/>
                <a:gd fmla="*/ 21 h 50" name="T53"/>
                <a:gd fmla="*/ 7 w 22" name="T54"/>
                <a:gd fmla="*/ 23 h 50" name="T55"/>
                <a:gd fmla="*/ 5 w 22" name="T56"/>
                <a:gd fmla="*/ 27 h 50" name="T57"/>
                <a:gd fmla="*/ 5 w 22" name="T58"/>
                <a:gd fmla="*/ 40 h 50" name="T59"/>
                <a:gd fmla="*/ 7 w 22" name="T60"/>
                <a:gd fmla="*/ 43 h 50" name="T61"/>
                <a:gd fmla="*/ 11 w 22" name="T62"/>
                <a:gd fmla="*/ 45 h 50" name="T63"/>
                <a:gd fmla="*/ 15 w 22" name="T64"/>
                <a:gd fmla="*/ 43 h 50" name="T65"/>
                <a:gd fmla="*/ 16 w 22" name="T66"/>
                <a:gd fmla="*/ 40 h 50" name="T67"/>
                <a:gd fmla="*/ 16 w 22" name="T68"/>
                <a:gd fmla="*/ 27 h 5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0" w="22">
                  <a:moveTo>
                    <a:pt x="18" y="19"/>
                  </a:moveTo>
                  <a:cubicBezTo>
                    <a:pt x="20" y="21"/>
                    <a:pt x="22" y="24"/>
                    <a:pt x="22" y="27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0" y="45"/>
                    <a:pt x="18" y="47"/>
                  </a:cubicBezTo>
                  <a:cubicBezTo>
                    <a:pt x="16" y="49"/>
                    <a:pt x="14" y="50"/>
                    <a:pt x="11" y="50"/>
                  </a:cubicBezTo>
                  <a:cubicBezTo>
                    <a:pt x="8" y="50"/>
                    <a:pt x="5" y="49"/>
                    <a:pt x="3" y="47"/>
                  </a:cubicBezTo>
                  <a:cubicBezTo>
                    <a:pt x="1" y="45"/>
                    <a:pt x="0" y="42"/>
                    <a:pt x="0" y="4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4"/>
                    <a:pt x="1" y="21"/>
                    <a:pt x="4" y="19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2" y="8"/>
                    <a:pt x="22" y="11"/>
                  </a:cubicBezTo>
                  <a:cubicBezTo>
                    <a:pt x="22" y="14"/>
                    <a:pt x="20" y="17"/>
                    <a:pt x="18" y="19"/>
                  </a:cubicBezTo>
                  <a:close/>
                  <a:moveTo>
                    <a:pt x="11" y="16"/>
                  </a:moveTo>
                  <a:cubicBezTo>
                    <a:pt x="12" y="16"/>
                    <a:pt x="14" y="16"/>
                    <a:pt x="15" y="14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14" y="5"/>
                    <a:pt x="12" y="5"/>
                    <a:pt x="11" y="5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8"/>
                    <a:pt x="5" y="9"/>
                    <a:pt x="5" y="11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8" y="16"/>
                    <a:pt x="9" y="16"/>
                    <a:pt x="11" y="16"/>
                  </a:cubicBezTo>
                  <a:close/>
                  <a:moveTo>
                    <a:pt x="16" y="27"/>
                  </a:moveTo>
                  <a:cubicBezTo>
                    <a:pt x="16" y="25"/>
                    <a:pt x="16" y="24"/>
                    <a:pt x="15" y="23"/>
                  </a:cubicBezTo>
                  <a:cubicBezTo>
                    <a:pt x="14" y="22"/>
                    <a:pt x="12" y="21"/>
                    <a:pt x="11" y="21"/>
                  </a:cubicBezTo>
                  <a:cubicBezTo>
                    <a:pt x="9" y="21"/>
                    <a:pt x="8" y="22"/>
                    <a:pt x="7" y="23"/>
                  </a:cubicBezTo>
                  <a:cubicBezTo>
                    <a:pt x="6" y="24"/>
                    <a:pt x="5" y="25"/>
                    <a:pt x="5" y="2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2" y="45"/>
                    <a:pt x="14" y="45"/>
                    <a:pt x="15" y="43"/>
                  </a:cubicBezTo>
                  <a:cubicBezTo>
                    <a:pt x="16" y="42"/>
                    <a:pt x="16" y="41"/>
                    <a:pt x="16" y="40"/>
                  </a:cubicBezTo>
                  <a:lnTo>
                    <a:pt x="1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0" name="Freeform 683"/>
            <p:cNvSpPr>
              <a:spLocks noEditPoints="1"/>
            </p:cNvSpPr>
            <p:nvPr/>
          </p:nvSpPr>
          <p:spPr bwMode="auto">
            <a:xfrm>
              <a:off x="1954956" y="7768868"/>
              <a:ext cx="50286" cy="115078"/>
            </a:xfrm>
            <a:custGeom>
              <a:gdLst>
                <a:gd fmla="*/ 18 w 22" name="T0"/>
                <a:gd fmla="*/ 19 h 50" name="T1"/>
                <a:gd fmla="*/ 22 w 22" name="T2"/>
                <a:gd fmla="*/ 27 h 50" name="T3"/>
                <a:gd fmla="*/ 22 w 22" name="T4"/>
                <a:gd fmla="*/ 40 h 50" name="T5"/>
                <a:gd fmla="*/ 19 w 22" name="T6"/>
                <a:gd fmla="*/ 47 h 50" name="T7"/>
                <a:gd fmla="*/ 11 w 22" name="T8"/>
                <a:gd fmla="*/ 50 h 50" name="T9"/>
                <a:gd fmla="*/ 4 w 22" name="T10"/>
                <a:gd fmla="*/ 47 h 50" name="T11"/>
                <a:gd fmla="*/ 0 w 22" name="T12"/>
                <a:gd fmla="*/ 40 h 50" name="T13"/>
                <a:gd fmla="*/ 0 w 22" name="T14"/>
                <a:gd fmla="*/ 27 h 50" name="T15"/>
                <a:gd fmla="*/ 4 w 22" name="T16"/>
                <a:gd fmla="*/ 19 h 50" name="T17"/>
                <a:gd fmla="*/ 0 w 22" name="T18"/>
                <a:gd fmla="*/ 11 h 50" name="T19"/>
                <a:gd fmla="*/ 4 w 22" name="T20"/>
                <a:gd fmla="*/ 3 h 50" name="T21"/>
                <a:gd fmla="*/ 11 w 22" name="T22"/>
                <a:gd fmla="*/ 0 h 50" name="T23"/>
                <a:gd fmla="*/ 19 w 22" name="T24"/>
                <a:gd fmla="*/ 3 h 50" name="T25"/>
                <a:gd fmla="*/ 22 w 22" name="T26"/>
                <a:gd fmla="*/ 11 h 50" name="T27"/>
                <a:gd fmla="*/ 18 w 22" name="T28"/>
                <a:gd fmla="*/ 19 h 50" name="T29"/>
                <a:gd fmla="*/ 11 w 22" name="T30"/>
                <a:gd fmla="*/ 16 h 50" name="T31"/>
                <a:gd fmla="*/ 15 w 22" name="T32"/>
                <a:gd fmla="*/ 14 h 50" name="T33"/>
                <a:gd fmla="*/ 17 w 22" name="T34"/>
                <a:gd fmla="*/ 11 h 50" name="T35"/>
                <a:gd fmla="*/ 15 w 22" name="T36"/>
                <a:gd fmla="*/ 7 h 50" name="T37"/>
                <a:gd fmla="*/ 11 w 22" name="T38"/>
                <a:gd fmla="*/ 5 h 50" name="T39"/>
                <a:gd fmla="*/ 7 w 22" name="T40"/>
                <a:gd fmla="*/ 7 h 50" name="T41"/>
                <a:gd fmla="*/ 6 w 22" name="T42"/>
                <a:gd fmla="*/ 11 h 50" name="T43"/>
                <a:gd fmla="*/ 7 w 22" name="T44"/>
                <a:gd fmla="*/ 14 h 50" name="T45"/>
                <a:gd fmla="*/ 11 w 22" name="T46"/>
                <a:gd fmla="*/ 16 h 50" name="T47"/>
                <a:gd fmla="*/ 17 w 22" name="T48"/>
                <a:gd fmla="*/ 27 h 50" name="T49"/>
                <a:gd fmla="*/ 15 w 22" name="T50"/>
                <a:gd fmla="*/ 23 h 50" name="T51"/>
                <a:gd fmla="*/ 11 w 22" name="T52"/>
                <a:gd fmla="*/ 21 h 50" name="T53"/>
                <a:gd fmla="*/ 7 w 22" name="T54"/>
                <a:gd fmla="*/ 23 h 50" name="T55"/>
                <a:gd fmla="*/ 6 w 22" name="T56"/>
                <a:gd fmla="*/ 27 h 50" name="T57"/>
                <a:gd fmla="*/ 6 w 22" name="T58"/>
                <a:gd fmla="*/ 40 h 50" name="T59"/>
                <a:gd fmla="*/ 7 w 22" name="T60"/>
                <a:gd fmla="*/ 43 h 50" name="T61"/>
                <a:gd fmla="*/ 11 w 22" name="T62"/>
                <a:gd fmla="*/ 45 h 50" name="T63"/>
                <a:gd fmla="*/ 15 w 22" name="T64"/>
                <a:gd fmla="*/ 43 h 50" name="T65"/>
                <a:gd fmla="*/ 17 w 22" name="T66"/>
                <a:gd fmla="*/ 40 h 50" name="T67"/>
                <a:gd fmla="*/ 17 w 22" name="T68"/>
                <a:gd fmla="*/ 27 h 5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0" w="22">
                  <a:moveTo>
                    <a:pt x="18" y="19"/>
                  </a:moveTo>
                  <a:cubicBezTo>
                    <a:pt x="21" y="21"/>
                    <a:pt x="22" y="24"/>
                    <a:pt x="22" y="27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2"/>
                    <a:pt x="21" y="45"/>
                    <a:pt x="19" y="47"/>
                  </a:cubicBezTo>
                  <a:cubicBezTo>
                    <a:pt x="17" y="49"/>
                    <a:pt x="14" y="50"/>
                    <a:pt x="11" y="50"/>
                  </a:cubicBezTo>
                  <a:cubicBezTo>
                    <a:pt x="8" y="50"/>
                    <a:pt x="6" y="49"/>
                    <a:pt x="4" y="47"/>
                  </a:cubicBezTo>
                  <a:cubicBezTo>
                    <a:pt x="1" y="45"/>
                    <a:pt x="0" y="42"/>
                    <a:pt x="0" y="4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4"/>
                    <a:pt x="2" y="21"/>
                    <a:pt x="4" y="19"/>
                  </a:cubicBezTo>
                  <a:cubicBezTo>
                    <a:pt x="2" y="17"/>
                    <a:pt x="0" y="14"/>
                    <a:pt x="0" y="11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14"/>
                    <a:pt x="21" y="17"/>
                    <a:pt x="18" y="19"/>
                  </a:cubicBezTo>
                  <a:close/>
                  <a:moveTo>
                    <a:pt x="11" y="16"/>
                  </a:moveTo>
                  <a:cubicBezTo>
                    <a:pt x="13" y="16"/>
                    <a:pt x="14" y="16"/>
                    <a:pt x="15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7" y="9"/>
                    <a:pt x="16" y="8"/>
                    <a:pt x="15" y="7"/>
                  </a:cubicBezTo>
                  <a:cubicBezTo>
                    <a:pt x="14" y="5"/>
                    <a:pt x="13" y="5"/>
                    <a:pt x="11" y="5"/>
                  </a:cubicBezTo>
                  <a:cubicBezTo>
                    <a:pt x="10" y="5"/>
                    <a:pt x="8" y="5"/>
                    <a:pt x="7" y="7"/>
                  </a:cubicBezTo>
                  <a:cubicBezTo>
                    <a:pt x="6" y="8"/>
                    <a:pt x="6" y="9"/>
                    <a:pt x="6" y="11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6"/>
                    <a:pt x="10" y="16"/>
                    <a:pt x="11" y="16"/>
                  </a:cubicBezTo>
                  <a:close/>
                  <a:moveTo>
                    <a:pt x="17" y="27"/>
                  </a:moveTo>
                  <a:cubicBezTo>
                    <a:pt x="17" y="25"/>
                    <a:pt x="16" y="24"/>
                    <a:pt x="15" y="23"/>
                  </a:cubicBezTo>
                  <a:cubicBezTo>
                    <a:pt x="14" y="22"/>
                    <a:pt x="13" y="21"/>
                    <a:pt x="11" y="21"/>
                  </a:cubicBezTo>
                  <a:cubicBezTo>
                    <a:pt x="10" y="21"/>
                    <a:pt x="8" y="22"/>
                    <a:pt x="7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8" y="45"/>
                    <a:pt x="10" y="45"/>
                    <a:pt x="11" y="45"/>
                  </a:cubicBezTo>
                  <a:cubicBezTo>
                    <a:pt x="13" y="45"/>
                    <a:pt x="14" y="45"/>
                    <a:pt x="15" y="43"/>
                  </a:cubicBezTo>
                  <a:cubicBezTo>
                    <a:pt x="16" y="42"/>
                    <a:pt x="17" y="41"/>
                    <a:pt x="17" y="40"/>
                  </a:cubicBez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1" name="Freeform 684"/>
            <p:cNvSpPr>
              <a:spLocks noEditPoints="1"/>
            </p:cNvSpPr>
            <p:nvPr/>
          </p:nvSpPr>
          <p:spPr bwMode="auto">
            <a:xfrm>
              <a:off x="2021681" y="7768868"/>
              <a:ext cx="66726" cy="115078"/>
            </a:xfrm>
            <a:custGeom>
              <a:gdLst>
                <a:gd fmla="*/ 29 w 29" name="T0"/>
                <a:gd fmla="*/ 0 h 50" name="T1"/>
                <a:gd fmla="*/ 5 w 29" name="T2"/>
                <a:gd fmla="*/ 50 h 50" name="T3"/>
                <a:gd fmla="*/ 0 w 29" name="T4"/>
                <a:gd fmla="*/ 50 h 50" name="T5"/>
                <a:gd fmla="*/ 24 w 29" name="T6"/>
                <a:gd fmla="*/ 0 h 50" name="T7"/>
                <a:gd fmla="*/ 29 w 29" name="T8"/>
                <a:gd fmla="*/ 0 h 50" name="T9"/>
                <a:gd fmla="*/ 8 w 29" name="T10"/>
                <a:gd fmla="*/ 19 h 50" name="T11"/>
                <a:gd fmla="*/ 0 w 29" name="T12"/>
                <a:gd fmla="*/ 11 h 50" name="T13"/>
                <a:gd fmla="*/ 0 w 29" name="T14"/>
                <a:gd fmla="*/ 8 h 50" name="T15"/>
                <a:gd fmla="*/ 8 w 29" name="T16"/>
                <a:gd fmla="*/ 0 h 50" name="T17"/>
                <a:gd fmla="*/ 15 w 29" name="T18"/>
                <a:gd fmla="*/ 8 h 50" name="T19"/>
                <a:gd fmla="*/ 15 w 29" name="T20"/>
                <a:gd fmla="*/ 11 h 50" name="T21"/>
                <a:gd fmla="*/ 8 w 29" name="T22"/>
                <a:gd fmla="*/ 19 h 50" name="T23"/>
                <a:gd fmla="*/ 5 w 29" name="T24"/>
                <a:gd fmla="*/ 12 h 50" name="T25"/>
                <a:gd fmla="*/ 8 w 29" name="T26"/>
                <a:gd fmla="*/ 15 h 50" name="T27"/>
                <a:gd fmla="*/ 10 w 29" name="T28"/>
                <a:gd fmla="*/ 12 h 50" name="T29"/>
                <a:gd fmla="*/ 10 w 29" name="T30"/>
                <a:gd fmla="*/ 7 h 50" name="T31"/>
                <a:gd fmla="*/ 8 w 29" name="T32"/>
                <a:gd fmla="*/ 5 h 50" name="T33"/>
                <a:gd fmla="*/ 5 w 29" name="T34"/>
                <a:gd fmla="*/ 7 h 50" name="T35"/>
                <a:gd fmla="*/ 5 w 29" name="T36"/>
                <a:gd fmla="*/ 12 h 50" name="T37"/>
                <a:gd fmla="*/ 22 w 29" name="T38"/>
                <a:gd fmla="*/ 31 h 50" name="T39"/>
                <a:gd fmla="*/ 29 w 29" name="T40"/>
                <a:gd fmla="*/ 39 h 50" name="T41"/>
                <a:gd fmla="*/ 29 w 29" name="T42"/>
                <a:gd fmla="*/ 42 h 50" name="T43"/>
                <a:gd fmla="*/ 22 w 29" name="T44"/>
                <a:gd fmla="*/ 50 h 50" name="T45"/>
                <a:gd fmla="*/ 15 w 29" name="T46"/>
                <a:gd fmla="*/ 42 h 50" name="T47"/>
                <a:gd fmla="*/ 15 w 29" name="T48"/>
                <a:gd fmla="*/ 39 h 50" name="T49"/>
                <a:gd fmla="*/ 22 w 29" name="T50"/>
                <a:gd fmla="*/ 31 h 50" name="T51"/>
                <a:gd fmla="*/ 25 w 29" name="T52"/>
                <a:gd fmla="*/ 38 h 50" name="T53"/>
                <a:gd fmla="*/ 22 w 29" name="T54"/>
                <a:gd fmla="*/ 35 h 50" name="T55"/>
                <a:gd fmla="*/ 19 w 29" name="T56"/>
                <a:gd fmla="*/ 38 h 50" name="T57"/>
                <a:gd fmla="*/ 19 w 29" name="T58"/>
                <a:gd fmla="*/ 43 h 50" name="T59"/>
                <a:gd fmla="*/ 22 w 29" name="T60"/>
                <a:gd fmla="*/ 45 h 50" name="T61"/>
                <a:gd fmla="*/ 25 w 29" name="T62"/>
                <a:gd fmla="*/ 43 h 50" name="T63"/>
                <a:gd fmla="*/ 25 w 29" name="T64"/>
                <a:gd fmla="*/ 38 h 5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0" w="28">
                  <a:moveTo>
                    <a:pt x="29" y="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9" y="0"/>
                  </a:lnTo>
                  <a:close/>
                  <a:moveTo>
                    <a:pt x="8" y="19"/>
                  </a:moveTo>
                  <a:cubicBezTo>
                    <a:pt x="3" y="19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2" y="19"/>
                    <a:pt x="8" y="19"/>
                  </a:cubicBezTo>
                  <a:close/>
                  <a:moveTo>
                    <a:pt x="5" y="12"/>
                  </a:move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0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6" y="5"/>
                    <a:pt x="5" y="5"/>
                    <a:pt x="5" y="7"/>
                  </a:cubicBezTo>
                  <a:lnTo>
                    <a:pt x="5" y="12"/>
                  </a:lnTo>
                  <a:close/>
                  <a:moveTo>
                    <a:pt x="22" y="31"/>
                  </a:moveTo>
                  <a:cubicBezTo>
                    <a:pt x="27" y="31"/>
                    <a:pt x="29" y="34"/>
                    <a:pt x="29" y="39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7"/>
                    <a:pt x="27" y="50"/>
                    <a:pt x="22" y="50"/>
                  </a:cubicBezTo>
                  <a:cubicBezTo>
                    <a:pt x="17" y="50"/>
                    <a:pt x="15" y="47"/>
                    <a:pt x="15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4"/>
                    <a:pt x="17" y="31"/>
                    <a:pt x="22" y="31"/>
                  </a:cubicBezTo>
                  <a:close/>
                  <a:moveTo>
                    <a:pt x="25" y="38"/>
                  </a:moveTo>
                  <a:cubicBezTo>
                    <a:pt x="25" y="36"/>
                    <a:pt x="24" y="35"/>
                    <a:pt x="22" y="35"/>
                  </a:cubicBezTo>
                  <a:cubicBezTo>
                    <a:pt x="20" y="35"/>
                    <a:pt x="19" y="36"/>
                    <a:pt x="19" y="38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5"/>
                    <a:pt x="20" y="45"/>
                    <a:pt x="22" y="45"/>
                  </a:cubicBezTo>
                  <a:cubicBezTo>
                    <a:pt x="24" y="45"/>
                    <a:pt x="25" y="45"/>
                    <a:pt x="25" y="43"/>
                  </a:cubicBezTo>
                  <a:lnTo>
                    <a:pt x="2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23" name="Freeform 158"/>
          <p:cNvSpPr/>
          <p:nvPr/>
        </p:nvSpPr>
        <p:spPr bwMode="auto">
          <a:xfrm>
            <a:off x="1541881" y="3807524"/>
            <a:ext cx="635941" cy="648772"/>
          </a:xfrm>
          <a:custGeom>
            <a:gdLst>
              <a:gd fmla="*/ 134 w 148" name="T0"/>
              <a:gd fmla="*/ 0 h 148" name="T1"/>
              <a:gd fmla="*/ 14 w 148" name="T2"/>
              <a:gd fmla="*/ 0 h 148" name="T3"/>
              <a:gd fmla="*/ 0 w 148" name="T4"/>
              <a:gd fmla="*/ 15 h 148" name="T5"/>
              <a:gd fmla="*/ 0 w 148" name="T6"/>
              <a:gd fmla="*/ 134 h 148" name="T7"/>
              <a:gd fmla="*/ 14 w 148" name="T8"/>
              <a:gd fmla="*/ 148 h 148" name="T9"/>
              <a:gd fmla="*/ 134 w 148" name="T10"/>
              <a:gd fmla="*/ 148 h 148" name="T11"/>
              <a:gd fmla="*/ 148 w 148" name="T12"/>
              <a:gd fmla="*/ 134 h 148" name="T13"/>
              <a:gd fmla="*/ 148 w 148" name="T14"/>
              <a:gd fmla="*/ 15 h 148" name="T15"/>
              <a:gd fmla="*/ 134 w 148" name="T16"/>
              <a:gd fmla="*/ 0 h 14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8" w="148">
                <a:moveTo>
                  <a:pt x="134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2"/>
                  <a:pt x="7" y="148"/>
                  <a:pt x="14" y="148"/>
                </a:cubicBezTo>
                <a:cubicBezTo>
                  <a:pt x="134" y="148"/>
                  <a:pt x="134" y="148"/>
                  <a:pt x="134" y="148"/>
                </a:cubicBezTo>
                <a:cubicBezTo>
                  <a:pt x="142" y="148"/>
                  <a:pt x="148" y="142"/>
                  <a:pt x="148" y="13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48" y="7"/>
                  <a:pt x="142" y="0"/>
                  <a:pt x="1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24" name="Freeform 161"/>
          <p:cNvSpPr/>
          <p:nvPr/>
        </p:nvSpPr>
        <p:spPr bwMode="auto">
          <a:xfrm>
            <a:off x="1541881" y="2980296"/>
            <a:ext cx="635941" cy="650631"/>
          </a:xfrm>
          <a:custGeom>
            <a:gdLst>
              <a:gd fmla="*/ 134 w 148" name="T0"/>
              <a:gd fmla="*/ 0 h 148" name="T1"/>
              <a:gd fmla="*/ 14 w 148" name="T2"/>
              <a:gd fmla="*/ 0 h 148" name="T3"/>
              <a:gd fmla="*/ 0 w 148" name="T4"/>
              <a:gd fmla="*/ 14 h 148" name="T5"/>
              <a:gd fmla="*/ 0 w 148" name="T6"/>
              <a:gd fmla="*/ 134 h 148" name="T7"/>
              <a:gd fmla="*/ 14 w 148" name="T8"/>
              <a:gd fmla="*/ 148 h 148" name="T9"/>
              <a:gd fmla="*/ 134 w 148" name="T10"/>
              <a:gd fmla="*/ 148 h 148" name="T11"/>
              <a:gd fmla="*/ 148 w 148" name="T12"/>
              <a:gd fmla="*/ 134 h 148" name="T13"/>
              <a:gd fmla="*/ 148 w 148" name="T14"/>
              <a:gd fmla="*/ 14 h 148" name="T15"/>
              <a:gd fmla="*/ 134 w 148" name="T16"/>
              <a:gd fmla="*/ 0 h 14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8" w="148">
                <a:moveTo>
                  <a:pt x="134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2"/>
                  <a:pt x="7" y="148"/>
                  <a:pt x="14" y="148"/>
                </a:cubicBezTo>
                <a:cubicBezTo>
                  <a:pt x="134" y="148"/>
                  <a:pt x="134" y="148"/>
                  <a:pt x="134" y="148"/>
                </a:cubicBezTo>
                <a:cubicBezTo>
                  <a:pt x="142" y="148"/>
                  <a:pt x="148" y="142"/>
                  <a:pt x="148" y="134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8" y="6"/>
                  <a:pt x="142" y="0"/>
                  <a:pt x="1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5" name="Oval 212"/>
          <p:cNvSpPr>
            <a:spLocks noChangeArrowheads="1"/>
          </p:cNvSpPr>
          <p:nvPr/>
        </p:nvSpPr>
        <p:spPr bwMode="auto">
          <a:xfrm>
            <a:off x="4565323" y="3807524"/>
            <a:ext cx="129005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6" name="Freeform 213"/>
          <p:cNvSpPr/>
          <p:nvPr/>
        </p:nvSpPr>
        <p:spPr bwMode="auto">
          <a:xfrm>
            <a:off x="4543519" y="3959959"/>
            <a:ext cx="274362" cy="496337"/>
          </a:xfrm>
          <a:custGeom>
            <a:gdLst>
              <a:gd fmla="*/ 92 w 151" name="T0"/>
              <a:gd fmla="*/ 0 h 267" name="T1"/>
              <a:gd fmla="*/ 71 w 151" name="T2"/>
              <a:gd fmla="*/ 0 h 267" name="T3"/>
              <a:gd fmla="*/ 47 w 151" name="T4"/>
              <a:gd fmla="*/ 43 h 267" name="T5"/>
              <a:gd fmla="*/ 21 w 151" name="T6"/>
              <a:gd fmla="*/ 0 h 267" name="T7"/>
              <a:gd fmla="*/ 3 w 151" name="T8"/>
              <a:gd fmla="*/ 0 h 267" name="T9"/>
              <a:gd fmla="*/ 3 w 151" name="T10"/>
              <a:gd fmla="*/ 0 h 267" name="T11"/>
              <a:gd fmla="*/ 3 w 151" name="T12"/>
              <a:gd fmla="*/ 0 h 267" name="T13"/>
              <a:gd fmla="*/ 0 w 151" name="T14"/>
              <a:gd fmla="*/ 3 h 267" name="T15"/>
              <a:gd fmla="*/ 55 w 151" name="T16"/>
              <a:gd fmla="*/ 100 h 267" name="T17"/>
              <a:gd fmla="*/ 59 w 151" name="T18"/>
              <a:gd fmla="*/ 107 h 267" name="T19"/>
              <a:gd fmla="*/ 52 w 151" name="T20"/>
              <a:gd fmla="*/ 111 h 267" name="T21"/>
              <a:gd fmla="*/ 24 w 151" name="T22"/>
              <a:gd fmla="*/ 128 h 267" name="T23"/>
              <a:gd fmla="*/ 17 w 151" name="T24"/>
              <a:gd fmla="*/ 133 h 267" name="T25"/>
              <a:gd fmla="*/ 12 w 151" name="T26"/>
              <a:gd fmla="*/ 123 h 267" name="T27"/>
              <a:gd fmla="*/ 3 w 151" name="T28"/>
              <a:gd fmla="*/ 107 h 267" name="T29"/>
              <a:gd fmla="*/ 3 w 151" name="T30"/>
              <a:gd fmla="*/ 142 h 267" name="T31"/>
              <a:gd fmla="*/ 3 w 151" name="T32"/>
              <a:gd fmla="*/ 267 h 267" name="T33"/>
              <a:gd fmla="*/ 36 w 151" name="T34"/>
              <a:gd fmla="*/ 267 h 267" name="T35"/>
              <a:gd fmla="*/ 36 w 151" name="T36"/>
              <a:gd fmla="*/ 142 h 267" name="T37"/>
              <a:gd fmla="*/ 57 w 151" name="T38"/>
              <a:gd fmla="*/ 142 h 267" name="T39"/>
              <a:gd fmla="*/ 57 w 151" name="T40"/>
              <a:gd fmla="*/ 267 h 267" name="T41"/>
              <a:gd fmla="*/ 92 w 151" name="T42"/>
              <a:gd fmla="*/ 267 h 267" name="T43"/>
              <a:gd fmla="*/ 92 w 151" name="T44"/>
              <a:gd fmla="*/ 142 h 267" name="T45"/>
              <a:gd fmla="*/ 92 w 151" name="T46"/>
              <a:gd fmla="*/ 64 h 267" name="T47"/>
              <a:gd fmla="*/ 123 w 151" name="T48"/>
              <a:gd fmla="*/ 118 h 267" name="T49"/>
              <a:gd fmla="*/ 151 w 151" name="T50"/>
              <a:gd fmla="*/ 104 h 267" name="T51"/>
              <a:gd fmla="*/ 92 w 151" name="T52"/>
              <a:gd fmla="*/ 0 h 267" name="T53"/>
              <a:gd fmla="*/ 92 w 151" name="T54"/>
              <a:gd fmla="*/ 0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1">
                <a:moveTo>
                  <a:pt x="92" y="0"/>
                </a:moveTo>
                <a:lnTo>
                  <a:pt x="71" y="0"/>
                </a:lnTo>
                <a:lnTo>
                  <a:pt x="47" y="43"/>
                </a:lnTo>
                <a:lnTo>
                  <a:pt x="21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55" y="100"/>
                </a:lnTo>
                <a:lnTo>
                  <a:pt x="59" y="107"/>
                </a:lnTo>
                <a:lnTo>
                  <a:pt x="52" y="111"/>
                </a:lnTo>
                <a:lnTo>
                  <a:pt x="24" y="128"/>
                </a:lnTo>
                <a:lnTo>
                  <a:pt x="17" y="133"/>
                </a:lnTo>
                <a:lnTo>
                  <a:pt x="12" y="123"/>
                </a:lnTo>
                <a:lnTo>
                  <a:pt x="3" y="107"/>
                </a:lnTo>
                <a:lnTo>
                  <a:pt x="3" y="142"/>
                </a:lnTo>
                <a:lnTo>
                  <a:pt x="3" y="267"/>
                </a:lnTo>
                <a:lnTo>
                  <a:pt x="36" y="267"/>
                </a:lnTo>
                <a:lnTo>
                  <a:pt x="36" y="142"/>
                </a:lnTo>
                <a:lnTo>
                  <a:pt x="57" y="142"/>
                </a:lnTo>
                <a:lnTo>
                  <a:pt x="57" y="267"/>
                </a:lnTo>
                <a:lnTo>
                  <a:pt x="92" y="267"/>
                </a:lnTo>
                <a:lnTo>
                  <a:pt x="92" y="142"/>
                </a:lnTo>
                <a:lnTo>
                  <a:pt x="92" y="64"/>
                </a:lnTo>
                <a:lnTo>
                  <a:pt x="123" y="118"/>
                </a:lnTo>
                <a:lnTo>
                  <a:pt x="151" y="104"/>
                </a:lnTo>
                <a:lnTo>
                  <a:pt x="92" y="0"/>
                </a:lnTo>
                <a:lnTo>
                  <a:pt x="9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7" name="Oval 214"/>
          <p:cNvSpPr>
            <a:spLocks noChangeArrowheads="1"/>
          </p:cNvSpPr>
          <p:nvPr/>
        </p:nvSpPr>
        <p:spPr bwMode="auto">
          <a:xfrm>
            <a:off x="4376357" y="3807524"/>
            <a:ext cx="129005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8" name="Freeform 215"/>
          <p:cNvSpPr/>
          <p:nvPr/>
        </p:nvSpPr>
        <p:spPr bwMode="auto">
          <a:xfrm>
            <a:off x="4354554" y="3959959"/>
            <a:ext cx="274362" cy="496337"/>
          </a:xfrm>
          <a:custGeom>
            <a:gdLst>
              <a:gd fmla="*/ 92 w 151" name="T0"/>
              <a:gd fmla="*/ 64 h 267" name="T1"/>
              <a:gd fmla="*/ 123 w 151" name="T2"/>
              <a:gd fmla="*/ 118 h 267" name="T3"/>
              <a:gd fmla="*/ 151 w 151" name="T4"/>
              <a:gd fmla="*/ 104 h 267" name="T5"/>
              <a:gd fmla="*/ 92 w 151" name="T6"/>
              <a:gd fmla="*/ 0 h 267" name="T7"/>
              <a:gd fmla="*/ 92 w 151" name="T8"/>
              <a:gd fmla="*/ 0 h 267" name="T9"/>
              <a:gd fmla="*/ 71 w 151" name="T10"/>
              <a:gd fmla="*/ 0 h 267" name="T11"/>
              <a:gd fmla="*/ 47 w 151" name="T12"/>
              <a:gd fmla="*/ 43 h 267" name="T13"/>
              <a:gd fmla="*/ 21 w 151" name="T14"/>
              <a:gd fmla="*/ 0 h 267" name="T15"/>
              <a:gd fmla="*/ 2 w 151" name="T16"/>
              <a:gd fmla="*/ 0 h 267" name="T17"/>
              <a:gd fmla="*/ 2 w 151" name="T18"/>
              <a:gd fmla="*/ 0 h 267" name="T19"/>
              <a:gd fmla="*/ 2 w 151" name="T20"/>
              <a:gd fmla="*/ 0 h 267" name="T21"/>
              <a:gd fmla="*/ 0 w 151" name="T22"/>
              <a:gd fmla="*/ 3 h 267" name="T23"/>
              <a:gd fmla="*/ 55 w 151" name="T24"/>
              <a:gd fmla="*/ 100 h 267" name="T25"/>
              <a:gd fmla="*/ 59 w 151" name="T26"/>
              <a:gd fmla="*/ 107 h 267" name="T27"/>
              <a:gd fmla="*/ 52 w 151" name="T28"/>
              <a:gd fmla="*/ 111 h 267" name="T29"/>
              <a:gd fmla="*/ 24 w 151" name="T30"/>
              <a:gd fmla="*/ 128 h 267" name="T31"/>
              <a:gd fmla="*/ 17 w 151" name="T32"/>
              <a:gd fmla="*/ 133 h 267" name="T33"/>
              <a:gd fmla="*/ 12 w 151" name="T34"/>
              <a:gd fmla="*/ 123 h 267" name="T35"/>
              <a:gd fmla="*/ 2 w 151" name="T36"/>
              <a:gd fmla="*/ 107 h 267" name="T37"/>
              <a:gd fmla="*/ 2 w 151" name="T38"/>
              <a:gd fmla="*/ 142 h 267" name="T39"/>
              <a:gd fmla="*/ 2 w 151" name="T40"/>
              <a:gd fmla="*/ 267 h 267" name="T41"/>
              <a:gd fmla="*/ 38 w 151" name="T42"/>
              <a:gd fmla="*/ 267 h 267" name="T43"/>
              <a:gd fmla="*/ 38 w 151" name="T44"/>
              <a:gd fmla="*/ 142 h 267" name="T45"/>
              <a:gd fmla="*/ 57 w 151" name="T46"/>
              <a:gd fmla="*/ 142 h 267" name="T47"/>
              <a:gd fmla="*/ 57 w 151" name="T48"/>
              <a:gd fmla="*/ 267 h 267" name="T49"/>
              <a:gd fmla="*/ 92 w 151" name="T50"/>
              <a:gd fmla="*/ 267 h 267" name="T51"/>
              <a:gd fmla="*/ 92 w 151" name="T52"/>
              <a:gd fmla="*/ 142 h 267" name="T53"/>
              <a:gd fmla="*/ 92 w 151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1">
                <a:moveTo>
                  <a:pt x="92" y="64"/>
                </a:moveTo>
                <a:lnTo>
                  <a:pt x="123" y="118"/>
                </a:lnTo>
                <a:lnTo>
                  <a:pt x="151" y="104"/>
                </a:lnTo>
                <a:lnTo>
                  <a:pt x="92" y="0"/>
                </a:lnTo>
                <a:lnTo>
                  <a:pt x="92" y="0"/>
                </a:lnTo>
                <a:lnTo>
                  <a:pt x="71" y="0"/>
                </a:lnTo>
                <a:lnTo>
                  <a:pt x="47" y="43"/>
                </a:lnTo>
                <a:lnTo>
                  <a:pt x="21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55" y="100"/>
                </a:lnTo>
                <a:lnTo>
                  <a:pt x="59" y="107"/>
                </a:lnTo>
                <a:lnTo>
                  <a:pt x="52" y="111"/>
                </a:lnTo>
                <a:lnTo>
                  <a:pt x="24" y="128"/>
                </a:lnTo>
                <a:lnTo>
                  <a:pt x="17" y="133"/>
                </a:lnTo>
                <a:lnTo>
                  <a:pt x="12" y="123"/>
                </a:lnTo>
                <a:lnTo>
                  <a:pt x="2" y="107"/>
                </a:lnTo>
                <a:lnTo>
                  <a:pt x="2" y="142"/>
                </a:lnTo>
                <a:lnTo>
                  <a:pt x="2" y="267"/>
                </a:lnTo>
                <a:lnTo>
                  <a:pt x="38" y="267"/>
                </a:lnTo>
                <a:lnTo>
                  <a:pt x="38" y="142"/>
                </a:lnTo>
                <a:lnTo>
                  <a:pt x="57" y="142"/>
                </a:lnTo>
                <a:lnTo>
                  <a:pt x="57" y="267"/>
                </a:lnTo>
                <a:lnTo>
                  <a:pt x="92" y="267"/>
                </a:lnTo>
                <a:lnTo>
                  <a:pt x="92" y="142"/>
                </a:lnTo>
                <a:lnTo>
                  <a:pt x="92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29" name="Oval 216"/>
          <p:cNvSpPr>
            <a:spLocks noChangeArrowheads="1"/>
          </p:cNvSpPr>
          <p:nvPr/>
        </p:nvSpPr>
        <p:spPr bwMode="auto">
          <a:xfrm>
            <a:off x="4187392" y="3807524"/>
            <a:ext cx="129005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0" name="Freeform 217"/>
          <p:cNvSpPr/>
          <p:nvPr/>
        </p:nvSpPr>
        <p:spPr bwMode="auto">
          <a:xfrm>
            <a:off x="4165588" y="3959959"/>
            <a:ext cx="274362" cy="496337"/>
          </a:xfrm>
          <a:custGeom>
            <a:gdLst>
              <a:gd fmla="*/ 92 w 151" name="T0"/>
              <a:gd fmla="*/ 64 h 267" name="T1"/>
              <a:gd fmla="*/ 123 w 151" name="T2"/>
              <a:gd fmla="*/ 118 h 267" name="T3"/>
              <a:gd fmla="*/ 151 w 151" name="T4"/>
              <a:gd fmla="*/ 104 h 267" name="T5"/>
              <a:gd fmla="*/ 92 w 151" name="T6"/>
              <a:gd fmla="*/ 0 h 267" name="T7"/>
              <a:gd fmla="*/ 92 w 151" name="T8"/>
              <a:gd fmla="*/ 0 h 267" name="T9"/>
              <a:gd fmla="*/ 73 w 151" name="T10"/>
              <a:gd fmla="*/ 0 h 267" name="T11"/>
              <a:gd fmla="*/ 47 w 151" name="T12"/>
              <a:gd fmla="*/ 43 h 267" name="T13"/>
              <a:gd fmla="*/ 24 w 151" name="T14"/>
              <a:gd fmla="*/ 0 h 267" name="T15"/>
              <a:gd fmla="*/ 2 w 151" name="T16"/>
              <a:gd fmla="*/ 0 h 267" name="T17"/>
              <a:gd fmla="*/ 2 w 151" name="T18"/>
              <a:gd fmla="*/ 0 h 267" name="T19"/>
              <a:gd fmla="*/ 2 w 151" name="T20"/>
              <a:gd fmla="*/ 0 h 267" name="T21"/>
              <a:gd fmla="*/ 0 w 151" name="T22"/>
              <a:gd fmla="*/ 3 h 267" name="T23"/>
              <a:gd fmla="*/ 54 w 151" name="T24"/>
              <a:gd fmla="*/ 100 h 267" name="T25"/>
              <a:gd fmla="*/ 59 w 151" name="T26"/>
              <a:gd fmla="*/ 107 h 267" name="T27"/>
              <a:gd fmla="*/ 52 w 151" name="T28"/>
              <a:gd fmla="*/ 111 h 267" name="T29"/>
              <a:gd fmla="*/ 24 w 151" name="T30"/>
              <a:gd fmla="*/ 128 h 267" name="T31"/>
              <a:gd fmla="*/ 17 w 151" name="T32"/>
              <a:gd fmla="*/ 133 h 267" name="T33"/>
              <a:gd fmla="*/ 12 w 151" name="T34"/>
              <a:gd fmla="*/ 123 h 267" name="T35"/>
              <a:gd fmla="*/ 2 w 151" name="T36"/>
              <a:gd fmla="*/ 107 h 267" name="T37"/>
              <a:gd fmla="*/ 2 w 151" name="T38"/>
              <a:gd fmla="*/ 142 h 267" name="T39"/>
              <a:gd fmla="*/ 2 w 151" name="T40"/>
              <a:gd fmla="*/ 267 h 267" name="T41"/>
              <a:gd fmla="*/ 38 w 151" name="T42"/>
              <a:gd fmla="*/ 267 h 267" name="T43"/>
              <a:gd fmla="*/ 38 w 151" name="T44"/>
              <a:gd fmla="*/ 142 h 267" name="T45"/>
              <a:gd fmla="*/ 57 w 151" name="T46"/>
              <a:gd fmla="*/ 142 h 267" name="T47"/>
              <a:gd fmla="*/ 57 w 151" name="T48"/>
              <a:gd fmla="*/ 267 h 267" name="T49"/>
              <a:gd fmla="*/ 92 w 151" name="T50"/>
              <a:gd fmla="*/ 267 h 267" name="T51"/>
              <a:gd fmla="*/ 92 w 151" name="T52"/>
              <a:gd fmla="*/ 142 h 267" name="T53"/>
              <a:gd fmla="*/ 92 w 151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1">
                <a:moveTo>
                  <a:pt x="92" y="64"/>
                </a:moveTo>
                <a:lnTo>
                  <a:pt x="123" y="118"/>
                </a:lnTo>
                <a:lnTo>
                  <a:pt x="151" y="104"/>
                </a:lnTo>
                <a:lnTo>
                  <a:pt x="92" y="0"/>
                </a:lnTo>
                <a:lnTo>
                  <a:pt x="92" y="0"/>
                </a:lnTo>
                <a:lnTo>
                  <a:pt x="73" y="0"/>
                </a:lnTo>
                <a:lnTo>
                  <a:pt x="47" y="43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54" y="100"/>
                </a:lnTo>
                <a:lnTo>
                  <a:pt x="59" y="107"/>
                </a:lnTo>
                <a:lnTo>
                  <a:pt x="52" y="111"/>
                </a:lnTo>
                <a:lnTo>
                  <a:pt x="24" y="128"/>
                </a:lnTo>
                <a:lnTo>
                  <a:pt x="17" y="133"/>
                </a:lnTo>
                <a:lnTo>
                  <a:pt x="12" y="123"/>
                </a:lnTo>
                <a:lnTo>
                  <a:pt x="2" y="107"/>
                </a:lnTo>
                <a:lnTo>
                  <a:pt x="2" y="142"/>
                </a:lnTo>
                <a:lnTo>
                  <a:pt x="2" y="267"/>
                </a:lnTo>
                <a:lnTo>
                  <a:pt x="38" y="267"/>
                </a:lnTo>
                <a:lnTo>
                  <a:pt x="38" y="142"/>
                </a:lnTo>
                <a:lnTo>
                  <a:pt x="57" y="142"/>
                </a:lnTo>
                <a:lnTo>
                  <a:pt x="57" y="267"/>
                </a:lnTo>
                <a:lnTo>
                  <a:pt x="92" y="267"/>
                </a:lnTo>
                <a:lnTo>
                  <a:pt x="92" y="142"/>
                </a:lnTo>
                <a:lnTo>
                  <a:pt x="92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1" name="Oval 218"/>
          <p:cNvSpPr>
            <a:spLocks noChangeArrowheads="1"/>
          </p:cNvSpPr>
          <p:nvPr/>
        </p:nvSpPr>
        <p:spPr bwMode="auto">
          <a:xfrm>
            <a:off x="3998428" y="3807524"/>
            <a:ext cx="129005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2" name="Freeform 219"/>
          <p:cNvSpPr/>
          <p:nvPr/>
        </p:nvSpPr>
        <p:spPr bwMode="auto">
          <a:xfrm>
            <a:off x="3980257" y="3959959"/>
            <a:ext cx="270729" cy="496337"/>
          </a:xfrm>
          <a:custGeom>
            <a:gdLst>
              <a:gd fmla="*/ 90 w 149" name="T0"/>
              <a:gd fmla="*/ 64 h 267" name="T1"/>
              <a:gd fmla="*/ 121 w 149" name="T2"/>
              <a:gd fmla="*/ 118 h 267" name="T3"/>
              <a:gd fmla="*/ 149 w 149" name="T4"/>
              <a:gd fmla="*/ 104 h 267" name="T5"/>
              <a:gd fmla="*/ 90 w 149" name="T6"/>
              <a:gd fmla="*/ 0 h 267" name="T7"/>
              <a:gd fmla="*/ 90 w 149" name="T8"/>
              <a:gd fmla="*/ 0 h 267" name="T9"/>
              <a:gd fmla="*/ 71 w 149" name="T10"/>
              <a:gd fmla="*/ 0 h 267" name="T11"/>
              <a:gd fmla="*/ 45 w 149" name="T12"/>
              <a:gd fmla="*/ 43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3 h 267" name="T23"/>
              <a:gd fmla="*/ 55 w 149" name="T24"/>
              <a:gd fmla="*/ 100 h 267" name="T25"/>
              <a:gd fmla="*/ 60 w 149" name="T26"/>
              <a:gd fmla="*/ 107 h 267" name="T27"/>
              <a:gd fmla="*/ 50 w 149" name="T28"/>
              <a:gd fmla="*/ 111 h 267" name="T29"/>
              <a:gd fmla="*/ 22 w 149" name="T30"/>
              <a:gd fmla="*/ 128 h 267" name="T31"/>
              <a:gd fmla="*/ 15 w 149" name="T32"/>
              <a:gd fmla="*/ 133 h 267" name="T33"/>
              <a:gd fmla="*/ 10 w 149" name="T34"/>
              <a:gd fmla="*/ 123 h 267" name="T35"/>
              <a:gd fmla="*/ 0 w 149" name="T36"/>
              <a:gd fmla="*/ 107 h 267" name="T37"/>
              <a:gd fmla="*/ 0 w 149" name="T38"/>
              <a:gd fmla="*/ 142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42 h 267" name="T45"/>
              <a:gd fmla="*/ 57 w 149" name="T46"/>
              <a:gd fmla="*/ 142 h 267" name="T47"/>
              <a:gd fmla="*/ 57 w 149" name="T48"/>
              <a:gd fmla="*/ 267 h 267" name="T49"/>
              <a:gd fmla="*/ 90 w 149" name="T50"/>
              <a:gd fmla="*/ 267 h 267" name="T51"/>
              <a:gd fmla="*/ 90 w 149" name="T52"/>
              <a:gd fmla="*/ 142 h 267" name="T53"/>
              <a:gd fmla="*/ 90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0" y="64"/>
                </a:moveTo>
                <a:lnTo>
                  <a:pt x="121" y="118"/>
                </a:lnTo>
                <a:lnTo>
                  <a:pt x="149" y="104"/>
                </a:lnTo>
                <a:lnTo>
                  <a:pt x="90" y="0"/>
                </a:lnTo>
                <a:lnTo>
                  <a:pt x="90" y="0"/>
                </a:lnTo>
                <a:lnTo>
                  <a:pt x="71" y="0"/>
                </a:lnTo>
                <a:lnTo>
                  <a:pt x="45" y="43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55" y="100"/>
                </a:lnTo>
                <a:lnTo>
                  <a:pt x="60" y="107"/>
                </a:lnTo>
                <a:lnTo>
                  <a:pt x="50" y="111"/>
                </a:lnTo>
                <a:lnTo>
                  <a:pt x="22" y="128"/>
                </a:lnTo>
                <a:lnTo>
                  <a:pt x="15" y="133"/>
                </a:lnTo>
                <a:lnTo>
                  <a:pt x="10" y="123"/>
                </a:lnTo>
                <a:lnTo>
                  <a:pt x="0" y="107"/>
                </a:lnTo>
                <a:lnTo>
                  <a:pt x="0" y="142"/>
                </a:lnTo>
                <a:lnTo>
                  <a:pt x="0" y="267"/>
                </a:lnTo>
                <a:lnTo>
                  <a:pt x="36" y="267"/>
                </a:lnTo>
                <a:lnTo>
                  <a:pt x="36" y="142"/>
                </a:lnTo>
                <a:lnTo>
                  <a:pt x="57" y="142"/>
                </a:lnTo>
                <a:lnTo>
                  <a:pt x="57" y="267"/>
                </a:lnTo>
                <a:lnTo>
                  <a:pt x="90" y="267"/>
                </a:lnTo>
                <a:lnTo>
                  <a:pt x="90" y="142"/>
                </a:lnTo>
                <a:lnTo>
                  <a:pt x="90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3" name="Oval 220"/>
          <p:cNvSpPr>
            <a:spLocks noChangeArrowheads="1"/>
          </p:cNvSpPr>
          <p:nvPr/>
        </p:nvSpPr>
        <p:spPr bwMode="auto">
          <a:xfrm>
            <a:off x="3813095" y="3807524"/>
            <a:ext cx="125371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4" name="Freeform 221"/>
          <p:cNvSpPr/>
          <p:nvPr/>
        </p:nvSpPr>
        <p:spPr bwMode="auto">
          <a:xfrm>
            <a:off x="3791292" y="3959959"/>
            <a:ext cx="270729" cy="496337"/>
          </a:xfrm>
          <a:custGeom>
            <a:gdLst>
              <a:gd fmla="*/ 93 w 149" name="T0"/>
              <a:gd fmla="*/ 64 h 267" name="T1"/>
              <a:gd fmla="*/ 121 w 149" name="T2"/>
              <a:gd fmla="*/ 118 h 267" name="T3"/>
              <a:gd fmla="*/ 149 w 149" name="T4"/>
              <a:gd fmla="*/ 104 h 267" name="T5"/>
              <a:gd fmla="*/ 93 w 149" name="T6"/>
              <a:gd fmla="*/ 0 h 267" name="T7"/>
              <a:gd fmla="*/ 93 w 149" name="T8"/>
              <a:gd fmla="*/ 0 h 267" name="T9"/>
              <a:gd fmla="*/ 71 w 149" name="T10"/>
              <a:gd fmla="*/ 0 h 267" name="T11"/>
              <a:gd fmla="*/ 45 w 149" name="T12"/>
              <a:gd fmla="*/ 43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3 h 267" name="T23"/>
              <a:gd fmla="*/ 55 w 149" name="T24"/>
              <a:gd fmla="*/ 100 h 267" name="T25"/>
              <a:gd fmla="*/ 60 w 149" name="T26"/>
              <a:gd fmla="*/ 107 h 267" name="T27"/>
              <a:gd fmla="*/ 50 w 149" name="T28"/>
              <a:gd fmla="*/ 111 h 267" name="T29"/>
              <a:gd fmla="*/ 24 w 149" name="T30"/>
              <a:gd fmla="*/ 128 h 267" name="T31"/>
              <a:gd fmla="*/ 15 w 149" name="T32"/>
              <a:gd fmla="*/ 133 h 267" name="T33"/>
              <a:gd fmla="*/ 10 w 149" name="T34"/>
              <a:gd fmla="*/ 123 h 267" name="T35"/>
              <a:gd fmla="*/ 0 w 149" name="T36"/>
              <a:gd fmla="*/ 107 h 267" name="T37"/>
              <a:gd fmla="*/ 0 w 149" name="T38"/>
              <a:gd fmla="*/ 142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42 h 267" name="T45"/>
              <a:gd fmla="*/ 57 w 149" name="T46"/>
              <a:gd fmla="*/ 142 h 267" name="T47"/>
              <a:gd fmla="*/ 57 w 149" name="T48"/>
              <a:gd fmla="*/ 267 h 267" name="T49"/>
              <a:gd fmla="*/ 93 w 149" name="T50"/>
              <a:gd fmla="*/ 267 h 267" name="T51"/>
              <a:gd fmla="*/ 93 w 149" name="T52"/>
              <a:gd fmla="*/ 142 h 267" name="T53"/>
              <a:gd fmla="*/ 93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3" y="64"/>
                </a:moveTo>
                <a:lnTo>
                  <a:pt x="121" y="118"/>
                </a:lnTo>
                <a:lnTo>
                  <a:pt x="149" y="104"/>
                </a:lnTo>
                <a:lnTo>
                  <a:pt x="93" y="0"/>
                </a:lnTo>
                <a:lnTo>
                  <a:pt x="93" y="0"/>
                </a:lnTo>
                <a:lnTo>
                  <a:pt x="71" y="0"/>
                </a:lnTo>
                <a:lnTo>
                  <a:pt x="45" y="43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55" y="100"/>
                </a:lnTo>
                <a:lnTo>
                  <a:pt x="60" y="107"/>
                </a:lnTo>
                <a:lnTo>
                  <a:pt x="50" y="111"/>
                </a:lnTo>
                <a:lnTo>
                  <a:pt x="24" y="128"/>
                </a:lnTo>
                <a:lnTo>
                  <a:pt x="15" y="133"/>
                </a:lnTo>
                <a:lnTo>
                  <a:pt x="10" y="123"/>
                </a:lnTo>
                <a:lnTo>
                  <a:pt x="0" y="107"/>
                </a:lnTo>
                <a:lnTo>
                  <a:pt x="0" y="142"/>
                </a:lnTo>
                <a:lnTo>
                  <a:pt x="0" y="267"/>
                </a:lnTo>
                <a:lnTo>
                  <a:pt x="36" y="267"/>
                </a:lnTo>
                <a:lnTo>
                  <a:pt x="36" y="142"/>
                </a:lnTo>
                <a:lnTo>
                  <a:pt x="57" y="142"/>
                </a:lnTo>
                <a:lnTo>
                  <a:pt x="57" y="267"/>
                </a:lnTo>
                <a:lnTo>
                  <a:pt x="93" y="267"/>
                </a:lnTo>
                <a:lnTo>
                  <a:pt x="93" y="142"/>
                </a:lnTo>
                <a:lnTo>
                  <a:pt x="93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5" name="Oval 222"/>
          <p:cNvSpPr>
            <a:spLocks noChangeArrowheads="1"/>
          </p:cNvSpPr>
          <p:nvPr/>
        </p:nvSpPr>
        <p:spPr bwMode="auto">
          <a:xfrm>
            <a:off x="3624131" y="3807524"/>
            <a:ext cx="125371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6" name="Freeform 223"/>
          <p:cNvSpPr/>
          <p:nvPr/>
        </p:nvSpPr>
        <p:spPr bwMode="auto">
          <a:xfrm>
            <a:off x="3602328" y="3959959"/>
            <a:ext cx="270729" cy="496337"/>
          </a:xfrm>
          <a:custGeom>
            <a:gdLst>
              <a:gd fmla="*/ 93 w 149" name="T0"/>
              <a:gd fmla="*/ 64 h 267" name="T1"/>
              <a:gd fmla="*/ 123 w 149" name="T2"/>
              <a:gd fmla="*/ 118 h 267" name="T3"/>
              <a:gd fmla="*/ 149 w 149" name="T4"/>
              <a:gd fmla="*/ 104 h 267" name="T5"/>
              <a:gd fmla="*/ 93 w 149" name="T6"/>
              <a:gd fmla="*/ 0 h 267" name="T7"/>
              <a:gd fmla="*/ 93 w 149" name="T8"/>
              <a:gd fmla="*/ 0 h 267" name="T9"/>
              <a:gd fmla="*/ 71 w 149" name="T10"/>
              <a:gd fmla="*/ 0 h 267" name="T11"/>
              <a:gd fmla="*/ 45 w 149" name="T12"/>
              <a:gd fmla="*/ 43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3 h 267" name="T23"/>
              <a:gd fmla="*/ 55 w 149" name="T24"/>
              <a:gd fmla="*/ 100 h 267" name="T25"/>
              <a:gd fmla="*/ 60 w 149" name="T26"/>
              <a:gd fmla="*/ 107 h 267" name="T27"/>
              <a:gd fmla="*/ 50 w 149" name="T28"/>
              <a:gd fmla="*/ 111 h 267" name="T29"/>
              <a:gd fmla="*/ 24 w 149" name="T30"/>
              <a:gd fmla="*/ 128 h 267" name="T31"/>
              <a:gd fmla="*/ 15 w 149" name="T32"/>
              <a:gd fmla="*/ 133 h 267" name="T33"/>
              <a:gd fmla="*/ 10 w 149" name="T34"/>
              <a:gd fmla="*/ 123 h 267" name="T35"/>
              <a:gd fmla="*/ 0 w 149" name="T36"/>
              <a:gd fmla="*/ 107 h 267" name="T37"/>
              <a:gd fmla="*/ 0 w 149" name="T38"/>
              <a:gd fmla="*/ 142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42 h 267" name="T45"/>
              <a:gd fmla="*/ 57 w 149" name="T46"/>
              <a:gd fmla="*/ 142 h 267" name="T47"/>
              <a:gd fmla="*/ 57 w 149" name="T48"/>
              <a:gd fmla="*/ 267 h 267" name="T49"/>
              <a:gd fmla="*/ 93 w 149" name="T50"/>
              <a:gd fmla="*/ 267 h 267" name="T51"/>
              <a:gd fmla="*/ 93 w 149" name="T52"/>
              <a:gd fmla="*/ 142 h 267" name="T53"/>
              <a:gd fmla="*/ 93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3" y="64"/>
                </a:moveTo>
                <a:lnTo>
                  <a:pt x="123" y="118"/>
                </a:lnTo>
                <a:lnTo>
                  <a:pt x="149" y="104"/>
                </a:lnTo>
                <a:lnTo>
                  <a:pt x="93" y="0"/>
                </a:lnTo>
                <a:lnTo>
                  <a:pt x="93" y="0"/>
                </a:lnTo>
                <a:lnTo>
                  <a:pt x="71" y="0"/>
                </a:lnTo>
                <a:lnTo>
                  <a:pt x="45" y="43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55" y="100"/>
                </a:lnTo>
                <a:lnTo>
                  <a:pt x="60" y="107"/>
                </a:lnTo>
                <a:lnTo>
                  <a:pt x="50" y="111"/>
                </a:lnTo>
                <a:lnTo>
                  <a:pt x="24" y="128"/>
                </a:lnTo>
                <a:lnTo>
                  <a:pt x="15" y="133"/>
                </a:lnTo>
                <a:lnTo>
                  <a:pt x="10" y="123"/>
                </a:lnTo>
                <a:lnTo>
                  <a:pt x="0" y="107"/>
                </a:lnTo>
                <a:lnTo>
                  <a:pt x="0" y="142"/>
                </a:lnTo>
                <a:lnTo>
                  <a:pt x="0" y="267"/>
                </a:lnTo>
                <a:lnTo>
                  <a:pt x="36" y="267"/>
                </a:lnTo>
                <a:lnTo>
                  <a:pt x="36" y="142"/>
                </a:lnTo>
                <a:lnTo>
                  <a:pt x="57" y="142"/>
                </a:lnTo>
                <a:lnTo>
                  <a:pt x="57" y="267"/>
                </a:lnTo>
                <a:lnTo>
                  <a:pt x="93" y="267"/>
                </a:lnTo>
                <a:lnTo>
                  <a:pt x="93" y="142"/>
                </a:lnTo>
                <a:lnTo>
                  <a:pt x="93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7" name="Oval 224"/>
          <p:cNvSpPr>
            <a:spLocks noChangeArrowheads="1"/>
          </p:cNvSpPr>
          <p:nvPr/>
        </p:nvSpPr>
        <p:spPr bwMode="auto">
          <a:xfrm>
            <a:off x="3435166" y="3807524"/>
            <a:ext cx="125371" cy="130126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8" name="Freeform 225"/>
          <p:cNvSpPr/>
          <p:nvPr/>
        </p:nvSpPr>
        <p:spPr bwMode="auto">
          <a:xfrm>
            <a:off x="3311611" y="3959959"/>
            <a:ext cx="372480" cy="496337"/>
          </a:xfrm>
          <a:custGeom>
            <a:gdLst>
              <a:gd fmla="*/ 149 w 205" name="T0"/>
              <a:gd fmla="*/ 64 h 267" name="T1"/>
              <a:gd fmla="*/ 179 w 205" name="T2"/>
              <a:gd fmla="*/ 118 h 267" name="T3"/>
              <a:gd fmla="*/ 205 w 205" name="T4"/>
              <a:gd fmla="*/ 104 h 267" name="T5"/>
              <a:gd fmla="*/ 149 w 205" name="T6"/>
              <a:gd fmla="*/ 0 h 267" name="T7"/>
              <a:gd fmla="*/ 149 w 205" name="T8"/>
              <a:gd fmla="*/ 0 h 267" name="T9"/>
              <a:gd fmla="*/ 127 w 205" name="T10"/>
              <a:gd fmla="*/ 0 h 267" name="T11"/>
              <a:gd fmla="*/ 104 w 205" name="T12"/>
              <a:gd fmla="*/ 43 h 267" name="T13"/>
              <a:gd fmla="*/ 78 w 205" name="T14"/>
              <a:gd fmla="*/ 0 h 267" name="T15"/>
              <a:gd fmla="*/ 56 w 205" name="T16"/>
              <a:gd fmla="*/ 0 h 267" name="T17"/>
              <a:gd fmla="*/ 56 w 205" name="T18"/>
              <a:gd fmla="*/ 0 h 267" name="T19"/>
              <a:gd fmla="*/ 56 w 205" name="T20"/>
              <a:gd fmla="*/ 0 h 267" name="T21"/>
              <a:gd fmla="*/ 0 w 205" name="T22"/>
              <a:gd fmla="*/ 104 h 267" name="T23"/>
              <a:gd fmla="*/ 26 w 205" name="T24"/>
              <a:gd fmla="*/ 118 h 267" name="T25"/>
              <a:gd fmla="*/ 56 w 205" name="T26"/>
              <a:gd fmla="*/ 64 h 267" name="T27"/>
              <a:gd fmla="*/ 56 w 205" name="T28"/>
              <a:gd fmla="*/ 142 h 267" name="T29"/>
              <a:gd fmla="*/ 56 w 205" name="T30"/>
              <a:gd fmla="*/ 267 h 267" name="T31"/>
              <a:gd fmla="*/ 92 w 205" name="T32"/>
              <a:gd fmla="*/ 267 h 267" name="T33"/>
              <a:gd fmla="*/ 92 w 205" name="T34"/>
              <a:gd fmla="*/ 142 h 267" name="T35"/>
              <a:gd fmla="*/ 113 w 205" name="T36"/>
              <a:gd fmla="*/ 142 h 267" name="T37"/>
              <a:gd fmla="*/ 113 w 205" name="T38"/>
              <a:gd fmla="*/ 267 h 267" name="T39"/>
              <a:gd fmla="*/ 149 w 205" name="T40"/>
              <a:gd fmla="*/ 267 h 267" name="T41"/>
              <a:gd fmla="*/ 149 w 205" name="T42"/>
              <a:gd fmla="*/ 142 h 267" name="T43"/>
              <a:gd fmla="*/ 149 w 205" name="T44"/>
              <a:gd fmla="*/ 64 h 267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67" w="205">
                <a:moveTo>
                  <a:pt x="149" y="64"/>
                </a:moveTo>
                <a:lnTo>
                  <a:pt x="179" y="118"/>
                </a:lnTo>
                <a:lnTo>
                  <a:pt x="205" y="104"/>
                </a:lnTo>
                <a:lnTo>
                  <a:pt x="149" y="0"/>
                </a:lnTo>
                <a:lnTo>
                  <a:pt x="149" y="0"/>
                </a:lnTo>
                <a:lnTo>
                  <a:pt x="127" y="0"/>
                </a:lnTo>
                <a:lnTo>
                  <a:pt x="104" y="43"/>
                </a:lnTo>
                <a:lnTo>
                  <a:pt x="78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0" y="104"/>
                </a:lnTo>
                <a:lnTo>
                  <a:pt x="26" y="118"/>
                </a:lnTo>
                <a:lnTo>
                  <a:pt x="56" y="64"/>
                </a:lnTo>
                <a:lnTo>
                  <a:pt x="56" y="142"/>
                </a:lnTo>
                <a:lnTo>
                  <a:pt x="56" y="267"/>
                </a:lnTo>
                <a:lnTo>
                  <a:pt x="92" y="267"/>
                </a:lnTo>
                <a:lnTo>
                  <a:pt x="92" y="142"/>
                </a:lnTo>
                <a:lnTo>
                  <a:pt x="113" y="142"/>
                </a:lnTo>
                <a:lnTo>
                  <a:pt x="113" y="267"/>
                </a:lnTo>
                <a:lnTo>
                  <a:pt x="149" y="267"/>
                </a:lnTo>
                <a:lnTo>
                  <a:pt x="149" y="142"/>
                </a:lnTo>
                <a:lnTo>
                  <a:pt x="14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39" name="Oval 226"/>
          <p:cNvSpPr>
            <a:spLocks noChangeArrowheads="1"/>
          </p:cNvSpPr>
          <p:nvPr/>
        </p:nvSpPr>
        <p:spPr bwMode="auto">
          <a:xfrm>
            <a:off x="4565323" y="2980296"/>
            <a:ext cx="129005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0" name="Freeform 227"/>
          <p:cNvSpPr/>
          <p:nvPr/>
        </p:nvSpPr>
        <p:spPr bwMode="auto">
          <a:xfrm>
            <a:off x="4543519" y="3134587"/>
            <a:ext cx="274362" cy="496337"/>
          </a:xfrm>
          <a:custGeom>
            <a:gdLst>
              <a:gd fmla="*/ 92 w 151" name="T0"/>
              <a:gd fmla="*/ 0 h 267" name="T1"/>
              <a:gd fmla="*/ 71 w 151" name="T2"/>
              <a:gd fmla="*/ 0 h 267" name="T3"/>
              <a:gd fmla="*/ 47 w 151" name="T4"/>
              <a:gd fmla="*/ 42 h 267" name="T5"/>
              <a:gd fmla="*/ 21 w 151" name="T6"/>
              <a:gd fmla="*/ 0 h 267" name="T7"/>
              <a:gd fmla="*/ 3 w 151" name="T8"/>
              <a:gd fmla="*/ 0 h 267" name="T9"/>
              <a:gd fmla="*/ 3 w 151" name="T10"/>
              <a:gd fmla="*/ 0 h 267" name="T11"/>
              <a:gd fmla="*/ 3 w 151" name="T12"/>
              <a:gd fmla="*/ 0 h 267" name="T13"/>
              <a:gd fmla="*/ 0 w 151" name="T14"/>
              <a:gd fmla="*/ 0 h 267" name="T15"/>
              <a:gd fmla="*/ 55 w 151" name="T16"/>
              <a:gd fmla="*/ 97 h 267" name="T17"/>
              <a:gd fmla="*/ 59 w 151" name="T18"/>
              <a:gd fmla="*/ 106 h 267" name="T19"/>
              <a:gd fmla="*/ 52 w 151" name="T20"/>
              <a:gd fmla="*/ 111 h 267" name="T21"/>
              <a:gd fmla="*/ 24 w 151" name="T22"/>
              <a:gd fmla="*/ 125 h 267" name="T23"/>
              <a:gd fmla="*/ 17 w 151" name="T24"/>
              <a:gd fmla="*/ 130 h 267" name="T25"/>
              <a:gd fmla="*/ 12 w 151" name="T26"/>
              <a:gd fmla="*/ 123 h 267" name="T27"/>
              <a:gd fmla="*/ 3 w 151" name="T28"/>
              <a:gd fmla="*/ 106 h 267" name="T29"/>
              <a:gd fmla="*/ 3 w 151" name="T30"/>
              <a:gd fmla="*/ 139 h 267" name="T31"/>
              <a:gd fmla="*/ 3 w 151" name="T32"/>
              <a:gd fmla="*/ 267 h 267" name="T33"/>
              <a:gd fmla="*/ 36 w 151" name="T34"/>
              <a:gd fmla="*/ 267 h 267" name="T35"/>
              <a:gd fmla="*/ 36 w 151" name="T36"/>
              <a:gd fmla="*/ 139 h 267" name="T37"/>
              <a:gd fmla="*/ 57 w 151" name="T38"/>
              <a:gd fmla="*/ 139 h 267" name="T39"/>
              <a:gd fmla="*/ 57 w 151" name="T40"/>
              <a:gd fmla="*/ 267 h 267" name="T41"/>
              <a:gd fmla="*/ 92 w 151" name="T42"/>
              <a:gd fmla="*/ 267 h 267" name="T43"/>
              <a:gd fmla="*/ 92 w 151" name="T44"/>
              <a:gd fmla="*/ 139 h 267" name="T45"/>
              <a:gd fmla="*/ 92 w 151" name="T46"/>
              <a:gd fmla="*/ 64 h 267" name="T47"/>
              <a:gd fmla="*/ 123 w 151" name="T48"/>
              <a:gd fmla="*/ 118 h 267" name="T49"/>
              <a:gd fmla="*/ 151 w 151" name="T50"/>
              <a:gd fmla="*/ 101 h 267" name="T51"/>
              <a:gd fmla="*/ 92 w 151" name="T52"/>
              <a:gd fmla="*/ 0 h 267" name="T53"/>
              <a:gd fmla="*/ 92 w 151" name="T54"/>
              <a:gd fmla="*/ 0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1">
                <a:moveTo>
                  <a:pt x="92" y="0"/>
                </a:moveTo>
                <a:lnTo>
                  <a:pt x="71" y="0"/>
                </a:lnTo>
                <a:lnTo>
                  <a:pt x="47" y="42"/>
                </a:lnTo>
                <a:lnTo>
                  <a:pt x="21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55" y="97"/>
                </a:lnTo>
                <a:lnTo>
                  <a:pt x="59" y="106"/>
                </a:lnTo>
                <a:lnTo>
                  <a:pt x="52" y="111"/>
                </a:lnTo>
                <a:lnTo>
                  <a:pt x="24" y="125"/>
                </a:lnTo>
                <a:lnTo>
                  <a:pt x="17" y="130"/>
                </a:lnTo>
                <a:lnTo>
                  <a:pt x="12" y="123"/>
                </a:lnTo>
                <a:lnTo>
                  <a:pt x="3" y="106"/>
                </a:lnTo>
                <a:lnTo>
                  <a:pt x="3" y="139"/>
                </a:lnTo>
                <a:lnTo>
                  <a:pt x="3" y="267"/>
                </a:lnTo>
                <a:lnTo>
                  <a:pt x="36" y="267"/>
                </a:lnTo>
                <a:lnTo>
                  <a:pt x="36" y="139"/>
                </a:lnTo>
                <a:lnTo>
                  <a:pt x="57" y="139"/>
                </a:lnTo>
                <a:lnTo>
                  <a:pt x="57" y="267"/>
                </a:lnTo>
                <a:lnTo>
                  <a:pt x="92" y="267"/>
                </a:lnTo>
                <a:lnTo>
                  <a:pt x="92" y="139"/>
                </a:lnTo>
                <a:lnTo>
                  <a:pt x="92" y="64"/>
                </a:lnTo>
                <a:lnTo>
                  <a:pt x="123" y="118"/>
                </a:lnTo>
                <a:lnTo>
                  <a:pt x="151" y="101"/>
                </a:lnTo>
                <a:lnTo>
                  <a:pt x="92" y="0"/>
                </a:lnTo>
                <a:lnTo>
                  <a:pt x="9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1" name="Oval 228"/>
          <p:cNvSpPr>
            <a:spLocks noChangeArrowheads="1"/>
          </p:cNvSpPr>
          <p:nvPr/>
        </p:nvSpPr>
        <p:spPr bwMode="auto">
          <a:xfrm>
            <a:off x="4376357" y="2980296"/>
            <a:ext cx="129005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2" name="Freeform 229"/>
          <p:cNvSpPr/>
          <p:nvPr/>
        </p:nvSpPr>
        <p:spPr bwMode="auto">
          <a:xfrm>
            <a:off x="4354554" y="3134587"/>
            <a:ext cx="274362" cy="496337"/>
          </a:xfrm>
          <a:custGeom>
            <a:gdLst>
              <a:gd fmla="*/ 92 w 151" name="T0"/>
              <a:gd fmla="*/ 64 h 267" name="T1"/>
              <a:gd fmla="*/ 123 w 151" name="T2"/>
              <a:gd fmla="*/ 118 h 267" name="T3"/>
              <a:gd fmla="*/ 151 w 151" name="T4"/>
              <a:gd fmla="*/ 101 h 267" name="T5"/>
              <a:gd fmla="*/ 92 w 151" name="T6"/>
              <a:gd fmla="*/ 0 h 267" name="T7"/>
              <a:gd fmla="*/ 92 w 151" name="T8"/>
              <a:gd fmla="*/ 0 h 267" name="T9"/>
              <a:gd fmla="*/ 71 w 151" name="T10"/>
              <a:gd fmla="*/ 0 h 267" name="T11"/>
              <a:gd fmla="*/ 47 w 151" name="T12"/>
              <a:gd fmla="*/ 42 h 267" name="T13"/>
              <a:gd fmla="*/ 21 w 151" name="T14"/>
              <a:gd fmla="*/ 0 h 267" name="T15"/>
              <a:gd fmla="*/ 2 w 151" name="T16"/>
              <a:gd fmla="*/ 0 h 267" name="T17"/>
              <a:gd fmla="*/ 2 w 151" name="T18"/>
              <a:gd fmla="*/ 0 h 267" name="T19"/>
              <a:gd fmla="*/ 2 w 151" name="T20"/>
              <a:gd fmla="*/ 0 h 267" name="T21"/>
              <a:gd fmla="*/ 0 w 151" name="T22"/>
              <a:gd fmla="*/ 0 h 267" name="T23"/>
              <a:gd fmla="*/ 55 w 151" name="T24"/>
              <a:gd fmla="*/ 97 h 267" name="T25"/>
              <a:gd fmla="*/ 59 w 151" name="T26"/>
              <a:gd fmla="*/ 106 h 267" name="T27"/>
              <a:gd fmla="*/ 52 w 151" name="T28"/>
              <a:gd fmla="*/ 111 h 267" name="T29"/>
              <a:gd fmla="*/ 24 w 151" name="T30"/>
              <a:gd fmla="*/ 125 h 267" name="T31"/>
              <a:gd fmla="*/ 17 w 151" name="T32"/>
              <a:gd fmla="*/ 130 h 267" name="T33"/>
              <a:gd fmla="*/ 12 w 151" name="T34"/>
              <a:gd fmla="*/ 123 h 267" name="T35"/>
              <a:gd fmla="*/ 2 w 151" name="T36"/>
              <a:gd fmla="*/ 106 h 267" name="T37"/>
              <a:gd fmla="*/ 2 w 151" name="T38"/>
              <a:gd fmla="*/ 139 h 267" name="T39"/>
              <a:gd fmla="*/ 2 w 151" name="T40"/>
              <a:gd fmla="*/ 267 h 267" name="T41"/>
              <a:gd fmla="*/ 38 w 151" name="T42"/>
              <a:gd fmla="*/ 267 h 267" name="T43"/>
              <a:gd fmla="*/ 38 w 151" name="T44"/>
              <a:gd fmla="*/ 139 h 267" name="T45"/>
              <a:gd fmla="*/ 57 w 151" name="T46"/>
              <a:gd fmla="*/ 139 h 267" name="T47"/>
              <a:gd fmla="*/ 57 w 151" name="T48"/>
              <a:gd fmla="*/ 267 h 267" name="T49"/>
              <a:gd fmla="*/ 92 w 151" name="T50"/>
              <a:gd fmla="*/ 267 h 267" name="T51"/>
              <a:gd fmla="*/ 92 w 151" name="T52"/>
              <a:gd fmla="*/ 139 h 267" name="T53"/>
              <a:gd fmla="*/ 92 w 151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1">
                <a:moveTo>
                  <a:pt x="92" y="64"/>
                </a:moveTo>
                <a:lnTo>
                  <a:pt x="123" y="118"/>
                </a:lnTo>
                <a:lnTo>
                  <a:pt x="151" y="101"/>
                </a:lnTo>
                <a:lnTo>
                  <a:pt x="92" y="0"/>
                </a:lnTo>
                <a:lnTo>
                  <a:pt x="92" y="0"/>
                </a:lnTo>
                <a:lnTo>
                  <a:pt x="71" y="0"/>
                </a:lnTo>
                <a:lnTo>
                  <a:pt x="47" y="42"/>
                </a:lnTo>
                <a:lnTo>
                  <a:pt x="21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55" y="97"/>
                </a:lnTo>
                <a:lnTo>
                  <a:pt x="59" y="106"/>
                </a:lnTo>
                <a:lnTo>
                  <a:pt x="52" y="111"/>
                </a:lnTo>
                <a:lnTo>
                  <a:pt x="24" y="125"/>
                </a:lnTo>
                <a:lnTo>
                  <a:pt x="17" y="130"/>
                </a:lnTo>
                <a:lnTo>
                  <a:pt x="12" y="123"/>
                </a:lnTo>
                <a:lnTo>
                  <a:pt x="2" y="106"/>
                </a:lnTo>
                <a:lnTo>
                  <a:pt x="2" y="139"/>
                </a:lnTo>
                <a:lnTo>
                  <a:pt x="2" y="267"/>
                </a:lnTo>
                <a:lnTo>
                  <a:pt x="38" y="267"/>
                </a:lnTo>
                <a:lnTo>
                  <a:pt x="38" y="139"/>
                </a:lnTo>
                <a:lnTo>
                  <a:pt x="57" y="139"/>
                </a:lnTo>
                <a:lnTo>
                  <a:pt x="57" y="267"/>
                </a:lnTo>
                <a:lnTo>
                  <a:pt x="92" y="267"/>
                </a:lnTo>
                <a:lnTo>
                  <a:pt x="92" y="139"/>
                </a:lnTo>
                <a:lnTo>
                  <a:pt x="92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3" name="Oval 230"/>
          <p:cNvSpPr>
            <a:spLocks noChangeArrowheads="1"/>
          </p:cNvSpPr>
          <p:nvPr/>
        </p:nvSpPr>
        <p:spPr bwMode="auto">
          <a:xfrm>
            <a:off x="4187392" y="2980296"/>
            <a:ext cx="129005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4" name="Freeform 231"/>
          <p:cNvSpPr/>
          <p:nvPr/>
        </p:nvSpPr>
        <p:spPr bwMode="auto">
          <a:xfrm>
            <a:off x="4165588" y="3134587"/>
            <a:ext cx="274362" cy="496337"/>
          </a:xfrm>
          <a:custGeom>
            <a:gdLst>
              <a:gd fmla="*/ 92 w 151" name="T0"/>
              <a:gd fmla="*/ 64 h 267" name="T1"/>
              <a:gd fmla="*/ 123 w 151" name="T2"/>
              <a:gd fmla="*/ 118 h 267" name="T3"/>
              <a:gd fmla="*/ 151 w 151" name="T4"/>
              <a:gd fmla="*/ 101 h 267" name="T5"/>
              <a:gd fmla="*/ 92 w 151" name="T6"/>
              <a:gd fmla="*/ 0 h 267" name="T7"/>
              <a:gd fmla="*/ 92 w 151" name="T8"/>
              <a:gd fmla="*/ 0 h 267" name="T9"/>
              <a:gd fmla="*/ 73 w 151" name="T10"/>
              <a:gd fmla="*/ 0 h 267" name="T11"/>
              <a:gd fmla="*/ 47 w 151" name="T12"/>
              <a:gd fmla="*/ 42 h 267" name="T13"/>
              <a:gd fmla="*/ 24 w 151" name="T14"/>
              <a:gd fmla="*/ 0 h 267" name="T15"/>
              <a:gd fmla="*/ 2 w 151" name="T16"/>
              <a:gd fmla="*/ 0 h 267" name="T17"/>
              <a:gd fmla="*/ 2 w 151" name="T18"/>
              <a:gd fmla="*/ 0 h 267" name="T19"/>
              <a:gd fmla="*/ 2 w 151" name="T20"/>
              <a:gd fmla="*/ 0 h 267" name="T21"/>
              <a:gd fmla="*/ 0 w 151" name="T22"/>
              <a:gd fmla="*/ 0 h 267" name="T23"/>
              <a:gd fmla="*/ 54 w 151" name="T24"/>
              <a:gd fmla="*/ 97 h 267" name="T25"/>
              <a:gd fmla="*/ 59 w 151" name="T26"/>
              <a:gd fmla="*/ 106 h 267" name="T27"/>
              <a:gd fmla="*/ 52 w 151" name="T28"/>
              <a:gd fmla="*/ 111 h 267" name="T29"/>
              <a:gd fmla="*/ 24 w 151" name="T30"/>
              <a:gd fmla="*/ 125 h 267" name="T31"/>
              <a:gd fmla="*/ 17 w 151" name="T32"/>
              <a:gd fmla="*/ 130 h 267" name="T33"/>
              <a:gd fmla="*/ 12 w 151" name="T34"/>
              <a:gd fmla="*/ 123 h 267" name="T35"/>
              <a:gd fmla="*/ 2 w 151" name="T36"/>
              <a:gd fmla="*/ 106 h 267" name="T37"/>
              <a:gd fmla="*/ 2 w 151" name="T38"/>
              <a:gd fmla="*/ 139 h 267" name="T39"/>
              <a:gd fmla="*/ 2 w 151" name="T40"/>
              <a:gd fmla="*/ 267 h 267" name="T41"/>
              <a:gd fmla="*/ 38 w 151" name="T42"/>
              <a:gd fmla="*/ 267 h 267" name="T43"/>
              <a:gd fmla="*/ 38 w 151" name="T44"/>
              <a:gd fmla="*/ 139 h 267" name="T45"/>
              <a:gd fmla="*/ 57 w 151" name="T46"/>
              <a:gd fmla="*/ 139 h 267" name="T47"/>
              <a:gd fmla="*/ 57 w 151" name="T48"/>
              <a:gd fmla="*/ 267 h 267" name="T49"/>
              <a:gd fmla="*/ 92 w 151" name="T50"/>
              <a:gd fmla="*/ 267 h 267" name="T51"/>
              <a:gd fmla="*/ 92 w 151" name="T52"/>
              <a:gd fmla="*/ 139 h 267" name="T53"/>
              <a:gd fmla="*/ 92 w 151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1">
                <a:moveTo>
                  <a:pt x="92" y="64"/>
                </a:moveTo>
                <a:lnTo>
                  <a:pt x="123" y="118"/>
                </a:lnTo>
                <a:lnTo>
                  <a:pt x="151" y="101"/>
                </a:lnTo>
                <a:lnTo>
                  <a:pt x="92" y="0"/>
                </a:lnTo>
                <a:lnTo>
                  <a:pt x="92" y="0"/>
                </a:lnTo>
                <a:lnTo>
                  <a:pt x="73" y="0"/>
                </a:lnTo>
                <a:lnTo>
                  <a:pt x="47" y="42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54" y="97"/>
                </a:lnTo>
                <a:lnTo>
                  <a:pt x="59" y="106"/>
                </a:lnTo>
                <a:lnTo>
                  <a:pt x="52" y="111"/>
                </a:lnTo>
                <a:lnTo>
                  <a:pt x="24" y="125"/>
                </a:lnTo>
                <a:lnTo>
                  <a:pt x="17" y="130"/>
                </a:lnTo>
                <a:lnTo>
                  <a:pt x="12" y="123"/>
                </a:lnTo>
                <a:lnTo>
                  <a:pt x="2" y="106"/>
                </a:lnTo>
                <a:lnTo>
                  <a:pt x="2" y="139"/>
                </a:lnTo>
                <a:lnTo>
                  <a:pt x="2" y="267"/>
                </a:lnTo>
                <a:lnTo>
                  <a:pt x="38" y="267"/>
                </a:lnTo>
                <a:lnTo>
                  <a:pt x="38" y="139"/>
                </a:lnTo>
                <a:lnTo>
                  <a:pt x="57" y="139"/>
                </a:lnTo>
                <a:lnTo>
                  <a:pt x="57" y="267"/>
                </a:lnTo>
                <a:lnTo>
                  <a:pt x="92" y="267"/>
                </a:lnTo>
                <a:lnTo>
                  <a:pt x="92" y="139"/>
                </a:lnTo>
                <a:lnTo>
                  <a:pt x="92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5" name="Oval 232"/>
          <p:cNvSpPr>
            <a:spLocks noChangeArrowheads="1"/>
          </p:cNvSpPr>
          <p:nvPr/>
        </p:nvSpPr>
        <p:spPr bwMode="auto">
          <a:xfrm>
            <a:off x="3998428" y="2980296"/>
            <a:ext cx="129005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6" name="Freeform 233"/>
          <p:cNvSpPr/>
          <p:nvPr/>
        </p:nvSpPr>
        <p:spPr bwMode="auto">
          <a:xfrm>
            <a:off x="3980257" y="3134587"/>
            <a:ext cx="270729" cy="496337"/>
          </a:xfrm>
          <a:custGeom>
            <a:gdLst>
              <a:gd fmla="*/ 90 w 149" name="T0"/>
              <a:gd fmla="*/ 64 h 267" name="T1"/>
              <a:gd fmla="*/ 121 w 149" name="T2"/>
              <a:gd fmla="*/ 118 h 267" name="T3"/>
              <a:gd fmla="*/ 149 w 149" name="T4"/>
              <a:gd fmla="*/ 101 h 267" name="T5"/>
              <a:gd fmla="*/ 90 w 149" name="T6"/>
              <a:gd fmla="*/ 0 h 267" name="T7"/>
              <a:gd fmla="*/ 90 w 149" name="T8"/>
              <a:gd fmla="*/ 0 h 267" name="T9"/>
              <a:gd fmla="*/ 71 w 149" name="T10"/>
              <a:gd fmla="*/ 0 h 267" name="T11"/>
              <a:gd fmla="*/ 45 w 149" name="T12"/>
              <a:gd fmla="*/ 42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0 h 267" name="T23"/>
              <a:gd fmla="*/ 55 w 149" name="T24"/>
              <a:gd fmla="*/ 97 h 267" name="T25"/>
              <a:gd fmla="*/ 60 w 149" name="T26"/>
              <a:gd fmla="*/ 106 h 267" name="T27"/>
              <a:gd fmla="*/ 50 w 149" name="T28"/>
              <a:gd fmla="*/ 111 h 267" name="T29"/>
              <a:gd fmla="*/ 22 w 149" name="T30"/>
              <a:gd fmla="*/ 125 h 267" name="T31"/>
              <a:gd fmla="*/ 15 w 149" name="T32"/>
              <a:gd fmla="*/ 130 h 267" name="T33"/>
              <a:gd fmla="*/ 10 w 149" name="T34"/>
              <a:gd fmla="*/ 123 h 267" name="T35"/>
              <a:gd fmla="*/ 0 w 149" name="T36"/>
              <a:gd fmla="*/ 106 h 267" name="T37"/>
              <a:gd fmla="*/ 0 w 149" name="T38"/>
              <a:gd fmla="*/ 139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39 h 267" name="T45"/>
              <a:gd fmla="*/ 57 w 149" name="T46"/>
              <a:gd fmla="*/ 139 h 267" name="T47"/>
              <a:gd fmla="*/ 57 w 149" name="T48"/>
              <a:gd fmla="*/ 267 h 267" name="T49"/>
              <a:gd fmla="*/ 90 w 149" name="T50"/>
              <a:gd fmla="*/ 267 h 267" name="T51"/>
              <a:gd fmla="*/ 90 w 149" name="T52"/>
              <a:gd fmla="*/ 139 h 267" name="T53"/>
              <a:gd fmla="*/ 90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0" y="64"/>
                </a:moveTo>
                <a:lnTo>
                  <a:pt x="121" y="118"/>
                </a:lnTo>
                <a:lnTo>
                  <a:pt x="149" y="101"/>
                </a:lnTo>
                <a:lnTo>
                  <a:pt x="90" y="0"/>
                </a:lnTo>
                <a:lnTo>
                  <a:pt x="90" y="0"/>
                </a:lnTo>
                <a:lnTo>
                  <a:pt x="71" y="0"/>
                </a:lnTo>
                <a:lnTo>
                  <a:pt x="45" y="42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5" y="97"/>
                </a:lnTo>
                <a:lnTo>
                  <a:pt x="60" y="106"/>
                </a:lnTo>
                <a:lnTo>
                  <a:pt x="50" y="111"/>
                </a:lnTo>
                <a:lnTo>
                  <a:pt x="22" y="125"/>
                </a:lnTo>
                <a:lnTo>
                  <a:pt x="15" y="130"/>
                </a:lnTo>
                <a:lnTo>
                  <a:pt x="10" y="123"/>
                </a:lnTo>
                <a:lnTo>
                  <a:pt x="0" y="106"/>
                </a:lnTo>
                <a:lnTo>
                  <a:pt x="0" y="139"/>
                </a:lnTo>
                <a:lnTo>
                  <a:pt x="0" y="267"/>
                </a:lnTo>
                <a:lnTo>
                  <a:pt x="36" y="267"/>
                </a:lnTo>
                <a:lnTo>
                  <a:pt x="36" y="139"/>
                </a:lnTo>
                <a:lnTo>
                  <a:pt x="57" y="139"/>
                </a:lnTo>
                <a:lnTo>
                  <a:pt x="57" y="267"/>
                </a:lnTo>
                <a:lnTo>
                  <a:pt x="90" y="267"/>
                </a:lnTo>
                <a:lnTo>
                  <a:pt x="90" y="139"/>
                </a:lnTo>
                <a:lnTo>
                  <a:pt x="90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7" name="Oval 234"/>
          <p:cNvSpPr>
            <a:spLocks noChangeArrowheads="1"/>
          </p:cNvSpPr>
          <p:nvPr/>
        </p:nvSpPr>
        <p:spPr bwMode="auto">
          <a:xfrm>
            <a:off x="3813095" y="2980296"/>
            <a:ext cx="125371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8" name="Freeform 235"/>
          <p:cNvSpPr/>
          <p:nvPr/>
        </p:nvSpPr>
        <p:spPr bwMode="auto">
          <a:xfrm>
            <a:off x="3791292" y="3134587"/>
            <a:ext cx="270729" cy="496337"/>
          </a:xfrm>
          <a:custGeom>
            <a:gdLst>
              <a:gd fmla="*/ 93 w 149" name="T0"/>
              <a:gd fmla="*/ 64 h 267" name="T1"/>
              <a:gd fmla="*/ 121 w 149" name="T2"/>
              <a:gd fmla="*/ 118 h 267" name="T3"/>
              <a:gd fmla="*/ 149 w 149" name="T4"/>
              <a:gd fmla="*/ 101 h 267" name="T5"/>
              <a:gd fmla="*/ 93 w 149" name="T6"/>
              <a:gd fmla="*/ 0 h 267" name="T7"/>
              <a:gd fmla="*/ 93 w 149" name="T8"/>
              <a:gd fmla="*/ 0 h 267" name="T9"/>
              <a:gd fmla="*/ 71 w 149" name="T10"/>
              <a:gd fmla="*/ 0 h 267" name="T11"/>
              <a:gd fmla="*/ 45 w 149" name="T12"/>
              <a:gd fmla="*/ 42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0 h 267" name="T23"/>
              <a:gd fmla="*/ 55 w 149" name="T24"/>
              <a:gd fmla="*/ 97 h 267" name="T25"/>
              <a:gd fmla="*/ 60 w 149" name="T26"/>
              <a:gd fmla="*/ 106 h 267" name="T27"/>
              <a:gd fmla="*/ 50 w 149" name="T28"/>
              <a:gd fmla="*/ 111 h 267" name="T29"/>
              <a:gd fmla="*/ 24 w 149" name="T30"/>
              <a:gd fmla="*/ 125 h 267" name="T31"/>
              <a:gd fmla="*/ 15 w 149" name="T32"/>
              <a:gd fmla="*/ 130 h 267" name="T33"/>
              <a:gd fmla="*/ 10 w 149" name="T34"/>
              <a:gd fmla="*/ 123 h 267" name="T35"/>
              <a:gd fmla="*/ 0 w 149" name="T36"/>
              <a:gd fmla="*/ 106 h 267" name="T37"/>
              <a:gd fmla="*/ 0 w 149" name="T38"/>
              <a:gd fmla="*/ 139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39 h 267" name="T45"/>
              <a:gd fmla="*/ 57 w 149" name="T46"/>
              <a:gd fmla="*/ 139 h 267" name="T47"/>
              <a:gd fmla="*/ 57 w 149" name="T48"/>
              <a:gd fmla="*/ 267 h 267" name="T49"/>
              <a:gd fmla="*/ 93 w 149" name="T50"/>
              <a:gd fmla="*/ 267 h 267" name="T51"/>
              <a:gd fmla="*/ 93 w 149" name="T52"/>
              <a:gd fmla="*/ 139 h 267" name="T53"/>
              <a:gd fmla="*/ 93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3" y="64"/>
                </a:moveTo>
                <a:lnTo>
                  <a:pt x="121" y="118"/>
                </a:lnTo>
                <a:lnTo>
                  <a:pt x="149" y="101"/>
                </a:lnTo>
                <a:lnTo>
                  <a:pt x="93" y="0"/>
                </a:lnTo>
                <a:lnTo>
                  <a:pt x="93" y="0"/>
                </a:lnTo>
                <a:lnTo>
                  <a:pt x="71" y="0"/>
                </a:lnTo>
                <a:lnTo>
                  <a:pt x="45" y="42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5" y="97"/>
                </a:lnTo>
                <a:lnTo>
                  <a:pt x="60" y="106"/>
                </a:lnTo>
                <a:lnTo>
                  <a:pt x="50" y="111"/>
                </a:lnTo>
                <a:lnTo>
                  <a:pt x="24" y="125"/>
                </a:lnTo>
                <a:lnTo>
                  <a:pt x="15" y="130"/>
                </a:lnTo>
                <a:lnTo>
                  <a:pt x="10" y="123"/>
                </a:lnTo>
                <a:lnTo>
                  <a:pt x="0" y="106"/>
                </a:lnTo>
                <a:lnTo>
                  <a:pt x="0" y="139"/>
                </a:lnTo>
                <a:lnTo>
                  <a:pt x="0" y="267"/>
                </a:lnTo>
                <a:lnTo>
                  <a:pt x="36" y="267"/>
                </a:lnTo>
                <a:lnTo>
                  <a:pt x="36" y="139"/>
                </a:lnTo>
                <a:lnTo>
                  <a:pt x="57" y="139"/>
                </a:lnTo>
                <a:lnTo>
                  <a:pt x="57" y="267"/>
                </a:lnTo>
                <a:lnTo>
                  <a:pt x="93" y="267"/>
                </a:lnTo>
                <a:lnTo>
                  <a:pt x="93" y="139"/>
                </a:lnTo>
                <a:lnTo>
                  <a:pt x="93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49" name="Oval 236"/>
          <p:cNvSpPr>
            <a:spLocks noChangeArrowheads="1"/>
          </p:cNvSpPr>
          <p:nvPr/>
        </p:nvSpPr>
        <p:spPr bwMode="auto">
          <a:xfrm>
            <a:off x="3624131" y="2980296"/>
            <a:ext cx="125371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0" name="Freeform 237"/>
          <p:cNvSpPr/>
          <p:nvPr/>
        </p:nvSpPr>
        <p:spPr bwMode="auto">
          <a:xfrm>
            <a:off x="3602328" y="3134587"/>
            <a:ext cx="270729" cy="496337"/>
          </a:xfrm>
          <a:custGeom>
            <a:gdLst>
              <a:gd fmla="*/ 93 w 149" name="T0"/>
              <a:gd fmla="*/ 64 h 267" name="T1"/>
              <a:gd fmla="*/ 123 w 149" name="T2"/>
              <a:gd fmla="*/ 118 h 267" name="T3"/>
              <a:gd fmla="*/ 149 w 149" name="T4"/>
              <a:gd fmla="*/ 101 h 267" name="T5"/>
              <a:gd fmla="*/ 93 w 149" name="T6"/>
              <a:gd fmla="*/ 0 h 267" name="T7"/>
              <a:gd fmla="*/ 93 w 149" name="T8"/>
              <a:gd fmla="*/ 0 h 267" name="T9"/>
              <a:gd fmla="*/ 71 w 149" name="T10"/>
              <a:gd fmla="*/ 0 h 267" name="T11"/>
              <a:gd fmla="*/ 45 w 149" name="T12"/>
              <a:gd fmla="*/ 42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0 h 267" name="T23"/>
              <a:gd fmla="*/ 55 w 149" name="T24"/>
              <a:gd fmla="*/ 97 h 267" name="T25"/>
              <a:gd fmla="*/ 60 w 149" name="T26"/>
              <a:gd fmla="*/ 106 h 267" name="T27"/>
              <a:gd fmla="*/ 50 w 149" name="T28"/>
              <a:gd fmla="*/ 111 h 267" name="T29"/>
              <a:gd fmla="*/ 24 w 149" name="T30"/>
              <a:gd fmla="*/ 125 h 267" name="T31"/>
              <a:gd fmla="*/ 15 w 149" name="T32"/>
              <a:gd fmla="*/ 130 h 267" name="T33"/>
              <a:gd fmla="*/ 10 w 149" name="T34"/>
              <a:gd fmla="*/ 123 h 267" name="T35"/>
              <a:gd fmla="*/ 0 w 149" name="T36"/>
              <a:gd fmla="*/ 106 h 267" name="T37"/>
              <a:gd fmla="*/ 0 w 149" name="T38"/>
              <a:gd fmla="*/ 139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39 h 267" name="T45"/>
              <a:gd fmla="*/ 57 w 149" name="T46"/>
              <a:gd fmla="*/ 139 h 267" name="T47"/>
              <a:gd fmla="*/ 57 w 149" name="T48"/>
              <a:gd fmla="*/ 267 h 267" name="T49"/>
              <a:gd fmla="*/ 93 w 149" name="T50"/>
              <a:gd fmla="*/ 267 h 267" name="T51"/>
              <a:gd fmla="*/ 93 w 149" name="T52"/>
              <a:gd fmla="*/ 139 h 267" name="T53"/>
              <a:gd fmla="*/ 93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3" y="64"/>
                </a:moveTo>
                <a:lnTo>
                  <a:pt x="123" y="118"/>
                </a:lnTo>
                <a:lnTo>
                  <a:pt x="149" y="101"/>
                </a:lnTo>
                <a:lnTo>
                  <a:pt x="93" y="0"/>
                </a:lnTo>
                <a:lnTo>
                  <a:pt x="93" y="0"/>
                </a:lnTo>
                <a:lnTo>
                  <a:pt x="71" y="0"/>
                </a:lnTo>
                <a:lnTo>
                  <a:pt x="45" y="42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5" y="97"/>
                </a:lnTo>
                <a:lnTo>
                  <a:pt x="60" y="106"/>
                </a:lnTo>
                <a:lnTo>
                  <a:pt x="50" y="111"/>
                </a:lnTo>
                <a:lnTo>
                  <a:pt x="24" y="125"/>
                </a:lnTo>
                <a:lnTo>
                  <a:pt x="15" y="130"/>
                </a:lnTo>
                <a:lnTo>
                  <a:pt x="10" y="123"/>
                </a:lnTo>
                <a:lnTo>
                  <a:pt x="0" y="106"/>
                </a:lnTo>
                <a:lnTo>
                  <a:pt x="0" y="139"/>
                </a:lnTo>
                <a:lnTo>
                  <a:pt x="0" y="267"/>
                </a:lnTo>
                <a:lnTo>
                  <a:pt x="36" y="267"/>
                </a:lnTo>
                <a:lnTo>
                  <a:pt x="36" y="139"/>
                </a:lnTo>
                <a:lnTo>
                  <a:pt x="57" y="139"/>
                </a:lnTo>
                <a:lnTo>
                  <a:pt x="57" y="267"/>
                </a:lnTo>
                <a:lnTo>
                  <a:pt x="93" y="267"/>
                </a:lnTo>
                <a:lnTo>
                  <a:pt x="93" y="139"/>
                </a:lnTo>
                <a:lnTo>
                  <a:pt x="93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1" name="Oval 238"/>
          <p:cNvSpPr>
            <a:spLocks noChangeArrowheads="1"/>
          </p:cNvSpPr>
          <p:nvPr/>
        </p:nvSpPr>
        <p:spPr bwMode="auto">
          <a:xfrm>
            <a:off x="3435166" y="2980296"/>
            <a:ext cx="125371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2" name="Freeform 239"/>
          <p:cNvSpPr/>
          <p:nvPr/>
        </p:nvSpPr>
        <p:spPr bwMode="auto">
          <a:xfrm>
            <a:off x="3413361" y="3134587"/>
            <a:ext cx="270729" cy="496337"/>
          </a:xfrm>
          <a:custGeom>
            <a:gdLst>
              <a:gd fmla="*/ 93 w 149" name="T0"/>
              <a:gd fmla="*/ 64 h 267" name="T1"/>
              <a:gd fmla="*/ 123 w 149" name="T2"/>
              <a:gd fmla="*/ 118 h 267" name="T3"/>
              <a:gd fmla="*/ 149 w 149" name="T4"/>
              <a:gd fmla="*/ 101 h 267" name="T5"/>
              <a:gd fmla="*/ 93 w 149" name="T6"/>
              <a:gd fmla="*/ 0 h 267" name="T7"/>
              <a:gd fmla="*/ 93 w 149" name="T8"/>
              <a:gd fmla="*/ 0 h 267" name="T9"/>
              <a:gd fmla="*/ 71 w 149" name="T10"/>
              <a:gd fmla="*/ 0 h 267" name="T11"/>
              <a:gd fmla="*/ 48 w 149" name="T12"/>
              <a:gd fmla="*/ 42 h 267" name="T13"/>
              <a:gd fmla="*/ 22 w 149" name="T14"/>
              <a:gd fmla="*/ 0 h 267" name="T15"/>
              <a:gd fmla="*/ 0 w 149" name="T16"/>
              <a:gd fmla="*/ 0 h 267" name="T17"/>
              <a:gd fmla="*/ 0 w 149" name="T18"/>
              <a:gd fmla="*/ 0 h 267" name="T19"/>
              <a:gd fmla="*/ 0 w 149" name="T20"/>
              <a:gd fmla="*/ 0 h 267" name="T21"/>
              <a:gd fmla="*/ 0 w 149" name="T22"/>
              <a:gd fmla="*/ 0 h 267" name="T23"/>
              <a:gd fmla="*/ 55 w 149" name="T24"/>
              <a:gd fmla="*/ 97 h 267" name="T25"/>
              <a:gd fmla="*/ 59 w 149" name="T26"/>
              <a:gd fmla="*/ 106 h 267" name="T27"/>
              <a:gd fmla="*/ 52 w 149" name="T28"/>
              <a:gd fmla="*/ 111 h 267" name="T29"/>
              <a:gd fmla="*/ 24 w 149" name="T30"/>
              <a:gd fmla="*/ 125 h 267" name="T31"/>
              <a:gd fmla="*/ 15 w 149" name="T32"/>
              <a:gd fmla="*/ 130 h 267" name="T33"/>
              <a:gd fmla="*/ 10 w 149" name="T34"/>
              <a:gd fmla="*/ 123 h 267" name="T35"/>
              <a:gd fmla="*/ 0 w 149" name="T36"/>
              <a:gd fmla="*/ 106 h 267" name="T37"/>
              <a:gd fmla="*/ 0 w 149" name="T38"/>
              <a:gd fmla="*/ 139 h 267" name="T39"/>
              <a:gd fmla="*/ 0 w 149" name="T40"/>
              <a:gd fmla="*/ 267 h 267" name="T41"/>
              <a:gd fmla="*/ 36 w 149" name="T42"/>
              <a:gd fmla="*/ 267 h 267" name="T43"/>
              <a:gd fmla="*/ 36 w 149" name="T44"/>
              <a:gd fmla="*/ 139 h 267" name="T45"/>
              <a:gd fmla="*/ 57 w 149" name="T46"/>
              <a:gd fmla="*/ 139 h 267" name="T47"/>
              <a:gd fmla="*/ 57 w 149" name="T48"/>
              <a:gd fmla="*/ 267 h 267" name="T49"/>
              <a:gd fmla="*/ 93 w 149" name="T50"/>
              <a:gd fmla="*/ 267 h 267" name="T51"/>
              <a:gd fmla="*/ 93 w 149" name="T52"/>
              <a:gd fmla="*/ 139 h 267" name="T53"/>
              <a:gd fmla="*/ 93 w 149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49">
                <a:moveTo>
                  <a:pt x="93" y="64"/>
                </a:moveTo>
                <a:lnTo>
                  <a:pt x="123" y="118"/>
                </a:lnTo>
                <a:lnTo>
                  <a:pt x="149" y="101"/>
                </a:lnTo>
                <a:lnTo>
                  <a:pt x="93" y="0"/>
                </a:lnTo>
                <a:lnTo>
                  <a:pt x="93" y="0"/>
                </a:lnTo>
                <a:lnTo>
                  <a:pt x="71" y="0"/>
                </a:lnTo>
                <a:lnTo>
                  <a:pt x="48" y="42"/>
                </a:lnTo>
                <a:lnTo>
                  <a:pt x="2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5" y="97"/>
                </a:lnTo>
                <a:lnTo>
                  <a:pt x="59" y="106"/>
                </a:lnTo>
                <a:lnTo>
                  <a:pt x="52" y="111"/>
                </a:lnTo>
                <a:lnTo>
                  <a:pt x="24" y="125"/>
                </a:lnTo>
                <a:lnTo>
                  <a:pt x="15" y="130"/>
                </a:lnTo>
                <a:lnTo>
                  <a:pt x="10" y="123"/>
                </a:lnTo>
                <a:lnTo>
                  <a:pt x="0" y="106"/>
                </a:lnTo>
                <a:lnTo>
                  <a:pt x="0" y="139"/>
                </a:lnTo>
                <a:lnTo>
                  <a:pt x="0" y="267"/>
                </a:lnTo>
                <a:lnTo>
                  <a:pt x="36" y="267"/>
                </a:lnTo>
                <a:lnTo>
                  <a:pt x="36" y="139"/>
                </a:lnTo>
                <a:lnTo>
                  <a:pt x="57" y="139"/>
                </a:lnTo>
                <a:lnTo>
                  <a:pt x="57" y="267"/>
                </a:lnTo>
                <a:lnTo>
                  <a:pt x="93" y="267"/>
                </a:lnTo>
                <a:lnTo>
                  <a:pt x="93" y="139"/>
                </a:lnTo>
                <a:lnTo>
                  <a:pt x="93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3" name="Oval 240"/>
          <p:cNvSpPr>
            <a:spLocks noChangeArrowheads="1"/>
          </p:cNvSpPr>
          <p:nvPr/>
        </p:nvSpPr>
        <p:spPr bwMode="auto">
          <a:xfrm>
            <a:off x="3246200" y="2980296"/>
            <a:ext cx="129005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4" name="Freeform 241"/>
          <p:cNvSpPr/>
          <p:nvPr/>
        </p:nvSpPr>
        <p:spPr bwMode="auto">
          <a:xfrm>
            <a:off x="3224397" y="3134587"/>
            <a:ext cx="276179" cy="496337"/>
          </a:xfrm>
          <a:custGeom>
            <a:gdLst>
              <a:gd fmla="*/ 93 w 152" name="T0"/>
              <a:gd fmla="*/ 64 h 267" name="T1"/>
              <a:gd fmla="*/ 123 w 152" name="T2"/>
              <a:gd fmla="*/ 118 h 267" name="T3"/>
              <a:gd fmla="*/ 152 w 152" name="T4"/>
              <a:gd fmla="*/ 101 h 267" name="T5"/>
              <a:gd fmla="*/ 93 w 152" name="T6"/>
              <a:gd fmla="*/ 0 h 267" name="T7"/>
              <a:gd fmla="*/ 93 w 152" name="T8"/>
              <a:gd fmla="*/ 0 h 267" name="T9"/>
              <a:gd fmla="*/ 71 w 152" name="T10"/>
              <a:gd fmla="*/ 0 h 267" name="T11"/>
              <a:gd fmla="*/ 48 w 152" name="T12"/>
              <a:gd fmla="*/ 42 h 267" name="T13"/>
              <a:gd fmla="*/ 22 w 152" name="T14"/>
              <a:gd fmla="*/ 0 h 267" name="T15"/>
              <a:gd fmla="*/ 3 w 152" name="T16"/>
              <a:gd fmla="*/ 0 h 267" name="T17"/>
              <a:gd fmla="*/ 3 w 152" name="T18"/>
              <a:gd fmla="*/ 0 h 267" name="T19"/>
              <a:gd fmla="*/ 0 w 152" name="T20"/>
              <a:gd fmla="*/ 0 h 267" name="T21"/>
              <a:gd fmla="*/ 0 w 152" name="T22"/>
              <a:gd fmla="*/ 0 h 267" name="T23"/>
              <a:gd fmla="*/ 55 w 152" name="T24"/>
              <a:gd fmla="*/ 97 h 267" name="T25"/>
              <a:gd fmla="*/ 59 w 152" name="T26"/>
              <a:gd fmla="*/ 106 h 267" name="T27"/>
              <a:gd fmla="*/ 52 w 152" name="T28"/>
              <a:gd fmla="*/ 111 h 267" name="T29"/>
              <a:gd fmla="*/ 24 w 152" name="T30"/>
              <a:gd fmla="*/ 125 h 267" name="T31"/>
              <a:gd fmla="*/ 17 w 152" name="T32"/>
              <a:gd fmla="*/ 130 h 267" name="T33"/>
              <a:gd fmla="*/ 12 w 152" name="T34"/>
              <a:gd fmla="*/ 123 h 267" name="T35"/>
              <a:gd fmla="*/ 3 w 152" name="T36"/>
              <a:gd fmla="*/ 106 h 267" name="T37"/>
              <a:gd fmla="*/ 3 w 152" name="T38"/>
              <a:gd fmla="*/ 139 h 267" name="T39"/>
              <a:gd fmla="*/ 3 w 152" name="T40"/>
              <a:gd fmla="*/ 267 h 267" name="T41"/>
              <a:gd fmla="*/ 36 w 152" name="T42"/>
              <a:gd fmla="*/ 267 h 267" name="T43"/>
              <a:gd fmla="*/ 36 w 152" name="T44"/>
              <a:gd fmla="*/ 139 h 267" name="T45"/>
              <a:gd fmla="*/ 57 w 152" name="T46"/>
              <a:gd fmla="*/ 139 h 267" name="T47"/>
              <a:gd fmla="*/ 57 w 152" name="T48"/>
              <a:gd fmla="*/ 267 h 267" name="T49"/>
              <a:gd fmla="*/ 93 w 152" name="T50"/>
              <a:gd fmla="*/ 267 h 267" name="T51"/>
              <a:gd fmla="*/ 93 w 152" name="T52"/>
              <a:gd fmla="*/ 139 h 267" name="T53"/>
              <a:gd fmla="*/ 93 w 152" name="T54"/>
              <a:gd fmla="*/ 64 h 26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7" w="152">
                <a:moveTo>
                  <a:pt x="93" y="64"/>
                </a:moveTo>
                <a:lnTo>
                  <a:pt x="123" y="118"/>
                </a:lnTo>
                <a:lnTo>
                  <a:pt x="152" y="101"/>
                </a:lnTo>
                <a:lnTo>
                  <a:pt x="93" y="0"/>
                </a:lnTo>
                <a:lnTo>
                  <a:pt x="93" y="0"/>
                </a:lnTo>
                <a:lnTo>
                  <a:pt x="71" y="0"/>
                </a:lnTo>
                <a:lnTo>
                  <a:pt x="48" y="42"/>
                </a:lnTo>
                <a:lnTo>
                  <a:pt x="22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55" y="97"/>
                </a:lnTo>
                <a:lnTo>
                  <a:pt x="59" y="106"/>
                </a:lnTo>
                <a:lnTo>
                  <a:pt x="52" y="111"/>
                </a:lnTo>
                <a:lnTo>
                  <a:pt x="24" y="125"/>
                </a:lnTo>
                <a:lnTo>
                  <a:pt x="17" y="130"/>
                </a:lnTo>
                <a:lnTo>
                  <a:pt x="12" y="123"/>
                </a:lnTo>
                <a:lnTo>
                  <a:pt x="3" y="106"/>
                </a:lnTo>
                <a:lnTo>
                  <a:pt x="3" y="139"/>
                </a:lnTo>
                <a:lnTo>
                  <a:pt x="3" y="267"/>
                </a:lnTo>
                <a:lnTo>
                  <a:pt x="36" y="267"/>
                </a:lnTo>
                <a:lnTo>
                  <a:pt x="36" y="139"/>
                </a:lnTo>
                <a:lnTo>
                  <a:pt x="57" y="139"/>
                </a:lnTo>
                <a:lnTo>
                  <a:pt x="57" y="267"/>
                </a:lnTo>
                <a:lnTo>
                  <a:pt x="93" y="267"/>
                </a:lnTo>
                <a:lnTo>
                  <a:pt x="93" y="139"/>
                </a:lnTo>
                <a:lnTo>
                  <a:pt x="93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5" name="Oval 242"/>
          <p:cNvSpPr>
            <a:spLocks noChangeArrowheads="1"/>
          </p:cNvSpPr>
          <p:nvPr/>
        </p:nvSpPr>
        <p:spPr bwMode="auto">
          <a:xfrm>
            <a:off x="3057235" y="2980296"/>
            <a:ext cx="129005" cy="131985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6" name="Freeform 243"/>
          <p:cNvSpPr/>
          <p:nvPr/>
        </p:nvSpPr>
        <p:spPr bwMode="auto">
          <a:xfrm>
            <a:off x="2933681" y="3134587"/>
            <a:ext cx="377931" cy="496337"/>
          </a:xfrm>
          <a:custGeom>
            <a:gdLst>
              <a:gd fmla="*/ 149 w 208" name="T0"/>
              <a:gd fmla="*/ 64 h 267" name="T1"/>
              <a:gd fmla="*/ 179 w 208" name="T2"/>
              <a:gd fmla="*/ 118 h 267" name="T3"/>
              <a:gd fmla="*/ 208 w 208" name="T4"/>
              <a:gd fmla="*/ 101 h 267" name="T5"/>
              <a:gd fmla="*/ 149 w 208" name="T6"/>
              <a:gd fmla="*/ 0 h 267" name="T7"/>
              <a:gd fmla="*/ 149 w 208" name="T8"/>
              <a:gd fmla="*/ 0 h 267" name="T9"/>
              <a:gd fmla="*/ 127 w 208" name="T10"/>
              <a:gd fmla="*/ 0 h 267" name="T11"/>
              <a:gd fmla="*/ 104 w 208" name="T12"/>
              <a:gd fmla="*/ 42 h 267" name="T13"/>
              <a:gd fmla="*/ 78 w 208" name="T14"/>
              <a:gd fmla="*/ 0 h 267" name="T15"/>
              <a:gd fmla="*/ 59 w 208" name="T16"/>
              <a:gd fmla="*/ 0 h 267" name="T17"/>
              <a:gd fmla="*/ 59 w 208" name="T18"/>
              <a:gd fmla="*/ 0 h 267" name="T19"/>
              <a:gd fmla="*/ 59 w 208" name="T20"/>
              <a:gd fmla="*/ 0 h 267" name="T21"/>
              <a:gd fmla="*/ 0 w 208" name="T22"/>
              <a:gd fmla="*/ 101 h 267" name="T23"/>
              <a:gd fmla="*/ 28 w 208" name="T24"/>
              <a:gd fmla="*/ 118 h 267" name="T25"/>
              <a:gd fmla="*/ 59 w 208" name="T26"/>
              <a:gd fmla="*/ 64 h 267" name="T27"/>
              <a:gd fmla="*/ 59 w 208" name="T28"/>
              <a:gd fmla="*/ 139 h 267" name="T29"/>
              <a:gd fmla="*/ 59 w 208" name="T30"/>
              <a:gd fmla="*/ 267 h 267" name="T31"/>
              <a:gd fmla="*/ 94 w 208" name="T32"/>
              <a:gd fmla="*/ 267 h 267" name="T33"/>
              <a:gd fmla="*/ 94 w 208" name="T34"/>
              <a:gd fmla="*/ 139 h 267" name="T35"/>
              <a:gd fmla="*/ 113 w 208" name="T36"/>
              <a:gd fmla="*/ 139 h 267" name="T37"/>
              <a:gd fmla="*/ 113 w 208" name="T38"/>
              <a:gd fmla="*/ 267 h 267" name="T39"/>
              <a:gd fmla="*/ 149 w 208" name="T40"/>
              <a:gd fmla="*/ 267 h 267" name="T41"/>
              <a:gd fmla="*/ 149 w 208" name="T42"/>
              <a:gd fmla="*/ 139 h 267" name="T43"/>
              <a:gd fmla="*/ 149 w 208" name="T44"/>
              <a:gd fmla="*/ 64 h 267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67" w="208">
                <a:moveTo>
                  <a:pt x="149" y="64"/>
                </a:moveTo>
                <a:lnTo>
                  <a:pt x="179" y="118"/>
                </a:lnTo>
                <a:lnTo>
                  <a:pt x="208" y="101"/>
                </a:lnTo>
                <a:lnTo>
                  <a:pt x="149" y="0"/>
                </a:lnTo>
                <a:lnTo>
                  <a:pt x="149" y="0"/>
                </a:lnTo>
                <a:lnTo>
                  <a:pt x="127" y="0"/>
                </a:lnTo>
                <a:lnTo>
                  <a:pt x="104" y="42"/>
                </a:lnTo>
                <a:lnTo>
                  <a:pt x="78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0" y="101"/>
                </a:lnTo>
                <a:lnTo>
                  <a:pt x="28" y="118"/>
                </a:lnTo>
                <a:lnTo>
                  <a:pt x="59" y="64"/>
                </a:lnTo>
                <a:lnTo>
                  <a:pt x="59" y="139"/>
                </a:lnTo>
                <a:lnTo>
                  <a:pt x="59" y="267"/>
                </a:lnTo>
                <a:lnTo>
                  <a:pt x="94" y="267"/>
                </a:lnTo>
                <a:lnTo>
                  <a:pt x="94" y="139"/>
                </a:lnTo>
                <a:lnTo>
                  <a:pt x="113" y="139"/>
                </a:lnTo>
                <a:lnTo>
                  <a:pt x="113" y="267"/>
                </a:lnTo>
                <a:lnTo>
                  <a:pt x="149" y="267"/>
                </a:lnTo>
                <a:lnTo>
                  <a:pt x="149" y="139"/>
                </a:lnTo>
                <a:lnTo>
                  <a:pt x="14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7" name="Freeform 673"/>
          <p:cNvSpPr/>
          <p:nvPr/>
        </p:nvSpPr>
        <p:spPr bwMode="auto">
          <a:xfrm>
            <a:off x="1674520" y="3182920"/>
            <a:ext cx="94482" cy="215638"/>
          </a:xfrm>
          <a:custGeom>
            <a:gdLst>
              <a:gd fmla="*/ 11 w 22" name="T0"/>
              <a:gd fmla="*/ 16 h 49" name="T1"/>
              <a:gd fmla="*/ 15 w 22" name="T2"/>
              <a:gd fmla="*/ 15 h 49" name="T3"/>
              <a:gd fmla="*/ 16 w 22" name="T4"/>
              <a:gd fmla="*/ 11 h 49" name="T5"/>
              <a:gd fmla="*/ 15 w 22" name="T6"/>
              <a:gd fmla="*/ 7 h 49" name="T7"/>
              <a:gd fmla="*/ 11 w 22" name="T8"/>
              <a:gd fmla="*/ 5 h 49" name="T9"/>
              <a:gd fmla="*/ 1 w 22" name="T10"/>
              <a:gd fmla="*/ 5 h 49" name="T11"/>
              <a:gd fmla="*/ 1 w 22" name="T12"/>
              <a:gd fmla="*/ 0 h 49" name="T13"/>
              <a:gd fmla="*/ 11 w 22" name="T14"/>
              <a:gd fmla="*/ 0 h 49" name="T15"/>
              <a:gd fmla="*/ 18 w 22" name="T16"/>
              <a:gd fmla="*/ 3 h 49" name="T17"/>
              <a:gd fmla="*/ 22 w 22" name="T18"/>
              <a:gd fmla="*/ 11 h 49" name="T19"/>
              <a:gd fmla="*/ 18 w 22" name="T20"/>
              <a:gd fmla="*/ 19 h 49" name="T21"/>
              <a:gd fmla="*/ 22 w 22" name="T22"/>
              <a:gd fmla="*/ 28 h 49" name="T23"/>
              <a:gd fmla="*/ 22 w 22" name="T24"/>
              <a:gd fmla="*/ 38 h 49" name="T25"/>
              <a:gd fmla="*/ 18 w 22" name="T26"/>
              <a:gd fmla="*/ 46 h 49" name="T27"/>
              <a:gd fmla="*/ 10 w 22" name="T28"/>
              <a:gd fmla="*/ 49 h 49" name="T29"/>
              <a:gd fmla="*/ 0 w 22" name="T30"/>
              <a:gd fmla="*/ 49 h 49" name="T31"/>
              <a:gd fmla="*/ 0 w 22" name="T32"/>
              <a:gd fmla="*/ 44 h 49" name="T33"/>
              <a:gd fmla="*/ 10 w 22" name="T34"/>
              <a:gd fmla="*/ 44 h 49" name="T35"/>
              <a:gd fmla="*/ 15 w 22" name="T36"/>
              <a:gd fmla="*/ 42 h 49" name="T37"/>
              <a:gd fmla="*/ 16 w 22" name="T38"/>
              <a:gd fmla="*/ 38 h 49" name="T39"/>
              <a:gd fmla="*/ 16 w 22" name="T40"/>
              <a:gd fmla="*/ 28 h 49" name="T41"/>
              <a:gd fmla="*/ 15 w 22" name="T42"/>
              <a:gd fmla="*/ 23 h 49" name="T43"/>
              <a:gd fmla="*/ 10 w 22" name="T44"/>
              <a:gd fmla="*/ 22 h 49" name="T45"/>
              <a:gd fmla="*/ 5 w 22" name="T46"/>
              <a:gd fmla="*/ 22 h 49" name="T47"/>
              <a:gd fmla="*/ 5 w 22" name="T48"/>
              <a:gd fmla="*/ 16 h 49" name="T49"/>
              <a:gd fmla="*/ 11 w 22" name="T50"/>
              <a:gd fmla="*/ 16 h 49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49" w="22">
                <a:moveTo>
                  <a:pt x="11" y="16"/>
                </a:moveTo>
                <a:cubicBezTo>
                  <a:pt x="12" y="16"/>
                  <a:pt x="14" y="16"/>
                  <a:pt x="15" y="15"/>
                </a:cubicBezTo>
                <a:cubicBezTo>
                  <a:pt x="16" y="14"/>
                  <a:pt x="16" y="12"/>
                  <a:pt x="16" y="11"/>
                </a:cubicBezTo>
                <a:cubicBezTo>
                  <a:pt x="16" y="9"/>
                  <a:pt x="16" y="8"/>
                  <a:pt x="15" y="7"/>
                </a:cubicBezTo>
                <a:cubicBezTo>
                  <a:pt x="14" y="6"/>
                  <a:pt x="12" y="5"/>
                  <a:pt x="1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0"/>
                  <a:pt x="1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6" y="1"/>
                  <a:pt x="18" y="3"/>
                </a:cubicBezTo>
                <a:cubicBezTo>
                  <a:pt x="20" y="5"/>
                  <a:pt x="22" y="8"/>
                  <a:pt x="22" y="11"/>
                </a:cubicBezTo>
                <a:cubicBezTo>
                  <a:pt x="22" y="14"/>
                  <a:pt x="20" y="17"/>
                  <a:pt x="18" y="19"/>
                </a:cubicBezTo>
                <a:cubicBezTo>
                  <a:pt x="20" y="21"/>
                  <a:pt x="22" y="24"/>
                  <a:pt x="22" y="2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41"/>
                  <a:pt x="20" y="44"/>
                  <a:pt x="18" y="46"/>
                </a:cubicBezTo>
                <a:cubicBezTo>
                  <a:pt x="16" y="48"/>
                  <a:pt x="13" y="49"/>
                  <a:pt x="1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2" y="44"/>
                  <a:pt x="13" y="43"/>
                  <a:pt x="15" y="42"/>
                </a:cubicBezTo>
                <a:cubicBezTo>
                  <a:pt x="16" y="41"/>
                  <a:pt x="16" y="40"/>
                  <a:pt x="16" y="3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6"/>
                  <a:pt x="16" y="25"/>
                  <a:pt x="15" y="23"/>
                </a:cubicBezTo>
                <a:cubicBezTo>
                  <a:pt x="13" y="22"/>
                  <a:pt x="12" y="22"/>
                  <a:pt x="1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6"/>
                  <a:pt x="5" y="16"/>
                  <a:pt x="5" y="16"/>
                </a:cubicBezTo>
                <a:lnTo>
                  <a:pt x="11" y="1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8" name="Freeform 674"/>
          <p:cNvSpPr/>
          <p:nvPr/>
        </p:nvSpPr>
        <p:spPr bwMode="auto">
          <a:xfrm>
            <a:off x="1798074" y="3182920"/>
            <a:ext cx="94482" cy="215638"/>
          </a:xfrm>
          <a:custGeom>
            <a:gdLst>
              <a:gd fmla="*/ 0 w 52" name="T0"/>
              <a:gd fmla="*/ 12 h 116" name="T1"/>
              <a:gd fmla="*/ 0 w 52" name="T2"/>
              <a:gd fmla="*/ 0 h 116" name="T3"/>
              <a:gd fmla="*/ 52 w 52" name="T4"/>
              <a:gd fmla="*/ 0 h 116" name="T5"/>
              <a:gd fmla="*/ 52 w 52" name="T6"/>
              <a:gd fmla="*/ 21 h 116" name="T7"/>
              <a:gd fmla="*/ 36 w 52" name="T8"/>
              <a:gd fmla="*/ 64 h 116" name="T9"/>
              <a:gd fmla="*/ 52 w 52" name="T10"/>
              <a:gd fmla="*/ 64 h 116" name="T11"/>
              <a:gd fmla="*/ 52 w 52" name="T12"/>
              <a:gd fmla="*/ 78 h 116" name="T13"/>
              <a:gd fmla="*/ 31 w 52" name="T14"/>
              <a:gd fmla="*/ 78 h 116" name="T15"/>
              <a:gd fmla="*/ 15 w 52" name="T16"/>
              <a:gd fmla="*/ 116 h 116" name="T17"/>
              <a:gd fmla="*/ 0 w 52" name="T18"/>
              <a:gd fmla="*/ 116 h 116" name="T19"/>
              <a:gd fmla="*/ 17 w 52" name="T20"/>
              <a:gd fmla="*/ 78 h 116" name="T21"/>
              <a:gd fmla="*/ 0 w 52" name="T22"/>
              <a:gd fmla="*/ 78 h 116" name="T23"/>
              <a:gd fmla="*/ 0 w 52" name="T24"/>
              <a:gd fmla="*/ 64 h 116" name="T25"/>
              <a:gd fmla="*/ 22 w 52" name="T26"/>
              <a:gd fmla="*/ 64 h 116" name="T27"/>
              <a:gd fmla="*/ 43 w 52" name="T28"/>
              <a:gd fmla="*/ 12 h 116" name="T29"/>
              <a:gd fmla="*/ 0 w 52" name="T30"/>
              <a:gd fmla="*/ 12 h 116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5" w="52">
                <a:moveTo>
                  <a:pt x="0" y="12"/>
                </a:moveTo>
                <a:lnTo>
                  <a:pt x="0" y="0"/>
                </a:lnTo>
                <a:lnTo>
                  <a:pt x="52" y="0"/>
                </a:lnTo>
                <a:lnTo>
                  <a:pt x="52" y="21"/>
                </a:lnTo>
                <a:lnTo>
                  <a:pt x="36" y="64"/>
                </a:lnTo>
                <a:lnTo>
                  <a:pt x="52" y="64"/>
                </a:lnTo>
                <a:lnTo>
                  <a:pt x="52" y="78"/>
                </a:lnTo>
                <a:lnTo>
                  <a:pt x="31" y="78"/>
                </a:lnTo>
                <a:lnTo>
                  <a:pt x="15" y="116"/>
                </a:lnTo>
                <a:lnTo>
                  <a:pt x="0" y="116"/>
                </a:lnTo>
                <a:lnTo>
                  <a:pt x="17" y="78"/>
                </a:lnTo>
                <a:lnTo>
                  <a:pt x="0" y="78"/>
                </a:lnTo>
                <a:lnTo>
                  <a:pt x="0" y="64"/>
                </a:lnTo>
                <a:lnTo>
                  <a:pt x="22" y="64"/>
                </a:lnTo>
                <a:lnTo>
                  <a:pt x="43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59" name="Freeform 675"/>
          <p:cNvSpPr>
            <a:spLocks noEditPoints="1"/>
          </p:cNvSpPr>
          <p:nvPr/>
        </p:nvSpPr>
        <p:spPr bwMode="auto">
          <a:xfrm>
            <a:off x="1923444" y="3182920"/>
            <a:ext cx="125371" cy="215638"/>
          </a:xfrm>
          <a:custGeom>
            <a:gdLst>
              <a:gd fmla="*/ 29 w 29" name="T0"/>
              <a:gd fmla="*/ 0 h 49" name="T1"/>
              <a:gd fmla="*/ 5 w 29" name="T2"/>
              <a:gd fmla="*/ 49 h 49" name="T3"/>
              <a:gd fmla="*/ 0 w 29" name="T4"/>
              <a:gd fmla="*/ 49 h 49" name="T5"/>
              <a:gd fmla="*/ 24 w 29" name="T6"/>
              <a:gd fmla="*/ 0 h 49" name="T7"/>
              <a:gd fmla="*/ 29 w 29" name="T8"/>
              <a:gd fmla="*/ 0 h 49" name="T9"/>
              <a:gd fmla="*/ 8 w 29" name="T10"/>
              <a:gd fmla="*/ 18 h 49" name="T11"/>
              <a:gd fmla="*/ 0 w 29" name="T12"/>
              <a:gd fmla="*/ 11 h 49" name="T13"/>
              <a:gd fmla="*/ 0 w 29" name="T14"/>
              <a:gd fmla="*/ 7 h 49" name="T15"/>
              <a:gd fmla="*/ 8 w 29" name="T16"/>
              <a:gd fmla="*/ 0 h 49" name="T17"/>
              <a:gd fmla="*/ 15 w 29" name="T18"/>
              <a:gd fmla="*/ 7 h 49" name="T19"/>
              <a:gd fmla="*/ 15 w 29" name="T20"/>
              <a:gd fmla="*/ 11 h 49" name="T21"/>
              <a:gd fmla="*/ 8 w 29" name="T22"/>
              <a:gd fmla="*/ 18 h 49" name="T23"/>
              <a:gd fmla="*/ 5 w 29" name="T24"/>
              <a:gd fmla="*/ 12 h 49" name="T25"/>
              <a:gd fmla="*/ 8 w 29" name="T26"/>
              <a:gd fmla="*/ 14 h 49" name="T27"/>
              <a:gd fmla="*/ 10 w 29" name="T28"/>
              <a:gd fmla="*/ 12 h 49" name="T29"/>
              <a:gd fmla="*/ 10 w 29" name="T30"/>
              <a:gd fmla="*/ 7 h 49" name="T31"/>
              <a:gd fmla="*/ 8 w 29" name="T32"/>
              <a:gd fmla="*/ 4 h 49" name="T33"/>
              <a:gd fmla="*/ 5 w 29" name="T34"/>
              <a:gd fmla="*/ 7 h 49" name="T35"/>
              <a:gd fmla="*/ 5 w 29" name="T36"/>
              <a:gd fmla="*/ 12 h 49" name="T37"/>
              <a:gd fmla="*/ 22 w 29" name="T38"/>
              <a:gd fmla="*/ 31 h 49" name="T39"/>
              <a:gd fmla="*/ 29 w 29" name="T40"/>
              <a:gd fmla="*/ 38 h 49" name="T41"/>
              <a:gd fmla="*/ 29 w 29" name="T42"/>
              <a:gd fmla="*/ 42 h 49" name="T43"/>
              <a:gd fmla="*/ 22 w 29" name="T44"/>
              <a:gd fmla="*/ 49 h 49" name="T45"/>
              <a:gd fmla="*/ 15 w 29" name="T46"/>
              <a:gd fmla="*/ 42 h 49" name="T47"/>
              <a:gd fmla="*/ 15 w 29" name="T48"/>
              <a:gd fmla="*/ 38 h 49" name="T49"/>
              <a:gd fmla="*/ 22 w 29" name="T50"/>
              <a:gd fmla="*/ 31 h 49" name="T51"/>
              <a:gd fmla="*/ 25 w 29" name="T52"/>
              <a:gd fmla="*/ 38 h 49" name="T53"/>
              <a:gd fmla="*/ 22 w 29" name="T54"/>
              <a:gd fmla="*/ 35 h 49" name="T55"/>
              <a:gd fmla="*/ 19 w 29" name="T56"/>
              <a:gd fmla="*/ 38 h 49" name="T57"/>
              <a:gd fmla="*/ 19 w 29" name="T58"/>
              <a:gd fmla="*/ 43 h 49" name="T59"/>
              <a:gd fmla="*/ 22 w 29" name="T60"/>
              <a:gd fmla="*/ 45 h 49" name="T61"/>
              <a:gd fmla="*/ 25 w 29" name="T62"/>
              <a:gd fmla="*/ 43 h 49" name="T63"/>
              <a:gd fmla="*/ 25 w 29" name="T64"/>
              <a:gd fmla="*/ 38 h 4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9" w="28">
                <a:moveTo>
                  <a:pt x="29" y="0"/>
                </a:moveTo>
                <a:cubicBezTo>
                  <a:pt x="5" y="49"/>
                  <a:pt x="5" y="49"/>
                  <a:pt x="5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24" y="0"/>
                  <a:pt x="24" y="0"/>
                  <a:pt x="24" y="0"/>
                </a:cubicBezTo>
                <a:lnTo>
                  <a:pt x="29" y="0"/>
                </a:lnTo>
                <a:close/>
                <a:moveTo>
                  <a:pt x="8" y="18"/>
                </a:moveTo>
                <a:cubicBezTo>
                  <a:pt x="3" y="18"/>
                  <a:pt x="0" y="16"/>
                  <a:pt x="0" y="1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6"/>
                  <a:pt x="12" y="18"/>
                  <a:pt x="8" y="18"/>
                </a:cubicBezTo>
                <a:close/>
                <a:moveTo>
                  <a:pt x="5" y="12"/>
                </a:moveTo>
                <a:cubicBezTo>
                  <a:pt x="5" y="13"/>
                  <a:pt x="6" y="14"/>
                  <a:pt x="8" y="14"/>
                </a:cubicBezTo>
                <a:cubicBezTo>
                  <a:pt x="9" y="14"/>
                  <a:pt x="10" y="13"/>
                  <a:pt x="10" y="12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5"/>
                  <a:pt x="9" y="4"/>
                  <a:pt x="8" y="4"/>
                </a:cubicBezTo>
                <a:cubicBezTo>
                  <a:pt x="6" y="4"/>
                  <a:pt x="5" y="5"/>
                  <a:pt x="5" y="7"/>
                </a:cubicBezTo>
                <a:lnTo>
                  <a:pt x="5" y="12"/>
                </a:lnTo>
                <a:close/>
                <a:moveTo>
                  <a:pt x="22" y="31"/>
                </a:moveTo>
                <a:cubicBezTo>
                  <a:pt x="27" y="31"/>
                  <a:pt x="29" y="33"/>
                  <a:pt x="29" y="38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7"/>
                  <a:pt x="27" y="49"/>
                  <a:pt x="22" y="49"/>
                </a:cubicBezTo>
                <a:cubicBezTo>
                  <a:pt x="17" y="49"/>
                  <a:pt x="15" y="47"/>
                  <a:pt x="15" y="42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3"/>
                  <a:pt x="17" y="31"/>
                  <a:pt x="22" y="31"/>
                </a:cubicBezTo>
                <a:close/>
                <a:moveTo>
                  <a:pt x="25" y="38"/>
                </a:moveTo>
                <a:cubicBezTo>
                  <a:pt x="25" y="36"/>
                  <a:pt x="24" y="35"/>
                  <a:pt x="22" y="35"/>
                </a:cubicBezTo>
                <a:cubicBezTo>
                  <a:pt x="20" y="35"/>
                  <a:pt x="19" y="36"/>
                  <a:pt x="19" y="38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20" y="45"/>
                  <a:pt x="22" y="45"/>
                </a:cubicBezTo>
                <a:cubicBezTo>
                  <a:pt x="24" y="45"/>
                  <a:pt x="25" y="44"/>
                  <a:pt x="25" y="43"/>
                </a:cubicBezTo>
                <a:lnTo>
                  <a:pt x="25" y="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60" name="Freeform 676"/>
          <p:cNvSpPr/>
          <p:nvPr/>
        </p:nvSpPr>
        <p:spPr bwMode="auto">
          <a:xfrm>
            <a:off x="1674520" y="4013868"/>
            <a:ext cx="94482" cy="213779"/>
          </a:xfrm>
          <a:custGeom>
            <a:gdLst>
              <a:gd fmla="*/ 0 w 22" name="T0"/>
              <a:gd fmla="*/ 0 h 49" name="T1"/>
              <a:gd fmla="*/ 19 w 22" name="T2"/>
              <a:gd fmla="*/ 0 h 49" name="T3"/>
              <a:gd fmla="*/ 19 w 22" name="T4"/>
              <a:gd fmla="*/ 5 h 49" name="T5"/>
              <a:gd fmla="*/ 5 w 22" name="T6"/>
              <a:gd fmla="*/ 5 h 49" name="T7"/>
              <a:gd fmla="*/ 5 w 22" name="T8"/>
              <a:gd fmla="*/ 16 h 49" name="T9"/>
              <a:gd fmla="*/ 10 w 22" name="T10"/>
              <a:gd fmla="*/ 16 h 49" name="T11"/>
              <a:gd fmla="*/ 18 w 22" name="T12"/>
              <a:gd fmla="*/ 19 h 49" name="T13"/>
              <a:gd fmla="*/ 22 w 22" name="T14"/>
              <a:gd fmla="*/ 27 h 49" name="T15"/>
              <a:gd fmla="*/ 22 w 22" name="T16"/>
              <a:gd fmla="*/ 38 h 49" name="T17"/>
              <a:gd fmla="*/ 18 w 22" name="T18"/>
              <a:gd fmla="*/ 46 h 49" name="T19"/>
              <a:gd fmla="*/ 10 w 22" name="T20"/>
              <a:gd fmla="*/ 49 h 49" name="T21"/>
              <a:gd fmla="*/ 0 w 22" name="T22"/>
              <a:gd fmla="*/ 49 h 49" name="T23"/>
              <a:gd fmla="*/ 0 w 22" name="T24"/>
              <a:gd fmla="*/ 44 h 49" name="T25"/>
              <a:gd fmla="*/ 10 w 22" name="T26"/>
              <a:gd fmla="*/ 44 h 49" name="T27"/>
              <a:gd fmla="*/ 15 w 22" name="T28"/>
              <a:gd fmla="*/ 42 h 49" name="T29"/>
              <a:gd fmla="*/ 16 w 22" name="T30"/>
              <a:gd fmla="*/ 38 h 49" name="T31"/>
              <a:gd fmla="*/ 16 w 22" name="T32"/>
              <a:gd fmla="*/ 27 h 49" name="T33"/>
              <a:gd fmla="*/ 15 w 22" name="T34"/>
              <a:gd fmla="*/ 23 h 49" name="T35"/>
              <a:gd fmla="*/ 10 w 22" name="T36"/>
              <a:gd fmla="*/ 21 h 49" name="T37"/>
              <a:gd fmla="*/ 0 w 22" name="T38"/>
              <a:gd fmla="*/ 21 h 49" name="T39"/>
              <a:gd fmla="*/ 0 w 22" name="T40"/>
              <a:gd fmla="*/ 0 h 4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49" w="22">
                <a:moveTo>
                  <a:pt x="0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6"/>
                  <a:pt x="5" y="16"/>
                  <a:pt x="5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6"/>
                  <a:pt x="16" y="17"/>
                  <a:pt x="18" y="19"/>
                </a:cubicBezTo>
                <a:cubicBezTo>
                  <a:pt x="21" y="22"/>
                  <a:pt x="22" y="24"/>
                  <a:pt x="22" y="2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41"/>
                  <a:pt x="21" y="43"/>
                  <a:pt x="18" y="46"/>
                </a:cubicBezTo>
                <a:cubicBezTo>
                  <a:pt x="16" y="48"/>
                  <a:pt x="13" y="49"/>
                  <a:pt x="1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2" y="44"/>
                  <a:pt x="13" y="43"/>
                  <a:pt x="15" y="42"/>
                </a:cubicBezTo>
                <a:cubicBezTo>
                  <a:pt x="16" y="41"/>
                  <a:pt x="16" y="39"/>
                  <a:pt x="16" y="38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6"/>
                  <a:pt x="16" y="24"/>
                  <a:pt x="15" y="23"/>
                </a:cubicBezTo>
                <a:cubicBezTo>
                  <a:pt x="13" y="22"/>
                  <a:pt x="12" y="21"/>
                  <a:pt x="10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61" name="Freeform 677"/>
          <p:cNvSpPr>
            <a:spLocks noEditPoints="1"/>
          </p:cNvSpPr>
          <p:nvPr/>
        </p:nvSpPr>
        <p:spPr bwMode="auto">
          <a:xfrm>
            <a:off x="1798074" y="4008291"/>
            <a:ext cx="94482" cy="224932"/>
          </a:xfrm>
          <a:custGeom>
            <a:gdLst>
              <a:gd fmla="*/ 11 w 22" name="T0"/>
              <a:gd fmla="*/ 0 h 51" name="T1"/>
              <a:gd fmla="*/ 19 w 22" name="T2"/>
              <a:gd fmla="*/ 3 h 51" name="T3"/>
              <a:gd fmla="*/ 22 w 22" name="T4"/>
              <a:gd fmla="*/ 11 h 51" name="T5"/>
              <a:gd fmla="*/ 22 w 22" name="T6"/>
              <a:gd fmla="*/ 40 h 51" name="T7"/>
              <a:gd fmla="*/ 19 w 22" name="T8"/>
              <a:gd fmla="*/ 47 h 51" name="T9"/>
              <a:gd fmla="*/ 11 w 22" name="T10"/>
              <a:gd fmla="*/ 51 h 51" name="T11"/>
              <a:gd fmla="*/ 4 w 22" name="T12"/>
              <a:gd fmla="*/ 47 h 51" name="T13"/>
              <a:gd fmla="*/ 0 w 22" name="T14"/>
              <a:gd fmla="*/ 40 h 51" name="T15"/>
              <a:gd fmla="*/ 0 w 22" name="T16"/>
              <a:gd fmla="*/ 11 h 51" name="T17"/>
              <a:gd fmla="*/ 4 w 22" name="T18"/>
              <a:gd fmla="*/ 3 h 51" name="T19"/>
              <a:gd fmla="*/ 11 w 22" name="T20"/>
              <a:gd fmla="*/ 0 h 51" name="T21"/>
              <a:gd fmla="*/ 17 w 22" name="T22"/>
              <a:gd fmla="*/ 11 h 51" name="T23"/>
              <a:gd fmla="*/ 15 w 22" name="T24"/>
              <a:gd fmla="*/ 7 h 51" name="T25"/>
              <a:gd fmla="*/ 11 w 22" name="T26"/>
              <a:gd fmla="*/ 5 h 51" name="T27"/>
              <a:gd fmla="*/ 7 w 22" name="T28"/>
              <a:gd fmla="*/ 7 h 51" name="T29"/>
              <a:gd fmla="*/ 6 w 22" name="T30"/>
              <a:gd fmla="*/ 11 h 51" name="T31"/>
              <a:gd fmla="*/ 6 w 22" name="T32"/>
              <a:gd fmla="*/ 40 h 51" name="T33"/>
              <a:gd fmla="*/ 7 w 22" name="T34"/>
              <a:gd fmla="*/ 44 h 51" name="T35"/>
              <a:gd fmla="*/ 11 w 22" name="T36"/>
              <a:gd fmla="*/ 45 h 51" name="T37"/>
              <a:gd fmla="*/ 15 w 22" name="T38"/>
              <a:gd fmla="*/ 44 h 51" name="T39"/>
              <a:gd fmla="*/ 17 w 22" name="T40"/>
              <a:gd fmla="*/ 40 h 51" name="T41"/>
              <a:gd fmla="*/ 17 w 22" name="T42"/>
              <a:gd fmla="*/ 11 h 5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51" w="22">
                <a:moveTo>
                  <a:pt x="11" y="0"/>
                </a:moveTo>
                <a:cubicBezTo>
                  <a:pt x="14" y="0"/>
                  <a:pt x="17" y="1"/>
                  <a:pt x="19" y="3"/>
                </a:cubicBezTo>
                <a:cubicBezTo>
                  <a:pt x="21" y="5"/>
                  <a:pt x="22" y="8"/>
                  <a:pt x="22" y="11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3"/>
                  <a:pt x="21" y="45"/>
                  <a:pt x="19" y="47"/>
                </a:cubicBezTo>
                <a:cubicBezTo>
                  <a:pt x="17" y="50"/>
                  <a:pt x="14" y="51"/>
                  <a:pt x="11" y="51"/>
                </a:cubicBezTo>
                <a:cubicBezTo>
                  <a:pt x="8" y="51"/>
                  <a:pt x="6" y="50"/>
                  <a:pt x="4" y="47"/>
                </a:cubicBezTo>
                <a:cubicBezTo>
                  <a:pt x="1" y="45"/>
                  <a:pt x="0" y="43"/>
                  <a:pt x="0" y="4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1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17" y="11"/>
                </a:moveTo>
                <a:cubicBezTo>
                  <a:pt x="17" y="9"/>
                  <a:pt x="16" y="8"/>
                  <a:pt x="15" y="7"/>
                </a:cubicBezTo>
                <a:cubicBezTo>
                  <a:pt x="14" y="6"/>
                  <a:pt x="13" y="5"/>
                  <a:pt x="11" y="5"/>
                </a:cubicBezTo>
                <a:cubicBezTo>
                  <a:pt x="10" y="5"/>
                  <a:pt x="8" y="6"/>
                  <a:pt x="7" y="7"/>
                </a:cubicBezTo>
                <a:cubicBezTo>
                  <a:pt x="6" y="8"/>
                  <a:pt x="6" y="9"/>
                  <a:pt x="6" y="11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1"/>
                  <a:pt x="6" y="43"/>
                  <a:pt x="7" y="44"/>
                </a:cubicBezTo>
                <a:cubicBezTo>
                  <a:pt x="8" y="45"/>
                  <a:pt x="10" y="45"/>
                  <a:pt x="11" y="45"/>
                </a:cubicBezTo>
                <a:cubicBezTo>
                  <a:pt x="13" y="45"/>
                  <a:pt x="14" y="45"/>
                  <a:pt x="15" y="44"/>
                </a:cubicBezTo>
                <a:cubicBezTo>
                  <a:pt x="16" y="43"/>
                  <a:pt x="17" y="41"/>
                  <a:pt x="17" y="40"/>
                </a:cubicBezTo>
                <a:lnTo>
                  <a:pt x="17" y="1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62" name="Freeform 678"/>
          <p:cNvSpPr>
            <a:spLocks noEditPoints="1"/>
          </p:cNvSpPr>
          <p:nvPr/>
        </p:nvSpPr>
        <p:spPr bwMode="auto">
          <a:xfrm>
            <a:off x="1923444" y="4013868"/>
            <a:ext cx="125371" cy="213779"/>
          </a:xfrm>
          <a:custGeom>
            <a:gdLst>
              <a:gd fmla="*/ 29 w 29" name="T0"/>
              <a:gd fmla="*/ 0 h 49" name="T1"/>
              <a:gd fmla="*/ 5 w 29" name="T2"/>
              <a:gd fmla="*/ 49 h 49" name="T3"/>
              <a:gd fmla="*/ 0 w 29" name="T4"/>
              <a:gd fmla="*/ 49 h 49" name="T5"/>
              <a:gd fmla="*/ 24 w 29" name="T6"/>
              <a:gd fmla="*/ 0 h 49" name="T7"/>
              <a:gd fmla="*/ 29 w 29" name="T8"/>
              <a:gd fmla="*/ 0 h 49" name="T9"/>
              <a:gd fmla="*/ 8 w 29" name="T10"/>
              <a:gd fmla="*/ 18 h 49" name="T11"/>
              <a:gd fmla="*/ 0 w 29" name="T12"/>
              <a:gd fmla="*/ 11 h 49" name="T13"/>
              <a:gd fmla="*/ 0 w 29" name="T14"/>
              <a:gd fmla="*/ 7 h 49" name="T15"/>
              <a:gd fmla="*/ 8 w 29" name="T16"/>
              <a:gd fmla="*/ 0 h 49" name="T17"/>
              <a:gd fmla="*/ 15 w 29" name="T18"/>
              <a:gd fmla="*/ 7 h 49" name="T19"/>
              <a:gd fmla="*/ 15 w 29" name="T20"/>
              <a:gd fmla="*/ 11 h 49" name="T21"/>
              <a:gd fmla="*/ 8 w 29" name="T22"/>
              <a:gd fmla="*/ 18 h 49" name="T23"/>
              <a:gd fmla="*/ 5 w 29" name="T24"/>
              <a:gd fmla="*/ 11 h 49" name="T25"/>
              <a:gd fmla="*/ 8 w 29" name="T26"/>
              <a:gd fmla="*/ 14 h 49" name="T27"/>
              <a:gd fmla="*/ 10 w 29" name="T28"/>
              <a:gd fmla="*/ 11 h 49" name="T29"/>
              <a:gd fmla="*/ 10 w 29" name="T30"/>
              <a:gd fmla="*/ 6 h 49" name="T31"/>
              <a:gd fmla="*/ 8 w 29" name="T32"/>
              <a:gd fmla="*/ 4 h 49" name="T33"/>
              <a:gd fmla="*/ 5 w 29" name="T34"/>
              <a:gd fmla="*/ 6 h 49" name="T35"/>
              <a:gd fmla="*/ 5 w 29" name="T36"/>
              <a:gd fmla="*/ 11 h 49" name="T37"/>
              <a:gd fmla="*/ 22 w 29" name="T38"/>
              <a:gd fmla="*/ 31 h 49" name="T39"/>
              <a:gd fmla="*/ 29 w 29" name="T40"/>
              <a:gd fmla="*/ 38 h 49" name="T41"/>
              <a:gd fmla="*/ 29 w 29" name="T42"/>
              <a:gd fmla="*/ 42 h 49" name="T43"/>
              <a:gd fmla="*/ 22 w 29" name="T44"/>
              <a:gd fmla="*/ 49 h 49" name="T45"/>
              <a:gd fmla="*/ 15 w 29" name="T46"/>
              <a:gd fmla="*/ 42 h 49" name="T47"/>
              <a:gd fmla="*/ 15 w 29" name="T48"/>
              <a:gd fmla="*/ 38 h 49" name="T49"/>
              <a:gd fmla="*/ 22 w 29" name="T50"/>
              <a:gd fmla="*/ 31 h 49" name="T51"/>
              <a:gd fmla="*/ 25 w 29" name="T52"/>
              <a:gd fmla="*/ 37 h 49" name="T53"/>
              <a:gd fmla="*/ 22 w 29" name="T54"/>
              <a:gd fmla="*/ 35 h 49" name="T55"/>
              <a:gd fmla="*/ 19 w 29" name="T56"/>
              <a:gd fmla="*/ 37 h 49" name="T57"/>
              <a:gd fmla="*/ 19 w 29" name="T58"/>
              <a:gd fmla="*/ 42 h 49" name="T59"/>
              <a:gd fmla="*/ 22 w 29" name="T60"/>
              <a:gd fmla="*/ 45 h 49" name="T61"/>
              <a:gd fmla="*/ 25 w 29" name="T62"/>
              <a:gd fmla="*/ 42 h 49" name="T63"/>
              <a:gd fmla="*/ 25 w 29" name="T64"/>
              <a:gd fmla="*/ 37 h 4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9" w="28">
                <a:moveTo>
                  <a:pt x="29" y="0"/>
                </a:moveTo>
                <a:cubicBezTo>
                  <a:pt x="5" y="49"/>
                  <a:pt x="5" y="49"/>
                  <a:pt x="5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24" y="0"/>
                  <a:pt x="24" y="0"/>
                  <a:pt x="24" y="0"/>
                </a:cubicBezTo>
                <a:lnTo>
                  <a:pt x="29" y="0"/>
                </a:lnTo>
                <a:close/>
                <a:moveTo>
                  <a:pt x="8" y="18"/>
                </a:moveTo>
                <a:cubicBezTo>
                  <a:pt x="3" y="18"/>
                  <a:pt x="0" y="16"/>
                  <a:pt x="0" y="11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8" y="0"/>
                </a:cubicBezTo>
                <a:cubicBezTo>
                  <a:pt x="12" y="0"/>
                  <a:pt x="15" y="2"/>
                  <a:pt x="15" y="7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6"/>
                  <a:pt x="12" y="18"/>
                  <a:pt x="8" y="18"/>
                </a:cubicBezTo>
                <a:close/>
                <a:moveTo>
                  <a:pt x="5" y="11"/>
                </a:moveTo>
                <a:cubicBezTo>
                  <a:pt x="5" y="13"/>
                  <a:pt x="6" y="14"/>
                  <a:pt x="8" y="14"/>
                </a:cubicBezTo>
                <a:cubicBezTo>
                  <a:pt x="9" y="14"/>
                  <a:pt x="10" y="13"/>
                  <a:pt x="10" y="11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9" y="4"/>
                  <a:pt x="8" y="4"/>
                </a:cubicBezTo>
                <a:cubicBezTo>
                  <a:pt x="6" y="4"/>
                  <a:pt x="5" y="5"/>
                  <a:pt x="5" y="6"/>
                </a:cubicBezTo>
                <a:lnTo>
                  <a:pt x="5" y="11"/>
                </a:lnTo>
                <a:close/>
                <a:moveTo>
                  <a:pt x="22" y="31"/>
                </a:moveTo>
                <a:cubicBezTo>
                  <a:pt x="27" y="31"/>
                  <a:pt x="29" y="33"/>
                  <a:pt x="29" y="38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6"/>
                  <a:pt x="27" y="49"/>
                  <a:pt x="22" y="49"/>
                </a:cubicBezTo>
                <a:cubicBezTo>
                  <a:pt x="17" y="49"/>
                  <a:pt x="15" y="46"/>
                  <a:pt x="15" y="42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3"/>
                  <a:pt x="17" y="31"/>
                  <a:pt x="22" y="31"/>
                </a:cubicBezTo>
                <a:close/>
                <a:moveTo>
                  <a:pt x="25" y="37"/>
                </a:moveTo>
                <a:cubicBezTo>
                  <a:pt x="25" y="36"/>
                  <a:pt x="24" y="35"/>
                  <a:pt x="22" y="35"/>
                </a:cubicBezTo>
                <a:cubicBezTo>
                  <a:pt x="20" y="35"/>
                  <a:pt x="19" y="36"/>
                  <a:pt x="19" y="37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20" y="45"/>
                  <a:pt x="22" y="45"/>
                </a:cubicBezTo>
                <a:cubicBezTo>
                  <a:pt x="24" y="45"/>
                  <a:pt x="25" y="44"/>
                  <a:pt x="25" y="42"/>
                </a:cubicBezTo>
                <a:lnTo>
                  <a:pt x="25" y="3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97579" y="1012654"/>
            <a:ext cx="860708" cy="821059"/>
            <a:chOff x="1523903" y="1272988"/>
            <a:chExt cx="860708" cy="82105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523903" y="1273810"/>
              <a:ext cx="0" cy="8202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1523951" y="1272988"/>
              <a:ext cx="860660" cy="55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54" name="文本框 1453"/>
          <p:cNvSpPr txBox="1"/>
          <p:nvPr/>
        </p:nvSpPr>
        <p:spPr>
          <a:xfrm>
            <a:off x="2955654" y="1049642"/>
            <a:ext cx="1398899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b="1" lang="en-US" smtClean="0">
                <a:solidFill>
                  <a:srgbClr val="0E3656"/>
                </a:solidFill>
              </a:rPr>
              <a:t>2015年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8981485" y="1033052"/>
            <a:ext cx="860708" cy="821059"/>
            <a:chOff x="1523903" y="1272988"/>
            <a:chExt cx="860708" cy="821059"/>
          </a:xfrm>
        </p:grpSpPr>
        <p:cxnSp>
          <p:nvCxnSpPr>
            <p:cNvPr id="124" name="直接连接符 123"/>
            <p:cNvCxnSpPr/>
            <p:nvPr/>
          </p:nvCxnSpPr>
          <p:spPr>
            <a:xfrm flipH="1">
              <a:off x="1523903" y="1273810"/>
              <a:ext cx="0" cy="8202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矩形 124"/>
            <p:cNvSpPr/>
            <p:nvPr/>
          </p:nvSpPr>
          <p:spPr>
            <a:xfrm>
              <a:off x="1523951" y="1272988"/>
              <a:ext cx="860660" cy="55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8739561" y="1070040"/>
            <a:ext cx="1398899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b="1" lang="en-US" smtClean="0">
                <a:solidFill>
                  <a:srgbClr val="0E3656"/>
                </a:solidFill>
              </a:rPr>
              <a:t>2016年</a:t>
            </a:r>
          </a:p>
        </p:txBody>
      </p:sp>
    </p:spTree>
    <p:extLst>
      <p:ext uri="{BB962C8B-B14F-4D97-AF65-F5344CB8AC3E}">
        <p14:creationId val="3588333698"/>
      </p:ext>
    </p:extLst>
  </p:cSld>
  <p:clrMapOvr>
    <a:masterClrMapping/>
  </p:clrMapOvr>
  <p:transition spd="slow">
    <p:cover dir="d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3792" y="304284"/>
            <a:ext cx="47266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2016年重点突破项目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549650" y="1954563"/>
            <a:ext cx="5092700" cy="4903437"/>
            <a:chOff x="3596927" y="1461324"/>
            <a:chExt cx="5092700" cy="4903437"/>
          </a:xfrm>
        </p:grpSpPr>
        <p:grpSp>
          <p:nvGrpSpPr>
            <p:cNvPr id="33" name="组合 32"/>
            <p:cNvGrpSpPr/>
            <p:nvPr/>
          </p:nvGrpSpPr>
          <p:grpSpPr>
            <a:xfrm>
              <a:off x="4797630" y="5652900"/>
              <a:ext cx="1157516" cy="711861"/>
              <a:chOff x="3219449" y="5929249"/>
              <a:chExt cx="2363788" cy="1449387"/>
            </a:xfrm>
          </p:grpSpPr>
          <p:sp>
            <p:nvSpPr>
              <p:cNvPr id="5" name="Freeform 11"/>
              <p:cNvSpPr/>
              <p:nvPr/>
            </p:nvSpPr>
            <p:spPr bwMode="auto">
              <a:xfrm>
                <a:off x="3219449" y="6091174"/>
                <a:ext cx="2363788" cy="1287462"/>
              </a:xfrm>
              <a:custGeom>
                <a:gdLst>
                  <a:gd fmla="*/ 630 w 630" name="T0"/>
                  <a:gd fmla="*/ 171 h 343" name="T1"/>
                  <a:gd fmla="*/ 564 w 630" name="T2"/>
                  <a:gd fmla="*/ 90 h 343" name="T3"/>
                  <a:gd fmla="*/ 482 w 630" name="T4"/>
                  <a:gd fmla="*/ 24 h 343" name="T5"/>
                  <a:gd fmla="*/ 449 w 630" name="T6"/>
                  <a:gd fmla="*/ 30 h 343" name="T7"/>
                  <a:gd fmla="*/ 384 w 630" name="T8"/>
                  <a:gd fmla="*/ 7 h 343" name="T9"/>
                  <a:gd fmla="*/ 331 w 630" name="T10"/>
                  <a:gd fmla="*/ 22 h 343" name="T11"/>
                  <a:gd fmla="*/ 269 w 630" name="T12"/>
                  <a:gd fmla="*/ 0 h 343" name="T13"/>
                  <a:gd fmla="*/ 187 w 630" name="T14"/>
                  <a:gd fmla="*/ 41 h 343" name="T15"/>
                  <a:gd fmla="*/ 167 w 630" name="T16"/>
                  <a:gd fmla="*/ 39 h 343" name="T17"/>
                  <a:gd fmla="*/ 92 w 630" name="T18"/>
                  <a:gd fmla="*/ 73 h 343" name="T19"/>
                  <a:gd fmla="*/ 0 w 630" name="T20"/>
                  <a:gd fmla="*/ 173 h 343" name="T21"/>
                  <a:gd fmla="*/ 98 w 630" name="T22"/>
                  <a:gd fmla="*/ 274 h 343" name="T23"/>
                  <a:gd fmla="*/ 182 w 630" name="T24"/>
                  <a:gd fmla="*/ 318 h 343" name="T25"/>
                  <a:gd fmla="*/ 214 w 630" name="T26"/>
                  <a:gd fmla="*/ 313 h 343" name="T27"/>
                  <a:gd fmla="*/ 286 w 630" name="T28"/>
                  <a:gd fmla="*/ 343 h 343" name="T29"/>
                  <a:gd fmla="*/ 346 w 630" name="T30"/>
                  <a:gd fmla="*/ 323 h 343" name="T31"/>
                  <a:gd fmla="*/ 399 w 630" name="T32"/>
                  <a:gd fmla="*/ 338 h 343" name="T33"/>
                  <a:gd fmla="*/ 484 w 630" name="T34"/>
                  <a:gd fmla="*/ 292 h 343" name="T35"/>
                  <a:gd fmla="*/ 562 w 630" name="T36"/>
                  <a:gd fmla="*/ 254 h 343" name="T37"/>
                  <a:gd fmla="*/ 630 w 630" name="T38"/>
                  <a:gd fmla="*/ 171 h 34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43" w="630">
                    <a:moveTo>
                      <a:pt x="630" y="171"/>
                    </a:moveTo>
                    <a:cubicBezTo>
                      <a:pt x="630" y="131"/>
                      <a:pt x="602" y="98"/>
                      <a:pt x="564" y="90"/>
                    </a:cubicBezTo>
                    <a:cubicBezTo>
                      <a:pt x="556" y="52"/>
                      <a:pt x="523" y="24"/>
                      <a:pt x="482" y="24"/>
                    </a:cubicBezTo>
                    <a:cubicBezTo>
                      <a:pt x="471" y="24"/>
                      <a:pt x="460" y="26"/>
                      <a:pt x="449" y="30"/>
                    </a:cubicBezTo>
                    <a:cubicBezTo>
                      <a:pt x="432" y="16"/>
                      <a:pt x="409" y="7"/>
                      <a:pt x="384" y="7"/>
                    </a:cubicBezTo>
                    <a:cubicBezTo>
                      <a:pt x="365" y="7"/>
                      <a:pt x="347" y="13"/>
                      <a:pt x="331" y="22"/>
                    </a:cubicBezTo>
                    <a:cubicBezTo>
                      <a:pt x="314" y="8"/>
                      <a:pt x="292" y="0"/>
                      <a:pt x="269" y="0"/>
                    </a:cubicBezTo>
                    <a:cubicBezTo>
                      <a:pt x="235" y="0"/>
                      <a:pt x="206" y="16"/>
                      <a:pt x="187" y="41"/>
                    </a:cubicBezTo>
                    <a:cubicBezTo>
                      <a:pt x="181" y="40"/>
                      <a:pt x="174" y="39"/>
                      <a:pt x="167" y="39"/>
                    </a:cubicBezTo>
                    <a:cubicBezTo>
                      <a:pt x="138" y="39"/>
                      <a:pt x="111" y="52"/>
                      <a:pt x="92" y="73"/>
                    </a:cubicBezTo>
                    <a:cubicBezTo>
                      <a:pt x="41" y="77"/>
                      <a:pt x="0" y="121"/>
                      <a:pt x="0" y="173"/>
                    </a:cubicBezTo>
                    <a:cubicBezTo>
                      <a:pt x="0" y="228"/>
                      <a:pt x="44" y="273"/>
                      <a:pt x="98" y="274"/>
                    </a:cubicBezTo>
                    <a:cubicBezTo>
                      <a:pt x="117" y="301"/>
                      <a:pt x="147" y="318"/>
                      <a:pt x="182" y="318"/>
                    </a:cubicBezTo>
                    <a:cubicBezTo>
                      <a:pt x="193" y="318"/>
                      <a:pt x="204" y="316"/>
                      <a:pt x="214" y="313"/>
                    </a:cubicBezTo>
                    <a:cubicBezTo>
                      <a:pt x="232" y="331"/>
                      <a:pt x="258" y="343"/>
                      <a:pt x="286" y="343"/>
                    </a:cubicBezTo>
                    <a:cubicBezTo>
                      <a:pt x="308" y="343"/>
                      <a:pt x="329" y="335"/>
                      <a:pt x="346" y="323"/>
                    </a:cubicBezTo>
                    <a:cubicBezTo>
                      <a:pt x="361" y="332"/>
                      <a:pt x="379" y="338"/>
                      <a:pt x="399" y="338"/>
                    </a:cubicBezTo>
                    <a:cubicBezTo>
                      <a:pt x="434" y="338"/>
                      <a:pt x="466" y="320"/>
                      <a:pt x="484" y="292"/>
                    </a:cubicBezTo>
                    <a:cubicBezTo>
                      <a:pt x="515" y="292"/>
                      <a:pt x="544" y="277"/>
                      <a:pt x="562" y="254"/>
                    </a:cubicBezTo>
                    <a:cubicBezTo>
                      <a:pt x="601" y="246"/>
                      <a:pt x="630" y="212"/>
                      <a:pt x="630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Rectangle 13"/>
              <p:cNvSpPr>
                <a:spLocks noChangeArrowheads="1"/>
              </p:cNvSpPr>
              <p:nvPr/>
            </p:nvSpPr>
            <p:spPr bwMode="auto">
              <a:xfrm>
                <a:off x="4281487" y="5929249"/>
                <a:ext cx="344488" cy="803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367852" y="5658547"/>
              <a:ext cx="1020504" cy="668669"/>
              <a:chOff x="6678612" y="5929249"/>
              <a:chExt cx="2293938" cy="1498600"/>
            </a:xfrm>
          </p:grpSpPr>
          <p:sp>
            <p:nvSpPr>
              <p:cNvPr id="4" name="Freeform 9"/>
              <p:cNvSpPr/>
              <p:nvPr/>
            </p:nvSpPr>
            <p:spPr bwMode="auto">
              <a:xfrm>
                <a:off x="6678612" y="6107049"/>
                <a:ext cx="2293938" cy="1320800"/>
              </a:xfrm>
              <a:custGeom>
                <a:gdLst>
                  <a:gd fmla="*/ 611 w 611" name="T0"/>
                  <a:gd fmla="*/ 161 h 352" name="T1"/>
                  <a:gd fmla="*/ 544 w 611" name="T2"/>
                  <a:gd fmla="*/ 87 h 352" name="T3"/>
                  <a:gd fmla="*/ 456 w 611" name="T4"/>
                  <a:gd fmla="*/ 35 h 352" name="T5"/>
                  <a:gd fmla="*/ 419 w 611" name="T6"/>
                  <a:gd fmla="*/ 42 h 352" name="T7"/>
                  <a:gd fmla="*/ 355 w 611" name="T8"/>
                  <a:gd fmla="*/ 6 h 352" name="T9"/>
                  <a:gd fmla="*/ 346 w 611" name="T10"/>
                  <a:gd fmla="*/ 7 h 352" name="T11"/>
                  <a:gd fmla="*/ 338 w 611" name="T12"/>
                  <a:gd fmla="*/ 6 h 352" name="T13"/>
                  <a:gd fmla="*/ 310 w 611" name="T14"/>
                  <a:gd fmla="*/ 12 h 352" name="T15"/>
                  <a:gd fmla="*/ 263 w 611" name="T16"/>
                  <a:gd fmla="*/ 0 h 352" name="T17"/>
                  <a:gd fmla="*/ 194 w 611" name="T18"/>
                  <a:gd fmla="*/ 28 h 352" name="T19"/>
                  <a:gd fmla="*/ 162 w 611" name="T20"/>
                  <a:gd fmla="*/ 22 h 352" name="T21"/>
                  <a:gd fmla="*/ 63 w 611" name="T22"/>
                  <a:gd fmla="*/ 104 h 352" name="T23"/>
                  <a:gd fmla="*/ 0 w 611" name="T24"/>
                  <a:gd fmla="*/ 177 h 352" name="T25"/>
                  <a:gd fmla="*/ 75 w 611" name="T26"/>
                  <a:gd fmla="*/ 252 h 352" name="T27"/>
                  <a:gd fmla="*/ 88 w 611" name="T28"/>
                  <a:gd fmla="*/ 251 h 352" name="T29"/>
                  <a:gd fmla="*/ 186 w 611" name="T30"/>
                  <a:gd fmla="*/ 326 h 352" name="T31"/>
                  <a:gd fmla="*/ 231 w 611" name="T32"/>
                  <a:gd fmla="*/ 315 h 352" name="T33"/>
                  <a:gd fmla="*/ 309 w 611" name="T34"/>
                  <a:gd fmla="*/ 352 h 352" name="T35"/>
                  <a:gd fmla="*/ 390 w 611" name="T36"/>
                  <a:gd fmla="*/ 312 h 352" name="T37"/>
                  <a:gd fmla="*/ 439 w 611" name="T38"/>
                  <a:gd fmla="*/ 325 h 352" name="T39"/>
                  <a:gd fmla="*/ 540 w 611" name="T40"/>
                  <a:gd fmla="*/ 235 h 352" name="T41"/>
                  <a:gd fmla="*/ 611 w 611" name="T42"/>
                  <a:gd fmla="*/ 161 h 35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52" w="611">
                    <a:moveTo>
                      <a:pt x="611" y="161"/>
                    </a:moveTo>
                    <a:cubicBezTo>
                      <a:pt x="611" y="122"/>
                      <a:pt x="582" y="91"/>
                      <a:pt x="544" y="87"/>
                    </a:cubicBezTo>
                    <a:cubicBezTo>
                      <a:pt x="527" y="56"/>
                      <a:pt x="494" y="35"/>
                      <a:pt x="456" y="35"/>
                    </a:cubicBezTo>
                    <a:cubicBezTo>
                      <a:pt x="443" y="35"/>
                      <a:pt x="430" y="38"/>
                      <a:pt x="419" y="42"/>
                    </a:cubicBezTo>
                    <a:cubicBezTo>
                      <a:pt x="405" y="21"/>
                      <a:pt x="382" y="6"/>
                      <a:pt x="355" y="6"/>
                    </a:cubicBezTo>
                    <a:cubicBezTo>
                      <a:pt x="352" y="6"/>
                      <a:pt x="349" y="7"/>
                      <a:pt x="346" y="7"/>
                    </a:cubicBezTo>
                    <a:cubicBezTo>
                      <a:pt x="344" y="7"/>
                      <a:pt x="341" y="6"/>
                      <a:pt x="338" y="6"/>
                    </a:cubicBezTo>
                    <a:cubicBezTo>
                      <a:pt x="328" y="6"/>
                      <a:pt x="319" y="8"/>
                      <a:pt x="310" y="12"/>
                    </a:cubicBezTo>
                    <a:cubicBezTo>
                      <a:pt x="296" y="5"/>
                      <a:pt x="280" y="0"/>
                      <a:pt x="263" y="0"/>
                    </a:cubicBezTo>
                    <a:cubicBezTo>
                      <a:pt x="236" y="0"/>
                      <a:pt x="212" y="11"/>
                      <a:pt x="194" y="28"/>
                    </a:cubicBezTo>
                    <a:cubicBezTo>
                      <a:pt x="184" y="24"/>
                      <a:pt x="173" y="22"/>
                      <a:pt x="162" y="22"/>
                    </a:cubicBezTo>
                    <a:cubicBezTo>
                      <a:pt x="113" y="22"/>
                      <a:pt x="72" y="57"/>
                      <a:pt x="63" y="104"/>
                    </a:cubicBezTo>
                    <a:cubicBezTo>
                      <a:pt x="27" y="110"/>
                      <a:pt x="0" y="140"/>
                      <a:pt x="0" y="177"/>
                    </a:cubicBezTo>
                    <a:cubicBezTo>
                      <a:pt x="0" y="219"/>
                      <a:pt x="34" y="252"/>
                      <a:pt x="75" y="252"/>
                    </a:cubicBezTo>
                    <a:cubicBezTo>
                      <a:pt x="80" y="252"/>
                      <a:pt x="84" y="252"/>
                      <a:pt x="88" y="251"/>
                    </a:cubicBezTo>
                    <a:cubicBezTo>
                      <a:pt x="100" y="294"/>
                      <a:pt x="139" y="326"/>
                      <a:pt x="186" y="326"/>
                    </a:cubicBezTo>
                    <a:cubicBezTo>
                      <a:pt x="202" y="326"/>
                      <a:pt x="217" y="322"/>
                      <a:pt x="231" y="315"/>
                    </a:cubicBezTo>
                    <a:cubicBezTo>
                      <a:pt x="249" y="338"/>
                      <a:pt x="278" y="352"/>
                      <a:pt x="309" y="352"/>
                    </a:cubicBezTo>
                    <a:cubicBezTo>
                      <a:pt x="342" y="352"/>
                      <a:pt x="371" y="336"/>
                      <a:pt x="390" y="312"/>
                    </a:cubicBezTo>
                    <a:cubicBezTo>
                      <a:pt x="404" y="320"/>
                      <a:pt x="421" y="325"/>
                      <a:pt x="439" y="325"/>
                    </a:cubicBezTo>
                    <a:cubicBezTo>
                      <a:pt x="491" y="325"/>
                      <a:pt x="534" y="286"/>
                      <a:pt x="540" y="235"/>
                    </a:cubicBezTo>
                    <a:cubicBezTo>
                      <a:pt x="579" y="234"/>
                      <a:pt x="611" y="201"/>
                      <a:pt x="61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7666037" y="5929249"/>
                <a:ext cx="346075" cy="803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596927" y="1461324"/>
              <a:ext cx="5092700" cy="4193261"/>
              <a:chOff x="3597274" y="638112"/>
              <a:chExt cx="5092700" cy="4193261"/>
            </a:xfrm>
          </p:grpSpPr>
          <p:sp>
            <p:nvSpPr>
              <p:cNvPr id="8" name="Freeform 15"/>
              <p:cNvSpPr/>
              <p:nvPr/>
            </p:nvSpPr>
            <p:spPr bwMode="auto">
              <a:xfrm>
                <a:off x="3597274" y="638112"/>
                <a:ext cx="5092700" cy="3340100"/>
              </a:xfrm>
              <a:custGeom>
                <a:gdLst>
                  <a:gd fmla="*/ 1357 w 1357" name="T0"/>
                  <a:gd fmla="*/ 62 h 890" name="T1"/>
                  <a:gd fmla="*/ 1357 w 1357" name="T2"/>
                  <a:gd fmla="*/ 828 h 890" name="T3"/>
                  <a:gd fmla="*/ 1295 w 1357" name="T4"/>
                  <a:gd fmla="*/ 890 h 890" name="T5"/>
                  <a:gd fmla="*/ 63 w 1357" name="T6"/>
                  <a:gd fmla="*/ 890 h 890" name="T7"/>
                  <a:gd fmla="*/ 0 w 1357" name="T8"/>
                  <a:gd fmla="*/ 828 h 890" name="T9"/>
                  <a:gd fmla="*/ 0 w 1357" name="T10"/>
                  <a:gd fmla="*/ 62 h 890" name="T11"/>
                  <a:gd fmla="*/ 63 w 1357" name="T12"/>
                  <a:gd fmla="*/ 0 h 890" name="T13"/>
                  <a:gd fmla="*/ 1295 w 1357" name="T14"/>
                  <a:gd fmla="*/ 0 h 890" name="T15"/>
                  <a:gd fmla="*/ 1357 w 1357" name="T16"/>
                  <a:gd fmla="*/ 62 h 89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0" w="1357">
                    <a:moveTo>
                      <a:pt x="1357" y="62"/>
                    </a:moveTo>
                    <a:cubicBezTo>
                      <a:pt x="1357" y="828"/>
                      <a:pt x="1357" y="828"/>
                      <a:pt x="1357" y="828"/>
                    </a:cubicBezTo>
                    <a:cubicBezTo>
                      <a:pt x="1357" y="862"/>
                      <a:pt x="1330" y="890"/>
                      <a:pt x="1295" y="890"/>
                    </a:cubicBezTo>
                    <a:cubicBezTo>
                      <a:pt x="63" y="890"/>
                      <a:pt x="63" y="890"/>
                      <a:pt x="63" y="890"/>
                    </a:cubicBezTo>
                    <a:cubicBezTo>
                      <a:pt x="28" y="890"/>
                      <a:pt x="0" y="862"/>
                      <a:pt x="0" y="82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1295" y="0"/>
                      <a:pt x="1295" y="0"/>
                      <a:pt x="1295" y="0"/>
                    </a:cubicBezTo>
                    <a:cubicBezTo>
                      <a:pt x="1330" y="0"/>
                      <a:pt x="1357" y="28"/>
                      <a:pt x="1357" y="62"/>
                    </a:cubicBez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833812" y="901637"/>
                <a:ext cx="4624388" cy="2251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7"/>
              <p:cNvSpPr/>
              <p:nvPr/>
            </p:nvSpPr>
            <p:spPr bwMode="auto">
              <a:xfrm>
                <a:off x="3597274" y="3355912"/>
                <a:ext cx="5092700" cy="622300"/>
              </a:xfrm>
              <a:custGeom>
                <a:gdLst>
                  <a:gd fmla="*/ 1357 w 1357" name="T0"/>
                  <a:gd fmla="*/ 0 h 166" name="T1"/>
                  <a:gd fmla="*/ 1357 w 1357" name="T2"/>
                  <a:gd fmla="*/ 104 h 166" name="T3"/>
                  <a:gd fmla="*/ 1295 w 1357" name="T4"/>
                  <a:gd fmla="*/ 166 h 166" name="T5"/>
                  <a:gd fmla="*/ 63 w 1357" name="T6"/>
                  <a:gd fmla="*/ 166 h 166" name="T7"/>
                  <a:gd fmla="*/ 0 w 1357" name="T8"/>
                  <a:gd fmla="*/ 104 h 166" name="T9"/>
                  <a:gd fmla="*/ 0 w 1357" name="T10"/>
                  <a:gd fmla="*/ 0 h 166" name="T11"/>
                  <a:gd fmla="*/ 1357 w 1357" name="T12"/>
                  <a:gd fmla="*/ 0 h 1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6" w="1357">
                    <a:moveTo>
                      <a:pt x="1357" y="0"/>
                    </a:moveTo>
                    <a:cubicBezTo>
                      <a:pt x="1357" y="104"/>
                      <a:pt x="1357" y="104"/>
                      <a:pt x="1357" y="104"/>
                    </a:cubicBezTo>
                    <a:cubicBezTo>
                      <a:pt x="1357" y="138"/>
                      <a:pt x="1330" y="166"/>
                      <a:pt x="1295" y="166"/>
                    </a:cubicBezTo>
                    <a:cubicBezTo>
                      <a:pt x="63" y="166"/>
                      <a:pt x="63" y="166"/>
                      <a:pt x="63" y="166"/>
                    </a:cubicBezTo>
                    <a:cubicBezTo>
                      <a:pt x="28" y="166"/>
                      <a:pt x="0" y="138"/>
                      <a:pt x="0" y="10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auto">
              <a:xfrm>
                <a:off x="6053137" y="3573399"/>
                <a:ext cx="187325" cy="187325"/>
              </a:xfrm>
              <a:prstGeom prst="ellipse">
                <a:avLst/>
              </a:pr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299810" y="3978211"/>
                <a:ext cx="1687627" cy="853162"/>
                <a:chOff x="4210049" y="3978212"/>
                <a:chExt cx="3868738" cy="1955800"/>
              </a:xfrm>
            </p:grpSpPr>
            <p:sp>
              <p:nvSpPr>
                <p:cNvPr id="12" name="Freeform 19"/>
                <p:cNvSpPr/>
                <p:nvPr/>
              </p:nvSpPr>
              <p:spPr bwMode="auto">
                <a:xfrm>
                  <a:off x="4611687" y="3978212"/>
                  <a:ext cx="655638" cy="1485900"/>
                </a:xfrm>
                <a:custGeom>
                  <a:gdLst>
                    <a:gd fmla="*/ 413 w 413" name="T0"/>
                    <a:gd fmla="*/ 589 h 936" name="T1"/>
                    <a:gd fmla="*/ 0 w 413" name="T2"/>
                    <a:gd fmla="*/ 936 h 936" name="T3"/>
                    <a:gd fmla="*/ 0 w 413" name="T4"/>
                    <a:gd fmla="*/ 546 h 936" name="T5"/>
                    <a:gd fmla="*/ 413 w 413" name="T6"/>
                    <a:gd fmla="*/ 0 h 936" name="T7"/>
                    <a:gd fmla="*/ 413 w 413" name="T8"/>
                    <a:gd fmla="*/ 589 h 9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6" w="412">
                      <a:moveTo>
                        <a:pt x="413" y="589"/>
                      </a:moveTo>
                      <a:lnTo>
                        <a:pt x="0" y="936"/>
                      </a:lnTo>
                      <a:lnTo>
                        <a:pt x="0" y="546"/>
                      </a:lnTo>
                      <a:lnTo>
                        <a:pt x="413" y="0"/>
                      </a:lnTo>
                      <a:lnTo>
                        <a:pt x="413" y="589"/>
                      </a:lnTo>
                      <a:close/>
                    </a:path>
                  </a:pathLst>
                </a:custGeom>
                <a:solidFill>
                  <a:srgbClr val="DBDCE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" name="Freeform 20"/>
                <p:cNvSpPr/>
                <p:nvPr/>
              </p:nvSpPr>
              <p:spPr bwMode="auto">
                <a:xfrm>
                  <a:off x="4210049" y="4184587"/>
                  <a:ext cx="484188" cy="1749425"/>
                </a:xfrm>
                <a:custGeom>
                  <a:gdLst>
                    <a:gd fmla="*/ 120 w 129" name="T0"/>
                    <a:gd fmla="*/ 394 h 466" name="T1"/>
                    <a:gd fmla="*/ 111 w 129" name="T2"/>
                    <a:gd fmla="*/ 466 h 466" name="T3"/>
                    <a:gd fmla="*/ 19 w 129" name="T4"/>
                    <a:gd fmla="*/ 466 h 466" name="T5"/>
                    <a:gd fmla="*/ 10 w 129" name="T6"/>
                    <a:gd fmla="*/ 394 h 466" name="T7"/>
                    <a:gd fmla="*/ 13 w 129" name="T8"/>
                    <a:gd fmla="*/ 166 h 466" name="T9"/>
                    <a:gd fmla="*/ 65 w 129" name="T10"/>
                    <a:gd fmla="*/ 0 h 466" name="T11"/>
                    <a:gd fmla="*/ 116 w 129" name="T12"/>
                    <a:gd fmla="*/ 166 h 466" name="T13"/>
                    <a:gd fmla="*/ 120 w 129" name="T14"/>
                    <a:gd fmla="*/ 394 h 46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66" w="129">
                      <a:moveTo>
                        <a:pt x="120" y="394"/>
                      </a:moveTo>
                      <a:cubicBezTo>
                        <a:pt x="116" y="438"/>
                        <a:pt x="111" y="466"/>
                        <a:pt x="111" y="466"/>
                      </a:cubicBezTo>
                      <a:cubicBezTo>
                        <a:pt x="19" y="466"/>
                        <a:pt x="19" y="466"/>
                        <a:pt x="19" y="466"/>
                      </a:cubicBezTo>
                      <a:cubicBezTo>
                        <a:pt x="19" y="466"/>
                        <a:pt x="14" y="438"/>
                        <a:pt x="10" y="394"/>
                      </a:cubicBezTo>
                      <a:cubicBezTo>
                        <a:pt x="4" y="337"/>
                        <a:pt x="0" y="252"/>
                        <a:pt x="13" y="166"/>
                      </a:cubicBezTo>
                      <a:cubicBezTo>
                        <a:pt x="28" y="70"/>
                        <a:pt x="65" y="0"/>
                        <a:pt x="65" y="0"/>
                      </a:cubicBezTo>
                      <a:cubicBezTo>
                        <a:pt x="65" y="0"/>
                        <a:pt x="102" y="70"/>
                        <a:pt x="116" y="166"/>
                      </a:cubicBezTo>
                      <a:cubicBezTo>
                        <a:pt x="129" y="252"/>
                        <a:pt x="125" y="337"/>
                        <a:pt x="120" y="394"/>
                      </a:cubicBezTo>
                      <a:close/>
                    </a:path>
                  </a:pathLst>
                </a:custGeom>
                <a:solidFill>
                  <a:srgbClr val="70748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" name="Freeform 21"/>
                <p:cNvSpPr/>
                <p:nvPr/>
              </p:nvSpPr>
              <p:spPr bwMode="auto">
                <a:xfrm>
                  <a:off x="4246562" y="5664137"/>
                  <a:ext cx="412750" cy="269875"/>
                </a:xfrm>
                <a:custGeom>
                  <a:gdLst>
                    <a:gd fmla="*/ 110 w 110" name="T0"/>
                    <a:gd fmla="*/ 0 h 72" name="T1"/>
                    <a:gd fmla="*/ 101 w 110" name="T2"/>
                    <a:gd fmla="*/ 72 h 72" name="T3"/>
                    <a:gd fmla="*/ 9 w 110" name="T4"/>
                    <a:gd fmla="*/ 72 h 72" name="T5"/>
                    <a:gd fmla="*/ 0 w 110" name="T6"/>
                    <a:gd fmla="*/ 0 h 72" name="T7"/>
                    <a:gd fmla="*/ 110 w 110" name="T8"/>
                    <a:gd fmla="*/ 0 h 7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2" w="110">
                      <a:moveTo>
                        <a:pt x="110" y="0"/>
                      </a:moveTo>
                      <a:cubicBezTo>
                        <a:pt x="106" y="44"/>
                        <a:pt x="101" y="72"/>
                        <a:pt x="101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72"/>
                        <a:pt x="4" y="44"/>
                        <a:pt x="0" y="0"/>
                      </a:cubicBez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41705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" name="Freeform 22"/>
                <p:cNvSpPr/>
                <p:nvPr/>
              </p:nvSpPr>
              <p:spPr bwMode="auto">
                <a:xfrm>
                  <a:off x="4210049" y="4184587"/>
                  <a:ext cx="242888" cy="1749425"/>
                </a:xfrm>
                <a:custGeom>
                  <a:gdLst>
                    <a:gd fmla="*/ 65 w 65" name="T0"/>
                    <a:gd fmla="*/ 0 h 466" name="T1"/>
                    <a:gd fmla="*/ 65 w 65" name="T2"/>
                    <a:gd fmla="*/ 466 h 466" name="T3"/>
                    <a:gd fmla="*/ 19 w 65" name="T4"/>
                    <a:gd fmla="*/ 466 h 466" name="T5"/>
                    <a:gd fmla="*/ 10 w 65" name="T6"/>
                    <a:gd fmla="*/ 394 h 466" name="T7"/>
                    <a:gd fmla="*/ 13 w 65" name="T8"/>
                    <a:gd fmla="*/ 166 h 466" name="T9"/>
                    <a:gd fmla="*/ 65 w 65" name="T10"/>
                    <a:gd fmla="*/ 0 h 46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6" w="65">
                      <a:moveTo>
                        <a:pt x="65" y="0"/>
                      </a:moveTo>
                      <a:cubicBezTo>
                        <a:pt x="65" y="466"/>
                        <a:pt x="65" y="466"/>
                        <a:pt x="65" y="466"/>
                      </a:cubicBezTo>
                      <a:cubicBezTo>
                        <a:pt x="19" y="466"/>
                        <a:pt x="19" y="466"/>
                        <a:pt x="19" y="466"/>
                      </a:cubicBezTo>
                      <a:cubicBezTo>
                        <a:pt x="19" y="466"/>
                        <a:pt x="14" y="438"/>
                        <a:pt x="10" y="394"/>
                      </a:cubicBezTo>
                      <a:cubicBezTo>
                        <a:pt x="4" y="337"/>
                        <a:pt x="0" y="252"/>
                        <a:pt x="13" y="166"/>
                      </a:cubicBezTo>
                      <a:cubicBezTo>
                        <a:pt x="28" y="70"/>
                        <a:pt x="65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E2E3E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" name="Freeform 23"/>
                <p:cNvSpPr/>
                <p:nvPr/>
              </p:nvSpPr>
              <p:spPr bwMode="auto">
                <a:xfrm>
                  <a:off x="4246562" y="5664137"/>
                  <a:ext cx="206375" cy="269875"/>
                </a:xfrm>
                <a:custGeom>
                  <a:gdLst>
                    <a:gd fmla="*/ 55 w 55" name="T0"/>
                    <a:gd fmla="*/ 0 h 72" name="T1"/>
                    <a:gd fmla="*/ 55 w 55" name="T2"/>
                    <a:gd fmla="*/ 72 h 72" name="T3"/>
                    <a:gd fmla="*/ 9 w 55" name="T4"/>
                    <a:gd fmla="*/ 72 h 72" name="T5"/>
                    <a:gd fmla="*/ 0 w 55" name="T6"/>
                    <a:gd fmla="*/ 0 h 72" name="T7"/>
                    <a:gd fmla="*/ 55 w 55" name="T8"/>
                    <a:gd fmla="*/ 0 h 7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2" w="55">
                      <a:moveTo>
                        <a:pt x="55" y="0"/>
                      </a:move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72"/>
                        <a:pt x="4" y="44"/>
                        <a:pt x="0" y="0"/>
                      </a:cubicBez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82E0A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" name="Freeform 24"/>
                <p:cNvSpPr/>
                <p:nvPr/>
              </p:nvSpPr>
              <p:spPr bwMode="auto">
                <a:xfrm>
                  <a:off x="7019924" y="3978212"/>
                  <a:ext cx="661988" cy="1485900"/>
                </a:xfrm>
                <a:custGeom>
                  <a:gdLst>
                    <a:gd fmla="*/ 0 w 417" name="T0"/>
                    <a:gd fmla="*/ 589 h 936" name="T1"/>
                    <a:gd fmla="*/ 417 w 417" name="T2"/>
                    <a:gd fmla="*/ 936 h 936" name="T3"/>
                    <a:gd fmla="*/ 417 w 417" name="T4"/>
                    <a:gd fmla="*/ 546 h 936" name="T5"/>
                    <a:gd fmla="*/ 0 w 417" name="T6"/>
                    <a:gd fmla="*/ 0 h 936" name="T7"/>
                    <a:gd fmla="*/ 0 w 417" name="T8"/>
                    <a:gd fmla="*/ 589 h 9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6" w="417">
                      <a:moveTo>
                        <a:pt x="0" y="589"/>
                      </a:moveTo>
                      <a:lnTo>
                        <a:pt x="417" y="936"/>
                      </a:lnTo>
                      <a:lnTo>
                        <a:pt x="417" y="546"/>
                      </a:lnTo>
                      <a:lnTo>
                        <a:pt x="0" y="0"/>
                      </a:lnTo>
                      <a:lnTo>
                        <a:pt x="0" y="589"/>
                      </a:lnTo>
                      <a:close/>
                    </a:path>
                  </a:pathLst>
                </a:custGeom>
                <a:solidFill>
                  <a:srgbClr val="DBDCE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" name="Freeform 25"/>
                <p:cNvSpPr/>
                <p:nvPr/>
              </p:nvSpPr>
              <p:spPr bwMode="auto">
                <a:xfrm>
                  <a:off x="7599362" y="4184587"/>
                  <a:ext cx="479425" cy="1749425"/>
                </a:xfrm>
                <a:custGeom>
                  <a:gdLst>
                    <a:gd fmla="*/ 119 w 128" name="T0"/>
                    <a:gd fmla="*/ 394 h 466" name="T1"/>
                    <a:gd fmla="*/ 110 w 128" name="T2"/>
                    <a:gd fmla="*/ 466 h 466" name="T3"/>
                    <a:gd fmla="*/ 18 w 128" name="T4"/>
                    <a:gd fmla="*/ 466 h 466" name="T5"/>
                    <a:gd fmla="*/ 9 w 128" name="T6"/>
                    <a:gd fmla="*/ 394 h 466" name="T7"/>
                    <a:gd fmla="*/ 12 w 128" name="T8"/>
                    <a:gd fmla="*/ 166 h 466" name="T9"/>
                    <a:gd fmla="*/ 64 w 128" name="T10"/>
                    <a:gd fmla="*/ 0 h 466" name="T11"/>
                    <a:gd fmla="*/ 116 w 128" name="T12"/>
                    <a:gd fmla="*/ 166 h 466" name="T13"/>
                    <a:gd fmla="*/ 119 w 128" name="T14"/>
                    <a:gd fmla="*/ 394 h 46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66" w="128">
                      <a:moveTo>
                        <a:pt x="119" y="394"/>
                      </a:moveTo>
                      <a:cubicBezTo>
                        <a:pt x="115" y="438"/>
                        <a:pt x="110" y="466"/>
                        <a:pt x="110" y="466"/>
                      </a:cubicBezTo>
                      <a:cubicBezTo>
                        <a:pt x="18" y="466"/>
                        <a:pt x="18" y="466"/>
                        <a:pt x="18" y="466"/>
                      </a:cubicBezTo>
                      <a:cubicBezTo>
                        <a:pt x="18" y="466"/>
                        <a:pt x="13" y="438"/>
                        <a:pt x="9" y="394"/>
                      </a:cubicBezTo>
                      <a:cubicBezTo>
                        <a:pt x="3" y="337"/>
                        <a:pt x="0" y="252"/>
                        <a:pt x="12" y="166"/>
                      </a:cubicBezTo>
                      <a:cubicBezTo>
                        <a:pt x="27" y="70"/>
                        <a:pt x="64" y="0"/>
                        <a:pt x="64" y="0"/>
                      </a:cubicBezTo>
                      <a:cubicBezTo>
                        <a:pt x="64" y="0"/>
                        <a:pt x="101" y="70"/>
                        <a:pt x="116" y="166"/>
                      </a:cubicBezTo>
                      <a:cubicBezTo>
                        <a:pt x="128" y="252"/>
                        <a:pt x="125" y="337"/>
                        <a:pt x="119" y="394"/>
                      </a:cubicBezTo>
                      <a:close/>
                    </a:path>
                  </a:pathLst>
                </a:custGeom>
                <a:solidFill>
                  <a:srgbClr val="70748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" name="Freeform 26"/>
                <p:cNvSpPr/>
                <p:nvPr/>
              </p:nvSpPr>
              <p:spPr bwMode="auto">
                <a:xfrm>
                  <a:off x="7632699" y="5664137"/>
                  <a:ext cx="412750" cy="269875"/>
                </a:xfrm>
                <a:custGeom>
                  <a:gdLst>
                    <a:gd fmla="*/ 110 w 110" name="T0"/>
                    <a:gd fmla="*/ 0 h 72" name="T1"/>
                    <a:gd fmla="*/ 101 w 110" name="T2"/>
                    <a:gd fmla="*/ 72 h 72" name="T3"/>
                    <a:gd fmla="*/ 9 w 110" name="T4"/>
                    <a:gd fmla="*/ 72 h 72" name="T5"/>
                    <a:gd fmla="*/ 0 w 110" name="T6"/>
                    <a:gd fmla="*/ 0 h 72" name="T7"/>
                    <a:gd fmla="*/ 110 w 110" name="T8"/>
                    <a:gd fmla="*/ 0 h 7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2" w="110">
                      <a:moveTo>
                        <a:pt x="110" y="0"/>
                      </a:moveTo>
                      <a:cubicBezTo>
                        <a:pt x="106" y="44"/>
                        <a:pt x="101" y="72"/>
                        <a:pt x="101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72"/>
                        <a:pt x="4" y="44"/>
                        <a:pt x="0" y="0"/>
                      </a:cubicBez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41705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" name="Freeform 27"/>
                <p:cNvSpPr/>
                <p:nvPr/>
              </p:nvSpPr>
              <p:spPr bwMode="auto">
                <a:xfrm>
                  <a:off x="7599362" y="4184587"/>
                  <a:ext cx="239713" cy="1749425"/>
                </a:xfrm>
                <a:custGeom>
                  <a:gdLst>
                    <a:gd fmla="*/ 64 w 64" name="T0"/>
                    <a:gd fmla="*/ 0 h 466" name="T1"/>
                    <a:gd fmla="*/ 64 w 64" name="T2"/>
                    <a:gd fmla="*/ 466 h 466" name="T3"/>
                    <a:gd fmla="*/ 18 w 64" name="T4"/>
                    <a:gd fmla="*/ 466 h 466" name="T5"/>
                    <a:gd fmla="*/ 9 w 64" name="T6"/>
                    <a:gd fmla="*/ 394 h 466" name="T7"/>
                    <a:gd fmla="*/ 12 w 64" name="T8"/>
                    <a:gd fmla="*/ 166 h 466" name="T9"/>
                    <a:gd fmla="*/ 64 w 64" name="T10"/>
                    <a:gd fmla="*/ 0 h 46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6" w="64">
                      <a:moveTo>
                        <a:pt x="64" y="0"/>
                      </a:moveTo>
                      <a:cubicBezTo>
                        <a:pt x="64" y="466"/>
                        <a:pt x="64" y="466"/>
                        <a:pt x="64" y="466"/>
                      </a:cubicBezTo>
                      <a:cubicBezTo>
                        <a:pt x="18" y="466"/>
                        <a:pt x="18" y="466"/>
                        <a:pt x="18" y="466"/>
                      </a:cubicBezTo>
                      <a:cubicBezTo>
                        <a:pt x="18" y="466"/>
                        <a:pt x="13" y="438"/>
                        <a:pt x="9" y="394"/>
                      </a:cubicBezTo>
                      <a:cubicBezTo>
                        <a:pt x="3" y="337"/>
                        <a:pt x="0" y="252"/>
                        <a:pt x="12" y="166"/>
                      </a:cubicBezTo>
                      <a:cubicBezTo>
                        <a:pt x="27" y="70"/>
                        <a:pt x="64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E2E3E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" name="Freeform 28"/>
                <p:cNvSpPr/>
                <p:nvPr/>
              </p:nvSpPr>
              <p:spPr bwMode="auto">
                <a:xfrm>
                  <a:off x="7632699" y="5664137"/>
                  <a:ext cx="206375" cy="269875"/>
                </a:xfrm>
                <a:custGeom>
                  <a:gdLst>
                    <a:gd fmla="*/ 55 w 55" name="T0"/>
                    <a:gd fmla="*/ 0 h 72" name="T1"/>
                    <a:gd fmla="*/ 55 w 55" name="T2"/>
                    <a:gd fmla="*/ 72 h 72" name="T3"/>
                    <a:gd fmla="*/ 9 w 55" name="T4"/>
                    <a:gd fmla="*/ 72 h 72" name="T5"/>
                    <a:gd fmla="*/ 0 w 55" name="T6"/>
                    <a:gd fmla="*/ 0 h 72" name="T7"/>
                    <a:gd fmla="*/ 55 w 55" name="T8"/>
                    <a:gd fmla="*/ 0 h 7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2" w="55">
                      <a:moveTo>
                        <a:pt x="55" y="0"/>
                      </a:move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72"/>
                        <a:pt x="4" y="44"/>
                        <a:pt x="0" y="0"/>
                      </a:cubicBez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82E0A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" name="Rectangle 29"/>
                <p:cNvSpPr>
                  <a:spLocks noChangeArrowheads="1"/>
                </p:cNvSpPr>
                <p:nvPr/>
              </p:nvSpPr>
              <p:spPr bwMode="auto">
                <a:xfrm>
                  <a:off x="5267324" y="3978212"/>
                  <a:ext cx="1752600" cy="935037"/>
                </a:xfrm>
                <a:prstGeom prst="rect">
                  <a:avLst/>
                </a:prstGeom>
                <a:solidFill>
                  <a:srgbClr val="0E36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" name="Rectangle 30"/>
                <p:cNvSpPr>
                  <a:spLocks noChangeArrowheads="1"/>
                </p:cNvSpPr>
                <p:nvPr/>
              </p:nvSpPr>
              <p:spPr bwMode="auto">
                <a:xfrm>
                  <a:off x="5267324" y="4721162"/>
                  <a:ext cx="1752600" cy="192087"/>
                </a:xfrm>
                <a:prstGeom prst="rect">
                  <a:avLst/>
                </a:prstGeom>
                <a:solidFill>
                  <a:srgbClr val="36687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63" name="文本框 62"/>
          <p:cNvSpPr txBox="1"/>
          <p:nvPr/>
        </p:nvSpPr>
        <p:spPr>
          <a:xfrm>
            <a:off x="8792758" y="2899570"/>
            <a:ext cx="2789643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837737" y="2296672"/>
            <a:ext cx="2461465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09600" y="2899570"/>
            <a:ext cx="2789643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请输入内容概述，请输入内容概述，请输入内容概述。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</a:rPr>
              <a:t>请输入内容概述，请输入内容概述。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54580" y="2296672"/>
            <a:ext cx="2461465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/>
              <a:t>请输入小标题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247181" y="2749104"/>
            <a:ext cx="246146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altLang="en-US" lang="zh-CN" smtClean="0">
                <a:solidFill>
                  <a:srgbClr val="13475C"/>
                </a:solidFill>
              </a:rPr>
              <a:t>增长率</a:t>
            </a:r>
          </a:p>
          <a:p>
            <a:pPr algn="ctr"/>
            <a:r>
              <a:rPr altLang="en-US" lang="zh-CN" smtClean="0">
                <a:solidFill>
                  <a:srgbClr val="13475C"/>
                </a:solidFill>
              </a:rPr>
              <a:t>30%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08909" y="2684522"/>
            <a:ext cx="1040404" cy="1040404"/>
            <a:chOff x="4808909" y="2684522"/>
            <a:chExt cx="1040404" cy="1040404"/>
          </a:xfrm>
        </p:grpSpPr>
        <p:sp>
          <p:nvSpPr>
            <p:cNvPr id="38" name="Freeform 217"/>
            <p:cNvSpPr>
              <a:spLocks noEditPoints="1"/>
            </p:cNvSpPr>
            <p:nvPr/>
          </p:nvSpPr>
          <p:spPr bwMode="auto">
            <a:xfrm>
              <a:off x="5092596" y="3018759"/>
              <a:ext cx="524336" cy="393252"/>
            </a:xfrm>
            <a:custGeom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b="b" l="0" r="r" t="0"/>
              <a:pathLst>
                <a:path h="57" w="7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0E36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808909" y="2684522"/>
              <a:ext cx="1040404" cy="1040404"/>
            </a:xfrm>
            <a:prstGeom prst="ellipse">
              <a:avLst/>
            </a:prstGeom>
            <a:noFill/>
            <a:ln>
              <a:solidFill>
                <a:srgbClr val="0E3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4" name="灯片编号占位符 2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9E36A3E-9D01-490B-BF67-7F5C7F2331B2}" type="slidenum">
              <a:rPr altLang="en-US" lang="zh-CN" smtClean="0"/>
              <a:t>9</a:t>
            </a:fld>
          </a:p>
        </p:txBody>
      </p:sp>
    </p:spTree>
    <p:extLst>
      <p:ext uri="{BB962C8B-B14F-4D97-AF65-F5344CB8AC3E}">
        <p14:creationId val="2203371481"/>
      </p:ext>
    </p:extLst>
  </p:cSld>
  <p:clrMapOvr>
    <a:masterClrMapping/>
  </p:clrMapOvr>
  <p:transition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  <p:bldP grpId="0" spid="6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 panose="020f0302020204030204"/>
        <a:ea typeface="微软雅黑"/>
        <a:cs typeface="Arial"/>
      </a:majorFont>
      <a:minorFont>
        <a:latin typeface="Calibri" panose="020f0302020204030204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>
          <a:lnSpc>
            <a:spcPct val="130000"/>
          </a:lnSpc>
          <a:defRPr dirty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139</Paragraphs>
  <Slides>15</Slides>
  <Notes>2</Notes>
  <TotalTime>450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0">
      <vt:lpstr>Arial</vt:lpstr>
      <vt:lpstr>Calibri</vt:lpstr>
      <vt:lpstr>微软雅黑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2016-10-27T08:47:24Z</dcterms:created>
  <cp:lastModifiedBy>ypppt</cp:lastModifiedBy>
  <dcterms:modified xsi:type="dcterms:W3CDTF">2021-08-22T05:52:47Z</dcterms:modified>
  <cp:revision>36</cp:revision>
</cp:coreProperties>
</file>