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60" r:id="rId5"/>
    <p:sldId id="262" r:id="rId6"/>
    <p:sldId id="258" r:id="rId7"/>
    <p:sldId id="263" r:id="rId8"/>
    <p:sldId id="259" r:id="rId9"/>
    <p:sldId id="264" r:id="rId10"/>
    <p:sldId id="267" r:id="rId11"/>
    <p:sldId id="265" r:id="rId12"/>
    <p:sldId id="266" r:id="rId13"/>
    <p:sldId id="269" r:id="rId14"/>
    <p:sldId id="268" r:id="rId15"/>
    <p:sldId id="270" r:id="rId16"/>
    <p:sldId id="271" r:id="rId17"/>
    <p:sldId id="272" r:id="rId18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273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55" autoAdjust="0"/>
  </p:normalViewPr>
  <p:slideViewPr>
    <p:cSldViewPr snapToGrid="0">
      <p:cViewPr varScale="1">
        <p:scale>
          <a:sx n="88" d="100"/>
          <a:sy n="88" d="100"/>
        </p:scale>
        <p:origin x="204" y="108"/>
      </p:cViewPr>
      <p:guideLst>
        <p:guide orient="horz" pos="227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tags/tag1.xml" Type="http://schemas.openxmlformats.org/officeDocument/2006/relationships/tags"/><Relationship Id="rId2" Target="slideMasters/slideMaster2.xml" Type="http://schemas.openxmlformats.org/officeDocument/2006/relationships/slideMaster"/><Relationship Id="rId20" Target="presProps.xml" Type="http://schemas.openxmlformats.org/officeDocument/2006/relationships/presProps"/><Relationship Id="rId21" Target="viewProps.xml" Type="http://schemas.openxmlformats.org/officeDocument/2006/relationships/viewProps"/><Relationship Id="rId22" Target="theme/theme1.xml" Type="http://schemas.openxmlformats.org/officeDocument/2006/relationships/theme"/><Relationship Id="rId23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../theme/themeOverride1.xml" Type="http://schemas.openxmlformats.org/officeDocument/2006/relationships/themeOverride"/><Relationship Id="rId3" Target="colors1.xml" Type="http://schemas.microsoft.com/office/2011/relationships/chartColorStyle"/><Relationship Id="rId4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../theme/themeOverride2.xml" Type="http://schemas.openxmlformats.org/officeDocument/2006/relationships/themeOverride"/><Relationship Id="rId3" Target="colors2.xml" Type="http://schemas.microsoft.com/office/2011/relationships/chartColorStyle"/><Relationship Id="rId4" Target="style2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421D04"/>
              </a:solidFill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1-D2F8-4E75-BCEF-5272F1F2B195}"/>
              </c:ext>
            </c:extLst>
          </c:dPt>
          <c:dPt>
            <c:idx val="1"/>
            <c:invertIfNegative val="1"/>
            <c:explosion val="10"/>
            <c:spPr>
              <a:solidFill>
                <a:srgbClr val="755940"/>
              </a:solidFill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3-D2F8-4E75-BCEF-5272F1F2B19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p>
                  <a:pPr>
                    <a:defRPr sz="2000" b="0" i="0" u="none" strike="noStrike" kern="1200" baseline="0" smtId="4294967295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  <a:endParaRPr sz="2000" b="0" i="0" u="none" strike="noStrike" kern="1200" baseline="0" smtId="4294967295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fld id="{E7A19A0D-5235-4856-AB23-2F863F87FD49}" type="VALUE">
                      <a:rPr lang="en-US" altLang="zh-CN">
                        <a:solidFill>
                          <a:schemeClr val="bg1"/>
                        </a:solidFill>
                      </a:rPr>
                      <a:t>[值]</a:t>
                    </a:fld>
                    <a:endParaRPr lang="zh-CN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F8-4E75-BCEF-5272F1F2B1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2000" b="0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sz="2000" b="0" i="0" u="none" strike="noStrike" kern="1200" baseline="0" smtId="4294967295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0.72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F8-4E75-BCEF-5272F1F2B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6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defRPr>
          </a:pPr>
          <a:endParaRPr sz="1600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ea"/>
            <a:sym typeface="+mn-lt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+mn-lt"/>
          <a:ea typeface="+mn-ea"/>
          <a:cs typeface="+mn-ea"/>
          <a:sym typeface="+mn-lt"/>
        </a:defRPr>
      </a:pPr>
      <a:endParaRPr smtId="4294967295">
        <a:latin typeface="+mn-lt"/>
        <a:ea typeface="+mn-ea"/>
        <a:cs typeface="+mn-ea"/>
        <a:sym typeface="+mn-lt"/>
      </a:endParaRPr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circle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p>
                <a:pPr>
                  <a:defRPr sz="1600" b="0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sz="1600" b="0" i="0" u="none" strike="noStrike" kern="1200" baseline="0" smtId="4294967295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B5-46C5-9E7E-F9C18B5613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  <c:marker>
            <c:symbol val="circle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p>
                <a:pPr>
                  <a:defRPr sz="1600" b="0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sz="1600" b="0" i="0" u="none" strike="noStrike" kern="1200" baseline="0" smtId="4294967295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B5-46C5-9E7E-F9C18B5613C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pPr>
              <a:noFill/>
              <a:ln w="9525">
                <a:noFill/>
              </a:ln>
              <a:effectLst/>
            </c:spPr>
          </c:marker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p>
                <a:pPr>
                  <a:defRPr sz="1600" b="0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sz="1600" b="0" i="0" u="none" strike="noStrike" kern="1200" baseline="0" smtId="4294967295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B5-46C5-9E7E-F9C18B5613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43207312"/>
        <c:axId val="43206192"/>
      </c:lineChart>
      <c:catAx>
        <c:axId val="43207312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43206192"/>
        <c:auto val="0"/>
        <c:lblAlgn val="ctr"/>
        <c:lblOffset/>
        <c:noMultiLvlLbl val="0"/>
      </c:catAx>
      <c:valAx>
        <c:axId val="43206192"/>
        <c:scaling>
          <c:orientation/>
        </c:scaling>
        <c:delete val="1"/>
        <c:axPos val="l"/>
        <c:numFmt formatCode="General" sourceLinked="1"/>
        <c:majorTickMark val="none"/>
        <c:minorTickMark val="none"/>
        <c:crossAx val="43207312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+mn-lt"/>
          <a:ea typeface="+mn-ea"/>
          <a:cs typeface="+mn-ea"/>
          <a:sym typeface="+mn-lt"/>
        </a:defRPr>
      </a:pPr>
      <a:endParaRPr smtId="4294967295">
        <a:latin typeface="+mn-lt"/>
        <a:ea typeface="+mn-ea"/>
        <a:cs typeface="+mn-ea"/>
        <a:sym typeface="+mn-lt"/>
      </a:endParaRPr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1EFAD-63EB-470E-8F9C-390BC53C42B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51703-B17C-4551-A3FD-EEBF5120D6E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46277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1542430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6933037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6248098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2790991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9841985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5451322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3141674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5354007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1933461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5264778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06428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9086238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079804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10037864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5921963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8499800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1212546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3628252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40968182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11007725" y="4368800"/>
            <a:ext cx="1184275" cy="2489200"/>
            <a:chOff x="11002963" y="4373564"/>
            <a:chExt cx="1184275" cy="2489200"/>
          </a:xfrm>
        </p:grpSpPr>
        <p:sp>
          <p:nvSpPr>
            <p:cNvPr id="6" name="Freeform 26"/>
            <p:cNvSpPr/>
            <p:nvPr/>
          </p:nvSpPr>
          <p:spPr bwMode="auto">
            <a:xfrm>
              <a:off x="11379200" y="5930901"/>
              <a:ext cx="3175" cy="0"/>
            </a:xfrm>
            <a:custGeom>
              <a:gdLst>
                <a:gd name="T0" fmla="*/ 0 w 1"/>
                <a:gd name="T1" fmla="*/ 1 w 1"/>
                <a:gd name="T2" fmla="*/ 0 w 1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Freeform 27"/>
            <p:cNvSpPr/>
            <p:nvPr/>
          </p:nvSpPr>
          <p:spPr bwMode="auto">
            <a:xfrm flipH="1">
              <a:off x="11399838" y="6862764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28"/>
            <p:cNvSpPr/>
            <p:nvPr/>
          </p:nvSpPr>
          <p:spPr bwMode="auto">
            <a:xfrm>
              <a:off x="12123738" y="6207126"/>
              <a:ext cx="4763" cy="7938"/>
            </a:xfrm>
            <a:custGeom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1"/>
                    <a:pt x="1" y="1"/>
                    <a:pt x="1" y="2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29"/>
            <p:cNvSpPr/>
            <p:nvPr/>
          </p:nvSpPr>
          <p:spPr bwMode="auto">
            <a:xfrm>
              <a:off x="12038013" y="6450014"/>
              <a:ext cx="4763" cy="0"/>
            </a:xfrm>
            <a:custGeom>
              <a:gdLst>
                <a:gd name="T0" fmla="*/ 1 w 1"/>
                <a:gd name="T1" fmla="*/ 0 w 1"/>
                <a:gd name="T2" fmla="*/ 1 w 1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30"/>
            <p:cNvSpPr/>
            <p:nvPr/>
          </p:nvSpPr>
          <p:spPr bwMode="auto">
            <a:xfrm>
              <a:off x="11806238" y="6313489"/>
              <a:ext cx="4763" cy="0"/>
            </a:xfrm>
            <a:custGeom>
              <a:gdLst>
                <a:gd name="T0" fmla="*/ 1 w 1"/>
                <a:gd name="T1" fmla="*/ 0 w 1"/>
                <a:gd name="T2" fmla="*/ 1 w 1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31"/>
            <p:cNvSpPr/>
            <p:nvPr/>
          </p:nvSpPr>
          <p:spPr bwMode="auto">
            <a:xfrm flipH="1">
              <a:off x="12025313" y="643255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32"/>
            <p:cNvSpPr/>
            <p:nvPr/>
          </p:nvSpPr>
          <p:spPr bwMode="auto">
            <a:xfrm flipH="1">
              <a:off x="11768138" y="6573839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33"/>
            <p:cNvSpPr/>
            <p:nvPr/>
          </p:nvSpPr>
          <p:spPr bwMode="auto">
            <a:xfrm>
              <a:off x="11563350" y="6373814"/>
              <a:ext cx="3175" cy="0"/>
            </a:xfrm>
            <a:custGeom>
              <a:gdLst>
                <a:gd name="T0" fmla="*/ 0 w 1"/>
                <a:gd name="T1" fmla="*/ 1 w 1"/>
                <a:gd name="T2" fmla="*/ 0 w 1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34"/>
            <p:cNvSpPr/>
            <p:nvPr/>
          </p:nvSpPr>
          <p:spPr bwMode="auto">
            <a:xfrm>
              <a:off x="11404600" y="6199189"/>
              <a:ext cx="4763" cy="3175"/>
            </a:xfrm>
            <a:custGeom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35"/>
            <p:cNvSpPr/>
            <p:nvPr/>
          </p:nvSpPr>
          <p:spPr bwMode="auto">
            <a:xfrm flipH="1">
              <a:off x="11498263" y="6186489"/>
              <a:ext cx="0" cy="3175"/>
            </a:xfrm>
            <a:custGeom>
              <a:gdLst>
                <a:gd name="T0" fmla="*/ 0 h 1"/>
                <a:gd name="T1" fmla="*/ 1 h 1"/>
                <a:gd name="T2" fmla="*/ 0 h 1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6"/>
            <p:cNvSpPr/>
            <p:nvPr/>
          </p:nvSpPr>
          <p:spPr bwMode="auto">
            <a:xfrm flipH="1">
              <a:off x="11780838" y="5649914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37"/>
            <p:cNvSpPr/>
            <p:nvPr/>
          </p:nvSpPr>
          <p:spPr bwMode="auto">
            <a:xfrm flipH="1">
              <a:off x="11747500" y="573405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38"/>
            <p:cNvSpPr/>
            <p:nvPr/>
          </p:nvSpPr>
          <p:spPr bwMode="auto">
            <a:xfrm flipH="1">
              <a:off x="11220450" y="5561014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39"/>
            <p:cNvSpPr>
              <a:spLocks noEditPoints="1"/>
            </p:cNvSpPr>
            <p:nvPr/>
          </p:nvSpPr>
          <p:spPr bwMode="auto">
            <a:xfrm>
              <a:off x="11002963" y="4373564"/>
              <a:ext cx="1184275" cy="2489200"/>
            </a:xfrm>
            <a:custGeom>
              <a:gdLst>
                <a:gd name="T0" fmla="*/ 176 w 277"/>
                <a:gd name="T1" fmla="*/ 67 h 585"/>
                <a:gd name="T2" fmla="*/ 166 w 277"/>
                <a:gd name="T3" fmla="*/ 87 h 585"/>
                <a:gd name="T4" fmla="*/ 164 w 277"/>
                <a:gd name="T5" fmla="*/ 121 h 585"/>
                <a:gd name="T6" fmla="*/ 131 w 277"/>
                <a:gd name="T7" fmla="*/ 137 h 585"/>
                <a:gd name="T8" fmla="*/ 175 w 277"/>
                <a:gd name="T9" fmla="*/ 159 h 585"/>
                <a:gd name="T10" fmla="*/ 136 w 277"/>
                <a:gd name="T11" fmla="*/ 208 h 585"/>
                <a:gd name="T12" fmla="*/ 55 w 277"/>
                <a:gd name="T13" fmla="*/ 239 h 585"/>
                <a:gd name="T14" fmla="*/ 66 w 277"/>
                <a:gd name="T15" fmla="*/ 256 h 585"/>
                <a:gd name="T16" fmla="*/ 63 w 277"/>
                <a:gd name="T17" fmla="*/ 357 h 585"/>
                <a:gd name="T18" fmla="*/ 64 w 277"/>
                <a:gd name="T19" fmla="*/ 367 h 585"/>
                <a:gd name="T20" fmla="*/ 67 w 277"/>
                <a:gd name="T21" fmla="*/ 390 h 585"/>
                <a:gd name="T22" fmla="*/ 56 w 277"/>
                <a:gd name="T23" fmla="*/ 389 h 585"/>
                <a:gd name="T24" fmla="*/ 0 w 277"/>
                <a:gd name="T25" fmla="*/ 411 h 585"/>
                <a:gd name="T26" fmla="*/ 49 w 277"/>
                <a:gd name="T27" fmla="*/ 398 h 585"/>
                <a:gd name="T28" fmla="*/ 57 w 277"/>
                <a:gd name="T29" fmla="*/ 399 h 585"/>
                <a:gd name="T30" fmla="*/ 129 w 277"/>
                <a:gd name="T31" fmla="*/ 380 h 585"/>
                <a:gd name="T32" fmla="*/ 51 w 277"/>
                <a:gd name="T33" fmla="*/ 450 h 585"/>
                <a:gd name="T34" fmla="*/ 64 w 277"/>
                <a:gd name="T35" fmla="*/ 517 h 585"/>
                <a:gd name="T36" fmla="*/ 103 w 277"/>
                <a:gd name="T37" fmla="*/ 554 h 585"/>
                <a:gd name="T38" fmla="*/ 107 w 277"/>
                <a:gd name="T39" fmla="*/ 573 h 585"/>
                <a:gd name="T40" fmla="*/ 185 w 277"/>
                <a:gd name="T41" fmla="*/ 561 h 585"/>
                <a:gd name="T42" fmla="*/ 254 w 277"/>
                <a:gd name="T43" fmla="*/ 521 h 585"/>
                <a:gd name="T44" fmla="*/ 267 w 277"/>
                <a:gd name="T45" fmla="*/ 448 h 585"/>
                <a:gd name="T46" fmla="*/ 245 w 277"/>
                <a:gd name="T47" fmla="*/ 511 h 585"/>
                <a:gd name="T48" fmla="*/ 231 w 277"/>
                <a:gd name="T49" fmla="*/ 534 h 585"/>
                <a:gd name="T50" fmla="*/ 237 w 277"/>
                <a:gd name="T51" fmla="*/ 481 h 585"/>
                <a:gd name="T52" fmla="*/ 224 w 277"/>
                <a:gd name="T53" fmla="*/ 480 h 585"/>
                <a:gd name="T54" fmla="*/ 111 w 277"/>
                <a:gd name="T55" fmla="*/ 463 h 585"/>
                <a:gd name="T56" fmla="*/ 155 w 277"/>
                <a:gd name="T57" fmla="*/ 525 h 585"/>
                <a:gd name="T58" fmla="*/ 139 w 277"/>
                <a:gd name="T59" fmla="*/ 516 h 585"/>
                <a:gd name="T60" fmla="*/ 134 w 277"/>
                <a:gd name="T61" fmla="*/ 467 h 585"/>
                <a:gd name="T62" fmla="*/ 202 w 277"/>
                <a:gd name="T63" fmla="*/ 463 h 585"/>
                <a:gd name="T64" fmla="*/ 125 w 277"/>
                <a:gd name="T65" fmla="*/ 545 h 585"/>
                <a:gd name="T66" fmla="*/ 84 w 277"/>
                <a:gd name="T67" fmla="*/ 518 h 585"/>
                <a:gd name="T68" fmla="*/ 106 w 277"/>
                <a:gd name="T69" fmla="*/ 416 h 585"/>
                <a:gd name="T70" fmla="*/ 236 w 277"/>
                <a:gd name="T71" fmla="*/ 337 h 585"/>
                <a:gd name="T72" fmla="*/ 240 w 277"/>
                <a:gd name="T73" fmla="*/ 327 h 585"/>
                <a:gd name="T74" fmla="*/ 232 w 277"/>
                <a:gd name="T75" fmla="*/ 205 h 585"/>
                <a:gd name="T76" fmla="*/ 192 w 277"/>
                <a:gd name="T77" fmla="*/ 135 h 585"/>
                <a:gd name="T78" fmla="*/ 210 w 277"/>
                <a:gd name="T79" fmla="*/ 103 h 585"/>
                <a:gd name="T80" fmla="*/ 223 w 277"/>
                <a:gd name="T81" fmla="*/ 93 h 585"/>
                <a:gd name="T82" fmla="*/ 179 w 277"/>
                <a:gd name="T83" fmla="*/ 69 h 585"/>
                <a:gd name="T84" fmla="*/ 217 w 277"/>
                <a:gd name="T85" fmla="*/ 0 h 585"/>
                <a:gd name="T86" fmla="*/ 238 w 277"/>
                <a:gd name="T87" fmla="*/ 525 h 585"/>
                <a:gd name="T88" fmla="*/ 181 w 277"/>
                <a:gd name="T89" fmla="*/ 555 h 585"/>
                <a:gd name="T90" fmla="*/ 115 w 277"/>
                <a:gd name="T91" fmla="*/ 541 h 585"/>
                <a:gd name="T92" fmla="*/ 75 w 277"/>
                <a:gd name="T93" fmla="*/ 509 h 585"/>
                <a:gd name="T94" fmla="*/ 166 w 277"/>
                <a:gd name="T95" fmla="*/ 95 h 585"/>
                <a:gd name="T96" fmla="*/ 79 w 277"/>
                <a:gd name="T97" fmla="*/ 232 h 585"/>
                <a:gd name="T98" fmla="*/ 88 w 277"/>
                <a:gd name="T99" fmla="*/ 366 h 585"/>
                <a:gd name="T100" fmla="*/ 86 w 277"/>
                <a:gd name="T101" fmla="*/ 345 h 585"/>
                <a:gd name="T102" fmla="*/ 192 w 277"/>
                <a:gd name="T103" fmla="*/ 330 h 585"/>
                <a:gd name="T104" fmla="*/ 176 w 277"/>
                <a:gd name="T105" fmla="*/ 331 h 585"/>
                <a:gd name="T106" fmla="*/ 137 w 277"/>
                <a:gd name="T107" fmla="*/ 354 h 585"/>
                <a:gd name="T108" fmla="*/ 179 w 277"/>
                <a:gd name="T109" fmla="*/ 230 h 585"/>
                <a:gd name="T110" fmla="*/ 238 w 277"/>
                <a:gd name="T111" fmla="*/ 331 h 585"/>
                <a:gd name="T112" fmla="*/ 230 w 277"/>
                <a:gd name="T113" fmla="*/ 240 h 585"/>
                <a:gd name="T114" fmla="*/ 231 w 277"/>
                <a:gd name="T115" fmla="*/ 267 h 585"/>
                <a:gd name="T116" fmla="*/ 217 w 277"/>
                <a:gd name="T117" fmla="*/ 227 h 585"/>
                <a:gd name="T118" fmla="*/ 217 w 277"/>
                <a:gd name="T119" fmla="*/ 235 h 585"/>
                <a:gd name="T120" fmla="*/ 167 w 277"/>
                <a:gd name="T121" fmla="*/ 102 h 5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7" h="585">
                  <a:moveTo>
                    <a:pt x="207" y="1"/>
                  </a:moveTo>
                  <a:cubicBezTo>
                    <a:pt x="202" y="2"/>
                    <a:pt x="198" y="5"/>
                    <a:pt x="197" y="4"/>
                  </a:cubicBezTo>
                  <a:cubicBezTo>
                    <a:pt x="198" y="4"/>
                    <a:pt x="197" y="6"/>
                    <a:pt x="196" y="8"/>
                  </a:cubicBezTo>
                  <a:cubicBezTo>
                    <a:pt x="192" y="8"/>
                    <a:pt x="191" y="5"/>
                    <a:pt x="191" y="3"/>
                  </a:cubicBezTo>
                  <a:cubicBezTo>
                    <a:pt x="191" y="4"/>
                    <a:pt x="190" y="6"/>
                    <a:pt x="190" y="6"/>
                  </a:cubicBezTo>
                  <a:cubicBezTo>
                    <a:pt x="189" y="4"/>
                    <a:pt x="185" y="4"/>
                    <a:pt x="185" y="4"/>
                  </a:cubicBezTo>
                  <a:cubicBezTo>
                    <a:pt x="183" y="7"/>
                    <a:pt x="186" y="10"/>
                    <a:pt x="186" y="10"/>
                  </a:cubicBezTo>
                  <a:cubicBezTo>
                    <a:pt x="185" y="13"/>
                    <a:pt x="182" y="13"/>
                    <a:pt x="182" y="13"/>
                  </a:cubicBezTo>
                  <a:cubicBezTo>
                    <a:pt x="183" y="16"/>
                    <a:pt x="185" y="16"/>
                    <a:pt x="189" y="14"/>
                  </a:cubicBezTo>
                  <a:cubicBezTo>
                    <a:pt x="191" y="14"/>
                    <a:pt x="189" y="19"/>
                    <a:pt x="187" y="24"/>
                  </a:cubicBezTo>
                  <a:cubicBezTo>
                    <a:pt x="186" y="27"/>
                    <a:pt x="186" y="30"/>
                    <a:pt x="185" y="32"/>
                  </a:cubicBezTo>
                  <a:cubicBezTo>
                    <a:pt x="183" y="38"/>
                    <a:pt x="181" y="45"/>
                    <a:pt x="180" y="54"/>
                  </a:cubicBezTo>
                  <a:cubicBezTo>
                    <a:pt x="179" y="58"/>
                    <a:pt x="179" y="63"/>
                    <a:pt x="178" y="69"/>
                  </a:cubicBezTo>
                  <a:cubicBezTo>
                    <a:pt x="177" y="67"/>
                    <a:pt x="176" y="67"/>
                    <a:pt x="176" y="67"/>
                  </a:cubicBezTo>
                  <a:cubicBezTo>
                    <a:pt x="176" y="65"/>
                    <a:pt x="178" y="65"/>
                    <a:pt x="178" y="65"/>
                  </a:cubicBezTo>
                  <a:cubicBezTo>
                    <a:pt x="175" y="61"/>
                    <a:pt x="173" y="63"/>
                    <a:pt x="170" y="64"/>
                  </a:cubicBezTo>
                  <a:cubicBezTo>
                    <a:pt x="170" y="64"/>
                    <a:pt x="169" y="63"/>
                    <a:pt x="169" y="63"/>
                  </a:cubicBezTo>
                  <a:cubicBezTo>
                    <a:pt x="170" y="61"/>
                    <a:pt x="171" y="59"/>
                    <a:pt x="172" y="58"/>
                  </a:cubicBezTo>
                  <a:cubicBezTo>
                    <a:pt x="172" y="58"/>
                    <a:pt x="168" y="57"/>
                    <a:pt x="172" y="38"/>
                  </a:cubicBezTo>
                  <a:cubicBezTo>
                    <a:pt x="172" y="38"/>
                    <a:pt x="166" y="58"/>
                    <a:pt x="164" y="57"/>
                  </a:cubicBezTo>
                  <a:cubicBezTo>
                    <a:pt x="164" y="57"/>
                    <a:pt x="165" y="59"/>
                    <a:pt x="165" y="62"/>
                  </a:cubicBezTo>
                  <a:cubicBezTo>
                    <a:pt x="163" y="64"/>
                    <a:pt x="159" y="61"/>
                    <a:pt x="158" y="60"/>
                  </a:cubicBezTo>
                  <a:cubicBezTo>
                    <a:pt x="159" y="62"/>
                    <a:pt x="159" y="64"/>
                    <a:pt x="159" y="64"/>
                  </a:cubicBezTo>
                  <a:cubicBezTo>
                    <a:pt x="157" y="62"/>
                    <a:pt x="154" y="64"/>
                    <a:pt x="154" y="64"/>
                  </a:cubicBezTo>
                  <a:cubicBezTo>
                    <a:pt x="154" y="67"/>
                    <a:pt x="158" y="69"/>
                    <a:pt x="158" y="69"/>
                  </a:cubicBezTo>
                  <a:cubicBezTo>
                    <a:pt x="159" y="72"/>
                    <a:pt x="156" y="74"/>
                    <a:pt x="156" y="74"/>
                  </a:cubicBezTo>
                  <a:cubicBezTo>
                    <a:pt x="158" y="75"/>
                    <a:pt x="160" y="75"/>
                    <a:pt x="163" y="71"/>
                  </a:cubicBezTo>
                  <a:cubicBezTo>
                    <a:pt x="164" y="69"/>
                    <a:pt x="165" y="80"/>
                    <a:pt x="166" y="87"/>
                  </a:cubicBezTo>
                  <a:cubicBezTo>
                    <a:pt x="166" y="89"/>
                    <a:pt x="166" y="90"/>
                    <a:pt x="166" y="91"/>
                  </a:cubicBezTo>
                  <a:cubicBezTo>
                    <a:pt x="163" y="90"/>
                    <a:pt x="162" y="92"/>
                    <a:pt x="160" y="94"/>
                  </a:cubicBezTo>
                  <a:cubicBezTo>
                    <a:pt x="159" y="94"/>
                    <a:pt x="158" y="94"/>
                    <a:pt x="158" y="94"/>
                  </a:cubicBezTo>
                  <a:cubicBezTo>
                    <a:pt x="158" y="92"/>
                    <a:pt x="158" y="90"/>
                    <a:pt x="159" y="89"/>
                  </a:cubicBezTo>
                  <a:cubicBezTo>
                    <a:pt x="159" y="89"/>
                    <a:pt x="156" y="89"/>
                    <a:pt x="149" y="73"/>
                  </a:cubicBezTo>
                  <a:cubicBezTo>
                    <a:pt x="149" y="73"/>
                    <a:pt x="154" y="91"/>
                    <a:pt x="151" y="91"/>
                  </a:cubicBezTo>
                  <a:cubicBezTo>
                    <a:pt x="151" y="91"/>
                    <a:pt x="153" y="92"/>
                    <a:pt x="154" y="95"/>
                  </a:cubicBezTo>
                  <a:cubicBezTo>
                    <a:pt x="153" y="97"/>
                    <a:pt x="149" y="96"/>
                    <a:pt x="147" y="96"/>
                  </a:cubicBezTo>
                  <a:cubicBezTo>
                    <a:pt x="149" y="97"/>
                    <a:pt x="149" y="98"/>
                    <a:pt x="149" y="98"/>
                  </a:cubicBezTo>
                  <a:cubicBezTo>
                    <a:pt x="147" y="98"/>
                    <a:pt x="145" y="101"/>
                    <a:pt x="145" y="101"/>
                  </a:cubicBezTo>
                  <a:cubicBezTo>
                    <a:pt x="146" y="103"/>
                    <a:pt x="150" y="103"/>
                    <a:pt x="150" y="103"/>
                  </a:cubicBezTo>
                  <a:cubicBezTo>
                    <a:pt x="152" y="105"/>
                    <a:pt x="150" y="107"/>
                    <a:pt x="150" y="107"/>
                  </a:cubicBezTo>
                  <a:cubicBezTo>
                    <a:pt x="152" y="108"/>
                    <a:pt x="154" y="107"/>
                    <a:pt x="155" y="103"/>
                  </a:cubicBezTo>
                  <a:cubicBezTo>
                    <a:pt x="157" y="99"/>
                    <a:pt x="164" y="120"/>
                    <a:pt x="164" y="121"/>
                  </a:cubicBezTo>
                  <a:cubicBezTo>
                    <a:pt x="166" y="128"/>
                    <a:pt x="169" y="137"/>
                    <a:pt x="171" y="146"/>
                  </a:cubicBezTo>
                  <a:cubicBezTo>
                    <a:pt x="172" y="148"/>
                    <a:pt x="173" y="150"/>
                    <a:pt x="173" y="153"/>
                  </a:cubicBezTo>
                  <a:cubicBezTo>
                    <a:pt x="172" y="150"/>
                    <a:pt x="170" y="148"/>
                    <a:pt x="168" y="145"/>
                  </a:cubicBezTo>
                  <a:cubicBezTo>
                    <a:pt x="163" y="140"/>
                    <a:pt x="157" y="138"/>
                    <a:pt x="152" y="137"/>
                  </a:cubicBezTo>
                  <a:cubicBezTo>
                    <a:pt x="148" y="135"/>
                    <a:pt x="145" y="134"/>
                    <a:pt x="146" y="133"/>
                  </a:cubicBezTo>
                  <a:cubicBezTo>
                    <a:pt x="153" y="128"/>
                    <a:pt x="147" y="126"/>
                    <a:pt x="147" y="126"/>
                  </a:cubicBezTo>
                  <a:cubicBezTo>
                    <a:pt x="148" y="128"/>
                    <a:pt x="144" y="127"/>
                    <a:pt x="144" y="128"/>
                  </a:cubicBezTo>
                  <a:cubicBezTo>
                    <a:pt x="147" y="126"/>
                    <a:pt x="144" y="123"/>
                    <a:pt x="144" y="123"/>
                  </a:cubicBezTo>
                  <a:cubicBezTo>
                    <a:pt x="140" y="124"/>
                    <a:pt x="140" y="128"/>
                    <a:pt x="140" y="128"/>
                  </a:cubicBezTo>
                  <a:cubicBezTo>
                    <a:pt x="138" y="128"/>
                    <a:pt x="137" y="126"/>
                    <a:pt x="137" y="126"/>
                  </a:cubicBezTo>
                  <a:cubicBezTo>
                    <a:pt x="134" y="130"/>
                    <a:pt x="137" y="131"/>
                    <a:pt x="138" y="134"/>
                  </a:cubicBezTo>
                  <a:cubicBezTo>
                    <a:pt x="139" y="134"/>
                    <a:pt x="138" y="135"/>
                    <a:pt x="138" y="135"/>
                  </a:cubicBezTo>
                  <a:cubicBezTo>
                    <a:pt x="136" y="135"/>
                    <a:pt x="134" y="135"/>
                    <a:pt x="133" y="134"/>
                  </a:cubicBezTo>
                  <a:cubicBezTo>
                    <a:pt x="133" y="134"/>
                    <a:pt x="133" y="135"/>
                    <a:pt x="131" y="137"/>
                  </a:cubicBezTo>
                  <a:cubicBezTo>
                    <a:pt x="130" y="139"/>
                    <a:pt x="126" y="142"/>
                    <a:pt x="121" y="148"/>
                  </a:cubicBezTo>
                  <a:cubicBezTo>
                    <a:pt x="121" y="148"/>
                    <a:pt x="124" y="145"/>
                    <a:pt x="128" y="143"/>
                  </a:cubicBezTo>
                  <a:cubicBezTo>
                    <a:pt x="132" y="141"/>
                    <a:pt x="136" y="141"/>
                    <a:pt x="136" y="142"/>
                  </a:cubicBezTo>
                  <a:cubicBezTo>
                    <a:pt x="136" y="142"/>
                    <a:pt x="137" y="141"/>
                    <a:pt x="139" y="139"/>
                  </a:cubicBezTo>
                  <a:cubicBezTo>
                    <a:pt x="141" y="141"/>
                    <a:pt x="140" y="145"/>
                    <a:pt x="140" y="146"/>
                  </a:cubicBezTo>
                  <a:cubicBezTo>
                    <a:pt x="140" y="145"/>
                    <a:pt x="142" y="144"/>
                    <a:pt x="142" y="144"/>
                  </a:cubicBezTo>
                  <a:cubicBezTo>
                    <a:pt x="141" y="146"/>
                    <a:pt x="143" y="149"/>
                    <a:pt x="143" y="149"/>
                  </a:cubicBezTo>
                  <a:cubicBezTo>
                    <a:pt x="144" y="149"/>
                    <a:pt x="144" y="144"/>
                    <a:pt x="144" y="144"/>
                  </a:cubicBezTo>
                  <a:cubicBezTo>
                    <a:pt x="146" y="144"/>
                    <a:pt x="147" y="147"/>
                    <a:pt x="147" y="147"/>
                  </a:cubicBezTo>
                  <a:cubicBezTo>
                    <a:pt x="148" y="145"/>
                    <a:pt x="148" y="143"/>
                    <a:pt x="146" y="140"/>
                  </a:cubicBezTo>
                  <a:cubicBezTo>
                    <a:pt x="144" y="138"/>
                    <a:pt x="149" y="138"/>
                    <a:pt x="153" y="139"/>
                  </a:cubicBezTo>
                  <a:cubicBezTo>
                    <a:pt x="157" y="140"/>
                    <a:pt x="160" y="141"/>
                    <a:pt x="162" y="142"/>
                  </a:cubicBezTo>
                  <a:cubicBezTo>
                    <a:pt x="163" y="143"/>
                    <a:pt x="165" y="145"/>
                    <a:pt x="167" y="146"/>
                  </a:cubicBezTo>
                  <a:cubicBezTo>
                    <a:pt x="171" y="151"/>
                    <a:pt x="173" y="155"/>
                    <a:pt x="175" y="159"/>
                  </a:cubicBezTo>
                  <a:cubicBezTo>
                    <a:pt x="176" y="160"/>
                    <a:pt x="176" y="161"/>
                    <a:pt x="176" y="162"/>
                  </a:cubicBezTo>
                  <a:cubicBezTo>
                    <a:pt x="181" y="184"/>
                    <a:pt x="188" y="208"/>
                    <a:pt x="198" y="234"/>
                  </a:cubicBezTo>
                  <a:cubicBezTo>
                    <a:pt x="194" y="231"/>
                    <a:pt x="189" y="228"/>
                    <a:pt x="185" y="226"/>
                  </a:cubicBezTo>
                  <a:cubicBezTo>
                    <a:pt x="184" y="225"/>
                    <a:pt x="183" y="225"/>
                    <a:pt x="183" y="225"/>
                  </a:cubicBezTo>
                  <a:cubicBezTo>
                    <a:pt x="183" y="225"/>
                    <a:pt x="183" y="225"/>
                    <a:pt x="183" y="225"/>
                  </a:cubicBezTo>
                  <a:cubicBezTo>
                    <a:pt x="183" y="225"/>
                    <a:pt x="183" y="225"/>
                    <a:pt x="182" y="225"/>
                  </a:cubicBezTo>
                  <a:cubicBezTo>
                    <a:pt x="182" y="224"/>
                    <a:pt x="181" y="224"/>
                    <a:pt x="181" y="224"/>
                  </a:cubicBezTo>
                  <a:cubicBezTo>
                    <a:pt x="181" y="224"/>
                    <a:pt x="181" y="224"/>
                    <a:pt x="181" y="224"/>
                  </a:cubicBezTo>
                  <a:cubicBezTo>
                    <a:pt x="179" y="223"/>
                    <a:pt x="177" y="222"/>
                    <a:pt x="175" y="222"/>
                  </a:cubicBezTo>
                  <a:cubicBezTo>
                    <a:pt x="165" y="218"/>
                    <a:pt x="155" y="216"/>
                    <a:pt x="143" y="215"/>
                  </a:cubicBezTo>
                  <a:cubicBezTo>
                    <a:pt x="140" y="214"/>
                    <a:pt x="136" y="213"/>
                    <a:pt x="137" y="212"/>
                  </a:cubicBezTo>
                  <a:cubicBezTo>
                    <a:pt x="139" y="210"/>
                    <a:pt x="137" y="209"/>
                    <a:pt x="137" y="209"/>
                  </a:cubicBezTo>
                  <a:cubicBezTo>
                    <a:pt x="138" y="210"/>
                    <a:pt x="136" y="210"/>
                    <a:pt x="136" y="210"/>
                  </a:cubicBezTo>
                  <a:cubicBezTo>
                    <a:pt x="137" y="209"/>
                    <a:pt x="136" y="208"/>
                    <a:pt x="136" y="208"/>
                  </a:cubicBezTo>
                  <a:cubicBezTo>
                    <a:pt x="135" y="208"/>
                    <a:pt x="135" y="209"/>
                    <a:pt x="135" y="209"/>
                  </a:cubicBezTo>
                  <a:cubicBezTo>
                    <a:pt x="134" y="209"/>
                    <a:pt x="134" y="208"/>
                    <a:pt x="134" y="208"/>
                  </a:cubicBezTo>
                  <a:cubicBezTo>
                    <a:pt x="132" y="209"/>
                    <a:pt x="133" y="210"/>
                    <a:pt x="133" y="211"/>
                  </a:cubicBezTo>
                  <a:cubicBezTo>
                    <a:pt x="133" y="212"/>
                    <a:pt x="133" y="212"/>
                    <a:pt x="133" y="212"/>
                  </a:cubicBezTo>
                  <a:cubicBezTo>
                    <a:pt x="132" y="211"/>
                    <a:pt x="132" y="211"/>
                    <a:pt x="131" y="210"/>
                  </a:cubicBezTo>
                  <a:cubicBezTo>
                    <a:pt x="131" y="210"/>
                    <a:pt x="131" y="212"/>
                    <a:pt x="123" y="210"/>
                  </a:cubicBezTo>
                  <a:cubicBezTo>
                    <a:pt x="123" y="210"/>
                    <a:pt x="131" y="213"/>
                    <a:pt x="131" y="214"/>
                  </a:cubicBezTo>
                  <a:cubicBezTo>
                    <a:pt x="131" y="214"/>
                    <a:pt x="132" y="214"/>
                    <a:pt x="133" y="213"/>
                  </a:cubicBezTo>
                  <a:cubicBezTo>
                    <a:pt x="133" y="214"/>
                    <a:pt x="133" y="215"/>
                    <a:pt x="133" y="216"/>
                  </a:cubicBezTo>
                  <a:cubicBezTo>
                    <a:pt x="124" y="215"/>
                    <a:pt x="110" y="215"/>
                    <a:pt x="95" y="221"/>
                  </a:cubicBezTo>
                  <a:cubicBezTo>
                    <a:pt x="83" y="225"/>
                    <a:pt x="75" y="233"/>
                    <a:pt x="69" y="239"/>
                  </a:cubicBezTo>
                  <a:cubicBezTo>
                    <a:pt x="69" y="239"/>
                    <a:pt x="69" y="239"/>
                    <a:pt x="68" y="239"/>
                  </a:cubicBezTo>
                  <a:cubicBezTo>
                    <a:pt x="64" y="243"/>
                    <a:pt x="61" y="246"/>
                    <a:pt x="61" y="244"/>
                  </a:cubicBezTo>
                  <a:cubicBezTo>
                    <a:pt x="61" y="236"/>
                    <a:pt x="55" y="239"/>
                    <a:pt x="55" y="239"/>
                  </a:cubicBezTo>
                  <a:cubicBezTo>
                    <a:pt x="58" y="240"/>
                    <a:pt x="55" y="243"/>
                    <a:pt x="55" y="243"/>
                  </a:cubicBezTo>
                  <a:cubicBezTo>
                    <a:pt x="56" y="240"/>
                    <a:pt x="52" y="240"/>
                    <a:pt x="51" y="240"/>
                  </a:cubicBezTo>
                  <a:cubicBezTo>
                    <a:pt x="50" y="245"/>
                    <a:pt x="53" y="246"/>
                    <a:pt x="53" y="246"/>
                  </a:cubicBezTo>
                  <a:cubicBezTo>
                    <a:pt x="52" y="248"/>
                    <a:pt x="49" y="248"/>
                    <a:pt x="49" y="248"/>
                  </a:cubicBezTo>
                  <a:cubicBezTo>
                    <a:pt x="50" y="253"/>
                    <a:pt x="53" y="252"/>
                    <a:pt x="56" y="252"/>
                  </a:cubicBezTo>
                  <a:cubicBezTo>
                    <a:pt x="57" y="252"/>
                    <a:pt x="57" y="253"/>
                    <a:pt x="57" y="253"/>
                  </a:cubicBezTo>
                  <a:cubicBezTo>
                    <a:pt x="55" y="255"/>
                    <a:pt x="54" y="257"/>
                    <a:pt x="52" y="257"/>
                  </a:cubicBezTo>
                  <a:cubicBezTo>
                    <a:pt x="52" y="257"/>
                    <a:pt x="53" y="258"/>
                    <a:pt x="53" y="261"/>
                  </a:cubicBezTo>
                  <a:cubicBezTo>
                    <a:pt x="53" y="264"/>
                    <a:pt x="52" y="269"/>
                    <a:pt x="51" y="279"/>
                  </a:cubicBezTo>
                  <a:cubicBezTo>
                    <a:pt x="52" y="278"/>
                    <a:pt x="52" y="273"/>
                    <a:pt x="54" y="269"/>
                  </a:cubicBezTo>
                  <a:cubicBezTo>
                    <a:pt x="56" y="264"/>
                    <a:pt x="59" y="260"/>
                    <a:pt x="60" y="260"/>
                  </a:cubicBezTo>
                  <a:cubicBezTo>
                    <a:pt x="60" y="260"/>
                    <a:pt x="60" y="258"/>
                    <a:pt x="60" y="255"/>
                  </a:cubicBezTo>
                  <a:cubicBezTo>
                    <a:pt x="63" y="255"/>
                    <a:pt x="65" y="258"/>
                    <a:pt x="66" y="260"/>
                  </a:cubicBezTo>
                  <a:cubicBezTo>
                    <a:pt x="65" y="258"/>
                    <a:pt x="66" y="256"/>
                    <a:pt x="66" y="256"/>
                  </a:cubicBezTo>
                  <a:cubicBezTo>
                    <a:pt x="67" y="258"/>
                    <a:pt x="69" y="258"/>
                    <a:pt x="70" y="258"/>
                  </a:cubicBezTo>
                  <a:cubicBezTo>
                    <a:pt x="60" y="279"/>
                    <a:pt x="60" y="304"/>
                    <a:pt x="70" y="323"/>
                  </a:cubicBezTo>
                  <a:cubicBezTo>
                    <a:pt x="74" y="332"/>
                    <a:pt x="80" y="339"/>
                    <a:pt x="86" y="344"/>
                  </a:cubicBezTo>
                  <a:cubicBezTo>
                    <a:pt x="84" y="343"/>
                    <a:pt x="82" y="345"/>
                    <a:pt x="82" y="345"/>
                  </a:cubicBezTo>
                  <a:cubicBezTo>
                    <a:pt x="81" y="344"/>
                    <a:pt x="82" y="342"/>
                    <a:pt x="82" y="342"/>
                  </a:cubicBezTo>
                  <a:cubicBezTo>
                    <a:pt x="78" y="342"/>
                    <a:pt x="78" y="344"/>
                    <a:pt x="75" y="346"/>
                  </a:cubicBezTo>
                  <a:cubicBezTo>
                    <a:pt x="75" y="347"/>
                    <a:pt x="74" y="347"/>
                    <a:pt x="74" y="347"/>
                  </a:cubicBezTo>
                  <a:cubicBezTo>
                    <a:pt x="74" y="345"/>
                    <a:pt x="74" y="343"/>
                    <a:pt x="74" y="342"/>
                  </a:cubicBezTo>
                  <a:cubicBezTo>
                    <a:pt x="75" y="342"/>
                    <a:pt x="70" y="344"/>
                    <a:pt x="64" y="329"/>
                  </a:cubicBezTo>
                  <a:cubicBezTo>
                    <a:pt x="64" y="329"/>
                    <a:pt x="69" y="345"/>
                    <a:pt x="67" y="346"/>
                  </a:cubicBezTo>
                  <a:cubicBezTo>
                    <a:pt x="67" y="346"/>
                    <a:pt x="69" y="347"/>
                    <a:pt x="71" y="348"/>
                  </a:cubicBezTo>
                  <a:cubicBezTo>
                    <a:pt x="70" y="351"/>
                    <a:pt x="66" y="351"/>
                    <a:pt x="64" y="351"/>
                  </a:cubicBezTo>
                  <a:cubicBezTo>
                    <a:pt x="66" y="352"/>
                    <a:pt x="67" y="353"/>
                    <a:pt x="67" y="353"/>
                  </a:cubicBezTo>
                  <a:cubicBezTo>
                    <a:pt x="64" y="353"/>
                    <a:pt x="63" y="357"/>
                    <a:pt x="63" y="357"/>
                  </a:cubicBezTo>
                  <a:cubicBezTo>
                    <a:pt x="65" y="359"/>
                    <a:pt x="69" y="357"/>
                    <a:pt x="69" y="357"/>
                  </a:cubicBezTo>
                  <a:cubicBezTo>
                    <a:pt x="71" y="359"/>
                    <a:pt x="70" y="362"/>
                    <a:pt x="70" y="362"/>
                  </a:cubicBezTo>
                  <a:cubicBezTo>
                    <a:pt x="73" y="361"/>
                    <a:pt x="74" y="360"/>
                    <a:pt x="74" y="356"/>
                  </a:cubicBezTo>
                  <a:cubicBezTo>
                    <a:pt x="74" y="354"/>
                    <a:pt x="77" y="357"/>
                    <a:pt x="81" y="360"/>
                  </a:cubicBezTo>
                  <a:cubicBezTo>
                    <a:pt x="81" y="360"/>
                    <a:pt x="81" y="360"/>
                    <a:pt x="82" y="360"/>
                  </a:cubicBezTo>
                  <a:cubicBezTo>
                    <a:pt x="80" y="361"/>
                    <a:pt x="80" y="363"/>
                    <a:pt x="80" y="363"/>
                  </a:cubicBezTo>
                  <a:cubicBezTo>
                    <a:pt x="78" y="363"/>
                    <a:pt x="79" y="361"/>
                    <a:pt x="79" y="361"/>
                  </a:cubicBezTo>
                  <a:cubicBezTo>
                    <a:pt x="75" y="363"/>
                    <a:pt x="76" y="365"/>
                    <a:pt x="76" y="368"/>
                  </a:cubicBezTo>
                  <a:cubicBezTo>
                    <a:pt x="76" y="369"/>
                    <a:pt x="75" y="369"/>
                    <a:pt x="75" y="370"/>
                  </a:cubicBezTo>
                  <a:cubicBezTo>
                    <a:pt x="74" y="368"/>
                    <a:pt x="73" y="367"/>
                    <a:pt x="72" y="366"/>
                  </a:cubicBezTo>
                  <a:cubicBezTo>
                    <a:pt x="72" y="366"/>
                    <a:pt x="72" y="367"/>
                    <a:pt x="70" y="367"/>
                  </a:cubicBezTo>
                  <a:cubicBezTo>
                    <a:pt x="69" y="367"/>
                    <a:pt x="67" y="367"/>
                    <a:pt x="65" y="366"/>
                  </a:cubicBezTo>
                  <a:cubicBezTo>
                    <a:pt x="64" y="365"/>
                    <a:pt x="60" y="365"/>
                    <a:pt x="59" y="361"/>
                  </a:cubicBezTo>
                  <a:cubicBezTo>
                    <a:pt x="58" y="361"/>
                    <a:pt x="60" y="365"/>
                    <a:pt x="64" y="367"/>
                  </a:cubicBezTo>
                  <a:cubicBezTo>
                    <a:pt x="67" y="370"/>
                    <a:pt x="70" y="372"/>
                    <a:pt x="69" y="373"/>
                  </a:cubicBezTo>
                  <a:cubicBezTo>
                    <a:pt x="69" y="373"/>
                    <a:pt x="71" y="373"/>
                    <a:pt x="73" y="373"/>
                  </a:cubicBezTo>
                  <a:cubicBezTo>
                    <a:pt x="74" y="376"/>
                    <a:pt x="72" y="378"/>
                    <a:pt x="70" y="379"/>
                  </a:cubicBezTo>
                  <a:cubicBezTo>
                    <a:pt x="72" y="379"/>
                    <a:pt x="74" y="379"/>
                    <a:pt x="74" y="379"/>
                  </a:cubicBezTo>
                  <a:cubicBezTo>
                    <a:pt x="72" y="380"/>
                    <a:pt x="73" y="384"/>
                    <a:pt x="73" y="384"/>
                  </a:cubicBezTo>
                  <a:cubicBezTo>
                    <a:pt x="75" y="384"/>
                    <a:pt x="77" y="380"/>
                    <a:pt x="77" y="380"/>
                  </a:cubicBezTo>
                  <a:cubicBezTo>
                    <a:pt x="79" y="380"/>
                    <a:pt x="80" y="383"/>
                    <a:pt x="80" y="383"/>
                  </a:cubicBezTo>
                  <a:cubicBezTo>
                    <a:pt x="82" y="382"/>
                    <a:pt x="82" y="380"/>
                    <a:pt x="80" y="376"/>
                  </a:cubicBezTo>
                  <a:cubicBezTo>
                    <a:pt x="78" y="373"/>
                    <a:pt x="97" y="377"/>
                    <a:pt x="97" y="377"/>
                  </a:cubicBezTo>
                  <a:cubicBezTo>
                    <a:pt x="96" y="377"/>
                    <a:pt x="96" y="377"/>
                    <a:pt x="96" y="377"/>
                  </a:cubicBezTo>
                  <a:cubicBezTo>
                    <a:pt x="100" y="377"/>
                    <a:pt x="105" y="378"/>
                    <a:pt x="109" y="379"/>
                  </a:cubicBezTo>
                  <a:cubicBezTo>
                    <a:pt x="113" y="379"/>
                    <a:pt x="117" y="380"/>
                    <a:pt x="121" y="380"/>
                  </a:cubicBezTo>
                  <a:cubicBezTo>
                    <a:pt x="111" y="381"/>
                    <a:pt x="98" y="383"/>
                    <a:pt x="84" y="386"/>
                  </a:cubicBezTo>
                  <a:cubicBezTo>
                    <a:pt x="78" y="387"/>
                    <a:pt x="73" y="388"/>
                    <a:pt x="67" y="390"/>
                  </a:cubicBezTo>
                  <a:cubicBezTo>
                    <a:pt x="64" y="390"/>
                    <a:pt x="59" y="389"/>
                    <a:pt x="61" y="388"/>
                  </a:cubicBezTo>
                  <a:cubicBezTo>
                    <a:pt x="63" y="386"/>
                    <a:pt x="61" y="385"/>
                    <a:pt x="61" y="385"/>
                  </a:cubicBezTo>
                  <a:cubicBezTo>
                    <a:pt x="61" y="386"/>
                    <a:pt x="60" y="386"/>
                    <a:pt x="60" y="386"/>
                  </a:cubicBezTo>
                  <a:cubicBezTo>
                    <a:pt x="61" y="385"/>
                    <a:pt x="60" y="384"/>
                    <a:pt x="60" y="384"/>
                  </a:cubicBezTo>
                  <a:cubicBezTo>
                    <a:pt x="59" y="384"/>
                    <a:pt x="59" y="385"/>
                    <a:pt x="59" y="385"/>
                  </a:cubicBezTo>
                  <a:cubicBezTo>
                    <a:pt x="58" y="385"/>
                    <a:pt x="59" y="384"/>
                    <a:pt x="59" y="384"/>
                  </a:cubicBezTo>
                  <a:cubicBezTo>
                    <a:pt x="57" y="385"/>
                    <a:pt x="57" y="386"/>
                    <a:pt x="57" y="387"/>
                  </a:cubicBezTo>
                  <a:cubicBezTo>
                    <a:pt x="57" y="388"/>
                    <a:pt x="57" y="388"/>
                    <a:pt x="57" y="388"/>
                  </a:cubicBezTo>
                  <a:cubicBezTo>
                    <a:pt x="56" y="387"/>
                    <a:pt x="56" y="387"/>
                    <a:pt x="56" y="386"/>
                  </a:cubicBezTo>
                  <a:cubicBezTo>
                    <a:pt x="56" y="386"/>
                    <a:pt x="55" y="386"/>
                    <a:pt x="54" y="386"/>
                  </a:cubicBezTo>
                  <a:cubicBezTo>
                    <a:pt x="54" y="386"/>
                    <a:pt x="51" y="385"/>
                    <a:pt x="50" y="380"/>
                  </a:cubicBezTo>
                  <a:cubicBezTo>
                    <a:pt x="50" y="381"/>
                    <a:pt x="50" y="383"/>
                    <a:pt x="51" y="385"/>
                  </a:cubicBezTo>
                  <a:cubicBezTo>
                    <a:pt x="53" y="387"/>
                    <a:pt x="55" y="389"/>
                    <a:pt x="54" y="389"/>
                  </a:cubicBezTo>
                  <a:cubicBezTo>
                    <a:pt x="54" y="389"/>
                    <a:pt x="55" y="389"/>
                    <a:pt x="56" y="389"/>
                  </a:cubicBezTo>
                  <a:cubicBezTo>
                    <a:pt x="57" y="391"/>
                    <a:pt x="56" y="392"/>
                    <a:pt x="55" y="392"/>
                  </a:cubicBezTo>
                  <a:cubicBezTo>
                    <a:pt x="56" y="392"/>
                    <a:pt x="57" y="392"/>
                    <a:pt x="57" y="392"/>
                  </a:cubicBezTo>
                  <a:cubicBezTo>
                    <a:pt x="57" y="392"/>
                    <a:pt x="57" y="392"/>
                    <a:pt x="57" y="392"/>
                  </a:cubicBezTo>
                  <a:cubicBezTo>
                    <a:pt x="49" y="395"/>
                    <a:pt x="43" y="397"/>
                    <a:pt x="37" y="398"/>
                  </a:cubicBezTo>
                  <a:cubicBezTo>
                    <a:pt x="31" y="399"/>
                    <a:pt x="25" y="400"/>
                    <a:pt x="26" y="398"/>
                  </a:cubicBezTo>
                  <a:cubicBezTo>
                    <a:pt x="29" y="392"/>
                    <a:pt x="24" y="391"/>
                    <a:pt x="24" y="391"/>
                  </a:cubicBezTo>
                  <a:cubicBezTo>
                    <a:pt x="26" y="393"/>
                    <a:pt x="23" y="394"/>
                    <a:pt x="23" y="394"/>
                  </a:cubicBezTo>
                  <a:cubicBezTo>
                    <a:pt x="24" y="392"/>
                    <a:pt x="21" y="390"/>
                    <a:pt x="21" y="390"/>
                  </a:cubicBezTo>
                  <a:cubicBezTo>
                    <a:pt x="19" y="392"/>
                    <a:pt x="20" y="395"/>
                    <a:pt x="20" y="395"/>
                  </a:cubicBezTo>
                  <a:cubicBezTo>
                    <a:pt x="18" y="395"/>
                    <a:pt x="17" y="393"/>
                    <a:pt x="17" y="393"/>
                  </a:cubicBezTo>
                  <a:cubicBezTo>
                    <a:pt x="15" y="397"/>
                    <a:pt x="17" y="398"/>
                    <a:pt x="19" y="401"/>
                  </a:cubicBezTo>
                  <a:cubicBezTo>
                    <a:pt x="19" y="401"/>
                    <a:pt x="19" y="402"/>
                    <a:pt x="19" y="402"/>
                  </a:cubicBezTo>
                  <a:cubicBezTo>
                    <a:pt x="17" y="402"/>
                    <a:pt x="15" y="402"/>
                    <a:pt x="14" y="401"/>
                  </a:cubicBezTo>
                  <a:cubicBezTo>
                    <a:pt x="14" y="402"/>
                    <a:pt x="15" y="405"/>
                    <a:pt x="0" y="411"/>
                  </a:cubicBezTo>
                  <a:cubicBezTo>
                    <a:pt x="0" y="411"/>
                    <a:pt x="16" y="406"/>
                    <a:pt x="17" y="409"/>
                  </a:cubicBezTo>
                  <a:cubicBezTo>
                    <a:pt x="17" y="409"/>
                    <a:pt x="18" y="408"/>
                    <a:pt x="20" y="406"/>
                  </a:cubicBezTo>
                  <a:cubicBezTo>
                    <a:pt x="23" y="408"/>
                    <a:pt x="22" y="411"/>
                    <a:pt x="21" y="413"/>
                  </a:cubicBezTo>
                  <a:cubicBezTo>
                    <a:pt x="22" y="412"/>
                    <a:pt x="24" y="411"/>
                    <a:pt x="24" y="411"/>
                  </a:cubicBezTo>
                  <a:cubicBezTo>
                    <a:pt x="23" y="413"/>
                    <a:pt x="26" y="415"/>
                    <a:pt x="26" y="415"/>
                  </a:cubicBezTo>
                  <a:cubicBezTo>
                    <a:pt x="28" y="415"/>
                    <a:pt x="28" y="410"/>
                    <a:pt x="28" y="410"/>
                  </a:cubicBezTo>
                  <a:cubicBezTo>
                    <a:pt x="30" y="409"/>
                    <a:pt x="32" y="411"/>
                    <a:pt x="32" y="411"/>
                  </a:cubicBezTo>
                  <a:cubicBezTo>
                    <a:pt x="33" y="408"/>
                    <a:pt x="32" y="407"/>
                    <a:pt x="28" y="405"/>
                  </a:cubicBezTo>
                  <a:cubicBezTo>
                    <a:pt x="25" y="404"/>
                    <a:pt x="36" y="400"/>
                    <a:pt x="41" y="398"/>
                  </a:cubicBezTo>
                  <a:cubicBezTo>
                    <a:pt x="45" y="397"/>
                    <a:pt x="50" y="396"/>
                    <a:pt x="55" y="394"/>
                  </a:cubicBezTo>
                  <a:cubicBezTo>
                    <a:pt x="55" y="395"/>
                    <a:pt x="54" y="395"/>
                    <a:pt x="54" y="395"/>
                  </a:cubicBezTo>
                  <a:cubicBezTo>
                    <a:pt x="53" y="397"/>
                    <a:pt x="52" y="398"/>
                    <a:pt x="51" y="398"/>
                  </a:cubicBezTo>
                  <a:cubicBezTo>
                    <a:pt x="50" y="395"/>
                    <a:pt x="48" y="397"/>
                    <a:pt x="48" y="397"/>
                  </a:cubicBezTo>
                  <a:cubicBezTo>
                    <a:pt x="49" y="397"/>
                    <a:pt x="49" y="398"/>
                    <a:pt x="49" y="398"/>
                  </a:cubicBezTo>
                  <a:cubicBezTo>
                    <a:pt x="49" y="398"/>
                    <a:pt x="47" y="399"/>
                    <a:pt x="47" y="399"/>
                  </a:cubicBezTo>
                  <a:cubicBezTo>
                    <a:pt x="47" y="401"/>
                    <a:pt x="49" y="400"/>
                    <a:pt x="49" y="400"/>
                  </a:cubicBezTo>
                  <a:cubicBezTo>
                    <a:pt x="49" y="401"/>
                    <a:pt x="48" y="401"/>
                    <a:pt x="48" y="401"/>
                  </a:cubicBezTo>
                  <a:cubicBezTo>
                    <a:pt x="49" y="403"/>
                    <a:pt x="50" y="402"/>
                    <a:pt x="51" y="401"/>
                  </a:cubicBezTo>
                  <a:cubicBezTo>
                    <a:pt x="51" y="401"/>
                    <a:pt x="52" y="401"/>
                    <a:pt x="52" y="401"/>
                  </a:cubicBezTo>
                  <a:cubicBezTo>
                    <a:pt x="52" y="402"/>
                    <a:pt x="51" y="403"/>
                    <a:pt x="51" y="403"/>
                  </a:cubicBezTo>
                  <a:cubicBezTo>
                    <a:pt x="51" y="403"/>
                    <a:pt x="52" y="403"/>
                    <a:pt x="55" y="409"/>
                  </a:cubicBezTo>
                  <a:cubicBezTo>
                    <a:pt x="55" y="408"/>
                    <a:pt x="53" y="402"/>
                    <a:pt x="54" y="402"/>
                  </a:cubicBezTo>
                  <a:cubicBezTo>
                    <a:pt x="54" y="402"/>
                    <a:pt x="54" y="402"/>
                    <a:pt x="53" y="401"/>
                  </a:cubicBezTo>
                  <a:cubicBezTo>
                    <a:pt x="54" y="400"/>
                    <a:pt x="56" y="401"/>
                    <a:pt x="56" y="401"/>
                  </a:cubicBezTo>
                  <a:cubicBezTo>
                    <a:pt x="56" y="401"/>
                    <a:pt x="56" y="400"/>
                    <a:pt x="56" y="400"/>
                  </a:cubicBezTo>
                  <a:cubicBezTo>
                    <a:pt x="57" y="401"/>
                    <a:pt x="58" y="400"/>
                    <a:pt x="58" y="400"/>
                  </a:cubicBezTo>
                  <a:cubicBezTo>
                    <a:pt x="58" y="400"/>
                    <a:pt x="56" y="399"/>
                    <a:pt x="56" y="399"/>
                  </a:cubicBezTo>
                  <a:cubicBezTo>
                    <a:pt x="56" y="399"/>
                    <a:pt x="57" y="399"/>
                    <a:pt x="57" y="399"/>
                  </a:cubicBezTo>
                  <a:cubicBezTo>
                    <a:pt x="57" y="398"/>
                    <a:pt x="56" y="398"/>
                    <a:pt x="54" y="398"/>
                  </a:cubicBezTo>
                  <a:cubicBezTo>
                    <a:pt x="54" y="399"/>
                    <a:pt x="54" y="397"/>
                    <a:pt x="55" y="395"/>
                  </a:cubicBezTo>
                  <a:cubicBezTo>
                    <a:pt x="55" y="395"/>
                    <a:pt x="56" y="394"/>
                    <a:pt x="56" y="394"/>
                  </a:cubicBezTo>
                  <a:cubicBezTo>
                    <a:pt x="56" y="394"/>
                    <a:pt x="57" y="394"/>
                    <a:pt x="57" y="394"/>
                  </a:cubicBezTo>
                  <a:cubicBezTo>
                    <a:pt x="57" y="394"/>
                    <a:pt x="58" y="395"/>
                    <a:pt x="58" y="394"/>
                  </a:cubicBezTo>
                  <a:cubicBezTo>
                    <a:pt x="59" y="395"/>
                    <a:pt x="59" y="394"/>
                    <a:pt x="60" y="393"/>
                  </a:cubicBezTo>
                  <a:cubicBezTo>
                    <a:pt x="60" y="393"/>
                    <a:pt x="60" y="393"/>
                    <a:pt x="60" y="393"/>
                  </a:cubicBezTo>
                  <a:cubicBezTo>
                    <a:pt x="61" y="393"/>
                    <a:pt x="62" y="394"/>
                    <a:pt x="62" y="394"/>
                  </a:cubicBezTo>
                  <a:cubicBezTo>
                    <a:pt x="62" y="394"/>
                    <a:pt x="62" y="393"/>
                    <a:pt x="62" y="393"/>
                  </a:cubicBezTo>
                  <a:cubicBezTo>
                    <a:pt x="69" y="391"/>
                    <a:pt x="76" y="389"/>
                    <a:pt x="84" y="387"/>
                  </a:cubicBezTo>
                  <a:cubicBezTo>
                    <a:pt x="87" y="387"/>
                    <a:pt x="90" y="386"/>
                    <a:pt x="92" y="386"/>
                  </a:cubicBezTo>
                  <a:cubicBezTo>
                    <a:pt x="92" y="386"/>
                    <a:pt x="92" y="386"/>
                    <a:pt x="92" y="386"/>
                  </a:cubicBezTo>
                  <a:cubicBezTo>
                    <a:pt x="92" y="386"/>
                    <a:pt x="92" y="386"/>
                    <a:pt x="92" y="386"/>
                  </a:cubicBezTo>
                  <a:cubicBezTo>
                    <a:pt x="107" y="383"/>
                    <a:pt x="120" y="381"/>
                    <a:pt x="129" y="380"/>
                  </a:cubicBezTo>
                  <a:cubicBezTo>
                    <a:pt x="132" y="380"/>
                    <a:pt x="135" y="380"/>
                    <a:pt x="138" y="380"/>
                  </a:cubicBezTo>
                  <a:cubicBezTo>
                    <a:pt x="122" y="385"/>
                    <a:pt x="107" y="394"/>
                    <a:pt x="95" y="407"/>
                  </a:cubicBezTo>
                  <a:cubicBezTo>
                    <a:pt x="88" y="414"/>
                    <a:pt x="75" y="427"/>
                    <a:pt x="68" y="446"/>
                  </a:cubicBezTo>
                  <a:cubicBezTo>
                    <a:pt x="68" y="446"/>
                    <a:pt x="68" y="446"/>
                    <a:pt x="68" y="446"/>
                  </a:cubicBezTo>
                  <a:cubicBezTo>
                    <a:pt x="66" y="447"/>
                    <a:pt x="64" y="447"/>
                    <a:pt x="65" y="447"/>
                  </a:cubicBezTo>
                  <a:cubicBezTo>
                    <a:pt x="65" y="444"/>
                    <a:pt x="63" y="444"/>
                    <a:pt x="63" y="444"/>
                  </a:cubicBezTo>
                  <a:cubicBezTo>
                    <a:pt x="64" y="445"/>
                    <a:pt x="63" y="445"/>
                    <a:pt x="63" y="445"/>
                  </a:cubicBezTo>
                  <a:cubicBezTo>
                    <a:pt x="63" y="444"/>
                    <a:pt x="62" y="444"/>
                    <a:pt x="62" y="443"/>
                  </a:cubicBezTo>
                  <a:cubicBezTo>
                    <a:pt x="61" y="444"/>
                    <a:pt x="61" y="446"/>
                    <a:pt x="62" y="446"/>
                  </a:cubicBezTo>
                  <a:cubicBezTo>
                    <a:pt x="61" y="446"/>
                    <a:pt x="60" y="445"/>
                    <a:pt x="60" y="445"/>
                  </a:cubicBezTo>
                  <a:cubicBezTo>
                    <a:pt x="59" y="446"/>
                    <a:pt x="60" y="447"/>
                    <a:pt x="61" y="448"/>
                  </a:cubicBezTo>
                  <a:cubicBezTo>
                    <a:pt x="62" y="448"/>
                    <a:pt x="62" y="449"/>
                    <a:pt x="61" y="449"/>
                  </a:cubicBezTo>
                  <a:cubicBezTo>
                    <a:pt x="60" y="449"/>
                    <a:pt x="60" y="449"/>
                    <a:pt x="59" y="448"/>
                  </a:cubicBezTo>
                  <a:cubicBezTo>
                    <a:pt x="59" y="448"/>
                    <a:pt x="59" y="450"/>
                    <a:pt x="51" y="450"/>
                  </a:cubicBezTo>
                  <a:cubicBezTo>
                    <a:pt x="51" y="450"/>
                    <a:pt x="60" y="451"/>
                    <a:pt x="60" y="451"/>
                  </a:cubicBezTo>
                  <a:cubicBezTo>
                    <a:pt x="60" y="451"/>
                    <a:pt x="61" y="451"/>
                    <a:pt x="62" y="450"/>
                  </a:cubicBezTo>
                  <a:cubicBezTo>
                    <a:pt x="63" y="451"/>
                    <a:pt x="63" y="453"/>
                    <a:pt x="63" y="453"/>
                  </a:cubicBezTo>
                  <a:cubicBezTo>
                    <a:pt x="63" y="453"/>
                    <a:pt x="64" y="452"/>
                    <a:pt x="64" y="452"/>
                  </a:cubicBezTo>
                  <a:cubicBezTo>
                    <a:pt x="64" y="453"/>
                    <a:pt x="65" y="453"/>
                    <a:pt x="65" y="453"/>
                  </a:cubicBezTo>
                  <a:cubicBezTo>
                    <a:pt x="61" y="468"/>
                    <a:pt x="61" y="481"/>
                    <a:pt x="62" y="490"/>
                  </a:cubicBezTo>
                  <a:cubicBezTo>
                    <a:pt x="62" y="495"/>
                    <a:pt x="62" y="506"/>
                    <a:pt x="60" y="506"/>
                  </a:cubicBezTo>
                  <a:cubicBezTo>
                    <a:pt x="60" y="506"/>
                    <a:pt x="61" y="507"/>
                    <a:pt x="63" y="509"/>
                  </a:cubicBezTo>
                  <a:cubicBezTo>
                    <a:pt x="61" y="512"/>
                    <a:pt x="57" y="511"/>
                    <a:pt x="56" y="510"/>
                  </a:cubicBezTo>
                  <a:cubicBezTo>
                    <a:pt x="57" y="511"/>
                    <a:pt x="58" y="513"/>
                    <a:pt x="58" y="513"/>
                  </a:cubicBezTo>
                  <a:cubicBezTo>
                    <a:pt x="56" y="512"/>
                    <a:pt x="54" y="515"/>
                    <a:pt x="54" y="515"/>
                  </a:cubicBezTo>
                  <a:cubicBezTo>
                    <a:pt x="54" y="517"/>
                    <a:pt x="59" y="517"/>
                    <a:pt x="59" y="517"/>
                  </a:cubicBezTo>
                  <a:cubicBezTo>
                    <a:pt x="60" y="519"/>
                    <a:pt x="59" y="521"/>
                    <a:pt x="59" y="521"/>
                  </a:cubicBezTo>
                  <a:cubicBezTo>
                    <a:pt x="61" y="522"/>
                    <a:pt x="62" y="521"/>
                    <a:pt x="64" y="517"/>
                  </a:cubicBezTo>
                  <a:cubicBezTo>
                    <a:pt x="65" y="515"/>
                    <a:pt x="67" y="519"/>
                    <a:pt x="69" y="523"/>
                  </a:cubicBezTo>
                  <a:cubicBezTo>
                    <a:pt x="72" y="526"/>
                    <a:pt x="75" y="530"/>
                    <a:pt x="75" y="530"/>
                  </a:cubicBezTo>
                  <a:cubicBezTo>
                    <a:pt x="73" y="527"/>
                    <a:pt x="67" y="513"/>
                    <a:pt x="71" y="514"/>
                  </a:cubicBezTo>
                  <a:cubicBezTo>
                    <a:pt x="75" y="516"/>
                    <a:pt x="77" y="514"/>
                    <a:pt x="77" y="513"/>
                  </a:cubicBezTo>
                  <a:cubicBezTo>
                    <a:pt x="81" y="520"/>
                    <a:pt x="85" y="527"/>
                    <a:pt x="91" y="533"/>
                  </a:cubicBezTo>
                  <a:cubicBezTo>
                    <a:pt x="98" y="541"/>
                    <a:pt x="107" y="548"/>
                    <a:pt x="116" y="552"/>
                  </a:cubicBezTo>
                  <a:cubicBezTo>
                    <a:pt x="116" y="553"/>
                    <a:pt x="117" y="554"/>
                    <a:pt x="117" y="554"/>
                  </a:cubicBezTo>
                  <a:cubicBezTo>
                    <a:pt x="118" y="554"/>
                    <a:pt x="118" y="554"/>
                    <a:pt x="119" y="553"/>
                  </a:cubicBezTo>
                  <a:cubicBezTo>
                    <a:pt x="123" y="555"/>
                    <a:pt x="128" y="557"/>
                    <a:pt x="133" y="558"/>
                  </a:cubicBezTo>
                  <a:cubicBezTo>
                    <a:pt x="131" y="558"/>
                    <a:pt x="128" y="558"/>
                    <a:pt x="126" y="558"/>
                  </a:cubicBezTo>
                  <a:cubicBezTo>
                    <a:pt x="122" y="559"/>
                    <a:pt x="118" y="560"/>
                    <a:pt x="114" y="561"/>
                  </a:cubicBezTo>
                  <a:cubicBezTo>
                    <a:pt x="114" y="561"/>
                    <a:pt x="113" y="561"/>
                    <a:pt x="112" y="561"/>
                  </a:cubicBezTo>
                  <a:cubicBezTo>
                    <a:pt x="108" y="562"/>
                    <a:pt x="105" y="563"/>
                    <a:pt x="105" y="561"/>
                  </a:cubicBezTo>
                  <a:cubicBezTo>
                    <a:pt x="108" y="554"/>
                    <a:pt x="103" y="554"/>
                    <a:pt x="103" y="554"/>
                  </a:cubicBezTo>
                  <a:cubicBezTo>
                    <a:pt x="105" y="556"/>
                    <a:pt x="101" y="557"/>
                    <a:pt x="101" y="557"/>
                  </a:cubicBezTo>
                  <a:cubicBezTo>
                    <a:pt x="103" y="555"/>
                    <a:pt x="99" y="553"/>
                    <a:pt x="99" y="553"/>
                  </a:cubicBezTo>
                  <a:cubicBezTo>
                    <a:pt x="96" y="556"/>
                    <a:pt x="98" y="559"/>
                    <a:pt x="98" y="559"/>
                  </a:cubicBezTo>
                  <a:cubicBezTo>
                    <a:pt x="97" y="560"/>
                    <a:pt x="95" y="559"/>
                    <a:pt x="95" y="559"/>
                  </a:cubicBezTo>
                  <a:cubicBezTo>
                    <a:pt x="93" y="564"/>
                    <a:pt x="97" y="564"/>
                    <a:pt x="99" y="565"/>
                  </a:cubicBezTo>
                  <a:cubicBezTo>
                    <a:pt x="100" y="566"/>
                    <a:pt x="100" y="566"/>
                    <a:pt x="100" y="567"/>
                  </a:cubicBezTo>
                  <a:cubicBezTo>
                    <a:pt x="98" y="567"/>
                    <a:pt x="96" y="568"/>
                    <a:pt x="95" y="568"/>
                  </a:cubicBezTo>
                  <a:cubicBezTo>
                    <a:pt x="95" y="568"/>
                    <a:pt x="95" y="569"/>
                    <a:pt x="95" y="571"/>
                  </a:cubicBezTo>
                  <a:cubicBezTo>
                    <a:pt x="94" y="573"/>
                    <a:pt x="93" y="577"/>
                    <a:pt x="93" y="585"/>
                  </a:cubicBezTo>
                  <a:cubicBezTo>
                    <a:pt x="93" y="584"/>
                    <a:pt x="93" y="581"/>
                    <a:pt x="95" y="578"/>
                  </a:cubicBezTo>
                  <a:cubicBezTo>
                    <a:pt x="97" y="574"/>
                    <a:pt x="100" y="572"/>
                    <a:pt x="101" y="573"/>
                  </a:cubicBezTo>
                  <a:cubicBezTo>
                    <a:pt x="101" y="573"/>
                    <a:pt x="101" y="572"/>
                    <a:pt x="102" y="570"/>
                  </a:cubicBezTo>
                  <a:cubicBezTo>
                    <a:pt x="105" y="570"/>
                    <a:pt x="106" y="574"/>
                    <a:pt x="106" y="575"/>
                  </a:cubicBezTo>
                  <a:cubicBezTo>
                    <a:pt x="106" y="574"/>
                    <a:pt x="107" y="573"/>
                    <a:pt x="107" y="573"/>
                  </a:cubicBezTo>
                  <a:cubicBezTo>
                    <a:pt x="107" y="575"/>
                    <a:pt x="110" y="577"/>
                    <a:pt x="110" y="577"/>
                  </a:cubicBezTo>
                  <a:cubicBezTo>
                    <a:pt x="111" y="576"/>
                    <a:pt x="109" y="572"/>
                    <a:pt x="109" y="572"/>
                  </a:cubicBezTo>
                  <a:cubicBezTo>
                    <a:pt x="110" y="571"/>
                    <a:pt x="113" y="573"/>
                    <a:pt x="112" y="573"/>
                  </a:cubicBezTo>
                  <a:cubicBezTo>
                    <a:pt x="112" y="571"/>
                    <a:pt x="112" y="569"/>
                    <a:pt x="108" y="567"/>
                  </a:cubicBezTo>
                  <a:cubicBezTo>
                    <a:pt x="107" y="567"/>
                    <a:pt x="110" y="564"/>
                    <a:pt x="114" y="563"/>
                  </a:cubicBezTo>
                  <a:cubicBezTo>
                    <a:pt x="115" y="562"/>
                    <a:pt x="116" y="562"/>
                    <a:pt x="117" y="562"/>
                  </a:cubicBezTo>
                  <a:cubicBezTo>
                    <a:pt x="120" y="561"/>
                    <a:pt x="123" y="560"/>
                    <a:pt x="126" y="560"/>
                  </a:cubicBezTo>
                  <a:cubicBezTo>
                    <a:pt x="131" y="560"/>
                    <a:pt x="135" y="559"/>
                    <a:pt x="139" y="559"/>
                  </a:cubicBezTo>
                  <a:cubicBezTo>
                    <a:pt x="151" y="561"/>
                    <a:pt x="164" y="561"/>
                    <a:pt x="176" y="557"/>
                  </a:cubicBezTo>
                  <a:cubicBezTo>
                    <a:pt x="179" y="558"/>
                    <a:pt x="183" y="558"/>
                    <a:pt x="182" y="559"/>
                  </a:cubicBezTo>
                  <a:cubicBezTo>
                    <a:pt x="180" y="561"/>
                    <a:pt x="183" y="562"/>
                    <a:pt x="183" y="562"/>
                  </a:cubicBezTo>
                  <a:cubicBezTo>
                    <a:pt x="182" y="561"/>
                    <a:pt x="183" y="561"/>
                    <a:pt x="183" y="561"/>
                  </a:cubicBezTo>
                  <a:cubicBezTo>
                    <a:pt x="183" y="562"/>
                    <a:pt x="184" y="563"/>
                    <a:pt x="184" y="563"/>
                  </a:cubicBezTo>
                  <a:cubicBezTo>
                    <a:pt x="185" y="563"/>
                    <a:pt x="185" y="561"/>
                    <a:pt x="185" y="561"/>
                  </a:cubicBezTo>
                  <a:cubicBezTo>
                    <a:pt x="186" y="561"/>
                    <a:pt x="186" y="562"/>
                    <a:pt x="186" y="562"/>
                  </a:cubicBezTo>
                  <a:cubicBezTo>
                    <a:pt x="187" y="561"/>
                    <a:pt x="186" y="560"/>
                    <a:pt x="186" y="559"/>
                  </a:cubicBezTo>
                  <a:cubicBezTo>
                    <a:pt x="186" y="559"/>
                    <a:pt x="186" y="558"/>
                    <a:pt x="186" y="558"/>
                  </a:cubicBezTo>
                  <a:cubicBezTo>
                    <a:pt x="187" y="558"/>
                    <a:pt x="187" y="559"/>
                    <a:pt x="188" y="559"/>
                  </a:cubicBezTo>
                  <a:cubicBezTo>
                    <a:pt x="188" y="559"/>
                    <a:pt x="188" y="558"/>
                    <a:pt x="195" y="557"/>
                  </a:cubicBezTo>
                  <a:cubicBezTo>
                    <a:pt x="194" y="556"/>
                    <a:pt x="187" y="557"/>
                    <a:pt x="187" y="556"/>
                  </a:cubicBezTo>
                  <a:cubicBezTo>
                    <a:pt x="187" y="556"/>
                    <a:pt x="187" y="556"/>
                    <a:pt x="186" y="557"/>
                  </a:cubicBezTo>
                  <a:cubicBezTo>
                    <a:pt x="185" y="556"/>
                    <a:pt x="185" y="556"/>
                    <a:pt x="185" y="555"/>
                  </a:cubicBezTo>
                  <a:cubicBezTo>
                    <a:pt x="189" y="555"/>
                    <a:pt x="193" y="554"/>
                    <a:pt x="198" y="553"/>
                  </a:cubicBezTo>
                  <a:cubicBezTo>
                    <a:pt x="212" y="549"/>
                    <a:pt x="231" y="540"/>
                    <a:pt x="244" y="523"/>
                  </a:cubicBezTo>
                  <a:cubicBezTo>
                    <a:pt x="244" y="522"/>
                    <a:pt x="244" y="522"/>
                    <a:pt x="245" y="522"/>
                  </a:cubicBezTo>
                  <a:cubicBezTo>
                    <a:pt x="247" y="527"/>
                    <a:pt x="250" y="523"/>
                    <a:pt x="250" y="523"/>
                  </a:cubicBezTo>
                  <a:cubicBezTo>
                    <a:pt x="248" y="523"/>
                    <a:pt x="250" y="520"/>
                    <a:pt x="249" y="520"/>
                  </a:cubicBezTo>
                  <a:cubicBezTo>
                    <a:pt x="250" y="522"/>
                    <a:pt x="254" y="521"/>
                    <a:pt x="254" y="521"/>
                  </a:cubicBezTo>
                  <a:cubicBezTo>
                    <a:pt x="254" y="517"/>
                    <a:pt x="251" y="516"/>
                    <a:pt x="251" y="516"/>
                  </a:cubicBezTo>
                  <a:cubicBezTo>
                    <a:pt x="251" y="514"/>
                    <a:pt x="253" y="514"/>
                    <a:pt x="253" y="514"/>
                  </a:cubicBezTo>
                  <a:cubicBezTo>
                    <a:pt x="253" y="512"/>
                    <a:pt x="252" y="511"/>
                    <a:pt x="251" y="511"/>
                  </a:cubicBezTo>
                  <a:cubicBezTo>
                    <a:pt x="258" y="497"/>
                    <a:pt x="262" y="483"/>
                    <a:pt x="263" y="473"/>
                  </a:cubicBezTo>
                  <a:cubicBezTo>
                    <a:pt x="265" y="467"/>
                    <a:pt x="266" y="463"/>
                    <a:pt x="267" y="465"/>
                  </a:cubicBezTo>
                  <a:cubicBezTo>
                    <a:pt x="271" y="471"/>
                    <a:pt x="274" y="466"/>
                    <a:pt x="274" y="466"/>
                  </a:cubicBezTo>
                  <a:cubicBezTo>
                    <a:pt x="272" y="467"/>
                    <a:pt x="273" y="464"/>
                    <a:pt x="273" y="464"/>
                  </a:cubicBezTo>
                  <a:cubicBezTo>
                    <a:pt x="274" y="466"/>
                    <a:pt x="277" y="464"/>
                    <a:pt x="277" y="464"/>
                  </a:cubicBezTo>
                  <a:cubicBezTo>
                    <a:pt x="276" y="460"/>
                    <a:pt x="273" y="460"/>
                    <a:pt x="273" y="460"/>
                  </a:cubicBezTo>
                  <a:cubicBezTo>
                    <a:pt x="273" y="458"/>
                    <a:pt x="275" y="457"/>
                    <a:pt x="275" y="457"/>
                  </a:cubicBezTo>
                  <a:cubicBezTo>
                    <a:pt x="273" y="453"/>
                    <a:pt x="271" y="455"/>
                    <a:pt x="268" y="456"/>
                  </a:cubicBezTo>
                  <a:cubicBezTo>
                    <a:pt x="267" y="456"/>
                    <a:pt x="267" y="456"/>
                    <a:pt x="266" y="456"/>
                  </a:cubicBezTo>
                  <a:cubicBezTo>
                    <a:pt x="267" y="453"/>
                    <a:pt x="268" y="452"/>
                    <a:pt x="269" y="451"/>
                  </a:cubicBezTo>
                  <a:cubicBezTo>
                    <a:pt x="269" y="451"/>
                    <a:pt x="268" y="450"/>
                    <a:pt x="267" y="448"/>
                  </a:cubicBezTo>
                  <a:cubicBezTo>
                    <a:pt x="266" y="446"/>
                    <a:pt x="266" y="440"/>
                    <a:pt x="263" y="433"/>
                  </a:cubicBezTo>
                  <a:cubicBezTo>
                    <a:pt x="263" y="434"/>
                    <a:pt x="264" y="437"/>
                    <a:pt x="264" y="441"/>
                  </a:cubicBezTo>
                  <a:cubicBezTo>
                    <a:pt x="263" y="446"/>
                    <a:pt x="262" y="451"/>
                    <a:pt x="261" y="450"/>
                  </a:cubicBezTo>
                  <a:cubicBezTo>
                    <a:pt x="261" y="450"/>
                    <a:pt x="262" y="452"/>
                    <a:pt x="263" y="455"/>
                  </a:cubicBezTo>
                  <a:cubicBezTo>
                    <a:pt x="260" y="457"/>
                    <a:pt x="257" y="454"/>
                    <a:pt x="256" y="453"/>
                  </a:cubicBezTo>
                  <a:cubicBezTo>
                    <a:pt x="257" y="455"/>
                    <a:pt x="257" y="457"/>
                    <a:pt x="257" y="457"/>
                  </a:cubicBezTo>
                  <a:cubicBezTo>
                    <a:pt x="255" y="455"/>
                    <a:pt x="252" y="457"/>
                    <a:pt x="252" y="457"/>
                  </a:cubicBezTo>
                  <a:cubicBezTo>
                    <a:pt x="252" y="460"/>
                    <a:pt x="256" y="461"/>
                    <a:pt x="256" y="461"/>
                  </a:cubicBezTo>
                  <a:cubicBezTo>
                    <a:pt x="256" y="464"/>
                    <a:pt x="253" y="465"/>
                    <a:pt x="253" y="465"/>
                  </a:cubicBezTo>
                  <a:cubicBezTo>
                    <a:pt x="255" y="467"/>
                    <a:pt x="257" y="467"/>
                    <a:pt x="260" y="464"/>
                  </a:cubicBezTo>
                  <a:cubicBezTo>
                    <a:pt x="263" y="462"/>
                    <a:pt x="261" y="476"/>
                    <a:pt x="260" y="482"/>
                  </a:cubicBezTo>
                  <a:cubicBezTo>
                    <a:pt x="258" y="491"/>
                    <a:pt x="255" y="501"/>
                    <a:pt x="249" y="511"/>
                  </a:cubicBezTo>
                  <a:cubicBezTo>
                    <a:pt x="248" y="511"/>
                    <a:pt x="247" y="512"/>
                    <a:pt x="246" y="512"/>
                  </a:cubicBezTo>
                  <a:cubicBezTo>
                    <a:pt x="245" y="512"/>
                    <a:pt x="245" y="511"/>
                    <a:pt x="245" y="511"/>
                  </a:cubicBezTo>
                  <a:cubicBezTo>
                    <a:pt x="246" y="509"/>
                    <a:pt x="247" y="507"/>
                    <a:pt x="248" y="506"/>
                  </a:cubicBezTo>
                  <a:cubicBezTo>
                    <a:pt x="248" y="506"/>
                    <a:pt x="247" y="506"/>
                    <a:pt x="246" y="504"/>
                  </a:cubicBezTo>
                  <a:cubicBezTo>
                    <a:pt x="245" y="501"/>
                    <a:pt x="245" y="496"/>
                    <a:pt x="243" y="488"/>
                  </a:cubicBezTo>
                  <a:cubicBezTo>
                    <a:pt x="243" y="489"/>
                    <a:pt x="243" y="493"/>
                    <a:pt x="243" y="497"/>
                  </a:cubicBezTo>
                  <a:cubicBezTo>
                    <a:pt x="243" y="502"/>
                    <a:pt x="241" y="506"/>
                    <a:pt x="240" y="506"/>
                  </a:cubicBezTo>
                  <a:cubicBezTo>
                    <a:pt x="240" y="506"/>
                    <a:pt x="241" y="507"/>
                    <a:pt x="241" y="510"/>
                  </a:cubicBezTo>
                  <a:cubicBezTo>
                    <a:pt x="238" y="511"/>
                    <a:pt x="236" y="509"/>
                    <a:pt x="234" y="508"/>
                  </a:cubicBezTo>
                  <a:cubicBezTo>
                    <a:pt x="235" y="509"/>
                    <a:pt x="235" y="511"/>
                    <a:pt x="235" y="511"/>
                  </a:cubicBezTo>
                  <a:cubicBezTo>
                    <a:pt x="233" y="509"/>
                    <a:pt x="230" y="510"/>
                    <a:pt x="230" y="510"/>
                  </a:cubicBezTo>
                  <a:cubicBezTo>
                    <a:pt x="230" y="512"/>
                    <a:pt x="234" y="514"/>
                    <a:pt x="234" y="514"/>
                  </a:cubicBezTo>
                  <a:cubicBezTo>
                    <a:pt x="233" y="516"/>
                    <a:pt x="230" y="517"/>
                    <a:pt x="230" y="517"/>
                  </a:cubicBezTo>
                  <a:cubicBezTo>
                    <a:pt x="232" y="518"/>
                    <a:pt x="234" y="519"/>
                    <a:pt x="238" y="517"/>
                  </a:cubicBezTo>
                  <a:cubicBezTo>
                    <a:pt x="239" y="516"/>
                    <a:pt x="238" y="521"/>
                    <a:pt x="236" y="526"/>
                  </a:cubicBezTo>
                  <a:cubicBezTo>
                    <a:pt x="235" y="529"/>
                    <a:pt x="233" y="532"/>
                    <a:pt x="231" y="534"/>
                  </a:cubicBezTo>
                  <a:cubicBezTo>
                    <a:pt x="220" y="543"/>
                    <a:pt x="208" y="549"/>
                    <a:pt x="198" y="552"/>
                  </a:cubicBezTo>
                  <a:cubicBezTo>
                    <a:pt x="193" y="554"/>
                    <a:pt x="189" y="555"/>
                    <a:pt x="185" y="555"/>
                  </a:cubicBezTo>
                  <a:cubicBezTo>
                    <a:pt x="185" y="554"/>
                    <a:pt x="186" y="554"/>
                    <a:pt x="186" y="554"/>
                  </a:cubicBezTo>
                  <a:cubicBezTo>
                    <a:pt x="185" y="554"/>
                    <a:pt x="185" y="554"/>
                    <a:pt x="185" y="554"/>
                  </a:cubicBezTo>
                  <a:cubicBezTo>
                    <a:pt x="185" y="554"/>
                    <a:pt x="185" y="554"/>
                    <a:pt x="185" y="553"/>
                  </a:cubicBezTo>
                  <a:cubicBezTo>
                    <a:pt x="192" y="550"/>
                    <a:pt x="199" y="545"/>
                    <a:pt x="204" y="539"/>
                  </a:cubicBezTo>
                  <a:cubicBezTo>
                    <a:pt x="205" y="539"/>
                    <a:pt x="205" y="539"/>
                    <a:pt x="205" y="538"/>
                  </a:cubicBezTo>
                  <a:cubicBezTo>
                    <a:pt x="211" y="533"/>
                    <a:pt x="217" y="524"/>
                    <a:pt x="221" y="513"/>
                  </a:cubicBezTo>
                  <a:cubicBezTo>
                    <a:pt x="225" y="503"/>
                    <a:pt x="225" y="492"/>
                    <a:pt x="228" y="486"/>
                  </a:cubicBezTo>
                  <a:cubicBezTo>
                    <a:pt x="229" y="485"/>
                    <a:pt x="229" y="484"/>
                    <a:pt x="230" y="484"/>
                  </a:cubicBezTo>
                  <a:cubicBezTo>
                    <a:pt x="232" y="482"/>
                    <a:pt x="233" y="483"/>
                    <a:pt x="233" y="484"/>
                  </a:cubicBezTo>
                  <a:cubicBezTo>
                    <a:pt x="235" y="489"/>
                    <a:pt x="237" y="491"/>
                    <a:pt x="237" y="490"/>
                  </a:cubicBezTo>
                  <a:cubicBezTo>
                    <a:pt x="237" y="490"/>
                    <a:pt x="237" y="484"/>
                    <a:pt x="237" y="483"/>
                  </a:cubicBezTo>
                  <a:cubicBezTo>
                    <a:pt x="237" y="482"/>
                    <a:pt x="237" y="481"/>
                    <a:pt x="237" y="481"/>
                  </a:cubicBezTo>
                  <a:cubicBezTo>
                    <a:pt x="238" y="482"/>
                    <a:pt x="239" y="483"/>
                    <a:pt x="239" y="484"/>
                  </a:cubicBezTo>
                  <a:cubicBezTo>
                    <a:pt x="239" y="483"/>
                    <a:pt x="241" y="480"/>
                    <a:pt x="250" y="487"/>
                  </a:cubicBezTo>
                  <a:cubicBezTo>
                    <a:pt x="250" y="487"/>
                    <a:pt x="248" y="484"/>
                    <a:pt x="246" y="482"/>
                  </a:cubicBezTo>
                  <a:cubicBezTo>
                    <a:pt x="244" y="479"/>
                    <a:pt x="241" y="477"/>
                    <a:pt x="241" y="476"/>
                  </a:cubicBezTo>
                  <a:cubicBezTo>
                    <a:pt x="241" y="476"/>
                    <a:pt x="239" y="477"/>
                    <a:pt x="237" y="477"/>
                  </a:cubicBezTo>
                  <a:cubicBezTo>
                    <a:pt x="236" y="475"/>
                    <a:pt x="237" y="472"/>
                    <a:pt x="239" y="470"/>
                  </a:cubicBezTo>
                  <a:cubicBezTo>
                    <a:pt x="237" y="471"/>
                    <a:pt x="235" y="472"/>
                    <a:pt x="235" y="472"/>
                  </a:cubicBezTo>
                  <a:cubicBezTo>
                    <a:pt x="236" y="470"/>
                    <a:pt x="233" y="467"/>
                    <a:pt x="233" y="467"/>
                  </a:cubicBezTo>
                  <a:cubicBezTo>
                    <a:pt x="229" y="468"/>
                    <a:pt x="230" y="473"/>
                    <a:pt x="230" y="473"/>
                  </a:cubicBezTo>
                  <a:cubicBezTo>
                    <a:pt x="227" y="474"/>
                    <a:pt x="225" y="473"/>
                    <a:pt x="224" y="473"/>
                  </a:cubicBezTo>
                  <a:cubicBezTo>
                    <a:pt x="225" y="476"/>
                    <a:pt x="226" y="477"/>
                    <a:pt x="230" y="478"/>
                  </a:cubicBezTo>
                  <a:cubicBezTo>
                    <a:pt x="232" y="478"/>
                    <a:pt x="229" y="481"/>
                    <a:pt x="227" y="484"/>
                  </a:cubicBezTo>
                  <a:cubicBezTo>
                    <a:pt x="226" y="485"/>
                    <a:pt x="225" y="486"/>
                    <a:pt x="225" y="487"/>
                  </a:cubicBezTo>
                  <a:cubicBezTo>
                    <a:pt x="225" y="485"/>
                    <a:pt x="225" y="482"/>
                    <a:pt x="224" y="480"/>
                  </a:cubicBezTo>
                  <a:cubicBezTo>
                    <a:pt x="223" y="475"/>
                    <a:pt x="222" y="471"/>
                    <a:pt x="221" y="467"/>
                  </a:cubicBezTo>
                  <a:cubicBezTo>
                    <a:pt x="221" y="466"/>
                    <a:pt x="221" y="465"/>
                    <a:pt x="221" y="465"/>
                  </a:cubicBezTo>
                  <a:cubicBezTo>
                    <a:pt x="221" y="465"/>
                    <a:pt x="220" y="465"/>
                    <a:pt x="220" y="465"/>
                  </a:cubicBezTo>
                  <a:cubicBezTo>
                    <a:pt x="220" y="465"/>
                    <a:pt x="220" y="464"/>
                    <a:pt x="219" y="464"/>
                  </a:cubicBezTo>
                  <a:cubicBezTo>
                    <a:pt x="221" y="463"/>
                    <a:pt x="222" y="461"/>
                    <a:pt x="222" y="461"/>
                  </a:cubicBezTo>
                  <a:cubicBezTo>
                    <a:pt x="220" y="459"/>
                    <a:pt x="218" y="459"/>
                    <a:pt x="217" y="460"/>
                  </a:cubicBezTo>
                  <a:cubicBezTo>
                    <a:pt x="217" y="459"/>
                    <a:pt x="216" y="458"/>
                    <a:pt x="216" y="457"/>
                  </a:cubicBezTo>
                  <a:cubicBezTo>
                    <a:pt x="216" y="457"/>
                    <a:pt x="216" y="457"/>
                    <a:pt x="216" y="457"/>
                  </a:cubicBezTo>
                  <a:cubicBezTo>
                    <a:pt x="216" y="457"/>
                    <a:pt x="215" y="456"/>
                    <a:pt x="215" y="456"/>
                  </a:cubicBezTo>
                  <a:cubicBezTo>
                    <a:pt x="205" y="441"/>
                    <a:pt x="188" y="431"/>
                    <a:pt x="171" y="430"/>
                  </a:cubicBezTo>
                  <a:cubicBezTo>
                    <a:pt x="146" y="427"/>
                    <a:pt x="125" y="443"/>
                    <a:pt x="119" y="460"/>
                  </a:cubicBezTo>
                  <a:cubicBezTo>
                    <a:pt x="118" y="461"/>
                    <a:pt x="118" y="463"/>
                    <a:pt x="117" y="464"/>
                  </a:cubicBezTo>
                  <a:cubicBezTo>
                    <a:pt x="117" y="464"/>
                    <a:pt x="117" y="464"/>
                    <a:pt x="117" y="464"/>
                  </a:cubicBezTo>
                  <a:cubicBezTo>
                    <a:pt x="113" y="458"/>
                    <a:pt x="111" y="463"/>
                    <a:pt x="111" y="463"/>
                  </a:cubicBezTo>
                  <a:cubicBezTo>
                    <a:pt x="113" y="462"/>
                    <a:pt x="112" y="466"/>
                    <a:pt x="112" y="466"/>
                  </a:cubicBezTo>
                  <a:cubicBezTo>
                    <a:pt x="111" y="464"/>
                    <a:pt x="108" y="466"/>
                    <a:pt x="108" y="466"/>
                  </a:cubicBezTo>
                  <a:cubicBezTo>
                    <a:pt x="109" y="470"/>
                    <a:pt x="113" y="469"/>
                    <a:pt x="113" y="470"/>
                  </a:cubicBezTo>
                  <a:cubicBezTo>
                    <a:pt x="113" y="471"/>
                    <a:pt x="111" y="473"/>
                    <a:pt x="111" y="473"/>
                  </a:cubicBezTo>
                  <a:cubicBezTo>
                    <a:pt x="113" y="474"/>
                    <a:pt x="114" y="474"/>
                    <a:pt x="115" y="474"/>
                  </a:cubicBezTo>
                  <a:cubicBezTo>
                    <a:pt x="114" y="487"/>
                    <a:pt x="118" y="499"/>
                    <a:pt x="125" y="506"/>
                  </a:cubicBezTo>
                  <a:cubicBezTo>
                    <a:pt x="130" y="512"/>
                    <a:pt x="135" y="516"/>
                    <a:pt x="140" y="518"/>
                  </a:cubicBezTo>
                  <a:cubicBezTo>
                    <a:pt x="144" y="520"/>
                    <a:pt x="148" y="522"/>
                    <a:pt x="146" y="523"/>
                  </a:cubicBezTo>
                  <a:cubicBezTo>
                    <a:pt x="139" y="526"/>
                    <a:pt x="144" y="530"/>
                    <a:pt x="144" y="530"/>
                  </a:cubicBezTo>
                  <a:cubicBezTo>
                    <a:pt x="143" y="527"/>
                    <a:pt x="147" y="529"/>
                    <a:pt x="147" y="529"/>
                  </a:cubicBezTo>
                  <a:cubicBezTo>
                    <a:pt x="144" y="529"/>
                    <a:pt x="146" y="533"/>
                    <a:pt x="146" y="533"/>
                  </a:cubicBezTo>
                  <a:cubicBezTo>
                    <a:pt x="151" y="533"/>
                    <a:pt x="151" y="530"/>
                    <a:pt x="151" y="530"/>
                  </a:cubicBezTo>
                  <a:cubicBezTo>
                    <a:pt x="153" y="530"/>
                    <a:pt x="154" y="532"/>
                    <a:pt x="154" y="532"/>
                  </a:cubicBezTo>
                  <a:cubicBezTo>
                    <a:pt x="159" y="530"/>
                    <a:pt x="156" y="527"/>
                    <a:pt x="155" y="525"/>
                  </a:cubicBezTo>
                  <a:cubicBezTo>
                    <a:pt x="155" y="524"/>
                    <a:pt x="155" y="524"/>
                    <a:pt x="156" y="523"/>
                  </a:cubicBezTo>
                  <a:cubicBezTo>
                    <a:pt x="158" y="524"/>
                    <a:pt x="159" y="525"/>
                    <a:pt x="160" y="526"/>
                  </a:cubicBezTo>
                  <a:cubicBezTo>
                    <a:pt x="160" y="526"/>
                    <a:pt x="160" y="525"/>
                    <a:pt x="163" y="524"/>
                  </a:cubicBezTo>
                  <a:cubicBezTo>
                    <a:pt x="165" y="522"/>
                    <a:pt x="171" y="521"/>
                    <a:pt x="179" y="517"/>
                  </a:cubicBezTo>
                  <a:cubicBezTo>
                    <a:pt x="178" y="517"/>
                    <a:pt x="174" y="519"/>
                    <a:pt x="170" y="519"/>
                  </a:cubicBezTo>
                  <a:cubicBezTo>
                    <a:pt x="165" y="520"/>
                    <a:pt x="160" y="519"/>
                    <a:pt x="160" y="518"/>
                  </a:cubicBezTo>
                  <a:cubicBezTo>
                    <a:pt x="160" y="518"/>
                    <a:pt x="159" y="518"/>
                    <a:pt x="157" y="519"/>
                  </a:cubicBezTo>
                  <a:cubicBezTo>
                    <a:pt x="155" y="517"/>
                    <a:pt x="157" y="514"/>
                    <a:pt x="158" y="512"/>
                  </a:cubicBezTo>
                  <a:cubicBezTo>
                    <a:pt x="157" y="513"/>
                    <a:pt x="155" y="513"/>
                    <a:pt x="155" y="513"/>
                  </a:cubicBezTo>
                  <a:cubicBezTo>
                    <a:pt x="157" y="512"/>
                    <a:pt x="155" y="508"/>
                    <a:pt x="155" y="508"/>
                  </a:cubicBezTo>
                  <a:cubicBezTo>
                    <a:pt x="153" y="508"/>
                    <a:pt x="151" y="512"/>
                    <a:pt x="151" y="512"/>
                  </a:cubicBezTo>
                  <a:cubicBezTo>
                    <a:pt x="149" y="512"/>
                    <a:pt x="148" y="509"/>
                    <a:pt x="148" y="509"/>
                  </a:cubicBezTo>
                  <a:cubicBezTo>
                    <a:pt x="147" y="511"/>
                    <a:pt x="146" y="513"/>
                    <a:pt x="149" y="517"/>
                  </a:cubicBezTo>
                  <a:cubicBezTo>
                    <a:pt x="150" y="518"/>
                    <a:pt x="144" y="518"/>
                    <a:pt x="139" y="516"/>
                  </a:cubicBezTo>
                  <a:cubicBezTo>
                    <a:pt x="135" y="514"/>
                    <a:pt x="132" y="512"/>
                    <a:pt x="130" y="511"/>
                  </a:cubicBezTo>
                  <a:cubicBezTo>
                    <a:pt x="128" y="509"/>
                    <a:pt x="127" y="508"/>
                    <a:pt x="125" y="506"/>
                  </a:cubicBezTo>
                  <a:cubicBezTo>
                    <a:pt x="119" y="499"/>
                    <a:pt x="115" y="486"/>
                    <a:pt x="116" y="473"/>
                  </a:cubicBezTo>
                  <a:cubicBezTo>
                    <a:pt x="117" y="473"/>
                    <a:pt x="118" y="472"/>
                    <a:pt x="119" y="471"/>
                  </a:cubicBezTo>
                  <a:cubicBezTo>
                    <a:pt x="119" y="471"/>
                    <a:pt x="120" y="471"/>
                    <a:pt x="120" y="471"/>
                  </a:cubicBezTo>
                  <a:cubicBezTo>
                    <a:pt x="120" y="473"/>
                    <a:pt x="120" y="475"/>
                    <a:pt x="119" y="476"/>
                  </a:cubicBezTo>
                  <a:cubicBezTo>
                    <a:pt x="119" y="476"/>
                    <a:pt x="120" y="476"/>
                    <a:pt x="122" y="478"/>
                  </a:cubicBezTo>
                  <a:cubicBezTo>
                    <a:pt x="124" y="479"/>
                    <a:pt x="127" y="483"/>
                    <a:pt x="133" y="487"/>
                  </a:cubicBezTo>
                  <a:cubicBezTo>
                    <a:pt x="133" y="487"/>
                    <a:pt x="130" y="484"/>
                    <a:pt x="128" y="481"/>
                  </a:cubicBezTo>
                  <a:cubicBezTo>
                    <a:pt x="126" y="477"/>
                    <a:pt x="126" y="474"/>
                    <a:pt x="127" y="473"/>
                  </a:cubicBezTo>
                  <a:cubicBezTo>
                    <a:pt x="127" y="473"/>
                    <a:pt x="125" y="473"/>
                    <a:pt x="124" y="471"/>
                  </a:cubicBezTo>
                  <a:cubicBezTo>
                    <a:pt x="126" y="469"/>
                    <a:pt x="130" y="469"/>
                    <a:pt x="131" y="470"/>
                  </a:cubicBezTo>
                  <a:cubicBezTo>
                    <a:pt x="130" y="469"/>
                    <a:pt x="129" y="468"/>
                    <a:pt x="129" y="468"/>
                  </a:cubicBezTo>
                  <a:cubicBezTo>
                    <a:pt x="131" y="468"/>
                    <a:pt x="134" y="467"/>
                    <a:pt x="134" y="467"/>
                  </a:cubicBezTo>
                  <a:cubicBezTo>
                    <a:pt x="134" y="466"/>
                    <a:pt x="129" y="465"/>
                    <a:pt x="129" y="465"/>
                  </a:cubicBezTo>
                  <a:cubicBezTo>
                    <a:pt x="129" y="464"/>
                    <a:pt x="131" y="463"/>
                    <a:pt x="131" y="463"/>
                  </a:cubicBezTo>
                  <a:cubicBezTo>
                    <a:pt x="129" y="462"/>
                    <a:pt x="128" y="462"/>
                    <a:pt x="125" y="464"/>
                  </a:cubicBezTo>
                  <a:cubicBezTo>
                    <a:pt x="123" y="465"/>
                    <a:pt x="122" y="461"/>
                    <a:pt x="123" y="457"/>
                  </a:cubicBezTo>
                  <a:cubicBezTo>
                    <a:pt x="124" y="454"/>
                    <a:pt x="125" y="451"/>
                    <a:pt x="126" y="449"/>
                  </a:cubicBezTo>
                  <a:cubicBezTo>
                    <a:pt x="136" y="438"/>
                    <a:pt x="152" y="429"/>
                    <a:pt x="171" y="431"/>
                  </a:cubicBezTo>
                  <a:cubicBezTo>
                    <a:pt x="187" y="432"/>
                    <a:pt x="203" y="442"/>
                    <a:pt x="213" y="456"/>
                  </a:cubicBezTo>
                  <a:cubicBezTo>
                    <a:pt x="211" y="457"/>
                    <a:pt x="211" y="459"/>
                    <a:pt x="210" y="461"/>
                  </a:cubicBezTo>
                  <a:cubicBezTo>
                    <a:pt x="209" y="462"/>
                    <a:pt x="209" y="462"/>
                    <a:pt x="208" y="462"/>
                  </a:cubicBezTo>
                  <a:cubicBezTo>
                    <a:pt x="207" y="460"/>
                    <a:pt x="207" y="458"/>
                    <a:pt x="206" y="457"/>
                  </a:cubicBezTo>
                  <a:cubicBezTo>
                    <a:pt x="206" y="457"/>
                    <a:pt x="206" y="457"/>
                    <a:pt x="203" y="457"/>
                  </a:cubicBezTo>
                  <a:cubicBezTo>
                    <a:pt x="201" y="457"/>
                    <a:pt x="196" y="455"/>
                    <a:pt x="189" y="456"/>
                  </a:cubicBezTo>
                  <a:cubicBezTo>
                    <a:pt x="190" y="456"/>
                    <a:pt x="193" y="456"/>
                    <a:pt x="196" y="458"/>
                  </a:cubicBezTo>
                  <a:cubicBezTo>
                    <a:pt x="200" y="459"/>
                    <a:pt x="203" y="462"/>
                    <a:pt x="202" y="463"/>
                  </a:cubicBezTo>
                  <a:cubicBezTo>
                    <a:pt x="202" y="463"/>
                    <a:pt x="203" y="463"/>
                    <a:pt x="205" y="464"/>
                  </a:cubicBezTo>
                  <a:cubicBezTo>
                    <a:pt x="205" y="467"/>
                    <a:pt x="201" y="468"/>
                    <a:pt x="200" y="469"/>
                  </a:cubicBezTo>
                  <a:cubicBezTo>
                    <a:pt x="201" y="468"/>
                    <a:pt x="202" y="469"/>
                    <a:pt x="202" y="469"/>
                  </a:cubicBezTo>
                  <a:cubicBezTo>
                    <a:pt x="200" y="470"/>
                    <a:pt x="198" y="473"/>
                    <a:pt x="198" y="473"/>
                  </a:cubicBezTo>
                  <a:cubicBezTo>
                    <a:pt x="199" y="473"/>
                    <a:pt x="203" y="472"/>
                    <a:pt x="203" y="472"/>
                  </a:cubicBezTo>
                  <a:cubicBezTo>
                    <a:pt x="205" y="473"/>
                    <a:pt x="203" y="475"/>
                    <a:pt x="203" y="475"/>
                  </a:cubicBezTo>
                  <a:cubicBezTo>
                    <a:pt x="205" y="475"/>
                    <a:pt x="207" y="474"/>
                    <a:pt x="208" y="471"/>
                  </a:cubicBezTo>
                  <a:cubicBezTo>
                    <a:pt x="209" y="469"/>
                    <a:pt x="211" y="472"/>
                    <a:pt x="213" y="477"/>
                  </a:cubicBezTo>
                  <a:cubicBezTo>
                    <a:pt x="214" y="478"/>
                    <a:pt x="214" y="478"/>
                    <a:pt x="214" y="479"/>
                  </a:cubicBezTo>
                  <a:cubicBezTo>
                    <a:pt x="216" y="487"/>
                    <a:pt x="218" y="499"/>
                    <a:pt x="215" y="513"/>
                  </a:cubicBezTo>
                  <a:cubicBezTo>
                    <a:pt x="213" y="522"/>
                    <a:pt x="209" y="530"/>
                    <a:pt x="205" y="535"/>
                  </a:cubicBezTo>
                  <a:cubicBezTo>
                    <a:pt x="199" y="542"/>
                    <a:pt x="191" y="548"/>
                    <a:pt x="182" y="552"/>
                  </a:cubicBezTo>
                  <a:cubicBezTo>
                    <a:pt x="165" y="559"/>
                    <a:pt x="144" y="559"/>
                    <a:pt x="125" y="552"/>
                  </a:cubicBezTo>
                  <a:cubicBezTo>
                    <a:pt x="128" y="550"/>
                    <a:pt x="126" y="548"/>
                    <a:pt x="125" y="545"/>
                  </a:cubicBezTo>
                  <a:cubicBezTo>
                    <a:pt x="125" y="544"/>
                    <a:pt x="126" y="544"/>
                    <a:pt x="126" y="544"/>
                  </a:cubicBezTo>
                  <a:cubicBezTo>
                    <a:pt x="128" y="544"/>
                    <a:pt x="130" y="545"/>
                    <a:pt x="131" y="546"/>
                  </a:cubicBezTo>
                  <a:cubicBezTo>
                    <a:pt x="131" y="546"/>
                    <a:pt x="132" y="544"/>
                    <a:pt x="150" y="541"/>
                  </a:cubicBezTo>
                  <a:cubicBezTo>
                    <a:pt x="145" y="541"/>
                    <a:pt x="130" y="542"/>
                    <a:pt x="131" y="538"/>
                  </a:cubicBezTo>
                  <a:cubicBezTo>
                    <a:pt x="131" y="538"/>
                    <a:pt x="129" y="539"/>
                    <a:pt x="127" y="540"/>
                  </a:cubicBezTo>
                  <a:cubicBezTo>
                    <a:pt x="125" y="537"/>
                    <a:pt x="127" y="534"/>
                    <a:pt x="128" y="533"/>
                  </a:cubicBezTo>
                  <a:cubicBezTo>
                    <a:pt x="127" y="534"/>
                    <a:pt x="125" y="534"/>
                    <a:pt x="125" y="534"/>
                  </a:cubicBezTo>
                  <a:cubicBezTo>
                    <a:pt x="127" y="532"/>
                    <a:pt x="125" y="529"/>
                    <a:pt x="125" y="529"/>
                  </a:cubicBezTo>
                  <a:cubicBezTo>
                    <a:pt x="123" y="529"/>
                    <a:pt x="121" y="533"/>
                    <a:pt x="121" y="533"/>
                  </a:cubicBezTo>
                  <a:cubicBezTo>
                    <a:pt x="119" y="533"/>
                    <a:pt x="118" y="530"/>
                    <a:pt x="118" y="530"/>
                  </a:cubicBezTo>
                  <a:cubicBezTo>
                    <a:pt x="117" y="532"/>
                    <a:pt x="116" y="534"/>
                    <a:pt x="119" y="537"/>
                  </a:cubicBezTo>
                  <a:cubicBezTo>
                    <a:pt x="120" y="539"/>
                    <a:pt x="116" y="539"/>
                    <a:pt x="112" y="538"/>
                  </a:cubicBezTo>
                  <a:cubicBezTo>
                    <a:pt x="108" y="536"/>
                    <a:pt x="104" y="535"/>
                    <a:pt x="101" y="532"/>
                  </a:cubicBezTo>
                  <a:cubicBezTo>
                    <a:pt x="93" y="528"/>
                    <a:pt x="87" y="523"/>
                    <a:pt x="84" y="518"/>
                  </a:cubicBezTo>
                  <a:cubicBezTo>
                    <a:pt x="69" y="494"/>
                    <a:pt x="69" y="461"/>
                    <a:pt x="81" y="434"/>
                  </a:cubicBezTo>
                  <a:cubicBezTo>
                    <a:pt x="96" y="401"/>
                    <a:pt x="130" y="380"/>
                    <a:pt x="164" y="379"/>
                  </a:cubicBezTo>
                  <a:cubicBezTo>
                    <a:pt x="177" y="378"/>
                    <a:pt x="191" y="375"/>
                    <a:pt x="203" y="369"/>
                  </a:cubicBezTo>
                  <a:cubicBezTo>
                    <a:pt x="192" y="379"/>
                    <a:pt x="180" y="386"/>
                    <a:pt x="169" y="392"/>
                  </a:cubicBezTo>
                  <a:cubicBezTo>
                    <a:pt x="155" y="400"/>
                    <a:pt x="143" y="405"/>
                    <a:pt x="134" y="409"/>
                  </a:cubicBezTo>
                  <a:cubicBezTo>
                    <a:pt x="127" y="410"/>
                    <a:pt x="117" y="413"/>
                    <a:pt x="119" y="410"/>
                  </a:cubicBezTo>
                  <a:cubicBezTo>
                    <a:pt x="122" y="404"/>
                    <a:pt x="116" y="404"/>
                    <a:pt x="116" y="404"/>
                  </a:cubicBezTo>
                  <a:cubicBezTo>
                    <a:pt x="118" y="406"/>
                    <a:pt x="115" y="407"/>
                    <a:pt x="115" y="407"/>
                  </a:cubicBezTo>
                  <a:cubicBezTo>
                    <a:pt x="116" y="405"/>
                    <a:pt x="113" y="403"/>
                    <a:pt x="113" y="403"/>
                  </a:cubicBezTo>
                  <a:cubicBezTo>
                    <a:pt x="110" y="405"/>
                    <a:pt x="112" y="408"/>
                    <a:pt x="112" y="408"/>
                  </a:cubicBezTo>
                  <a:cubicBezTo>
                    <a:pt x="110" y="409"/>
                    <a:pt x="108" y="407"/>
                    <a:pt x="108" y="407"/>
                  </a:cubicBezTo>
                  <a:cubicBezTo>
                    <a:pt x="106" y="412"/>
                    <a:pt x="109" y="412"/>
                    <a:pt x="111" y="414"/>
                  </a:cubicBezTo>
                  <a:cubicBezTo>
                    <a:pt x="112" y="415"/>
                    <a:pt x="112" y="415"/>
                    <a:pt x="112" y="416"/>
                  </a:cubicBezTo>
                  <a:cubicBezTo>
                    <a:pt x="110" y="416"/>
                    <a:pt x="108" y="416"/>
                    <a:pt x="106" y="416"/>
                  </a:cubicBezTo>
                  <a:cubicBezTo>
                    <a:pt x="107" y="416"/>
                    <a:pt x="107" y="418"/>
                    <a:pt x="95" y="429"/>
                  </a:cubicBezTo>
                  <a:cubicBezTo>
                    <a:pt x="98" y="427"/>
                    <a:pt x="110" y="421"/>
                    <a:pt x="111" y="423"/>
                  </a:cubicBezTo>
                  <a:cubicBezTo>
                    <a:pt x="111" y="423"/>
                    <a:pt x="111" y="421"/>
                    <a:pt x="113" y="419"/>
                  </a:cubicBezTo>
                  <a:cubicBezTo>
                    <a:pt x="116" y="421"/>
                    <a:pt x="116" y="424"/>
                    <a:pt x="116" y="426"/>
                  </a:cubicBezTo>
                  <a:cubicBezTo>
                    <a:pt x="116" y="425"/>
                    <a:pt x="118" y="424"/>
                    <a:pt x="118" y="424"/>
                  </a:cubicBezTo>
                  <a:cubicBezTo>
                    <a:pt x="117" y="426"/>
                    <a:pt x="120" y="428"/>
                    <a:pt x="120" y="428"/>
                  </a:cubicBezTo>
                  <a:cubicBezTo>
                    <a:pt x="122" y="427"/>
                    <a:pt x="122" y="422"/>
                    <a:pt x="122" y="422"/>
                  </a:cubicBezTo>
                  <a:cubicBezTo>
                    <a:pt x="123" y="421"/>
                    <a:pt x="126" y="422"/>
                    <a:pt x="126" y="422"/>
                  </a:cubicBezTo>
                  <a:cubicBezTo>
                    <a:pt x="126" y="420"/>
                    <a:pt x="125" y="419"/>
                    <a:pt x="121" y="417"/>
                  </a:cubicBezTo>
                  <a:cubicBezTo>
                    <a:pt x="119" y="416"/>
                    <a:pt x="125" y="413"/>
                    <a:pt x="131" y="411"/>
                  </a:cubicBezTo>
                  <a:cubicBezTo>
                    <a:pt x="140" y="407"/>
                    <a:pt x="154" y="402"/>
                    <a:pt x="170" y="394"/>
                  </a:cubicBezTo>
                  <a:cubicBezTo>
                    <a:pt x="183" y="387"/>
                    <a:pt x="199" y="378"/>
                    <a:pt x="212" y="364"/>
                  </a:cubicBezTo>
                  <a:cubicBezTo>
                    <a:pt x="212" y="364"/>
                    <a:pt x="212" y="364"/>
                    <a:pt x="212" y="364"/>
                  </a:cubicBezTo>
                  <a:cubicBezTo>
                    <a:pt x="223" y="358"/>
                    <a:pt x="231" y="348"/>
                    <a:pt x="236" y="337"/>
                  </a:cubicBezTo>
                  <a:cubicBezTo>
                    <a:pt x="239" y="335"/>
                    <a:pt x="243" y="330"/>
                    <a:pt x="243" y="332"/>
                  </a:cubicBezTo>
                  <a:cubicBezTo>
                    <a:pt x="243" y="335"/>
                    <a:pt x="245" y="333"/>
                    <a:pt x="245" y="333"/>
                  </a:cubicBezTo>
                  <a:cubicBezTo>
                    <a:pt x="244" y="333"/>
                    <a:pt x="245" y="332"/>
                    <a:pt x="245" y="332"/>
                  </a:cubicBezTo>
                  <a:cubicBezTo>
                    <a:pt x="245" y="333"/>
                    <a:pt x="247" y="332"/>
                    <a:pt x="247" y="332"/>
                  </a:cubicBezTo>
                  <a:cubicBezTo>
                    <a:pt x="248" y="331"/>
                    <a:pt x="247" y="330"/>
                    <a:pt x="247" y="330"/>
                  </a:cubicBezTo>
                  <a:cubicBezTo>
                    <a:pt x="247" y="329"/>
                    <a:pt x="248" y="329"/>
                    <a:pt x="248" y="329"/>
                  </a:cubicBezTo>
                  <a:cubicBezTo>
                    <a:pt x="248" y="327"/>
                    <a:pt x="247" y="328"/>
                    <a:pt x="245" y="328"/>
                  </a:cubicBezTo>
                  <a:cubicBezTo>
                    <a:pt x="245" y="328"/>
                    <a:pt x="245" y="328"/>
                    <a:pt x="245" y="328"/>
                  </a:cubicBezTo>
                  <a:cubicBezTo>
                    <a:pt x="245" y="327"/>
                    <a:pt x="246" y="326"/>
                    <a:pt x="247" y="326"/>
                  </a:cubicBezTo>
                  <a:cubicBezTo>
                    <a:pt x="247" y="326"/>
                    <a:pt x="246" y="325"/>
                    <a:pt x="249" y="317"/>
                  </a:cubicBezTo>
                  <a:cubicBezTo>
                    <a:pt x="248" y="319"/>
                    <a:pt x="245" y="325"/>
                    <a:pt x="244" y="325"/>
                  </a:cubicBezTo>
                  <a:cubicBezTo>
                    <a:pt x="244" y="325"/>
                    <a:pt x="244" y="325"/>
                    <a:pt x="243" y="327"/>
                  </a:cubicBezTo>
                  <a:cubicBezTo>
                    <a:pt x="242" y="327"/>
                    <a:pt x="241" y="326"/>
                    <a:pt x="241" y="325"/>
                  </a:cubicBezTo>
                  <a:cubicBezTo>
                    <a:pt x="241" y="326"/>
                    <a:pt x="240" y="327"/>
                    <a:pt x="240" y="327"/>
                  </a:cubicBezTo>
                  <a:cubicBezTo>
                    <a:pt x="240" y="326"/>
                    <a:pt x="240" y="326"/>
                    <a:pt x="240" y="326"/>
                  </a:cubicBezTo>
                  <a:cubicBezTo>
                    <a:pt x="240" y="325"/>
                    <a:pt x="240" y="323"/>
                    <a:pt x="241" y="322"/>
                  </a:cubicBezTo>
                  <a:cubicBezTo>
                    <a:pt x="243" y="312"/>
                    <a:pt x="245" y="299"/>
                    <a:pt x="245" y="284"/>
                  </a:cubicBezTo>
                  <a:cubicBezTo>
                    <a:pt x="245" y="277"/>
                    <a:pt x="245" y="271"/>
                    <a:pt x="244" y="265"/>
                  </a:cubicBezTo>
                  <a:cubicBezTo>
                    <a:pt x="245" y="256"/>
                    <a:pt x="245" y="243"/>
                    <a:pt x="247" y="246"/>
                  </a:cubicBezTo>
                  <a:cubicBezTo>
                    <a:pt x="253" y="253"/>
                    <a:pt x="254" y="245"/>
                    <a:pt x="254" y="245"/>
                  </a:cubicBezTo>
                  <a:cubicBezTo>
                    <a:pt x="252" y="247"/>
                    <a:pt x="252" y="242"/>
                    <a:pt x="252" y="242"/>
                  </a:cubicBezTo>
                  <a:cubicBezTo>
                    <a:pt x="254" y="245"/>
                    <a:pt x="256" y="241"/>
                    <a:pt x="256" y="241"/>
                  </a:cubicBezTo>
                  <a:cubicBezTo>
                    <a:pt x="254" y="237"/>
                    <a:pt x="251" y="237"/>
                    <a:pt x="251" y="237"/>
                  </a:cubicBezTo>
                  <a:cubicBezTo>
                    <a:pt x="251" y="235"/>
                    <a:pt x="253" y="234"/>
                    <a:pt x="253" y="234"/>
                  </a:cubicBezTo>
                  <a:cubicBezTo>
                    <a:pt x="249" y="229"/>
                    <a:pt x="247" y="233"/>
                    <a:pt x="245" y="234"/>
                  </a:cubicBezTo>
                  <a:cubicBezTo>
                    <a:pt x="244" y="235"/>
                    <a:pt x="244" y="235"/>
                    <a:pt x="243" y="234"/>
                  </a:cubicBezTo>
                  <a:cubicBezTo>
                    <a:pt x="243" y="231"/>
                    <a:pt x="244" y="229"/>
                    <a:pt x="244" y="227"/>
                  </a:cubicBezTo>
                  <a:cubicBezTo>
                    <a:pt x="244" y="227"/>
                    <a:pt x="234" y="207"/>
                    <a:pt x="232" y="205"/>
                  </a:cubicBezTo>
                  <a:cubicBezTo>
                    <a:pt x="233" y="206"/>
                    <a:pt x="237" y="219"/>
                    <a:pt x="237" y="226"/>
                  </a:cubicBezTo>
                  <a:cubicBezTo>
                    <a:pt x="236" y="225"/>
                    <a:pt x="234" y="226"/>
                    <a:pt x="234" y="226"/>
                  </a:cubicBezTo>
                  <a:cubicBezTo>
                    <a:pt x="234" y="224"/>
                    <a:pt x="236" y="223"/>
                    <a:pt x="236" y="223"/>
                  </a:cubicBezTo>
                  <a:cubicBezTo>
                    <a:pt x="232" y="221"/>
                    <a:pt x="231" y="223"/>
                    <a:pt x="228" y="224"/>
                  </a:cubicBezTo>
                  <a:cubicBezTo>
                    <a:pt x="227" y="225"/>
                    <a:pt x="227" y="225"/>
                    <a:pt x="226" y="224"/>
                  </a:cubicBezTo>
                  <a:cubicBezTo>
                    <a:pt x="227" y="223"/>
                    <a:pt x="227" y="221"/>
                    <a:pt x="228" y="220"/>
                  </a:cubicBezTo>
                  <a:cubicBezTo>
                    <a:pt x="228" y="220"/>
                    <a:pt x="219" y="206"/>
                    <a:pt x="218" y="206"/>
                  </a:cubicBezTo>
                  <a:cubicBezTo>
                    <a:pt x="219" y="206"/>
                    <a:pt x="223" y="222"/>
                    <a:pt x="220" y="222"/>
                  </a:cubicBezTo>
                  <a:cubicBezTo>
                    <a:pt x="220" y="222"/>
                    <a:pt x="221" y="223"/>
                    <a:pt x="223" y="225"/>
                  </a:cubicBezTo>
                  <a:cubicBezTo>
                    <a:pt x="221" y="227"/>
                    <a:pt x="219" y="226"/>
                    <a:pt x="217" y="226"/>
                  </a:cubicBezTo>
                  <a:cubicBezTo>
                    <a:pt x="209" y="204"/>
                    <a:pt x="201" y="184"/>
                    <a:pt x="195" y="164"/>
                  </a:cubicBezTo>
                  <a:cubicBezTo>
                    <a:pt x="193" y="156"/>
                    <a:pt x="190" y="147"/>
                    <a:pt x="188" y="139"/>
                  </a:cubicBezTo>
                  <a:cubicBezTo>
                    <a:pt x="188" y="137"/>
                    <a:pt x="188" y="134"/>
                    <a:pt x="189" y="135"/>
                  </a:cubicBezTo>
                  <a:cubicBezTo>
                    <a:pt x="191" y="137"/>
                    <a:pt x="192" y="135"/>
                    <a:pt x="192" y="135"/>
                  </a:cubicBezTo>
                  <a:cubicBezTo>
                    <a:pt x="191" y="135"/>
                    <a:pt x="192" y="134"/>
                    <a:pt x="192" y="134"/>
                  </a:cubicBezTo>
                  <a:cubicBezTo>
                    <a:pt x="192" y="135"/>
                    <a:pt x="193" y="134"/>
                    <a:pt x="193" y="134"/>
                  </a:cubicBezTo>
                  <a:cubicBezTo>
                    <a:pt x="193" y="133"/>
                    <a:pt x="192" y="133"/>
                    <a:pt x="192" y="133"/>
                  </a:cubicBezTo>
                  <a:cubicBezTo>
                    <a:pt x="192" y="133"/>
                    <a:pt x="193" y="132"/>
                    <a:pt x="193" y="132"/>
                  </a:cubicBezTo>
                  <a:cubicBezTo>
                    <a:pt x="192" y="131"/>
                    <a:pt x="191" y="132"/>
                    <a:pt x="190" y="132"/>
                  </a:cubicBezTo>
                  <a:cubicBezTo>
                    <a:pt x="189" y="132"/>
                    <a:pt x="189" y="132"/>
                    <a:pt x="189" y="132"/>
                  </a:cubicBezTo>
                  <a:cubicBezTo>
                    <a:pt x="189" y="131"/>
                    <a:pt x="190" y="130"/>
                    <a:pt x="190" y="130"/>
                  </a:cubicBezTo>
                  <a:cubicBezTo>
                    <a:pt x="191" y="130"/>
                    <a:pt x="188" y="129"/>
                    <a:pt x="193" y="123"/>
                  </a:cubicBezTo>
                  <a:cubicBezTo>
                    <a:pt x="192" y="122"/>
                    <a:pt x="188" y="129"/>
                    <a:pt x="187" y="130"/>
                  </a:cubicBezTo>
                  <a:cubicBezTo>
                    <a:pt x="187" y="130"/>
                    <a:pt x="187" y="130"/>
                    <a:pt x="187" y="131"/>
                  </a:cubicBezTo>
                  <a:cubicBezTo>
                    <a:pt x="187" y="132"/>
                    <a:pt x="187" y="132"/>
                    <a:pt x="186" y="132"/>
                  </a:cubicBezTo>
                  <a:cubicBezTo>
                    <a:pt x="184" y="122"/>
                    <a:pt x="182" y="112"/>
                    <a:pt x="181" y="103"/>
                  </a:cubicBezTo>
                  <a:cubicBezTo>
                    <a:pt x="188" y="99"/>
                    <a:pt x="195" y="98"/>
                    <a:pt x="202" y="99"/>
                  </a:cubicBezTo>
                  <a:cubicBezTo>
                    <a:pt x="207" y="100"/>
                    <a:pt x="212" y="101"/>
                    <a:pt x="210" y="103"/>
                  </a:cubicBezTo>
                  <a:cubicBezTo>
                    <a:pt x="204" y="107"/>
                    <a:pt x="208" y="110"/>
                    <a:pt x="208" y="110"/>
                  </a:cubicBezTo>
                  <a:cubicBezTo>
                    <a:pt x="208" y="107"/>
                    <a:pt x="210" y="108"/>
                    <a:pt x="210" y="108"/>
                  </a:cubicBezTo>
                  <a:cubicBezTo>
                    <a:pt x="209" y="109"/>
                    <a:pt x="210" y="113"/>
                    <a:pt x="210" y="113"/>
                  </a:cubicBezTo>
                  <a:cubicBezTo>
                    <a:pt x="212" y="112"/>
                    <a:pt x="213" y="109"/>
                    <a:pt x="213" y="109"/>
                  </a:cubicBezTo>
                  <a:cubicBezTo>
                    <a:pt x="215" y="109"/>
                    <a:pt x="214" y="112"/>
                    <a:pt x="214" y="112"/>
                  </a:cubicBezTo>
                  <a:cubicBezTo>
                    <a:pt x="218" y="110"/>
                    <a:pt x="217" y="107"/>
                    <a:pt x="217" y="105"/>
                  </a:cubicBezTo>
                  <a:cubicBezTo>
                    <a:pt x="217" y="104"/>
                    <a:pt x="218" y="103"/>
                    <a:pt x="218" y="103"/>
                  </a:cubicBezTo>
                  <a:cubicBezTo>
                    <a:pt x="220" y="104"/>
                    <a:pt x="221" y="106"/>
                    <a:pt x="221" y="107"/>
                  </a:cubicBezTo>
                  <a:cubicBezTo>
                    <a:pt x="221" y="107"/>
                    <a:pt x="222" y="106"/>
                    <a:pt x="224" y="106"/>
                  </a:cubicBezTo>
                  <a:cubicBezTo>
                    <a:pt x="226" y="106"/>
                    <a:pt x="231" y="107"/>
                    <a:pt x="238" y="113"/>
                  </a:cubicBezTo>
                  <a:cubicBezTo>
                    <a:pt x="238" y="112"/>
                    <a:pt x="235" y="109"/>
                    <a:pt x="231" y="106"/>
                  </a:cubicBezTo>
                  <a:cubicBezTo>
                    <a:pt x="228" y="103"/>
                    <a:pt x="224" y="101"/>
                    <a:pt x="224" y="99"/>
                  </a:cubicBezTo>
                  <a:cubicBezTo>
                    <a:pt x="224" y="100"/>
                    <a:pt x="222" y="100"/>
                    <a:pt x="220" y="100"/>
                  </a:cubicBezTo>
                  <a:cubicBezTo>
                    <a:pt x="218" y="97"/>
                    <a:pt x="221" y="94"/>
                    <a:pt x="223" y="93"/>
                  </a:cubicBezTo>
                  <a:cubicBezTo>
                    <a:pt x="221" y="94"/>
                    <a:pt x="219" y="94"/>
                    <a:pt x="219" y="94"/>
                  </a:cubicBezTo>
                  <a:cubicBezTo>
                    <a:pt x="221" y="92"/>
                    <a:pt x="220" y="89"/>
                    <a:pt x="220" y="89"/>
                  </a:cubicBezTo>
                  <a:cubicBezTo>
                    <a:pt x="217" y="88"/>
                    <a:pt x="215" y="92"/>
                    <a:pt x="215" y="92"/>
                  </a:cubicBezTo>
                  <a:cubicBezTo>
                    <a:pt x="212" y="92"/>
                    <a:pt x="211" y="89"/>
                    <a:pt x="211" y="89"/>
                  </a:cubicBezTo>
                  <a:cubicBezTo>
                    <a:pt x="209" y="91"/>
                    <a:pt x="209" y="93"/>
                    <a:pt x="212" y="96"/>
                  </a:cubicBezTo>
                  <a:cubicBezTo>
                    <a:pt x="213" y="98"/>
                    <a:pt x="208" y="97"/>
                    <a:pt x="203" y="97"/>
                  </a:cubicBezTo>
                  <a:cubicBezTo>
                    <a:pt x="202" y="97"/>
                    <a:pt x="201" y="97"/>
                    <a:pt x="200" y="97"/>
                  </a:cubicBezTo>
                  <a:cubicBezTo>
                    <a:pt x="198" y="97"/>
                    <a:pt x="195" y="97"/>
                    <a:pt x="193" y="97"/>
                  </a:cubicBezTo>
                  <a:cubicBezTo>
                    <a:pt x="192" y="97"/>
                    <a:pt x="192" y="97"/>
                    <a:pt x="192" y="97"/>
                  </a:cubicBezTo>
                  <a:cubicBezTo>
                    <a:pt x="192" y="97"/>
                    <a:pt x="192" y="97"/>
                    <a:pt x="193" y="97"/>
                  </a:cubicBezTo>
                  <a:cubicBezTo>
                    <a:pt x="189" y="98"/>
                    <a:pt x="185" y="99"/>
                    <a:pt x="181" y="101"/>
                  </a:cubicBezTo>
                  <a:cubicBezTo>
                    <a:pt x="180" y="90"/>
                    <a:pt x="179" y="80"/>
                    <a:pt x="179" y="71"/>
                  </a:cubicBezTo>
                  <a:cubicBezTo>
                    <a:pt x="179" y="71"/>
                    <a:pt x="180" y="71"/>
                    <a:pt x="180" y="71"/>
                  </a:cubicBezTo>
                  <a:cubicBezTo>
                    <a:pt x="180" y="70"/>
                    <a:pt x="179" y="70"/>
                    <a:pt x="179" y="69"/>
                  </a:cubicBezTo>
                  <a:cubicBezTo>
                    <a:pt x="179" y="64"/>
                    <a:pt x="180" y="59"/>
                    <a:pt x="180" y="54"/>
                  </a:cubicBezTo>
                  <a:cubicBezTo>
                    <a:pt x="182" y="45"/>
                    <a:pt x="184" y="37"/>
                    <a:pt x="186" y="31"/>
                  </a:cubicBezTo>
                  <a:cubicBezTo>
                    <a:pt x="186" y="29"/>
                    <a:pt x="188" y="26"/>
                    <a:pt x="190" y="23"/>
                  </a:cubicBezTo>
                  <a:cubicBezTo>
                    <a:pt x="192" y="19"/>
                    <a:pt x="195" y="17"/>
                    <a:pt x="195" y="19"/>
                  </a:cubicBezTo>
                  <a:cubicBezTo>
                    <a:pt x="197" y="25"/>
                    <a:pt x="201" y="22"/>
                    <a:pt x="201" y="22"/>
                  </a:cubicBezTo>
                  <a:cubicBezTo>
                    <a:pt x="199" y="22"/>
                    <a:pt x="200" y="20"/>
                    <a:pt x="200" y="20"/>
                  </a:cubicBezTo>
                  <a:cubicBezTo>
                    <a:pt x="201" y="22"/>
                    <a:pt x="204" y="22"/>
                    <a:pt x="204" y="22"/>
                  </a:cubicBezTo>
                  <a:cubicBezTo>
                    <a:pt x="204" y="20"/>
                    <a:pt x="202" y="18"/>
                    <a:pt x="202" y="18"/>
                  </a:cubicBezTo>
                  <a:cubicBezTo>
                    <a:pt x="203" y="17"/>
                    <a:pt x="205" y="18"/>
                    <a:pt x="205" y="18"/>
                  </a:cubicBezTo>
                  <a:cubicBezTo>
                    <a:pt x="204" y="14"/>
                    <a:pt x="202" y="14"/>
                    <a:pt x="199" y="12"/>
                  </a:cubicBezTo>
                  <a:cubicBezTo>
                    <a:pt x="198" y="12"/>
                    <a:pt x="198" y="12"/>
                    <a:pt x="198" y="11"/>
                  </a:cubicBezTo>
                  <a:cubicBezTo>
                    <a:pt x="200" y="10"/>
                    <a:pt x="201" y="10"/>
                    <a:pt x="203" y="10"/>
                  </a:cubicBezTo>
                  <a:cubicBezTo>
                    <a:pt x="203" y="10"/>
                    <a:pt x="202" y="9"/>
                    <a:pt x="203" y="7"/>
                  </a:cubicBezTo>
                  <a:cubicBezTo>
                    <a:pt x="204" y="6"/>
                    <a:pt x="207" y="1"/>
                    <a:pt x="217" y="0"/>
                  </a:cubicBezTo>
                  <a:cubicBezTo>
                    <a:pt x="216" y="0"/>
                    <a:pt x="212" y="0"/>
                    <a:pt x="207" y="1"/>
                  </a:cubicBezTo>
                  <a:close/>
                  <a:moveTo>
                    <a:pt x="136" y="215"/>
                  </a:moveTo>
                  <a:cubicBezTo>
                    <a:pt x="136" y="214"/>
                    <a:pt x="139" y="215"/>
                    <a:pt x="142" y="215"/>
                  </a:cubicBezTo>
                  <a:cubicBezTo>
                    <a:pt x="140" y="215"/>
                    <a:pt x="139" y="215"/>
                    <a:pt x="137" y="215"/>
                  </a:cubicBezTo>
                  <a:cubicBezTo>
                    <a:pt x="137" y="215"/>
                    <a:pt x="137" y="215"/>
                    <a:pt x="136" y="215"/>
                  </a:cubicBezTo>
                  <a:close/>
                  <a:moveTo>
                    <a:pt x="61" y="391"/>
                  </a:moveTo>
                  <a:cubicBezTo>
                    <a:pt x="61" y="391"/>
                    <a:pt x="61" y="391"/>
                    <a:pt x="60" y="391"/>
                  </a:cubicBezTo>
                  <a:cubicBezTo>
                    <a:pt x="60" y="390"/>
                    <a:pt x="63" y="390"/>
                    <a:pt x="66" y="390"/>
                  </a:cubicBezTo>
                  <a:cubicBezTo>
                    <a:pt x="64" y="390"/>
                    <a:pt x="63" y="391"/>
                    <a:pt x="61" y="391"/>
                  </a:cubicBezTo>
                  <a:close/>
                  <a:moveTo>
                    <a:pt x="238" y="525"/>
                  </a:moveTo>
                  <a:cubicBezTo>
                    <a:pt x="241" y="522"/>
                    <a:pt x="243" y="519"/>
                    <a:pt x="244" y="520"/>
                  </a:cubicBezTo>
                  <a:cubicBezTo>
                    <a:pt x="243" y="520"/>
                    <a:pt x="243" y="521"/>
                    <a:pt x="242" y="522"/>
                  </a:cubicBezTo>
                  <a:cubicBezTo>
                    <a:pt x="239" y="526"/>
                    <a:pt x="236" y="529"/>
                    <a:pt x="233" y="532"/>
                  </a:cubicBezTo>
                  <a:cubicBezTo>
                    <a:pt x="235" y="530"/>
                    <a:pt x="237" y="528"/>
                    <a:pt x="238" y="525"/>
                  </a:cubicBezTo>
                  <a:close/>
                  <a:moveTo>
                    <a:pt x="121" y="458"/>
                  </a:moveTo>
                  <a:cubicBezTo>
                    <a:pt x="120" y="460"/>
                    <a:pt x="119" y="463"/>
                    <a:pt x="119" y="464"/>
                  </a:cubicBezTo>
                  <a:cubicBezTo>
                    <a:pt x="119" y="463"/>
                    <a:pt x="119" y="462"/>
                    <a:pt x="120" y="461"/>
                  </a:cubicBezTo>
                  <a:cubicBezTo>
                    <a:pt x="121" y="458"/>
                    <a:pt x="122" y="455"/>
                    <a:pt x="124" y="452"/>
                  </a:cubicBezTo>
                  <a:cubicBezTo>
                    <a:pt x="123" y="454"/>
                    <a:pt x="122" y="456"/>
                    <a:pt x="121" y="458"/>
                  </a:cubicBezTo>
                  <a:close/>
                  <a:moveTo>
                    <a:pt x="215" y="476"/>
                  </a:moveTo>
                  <a:cubicBezTo>
                    <a:pt x="215" y="476"/>
                    <a:pt x="215" y="475"/>
                    <a:pt x="214" y="475"/>
                  </a:cubicBezTo>
                  <a:cubicBezTo>
                    <a:pt x="214" y="471"/>
                    <a:pt x="213" y="467"/>
                    <a:pt x="215" y="468"/>
                  </a:cubicBezTo>
                  <a:cubicBezTo>
                    <a:pt x="217" y="469"/>
                    <a:pt x="218" y="469"/>
                    <a:pt x="219" y="468"/>
                  </a:cubicBezTo>
                  <a:cubicBezTo>
                    <a:pt x="220" y="472"/>
                    <a:pt x="221" y="476"/>
                    <a:pt x="222" y="480"/>
                  </a:cubicBezTo>
                  <a:cubicBezTo>
                    <a:pt x="223" y="486"/>
                    <a:pt x="223" y="491"/>
                    <a:pt x="222" y="496"/>
                  </a:cubicBezTo>
                  <a:cubicBezTo>
                    <a:pt x="221" y="500"/>
                    <a:pt x="221" y="503"/>
                    <a:pt x="219" y="507"/>
                  </a:cubicBezTo>
                  <a:cubicBezTo>
                    <a:pt x="220" y="494"/>
                    <a:pt x="217" y="483"/>
                    <a:pt x="215" y="476"/>
                  </a:cubicBezTo>
                  <a:close/>
                  <a:moveTo>
                    <a:pt x="181" y="555"/>
                  </a:moveTo>
                  <a:cubicBezTo>
                    <a:pt x="181" y="555"/>
                    <a:pt x="182" y="555"/>
                    <a:pt x="182" y="556"/>
                  </a:cubicBezTo>
                  <a:cubicBezTo>
                    <a:pt x="181" y="556"/>
                    <a:pt x="180" y="556"/>
                    <a:pt x="179" y="556"/>
                  </a:cubicBezTo>
                  <a:cubicBezTo>
                    <a:pt x="180" y="555"/>
                    <a:pt x="181" y="555"/>
                    <a:pt x="181" y="555"/>
                  </a:cubicBezTo>
                  <a:close/>
                  <a:moveTo>
                    <a:pt x="177" y="557"/>
                  </a:moveTo>
                  <a:cubicBezTo>
                    <a:pt x="177" y="556"/>
                    <a:pt x="178" y="556"/>
                    <a:pt x="179" y="556"/>
                  </a:cubicBezTo>
                  <a:cubicBezTo>
                    <a:pt x="180" y="556"/>
                    <a:pt x="181" y="556"/>
                    <a:pt x="182" y="556"/>
                  </a:cubicBezTo>
                  <a:cubicBezTo>
                    <a:pt x="182" y="556"/>
                    <a:pt x="182" y="556"/>
                    <a:pt x="182" y="556"/>
                  </a:cubicBezTo>
                  <a:cubicBezTo>
                    <a:pt x="183" y="557"/>
                    <a:pt x="179" y="557"/>
                    <a:pt x="177" y="557"/>
                  </a:cubicBezTo>
                  <a:close/>
                  <a:moveTo>
                    <a:pt x="123" y="552"/>
                  </a:moveTo>
                  <a:cubicBezTo>
                    <a:pt x="123" y="551"/>
                    <a:pt x="122" y="551"/>
                    <a:pt x="121" y="551"/>
                  </a:cubicBezTo>
                  <a:cubicBezTo>
                    <a:pt x="121" y="551"/>
                    <a:pt x="121" y="550"/>
                    <a:pt x="121" y="550"/>
                  </a:cubicBezTo>
                  <a:cubicBezTo>
                    <a:pt x="122" y="550"/>
                    <a:pt x="123" y="551"/>
                    <a:pt x="123" y="552"/>
                  </a:cubicBezTo>
                  <a:close/>
                  <a:moveTo>
                    <a:pt x="99" y="535"/>
                  </a:moveTo>
                  <a:cubicBezTo>
                    <a:pt x="104" y="538"/>
                    <a:pt x="110" y="540"/>
                    <a:pt x="115" y="541"/>
                  </a:cubicBezTo>
                  <a:cubicBezTo>
                    <a:pt x="117" y="543"/>
                    <a:pt x="118" y="544"/>
                    <a:pt x="116" y="544"/>
                  </a:cubicBezTo>
                  <a:cubicBezTo>
                    <a:pt x="115" y="545"/>
                    <a:pt x="114" y="546"/>
                    <a:pt x="113" y="547"/>
                  </a:cubicBezTo>
                  <a:cubicBezTo>
                    <a:pt x="107" y="543"/>
                    <a:pt x="101" y="539"/>
                    <a:pt x="95" y="533"/>
                  </a:cubicBezTo>
                  <a:cubicBezTo>
                    <a:pt x="96" y="534"/>
                    <a:pt x="98" y="535"/>
                    <a:pt x="99" y="535"/>
                  </a:cubicBezTo>
                  <a:close/>
                  <a:moveTo>
                    <a:pt x="76" y="511"/>
                  </a:moveTo>
                  <a:cubicBezTo>
                    <a:pt x="77" y="512"/>
                    <a:pt x="77" y="512"/>
                    <a:pt x="77" y="512"/>
                  </a:cubicBezTo>
                  <a:cubicBezTo>
                    <a:pt x="75" y="513"/>
                    <a:pt x="75" y="511"/>
                    <a:pt x="75" y="511"/>
                  </a:cubicBezTo>
                  <a:cubicBezTo>
                    <a:pt x="75" y="511"/>
                    <a:pt x="76" y="511"/>
                    <a:pt x="76" y="511"/>
                  </a:cubicBezTo>
                  <a:close/>
                  <a:moveTo>
                    <a:pt x="66" y="449"/>
                  </a:moveTo>
                  <a:cubicBezTo>
                    <a:pt x="66" y="449"/>
                    <a:pt x="66" y="449"/>
                    <a:pt x="67" y="448"/>
                  </a:cubicBezTo>
                  <a:cubicBezTo>
                    <a:pt x="67" y="448"/>
                    <a:pt x="67" y="448"/>
                    <a:pt x="67" y="448"/>
                  </a:cubicBezTo>
                  <a:cubicBezTo>
                    <a:pt x="67" y="448"/>
                    <a:pt x="67" y="449"/>
                    <a:pt x="67" y="449"/>
                  </a:cubicBezTo>
                  <a:cubicBezTo>
                    <a:pt x="67" y="449"/>
                    <a:pt x="66" y="449"/>
                    <a:pt x="66" y="449"/>
                  </a:cubicBezTo>
                  <a:close/>
                  <a:moveTo>
                    <a:pt x="75" y="509"/>
                  </a:moveTo>
                  <a:cubicBezTo>
                    <a:pt x="75" y="509"/>
                    <a:pt x="74" y="509"/>
                    <a:pt x="74" y="509"/>
                  </a:cubicBezTo>
                  <a:cubicBezTo>
                    <a:pt x="74" y="508"/>
                    <a:pt x="74" y="508"/>
                    <a:pt x="75" y="507"/>
                  </a:cubicBezTo>
                  <a:cubicBezTo>
                    <a:pt x="75" y="508"/>
                    <a:pt x="75" y="508"/>
                    <a:pt x="75" y="509"/>
                  </a:cubicBezTo>
                  <a:close/>
                  <a:moveTo>
                    <a:pt x="78" y="433"/>
                  </a:moveTo>
                  <a:cubicBezTo>
                    <a:pt x="67" y="456"/>
                    <a:pt x="66" y="483"/>
                    <a:pt x="74" y="506"/>
                  </a:cubicBezTo>
                  <a:cubicBezTo>
                    <a:pt x="72" y="506"/>
                    <a:pt x="70" y="507"/>
                    <a:pt x="68" y="508"/>
                  </a:cubicBezTo>
                  <a:cubicBezTo>
                    <a:pt x="68" y="509"/>
                    <a:pt x="67" y="509"/>
                    <a:pt x="67" y="509"/>
                  </a:cubicBezTo>
                  <a:cubicBezTo>
                    <a:pt x="67" y="507"/>
                    <a:pt x="67" y="505"/>
                    <a:pt x="68" y="504"/>
                  </a:cubicBezTo>
                  <a:cubicBezTo>
                    <a:pt x="68" y="504"/>
                    <a:pt x="66" y="504"/>
                    <a:pt x="64" y="497"/>
                  </a:cubicBezTo>
                  <a:cubicBezTo>
                    <a:pt x="63" y="486"/>
                    <a:pt x="63" y="468"/>
                    <a:pt x="70" y="449"/>
                  </a:cubicBezTo>
                  <a:cubicBezTo>
                    <a:pt x="73" y="442"/>
                    <a:pt x="76" y="435"/>
                    <a:pt x="80" y="430"/>
                  </a:cubicBezTo>
                  <a:cubicBezTo>
                    <a:pt x="79" y="431"/>
                    <a:pt x="79" y="432"/>
                    <a:pt x="78" y="433"/>
                  </a:cubicBezTo>
                  <a:close/>
                  <a:moveTo>
                    <a:pt x="166" y="93"/>
                  </a:moveTo>
                  <a:cubicBezTo>
                    <a:pt x="166" y="94"/>
                    <a:pt x="166" y="94"/>
                    <a:pt x="166" y="95"/>
                  </a:cubicBezTo>
                  <a:cubicBezTo>
                    <a:pt x="166" y="95"/>
                    <a:pt x="166" y="95"/>
                    <a:pt x="166" y="95"/>
                  </a:cubicBezTo>
                  <a:cubicBezTo>
                    <a:pt x="166" y="94"/>
                    <a:pt x="166" y="94"/>
                    <a:pt x="166" y="93"/>
                  </a:cubicBezTo>
                  <a:close/>
                  <a:moveTo>
                    <a:pt x="161" y="108"/>
                  </a:moveTo>
                  <a:cubicBezTo>
                    <a:pt x="161" y="104"/>
                    <a:pt x="161" y="100"/>
                    <a:pt x="162" y="101"/>
                  </a:cubicBezTo>
                  <a:cubicBezTo>
                    <a:pt x="164" y="102"/>
                    <a:pt x="166" y="103"/>
                    <a:pt x="167" y="102"/>
                  </a:cubicBezTo>
                  <a:cubicBezTo>
                    <a:pt x="168" y="112"/>
                    <a:pt x="169" y="126"/>
                    <a:pt x="172" y="143"/>
                  </a:cubicBezTo>
                  <a:cubicBezTo>
                    <a:pt x="172" y="143"/>
                    <a:pt x="172" y="144"/>
                    <a:pt x="173" y="144"/>
                  </a:cubicBezTo>
                  <a:cubicBezTo>
                    <a:pt x="168" y="131"/>
                    <a:pt x="165" y="118"/>
                    <a:pt x="161" y="108"/>
                  </a:cubicBezTo>
                  <a:close/>
                  <a:moveTo>
                    <a:pt x="69" y="252"/>
                  </a:moveTo>
                  <a:cubicBezTo>
                    <a:pt x="70" y="250"/>
                    <a:pt x="73" y="250"/>
                    <a:pt x="73" y="250"/>
                  </a:cubicBezTo>
                  <a:cubicBezTo>
                    <a:pt x="72" y="248"/>
                    <a:pt x="71" y="247"/>
                    <a:pt x="66" y="248"/>
                  </a:cubicBezTo>
                  <a:cubicBezTo>
                    <a:pt x="64" y="249"/>
                    <a:pt x="67" y="244"/>
                    <a:pt x="71" y="239"/>
                  </a:cubicBezTo>
                  <a:cubicBezTo>
                    <a:pt x="75" y="235"/>
                    <a:pt x="80" y="231"/>
                    <a:pt x="80" y="231"/>
                  </a:cubicBezTo>
                  <a:cubicBezTo>
                    <a:pt x="80" y="231"/>
                    <a:pt x="79" y="231"/>
                    <a:pt x="79" y="232"/>
                  </a:cubicBezTo>
                  <a:cubicBezTo>
                    <a:pt x="84" y="228"/>
                    <a:pt x="89" y="225"/>
                    <a:pt x="96" y="222"/>
                  </a:cubicBezTo>
                  <a:cubicBezTo>
                    <a:pt x="109" y="217"/>
                    <a:pt x="121" y="216"/>
                    <a:pt x="129" y="216"/>
                  </a:cubicBezTo>
                  <a:cubicBezTo>
                    <a:pt x="114" y="218"/>
                    <a:pt x="99" y="225"/>
                    <a:pt x="87" y="236"/>
                  </a:cubicBezTo>
                  <a:cubicBezTo>
                    <a:pt x="80" y="242"/>
                    <a:pt x="75" y="249"/>
                    <a:pt x="71" y="256"/>
                  </a:cubicBezTo>
                  <a:cubicBezTo>
                    <a:pt x="71" y="255"/>
                    <a:pt x="69" y="252"/>
                    <a:pt x="69" y="252"/>
                  </a:cubicBezTo>
                  <a:close/>
                  <a:moveTo>
                    <a:pt x="141" y="379"/>
                  </a:moveTo>
                  <a:cubicBezTo>
                    <a:pt x="139" y="379"/>
                    <a:pt x="138" y="379"/>
                    <a:pt x="136" y="379"/>
                  </a:cubicBezTo>
                  <a:cubicBezTo>
                    <a:pt x="129" y="379"/>
                    <a:pt x="120" y="379"/>
                    <a:pt x="110" y="377"/>
                  </a:cubicBezTo>
                  <a:cubicBezTo>
                    <a:pt x="100" y="376"/>
                    <a:pt x="92" y="375"/>
                    <a:pt x="85" y="373"/>
                  </a:cubicBezTo>
                  <a:cubicBezTo>
                    <a:pt x="82" y="372"/>
                    <a:pt x="81" y="371"/>
                    <a:pt x="82" y="369"/>
                  </a:cubicBezTo>
                  <a:cubicBezTo>
                    <a:pt x="87" y="366"/>
                    <a:pt x="84" y="363"/>
                    <a:pt x="84" y="363"/>
                  </a:cubicBezTo>
                  <a:cubicBezTo>
                    <a:pt x="84" y="365"/>
                    <a:pt x="82" y="364"/>
                    <a:pt x="82" y="364"/>
                  </a:cubicBezTo>
                  <a:cubicBezTo>
                    <a:pt x="83" y="364"/>
                    <a:pt x="83" y="363"/>
                    <a:pt x="83" y="362"/>
                  </a:cubicBezTo>
                  <a:cubicBezTo>
                    <a:pt x="85" y="363"/>
                    <a:pt x="87" y="365"/>
                    <a:pt x="88" y="366"/>
                  </a:cubicBezTo>
                  <a:cubicBezTo>
                    <a:pt x="88" y="365"/>
                    <a:pt x="87" y="364"/>
                    <a:pt x="86" y="363"/>
                  </a:cubicBezTo>
                  <a:cubicBezTo>
                    <a:pt x="92" y="368"/>
                    <a:pt x="100" y="372"/>
                    <a:pt x="109" y="375"/>
                  </a:cubicBezTo>
                  <a:cubicBezTo>
                    <a:pt x="122" y="378"/>
                    <a:pt x="135" y="379"/>
                    <a:pt x="144" y="378"/>
                  </a:cubicBezTo>
                  <a:cubicBezTo>
                    <a:pt x="143" y="379"/>
                    <a:pt x="142" y="379"/>
                    <a:pt x="141" y="379"/>
                  </a:cubicBezTo>
                  <a:close/>
                  <a:moveTo>
                    <a:pt x="211" y="361"/>
                  </a:moveTo>
                  <a:cubicBezTo>
                    <a:pt x="211" y="361"/>
                    <a:pt x="211" y="361"/>
                    <a:pt x="210" y="362"/>
                  </a:cubicBezTo>
                  <a:cubicBezTo>
                    <a:pt x="197" y="370"/>
                    <a:pt x="180" y="374"/>
                    <a:pt x="163" y="376"/>
                  </a:cubicBezTo>
                  <a:cubicBezTo>
                    <a:pt x="158" y="376"/>
                    <a:pt x="153" y="376"/>
                    <a:pt x="149" y="377"/>
                  </a:cubicBezTo>
                  <a:cubicBezTo>
                    <a:pt x="139" y="378"/>
                    <a:pt x="125" y="377"/>
                    <a:pt x="109" y="373"/>
                  </a:cubicBezTo>
                  <a:cubicBezTo>
                    <a:pt x="97" y="370"/>
                    <a:pt x="88" y="364"/>
                    <a:pt x="81" y="358"/>
                  </a:cubicBezTo>
                  <a:cubicBezTo>
                    <a:pt x="79" y="354"/>
                    <a:pt x="78" y="352"/>
                    <a:pt x="80" y="352"/>
                  </a:cubicBezTo>
                  <a:cubicBezTo>
                    <a:pt x="86" y="352"/>
                    <a:pt x="85" y="347"/>
                    <a:pt x="85" y="347"/>
                  </a:cubicBezTo>
                  <a:cubicBezTo>
                    <a:pt x="84" y="350"/>
                    <a:pt x="83" y="347"/>
                    <a:pt x="83" y="347"/>
                  </a:cubicBezTo>
                  <a:cubicBezTo>
                    <a:pt x="85" y="348"/>
                    <a:pt x="86" y="345"/>
                    <a:pt x="86" y="345"/>
                  </a:cubicBezTo>
                  <a:cubicBezTo>
                    <a:pt x="100" y="356"/>
                    <a:pt x="117" y="361"/>
                    <a:pt x="132" y="360"/>
                  </a:cubicBezTo>
                  <a:cubicBezTo>
                    <a:pt x="135" y="360"/>
                    <a:pt x="137" y="360"/>
                    <a:pt x="140" y="359"/>
                  </a:cubicBezTo>
                  <a:cubicBezTo>
                    <a:pt x="140" y="361"/>
                    <a:pt x="142" y="360"/>
                    <a:pt x="142" y="360"/>
                  </a:cubicBezTo>
                  <a:cubicBezTo>
                    <a:pt x="141" y="360"/>
                    <a:pt x="143" y="359"/>
                    <a:pt x="143" y="359"/>
                  </a:cubicBezTo>
                  <a:cubicBezTo>
                    <a:pt x="142" y="360"/>
                    <a:pt x="144" y="360"/>
                    <a:pt x="144" y="360"/>
                  </a:cubicBezTo>
                  <a:cubicBezTo>
                    <a:pt x="145" y="359"/>
                    <a:pt x="145" y="358"/>
                    <a:pt x="145" y="358"/>
                  </a:cubicBezTo>
                  <a:cubicBezTo>
                    <a:pt x="157" y="354"/>
                    <a:pt x="167" y="347"/>
                    <a:pt x="173" y="341"/>
                  </a:cubicBezTo>
                  <a:cubicBezTo>
                    <a:pt x="173" y="340"/>
                    <a:pt x="173" y="340"/>
                    <a:pt x="174" y="340"/>
                  </a:cubicBezTo>
                  <a:cubicBezTo>
                    <a:pt x="178" y="336"/>
                    <a:pt x="181" y="333"/>
                    <a:pt x="181" y="335"/>
                  </a:cubicBezTo>
                  <a:cubicBezTo>
                    <a:pt x="181" y="343"/>
                    <a:pt x="187" y="340"/>
                    <a:pt x="187" y="339"/>
                  </a:cubicBezTo>
                  <a:cubicBezTo>
                    <a:pt x="184" y="339"/>
                    <a:pt x="187" y="336"/>
                    <a:pt x="187" y="336"/>
                  </a:cubicBezTo>
                  <a:cubicBezTo>
                    <a:pt x="187" y="339"/>
                    <a:pt x="191" y="338"/>
                    <a:pt x="191" y="338"/>
                  </a:cubicBezTo>
                  <a:cubicBezTo>
                    <a:pt x="192" y="333"/>
                    <a:pt x="189" y="332"/>
                    <a:pt x="189" y="332"/>
                  </a:cubicBezTo>
                  <a:cubicBezTo>
                    <a:pt x="190" y="330"/>
                    <a:pt x="192" y="330"/>
                    <a:pt x="192" y="330"/>
                  </a:cubicBezTo>
                  <a:cubicBezTo>
                    <a:pt x="191" y="324"/>
                    <a:pt x="188" y="327"/>
                    <a:pt x="185" y="326"/>
                  </a:cubicBezTo>
                  <a:cubicBezTo>
                    <a:pt x="185" y="326"/>
                    <a:pt x="184" y="326"/>
                    <a:pt x="184" y="325"/>
                  </a:cubicBezTo>
                  <a:cubicBezTo>
                    <a:pt x="185" y="323"/>
                    <a:pt x="187" y="322"/>
                    <a:pt x="188" y="321"/>
                  </a:cubicBezTo>
                  <a:cubicBezTo>
                    <a:pt x="188" y="321"/>
                    <a:pt x="187" y="320"/>
                    <a:pt x="187" y="317"/>
                  </a:cubicBezTo>
                  <a:cubicBezTo>
                    <a:pt x="186" y="315"/>
                    <a:pt x="186" y="309"/>
                    <a:pt x="182" y="300"/>
                  </a:cubicBezTo>
                  <a:cubicBezTo>
                    <a:pt x="183" y="302"/>
                    <a:pt x="184" y="306"/>
                    <a:pt x="184" y="310"/>
                  </a:cubicBezTo>
                  <a:cubicBezTo>
                    <a:pt x="184" y="315"/>
                    <a:pt x="181" y="320"/>
                    <a:pt x="180" y="319"/>
                  </a:cubicBezTo>
                  <a:cubicBezTo>
                    <a:pt x="180" y="319"/>
                    <a:pt x="181" y="321"/>
                    <a:pt x="181" y="324"/>
                  </a:cubicBezTo>
                  <a:cubicBezTo>
                    <a:pt x="178" y="325"/>
                    <a:pt x="175" y="322"/>
                    <a:pt x="174" y="320"/>
                  </a:cubicBezTo>
                  <a:cubicBezTo>
                    <a:pt x="175" y="322"/>
                    <a:pt x="175" y="324"/>
                    <a:pt x="175" y="324"/>
                  </a:cubicBezTo>
                  <a:cubicBezTo>
                    <a:pt x="173" y="322"/>
                    <a:pt x="170" y="322"/>
                    <a:pt x="170" y="322"/>
                  </a:cubicBezTo>
                  <a:cubicBezTo>
                    <a:pt x="169" y="324"/>
                    <a:pt x="172" y="327"/>
                    <a:pt x="172" y="327"/>
                  </a:cubicBezTo>
                  <a:cubicBezTo>
                    <a:pt x="172" y="329"/>
                    <a:pt x="169" y="329"/>
                    <a:pt x="169" y="329"/>
                  </a:cubicBezTo>
                  <a:cubicBezTo>
                    <a:pt x="170" y="331"/>
                    <a:pt x="171" y="332"/>
                    <a:pt x="176" y="331"/>
                  </a:cubicBezTo>
                  <a:cubicBezTo>
                    <a:pt x="177" y="330"/>
                    <a:pt x="175" y="335"/>
                    <a:pt x="171" y="340"/>
                  </a:cubicBezTo>
                  <a:cubicBezTo>
                    <a:pt x="168" y="344"/>
                    <a:pt x="163" y="348"/>
                    <a:pt x="163" y="348"/>
                  </a:cubicBezTo>
                  <a:cubicBezTo>
                    <a:pt x="163" y="348"/>
                    <a:pt x="164" y="348"/>
                    <a:pt x="164" y="347"/>
                  </a:cubicBezTo>
                  <a:cubicBezTo>
                    <a:pt x="159" y="351"/>
                    <a:pt x="153" y="354"/>
                    <a:pt x="146" y="356"/>
                  </a:cubicBezTo>
                  <a:cubicBezTo>
                    <a:pt x="146" y="355"/>
                    <a:pt x="144" y="355"/>
                    <a:pt x="143" y="355"/>
                  </a:cubicBezTo>
                  <a:cubicBezTo>
                    <a:pt x="143" y="355"/>
                    <a:pt x="143" y="355"/>
                    <a:pt x="143" y="354"/>
                  </a:cubicBezTo>
                  <a:cubicBezTo>
                    <a:pt x="144" y="354"/>
                    <a:pt x="144" y="353"/>
                    <a:pt x="145" y="353"/>
                  </a:cubicBezTo>
                  <a:cubicBezTo>
                    <a:pt x="145" y="353"/>
                    <a:pt x="145" y="352"/>
                    <a:pt x="147" y="345"/>
                  </a:cubicBezTo>
                  <a:cubicBezTo>
                    <a:pt x="146" y="347"/>
                    <a:pt x="143" y="352"/>
                    <a:pt x="142" y="352"/>
                  </a:cubicBezTo>
                  <a:cubicBezTo>
                    <a:pt x="142" y="352"/>
                    <a:pt x="142" y="352"/>
                    <a:pt x="141" y="353"/>
                  </a:cubicBezTo>
                  <a:cubicBezTo>
                    <a:pt x="140" y="354"/>
                    <a:pt x="139" y="352"/>
                    <a:pt x="139" y="352"/>
                  </a:cubicBezTo>
                  <a:cubicBezTo>
                    <a:pt x="139" y="352"/>
                    <a:pt x="139" y="353"/>
                    <a:pt x="139" y="353"/>
                  </a:cubicBezTo>
                  <a:cubicBezTo>
                    <a:pt x="138" y="352"/>
                    <a:pt x="137" y="352"/>
                    <a:pt x="137" y="352"/>
                  </a:cubicBezTo>
                  <a:cubicBezTo>
                    <a:pt x="136" y="352"/>
                    <a:pt x="137" y="354"/>
                    <a:pt x="137" y="354"/>
                  </a:cubicBezTo>
                  <a:cubicBezTo>
                    <a:pt x="137" y="355"/>
                    <a:pt x="135" y="354"/>
                    <a:pt x="135" y="354"/>
                  </a:cubicBezTo>
                  <a:cubicBezTo>
                    <a:pt x="135" y="355"/>
                    <a:pt x="136" y="356"/>
                    <a:pt x="138" y="356"/>
                  </a:cubicBezTo>
                  <a:cubicBezTo>
                    <a:pt x="139" y="356"/>
                    <a:pt x="137" y="357"/>
                    <a:pt x="135" y="358"/>
                  </a:cubicBezTo>
                  <a:cubicBezTo>
                    <a:pt x="134" y="358"/>
                    <a:pt x="133" y="359"/>
                    <a:pt x="132" y="359"/>
                  </a:cubicBezTo>
                  <a:cubicBezTo>
                    <a:pt x="111" y="360"/>
                    <a:pt x="84" y="347"/>
                    <a:pt x="72" y="322"/>
                  </a:cubicBezTo>
                  <a:cubicBezTo>
                    <a:pt x="60" y="297"/>
                    <a:pt x="65" y="261"/>
                    <a:pt x="89" y="239"/>
                  </a:cubicBezTo>
                  <a:cubicBezTo>
                    <a:pt x="113" y="216"/>
                    <a:pt x="148" y="214"/>
                    <a:pt x="174" y="224"/>
                  </a:cubicBezTo>
                  <a:cubicBezTo>
                    <a:pt x="175" y="225"/>
                    <a:pt x="176" y="225"/>
                    <a:pt x="178" y="226"/>
                  </a:cubicBezTo>
                  <a:cubicBezTo>
                    <a:pt x="177" y="227"/>
                    <a:pt x="178" y="227"/>
                    <a:pt x="179" y="228"/>
                  </a:cubicBezTo>
                  <a:cubicBezTo>
                    <a:pt x="179" y="229"/>
                    <a:pt x="179" y="229"/>
                    <a:pt x="179" y="229"/>
                  </a:cubicBezTo>
                  <a:cubicBezTo>
                    <a:pt x="178" y="229"/>
                    <a:pt x="177" y="229"/>
                    <a:pt x="176" y="228"/>
                  </a:cubicBezTo>
                  <a:cubicBezTo>
                    <a:pt x="176" y="229"/>
                    <a:pt x="176" y="229"/>
                    <a:pt x="168" y="233"/>
                  </a:cubicBezTo>
                  <a:cubicBezTo>
                    <a:pt x="169" y="232"/>
                    <a:pt x="177" y="230"/>
                    <a:pt x="178" y="232"/>
                  </a:cubicBezTo>
                  <a:cubicBezTo>
                    <a:pt x="178" y="232"/>
                    <a:pt x="178" y="231"/>
                    <a:pt x="179" y="230"/>
                  </a:cubicBezTo>
                  <a:cubicBezTo>
                    <a:pt x="181" y="231"/>
                    <a:pt x="180" y="233"/>
                    <a:pt x="180" y="233"/>
                  </a:cubicBezTo>
                  <a:cubicBezTo>
                    <a:pt x="180" y="233"/>
                    <a:pt x="181" y="233"/>
                    <a:pt x="181" y="233"/>
                  </a:cubicBezTo>
                  <a:cubicBezTo>
                    <a:pt x="181" y="234"/>
                    <a:pt x="182" y="235"/>
                    <a:pt x="182" y="235"/>
                  </a:cubicBezTo>
                  <a:cubicBezTo>
                    <a:pt x="183" y="235"/>
                    <a:pt x="183" y="233"/>
                    <a:pt x="183" y="233"/>
                  </a:cubicBezTo>
                  <a:cubicBezTo>
                    <a:pt x="184" y="233"/>
                    <a:pt x="185" y="234"/>
                    <a:pt x="185" y="234"/>
                  </a:cubicBezTo>
                  <a:cubicBezTo>
                    <a:pt x="186" y="233"/>
                    <a:pt x="186" y="232"/>
                    <a:pt x="184" y="231"/>
                  </a:cubicBezTo>
                  <a:cubicBezTo>
                    <a:pt x="183" y="230"/>
                    <a:pt x="185" y="230"/>
                    <a:pt x="187" y="230"/>
                  </a:cubicBezTo>
                  <a:cubicBezTo>
                    <a:pt x="192" y="233"/>
                    <a:pt x="196" y="236"/>
                    <a:pt x="200" y="239"/>
                  </a:cubicBezTo>
                  <a:cubicBezTo>
                    <a:pt x="205" y="252"/>
                    <a:pt x="212" y="265"/>
                    <a:pt x="219" y="279"/>
                  </a:cubicBezTo>
                  <a:cubicBezTo>
                    <a:pt x="226" y="291"/>
                    <a:pt x="230" y="304"/>
                    <a:pt x="230" y="317"/>
                  </a:cubicBezTo>
                  <a:cubicBezTo>
                    <a:pt x="230" y="330"/>
                    <a:pt x="225" y="342"/>
                    <a:pt x="218" y="352"/>
                  </a:cubicBezTo>
                  <a:cubicBezTo>
                    <a:pt x="216" y="355"/>
                    <a:pt x="214" y="358"/>
                    <a:pt x="211" y="361"/>
                  </a:cubicBezTo>
                  <a:close/>
                  <a:moveTo>
                    <a:pt x="236" y="336"/>
                  </a:moveTo>
                  <a:cubicBezTo>
                    <a:pt x="237" y="334"/>
                    <a:pt x="238" y="333"/>
                    <a:pt x="238" y="331"/>
                  </a:cubicBezTo>
                  <a:cubicBezTo>
                    <a:pt x="239" y="331"/>
                    <a:pt x="239" y="330"/>
                    <a:pt x="240" y="330"/>
                  </a:cubicBezTo>
                  <a:cubicBezTo>
                    <a:pt x="242" y="330"/>
                    <a:pt x="238" y="334"/>
                    <a:pt x="236" y="336"/>
                  </a:cubicBezTo>
                  <a:close/>
                  <a:moveTo>
                    <a:pt x="237" y="324"/>
                  </a:moveTo>
                  <a:cubicBezTo>
                    <a:pt x="235" y="335"/>
                    <a:pt x="229" y="345"/>
                    <a:pt x="221" y="353"/>
                  </a:cubicBezTo>
                  <a:cubicBezTo>
                    <a:pt x="228" y="343"/>
                    <a:pt x="233" y="331"/>
                    <a:pt x="233" y="317"/>
                  </a:cubicBezTo>
                  <a:cubicBezTo>
                    <a:pt x="233" y="303"/>
                    <a:pt x="229" y="289"/>
                    <a:pt x="222" y="277"/>
                  </a:cubicBezTo>
                  <a:cubicBezTo>
                    <a:pt x="216" y="266"/>
                    <a:pt x="210" y="254"/>
                    <a:pt x="205" y="243"/>
                  </a:cubicBezTo>
                  <a:cubicBezTo>
                    <a:pt x="216" y="252"/>
                    <a:pt x="223" y="263"/>
                    <a:pt x="228" y="273"/>
                  </a:cubicBezTo>
                  <a:cubicBezTo>
                    <a:pt x="237" y="291"/>
                    <a:pt x="238" y="307"/>
                    <a:pt x="238" y="319"/>
                  </a:cubicBezTo>
                  <a:cubicBezTo>
                    <a:pt x="237" y="321"/>
                    <a:pt x="237" y="323"/>
                    <a:pt x="237" y="324"/>
                  </a:cubicBezTo>
                  <a:close/>
                  <a:moveTo>
                    <a:pt x="240" y="234"/>
                  </a:moveTo>
                  <a:cubicBezTo>
                    <a:pt x="238" y="238"/>
                    <a:pt x="234" y="236"/>
                    <a:pt x="232" y="235"/>
                  </a:cubicBezTo>
                  <a:cubicBezTo>
                    <a:pt x="234" y="236"/>
                    <a:pt x="235" y="239"/>
                    <a:pt x="235" y="239"/>
                  </a:cubicBezTo>
                  <a:cubicBezTo>
                    <a:pt x="232" y="237"/>
                    <a:pt x="230" y="240"/>
                    <a:pt x="230" y="240"/>
                  </a:cubicBezTo>
                  <a:cubicBezTo>
                    <a:pt x="230" y="243"/>
                    <a:pt x="235" y="244"/>
                    <a:pt x="235" y="244"/>
                  </a:cubicBezTo>
                  <a:cubicBezTo>
                    <a:pt x="236" y="247"/>
                    <a:pt x="234" y="250"/>
                    <a:pt x="234" y="250"/>
                  </a:cubicBezTo>
                  <a:cubicBezTo>
                    <a:pt x="236" y="251"/>
                    <a:pt x="238" y="251"/>
                    <a:pt x="240" y="246"/>
                  </a:cubicBezTo>
                  <a:cubicBezTo>
                    <a:pt x="241" y="245"/>
                    <a:pt x="241" y="246"/>
                    <a:pt x="242" y="248"/>
                  </a:cubicBezTo>
                  <a:cubicBezTo>
                    <a:pt x="243" y="258"/>
                    <a:pt x="243" y="270"/>
                    <a:pt x="243" y="284"/>
                  </a:cubicBezTo>
                  <a:cubicBezTo>
                    <a:pt x="243" y="297"/>
                    <a:pt x="242" y="310"/>
                    <a:pt x="241" y="319"/>
                  </a:cubicBezTo>
                  <a:cubicBezTo>
                    <a:pt x="242" y="305"/>
                    <a:pt x="238" y="292"/>
                    <a:pt x="235" y="279"/>
                  </a:cubicBezTo>
                  <a:cubicBezTo>
                    <a:pt x="234" y="278"/>
                    <a:pt x="234" y="277"/>
                    <a:pt x="234" y="276"/>
                  </a:cubicBezTo>
                  <a:cubicBezTo>
                    <a:pt x="233" y="271"/>
                    <a:pt x="232" y="264"/>
                    <a:pt x="231" y="257"/>
                  </a:cubicBezTo>
                  <a:cubicBezTo>
                    <a:pt x="230" y="250"/>
                    <a:pt x="229" y="244"/>
                    <a:pt x="228" y="239"/>
                  </a:cubicBezTo>
                  <a:cubicBezTo>
                    <a:pt x="228" y="234"/>
                    <a:pt x="228" y="230"/>
                    <a:pt x="230" y="231"/>
                  </a:cubicBezTo>
                  <a:cubicBezTo>
                    <a:pt x="235" y="234"/>
                    <a:pt x="237" y="231"/>
                    <a:pt x="237" y="230"/>
                  </a:cubicBezTo>
                  <a:cubicBezTo>
                    <a:pt x="237" y="231"/>
                    <a:pt x="238" y="232"/>
                    <a:pt x="240" y="234"/>
                  </a:cubicBezTo>
                  <a:close/>
                  <a:moveTo>
                    <a:pt x="231" y="267"/>
                  </a:moveTo>
                  <a:cubicBezTo>
                    <a:pt x="228" y="257"/>
                    <a:pt x="224" y="247"/>
                    <a:pt x="221" y="238"/>
                  </a:cubicBezTo>
                  <a:cubicBezTo>
                    <a:pt x="221" y="237"/>
                    <a:pt x="220" y="236"/>
                    <a:pt x="220" y="235"/>
                  </a:cubicBezTo>
                  <a:cubicBezTo>
                    <a:pt x="221" y="234"/>
                    <a:pt x="222" y="234"/>
                    <a:pt x="223" y="232"/>
                  </a:cubicBezTo>
                  <a:cubicBezTo>
                    <a:pt x="225" y="230"/>
                    <a:pt x="227" y="238"/>
                    <a:pt x="228" y="244"/>
                  </a:cubicBezTo>
                  <a:cubicBezTo>
                    <a:pt x="228" y="248"/>
                    <a:pt x="229" y="253"/>
                    <a:pt x="230" y="258"/>
                  </a:cubicBezTo>
                  <a:cubicBezTo>
                    <a:pt x="230" y="261"/>
                    <a:pt x="231" y="264"/>
                    <a:pt x="231" y="267"/>
                  </a:cubicBezTo>
                  <a:close/>
                  <a:moveTo>
                    <a:pt x="237" y="229"/>
                  </a:moveTo>
                  <a:cubicBezTo>
                    <a:pt x="237" y="229"/>
                    <a:pt x="237" y="229"/>
                    <a:pt x="236" y="229"/>
                  </a:cubicBezTo>
                  <a:cubicBezTo>
                    <a:pt x="236" y="229"/>
                    <a:pt x="237" y="230"/>
                    <a:pt x="237" y="230"/>
                  </a:cubicBezTo>
                  <a:cubicBezTo>
                    <a:pt x="235" y="231"/>
                    <a:pt x="235" y="228"/>
                    <a:pt x="235" y="228"/>
                  </a:cubicBezTo>
                  <a:cubicBezTo>
                    <a:pt x="235" y="229"/>
                    <a:pt x="236" y="229"/>
                    <a:pt x="237" y="229"/>
                  </a:cubicBezTo>
                  <a:close/>
                  <a:moveTo>
                    <a:pt x="218" y="228"/>
                  </a:moveTo>
                  <a:cubicBezTo>
                    <a:pt x="218" y="228"/>
                    <a:pt x="218" y="228"/>
                    <a:pt x="218" y="228"/>
                  </a:cubicBezTo>
                  <a:cubicBezTo>
                    <a:pt x="217" y="228"/>
                    <a:pt x="217" y="228"/>
                    <a:pt x="217" y="227"/>
                  </a:cubicBezTo>
                  <a:cubicBezTo>
                    <a:pt x="218" y="228"/>
                    <a:pt x="218" y="228"/>
                    <a:pt x="218" y="228"/>
                  </a:cubicBezTo>
                  <a:close/>
                  <a:moveTo>
                    <a:pt x="185" y="131"/>
                  </a:moveTo>
                  <a:cubicBezTo>
                    <a:pt x="185" y="131"/>
                    <a:pt x="184" y="131"/>
                    <a:pt x="184" y="131"/>
                  </a:cubicBezTo>
                  <a:cubicBezTo>
                    <a:pt x="185" y="132"/>
                    <a:pt x="185" y="133"/>
                    <a:pt x="185" y="133"/>
                  </a:cubicBezTo>
                  <a:cubicBezTo>
                    <a:pt x="184" y="132"/>
                    <a:pt x="182" y="133"/>
                    <a:pt x="182" y="133"/>
                  </a:cubicBezTo>
                  <a:cubicBezTo>
                    <a:pt x="182" y="134"/>
                    <a:pt x="184" y="135"/>
                    <a:pt x="184" y="135"/>
                  </a:cubicBezTo>
                  <a:cubicBezTo>
                    <a:pt x="184" y="136"/>
                    <a:pt x="183" y="137"/>
                    <a:pt x="183" y="137"/>
                  </a:cubicBezTo>
                  <a:cubicBezTo>
                    <a:pt x="184" y="137"/>
                    <a:pt x="185" y="137"/>
                    <a:pt x="186" y="136"/>
                  </a:cubicBezTo>
                  <a:cubicBezTo>
                    <a:pt x="188" y="145"/>
                    <a:pt x="191" y="155"/>
                    <a:pt x="194" y="165"/>
                  </a:cubicBezTo>
                  <a:cubicBezTo>
                    <a:pt x="200" y="185"/>
                    <a:pt x="207" y="206"/>
                    <a:pt x="215" y="228"/>
                  </a:cubicBezTo>
                  <a:cubicBezTo>
                    <a:pt x="214" y="229"/>
                    <a:pt x="213" y="230"/>
                    <a:pt x="213" y="230"/>
                  </a:cubicBezTo>
                  <a:cubicBezTo>
                    <a:pt x="213" y="231"/>
                    <a:pt x="215" y="231"/>
                    <a:pt x="216" y="231"/>
                  </a:cubicBezTo>
                  <a:cubicBezTo>
                    <a:pt x="217" y="233"/>
                    <a:pt x="217" y="234"/>
                    <a:pt x="217" y="235"/>
                  </a:cubicBezTo>
                  <a:cubicBezTo>
                    <a:pt x="217" y="235"/>
                    <a:pt x="217" y="235"/>
                    <a:pt x="217" y="235"/>
                  </a:cubicBezTo>
                  <a:cubicBezTo>
                    <a:pt x="217" y="235"/>
                    <a:pt x="217" y="235"/>
                    <a:pt x="218" y="235"/>
                  </a:cubicBezTo>
                  <a:cubicBezTo>
                    <a:pt x="218" y="237"/>
                    <a:pt x="219" y="238"/>
                    <a:pt x="219" y="239"/>
                  </a:cubicBezTo>
                  <a:cubicBezTo>
                    <a:pt x="223" y="250"/>
                    <a:pt x="227" y="262"/>
                    <a:pt x="231" y="274"/>
                  </a:cubicBezTo>
                  <a:cubicBezTo>
                    <a:pt x="230" y="273"/>
                    <a:pt x="230" y="273"/>
                    <a:pt x="230" y="272"/>
                  </a:cubicBezTo>
                  <a:cubicBezTo>
                    <a:pt x="224" y="260"/>
                    <a:pt x="215" y="248"/>
                    <a:pt x="203" y="238"/>
                  </a:cubicBezTo>
                  <a:cubicBezTo>
                    <a:pt x="188" y="203"/>
                    <a:pt x="179" y="169"/>
                    <a:pt x="174" y="142"/>
                  </a:cubicBezTo>
                  <a:cubicBezTo>
                    <a:pt x="173" y="138"/>
                    <a:pt x="172" y="134"/>
                    <a:pt x="171" y="130"/>
                  </a:cubicBezTo>
                  <a:cubicBezTo>
                    <a:pt x="172" y="122"/>
                    <a:pt x="172" y="111"/>
                    <a:pt x="180" y="104"/>
                  </a:cubicBezTo>
                  <a:cubicBezTo>
                    <a:pt x="181" y="113"/>
                    <a:pt x="183" y="122"/>
                    <a:pt x="185" y="131"/>
                  </a:cubicBezTo>
                  <a:close/>
                  <a:moveTo>
                    <a:pt x="178" y="71"/>
                  </a:moveTo>
                  <a:cubicBezTo>
                    <a:pt x="178" y="81"/>
                    <a:pt x="179" y="91"/>
                    <a:pt x="180" y="102"/>
                  </a:cubicBezTo>
                  <a:cubicBezTo>
                    <a:pt x="180" y="102"/>
                    <a:pt x="180" y="102"/>
                    <a:pt x="180" y="102"/>
                  </a:cubicBezTo>
                  <a:cubicBezTo>
                    <a:pt x="172" y="108"/>
                    <a:pt x="171" y="117"/>
                    <a:pt x="171" y="124"/>
                  </a:cubicBezTo>
                  <a:cubicBezTo>
                    <a:pt x="169" y="115"/>
                    <a:pt x="168" y="108"/>
                    <a:pt x="167" y="102"/>
                  </a:cubicBezTo>
                  <a:cubicBezTo>
                    <a:pt x="169" y="101"/>
                    <a:pt x="169" y="99"/>
                    <a:pt x="169" y="99"/>
                  </a:cubicBezTo>
                  <a:cubicBezTo>
                    <a:pt x="168" y="100"/>
                    <a:pt x="167" y="100"/>
                    <a:pt x="167" y="99"/>
                  </a:cubicBezTo>
                  <a:cubicBezTo>
                    <a:pt x="167" y="99"/>
                    <a:pt x="167" y="98"/>
                    <a:pt x="167" y="98"/>
                  </a:cubicBezTo>
                  <a:cubicBezTo>
                    <a:pt x="169" y="99"/>
                    <a:pt x="171" y="97"/>
                    <a:pt x="171" y="97"/>
                  </a:cubicBezTo>
                  <a:cubicBezTo>
                    <a:pt x="169" y="94"/>
                    <a:pt x="167" y="94"/>
                    <a:pt x="166" y="95"/>
                  </a:cubicBezTo>
                  <a:cubicBezTo>
                    <a:pt x="166" y="94"/>
                    <a:pt x="166" y="93"/>
                    <a:pt x="166" y="93"/>
                  </a:cubicBezTo>
                  <a:cubicBezTo>
                    <a:pt x="167" y="92"/>
                    <a:pt x="167" y="92"/>
                    <a:pt x="167" y="92"/>
                  </a:cubicBezTo>
                  <a:cubicBezTo>
                    <a:pt x="167" y="92"/>
                    <a:pt x="166" y="92"/>
                    <a:pt x="166" y="91"/>
                  </a:cubicBezTo>
                  <a:cubicBezTo>
                    <a:pt x="166" y="85"/>
                    <a:pt x="167" y="69"/>
                    <a:pt x="170" y="72"/>
                  </a:cubicBezTo>
                  <a:cubicBezTo>
                    <a:pt x="175" y="78"/>
                    <a:pt x="177" y="73"/>
                    <a:pt x="177" y="73"/>
                  </a:cubicBezTo>
                  <a:cubicBezTo>
                    <a:pt x="175" y="74"/>
                    <a:pt x="175" y="71"/>
                    <a:pt x="175" y="71"/>
                  </a:cubicBezTo>
                  <a:cubicBezTo>
                    <a:pt x="176" y="72"/>
                    <a:pt x="177" y="72"/>
                    <a:pt x="178" y="7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40"/>
            <p:cNvSpPr/>
            <p:nvPr/>
          </p:nvSpPr>
          <p:spPr bwMode="auto">
            <a:xfrm flipH="1">
              <a:off x="11387138" y="6057901"/>
              <a:ext cx="0" cy="4763"/>
            </a:xfrm>
            <a:custGeom>
              <a:gdLst>
                <a:gd name="T0" fmla="*/ 0 h 1"/>
                <a:gd name="T1" fmla="*/ 1 h 1"/>
                <a:gd name="T2" fmla="*/ 0 h 1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1"/>
            <p:cNvSpPr/>
            <p:nvPr/>
          </p:nvSpPr>
          <p:spPr bwMode="auto">
            <a:xfrm>
              <a:off x="11349038" y="6015039"/>
              <a:ext cx="55563" cy="55563"/>
            </a:xfrm>
            <a:custGeom>
              <a:gdLst>
                <a:gd name="T0" fmla="*/ 7 w 13"/>
                <a:gd name="T1" fmla="*/ 4 h 13"/>
                <a:gd name="T2" fmla="*/ 5 w 13"/>
                <a:gd name="T3" fmla="*/ 2 h 13"/>
                <a:gd name="T4" fmla="*/ 5 w 13"/>
                <a:gd name="T5" fmla="*/ 3 h 13"/>
                <a:gd name="T6" fmla="*/ 3 w 13"/>
                <a:gd name="T7" fmla="*/ 2 h 13"/>
                <a:gd name="T8" fmla="*/ 4 w 13"/>
                <a:gd name="T9" fmla="*/ 4 h 13"/>
                <a:gd name="T10" fmla="*/ 3 w 13"/>
                <a:gd name="T11" fmla="*/ 4 h 13"/>
                <a:gd name="T12" fmla="*/ 5 w 13"/>
                <a:gd name="T13" fmla="*/ 7 h 13"/>
                <a:gd name="T14" fmla="*/ 6 w 13"/>
                <a:gd name="T15" fmla="*/ 7 h 13"/>
                <a:gd name="T16" fmla="*/ 4 w 13"/>
                <a:gd name="T17" fmla="*/ 8 h 13"/>
                <a:gd name="T18" fmla="*/ 0 w 13"/>
                <a:gd name="T19" fmla="*/ 13 h 13"/>
                <a:gd name="T20" fmla="*/ 6 w 13"/>
                <a:gd name="T21" fmla="*/ 10 h 13"/>
                <a:gd name="T22" fmla="*/ 7 w 13"/>
                <a:gd name="T23" fmla="*/ 8 h 13"/>
                <a:gd name="T24" fmla="*/ 9 w 13"/>
                <a:gd name="T25" fmla="*/ 10 h 13"/>
                <a:gd name="T26" fmla="*/ 10 w 13"/>
                <a:gd name="T27" fmla="*/ 9 h 13"/>
                <a:gd name="T28" fmla="*/ 12 w 13"/>
                <a:gd name="T29" fmla="*/ 10 h 13"/>
                <a:gd name="T30" fmla="*/ 11 w 13"/>
                <a:gd name="T31" fmla="*/ 8 h 13"/>
                <a:gd name="T32" fmla="*/ 13 w 13"/>
                <a:gd name="T33" fmla="*/ 7 h 13"/>
                <a:gd name="T34" fmla="*/ 10 w 13"/>
                <a:gd name="T35" fmla="*/ 6 h 13"/>
                <a:gd name="T36" fmla="*/ 11 w 13"/>
                <a:gd name="T37" fmla="*/ 3 h 13"/>
                <a:gd name="T38" fmla="*/ 11 w 13"/>
                <a:gd name="T39" fmla="*/ 0 h 13"/>
                <a:gd name="T40" fmla="*/ 7 w 13"/>
                <a:gd name="T41" fmla="*/ 4 h 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" h="13">
                  <a:moveTo>
                    <a:pt x="7" y="4"/>
                  </a:moveTo>
                  <a:cubicBezTo>
                    <a:pt x="7" y="2"/>
                    <a:pt x="5" y="2"/>
                    <a:pt x="5" y="2"/>
                  </a:cubicBezTo>
                  <a:cubicBezTo>
                    <a:pt x="6" y="3"/>
                    <a:pt x="5" y="3"/>
                    <a:pt x="5" y="3"/>
                  </a:cubicBezTo>
                  <a:cubicBezTo>
                    <a:pt x="5" y="3"/>
                    <a:pt x="3" y="2"/>
                    <a:pt x="3" y="2"/>
                  </a:cubicBezTo>
                  <a:cubicBezTo>
                    <a:pt x="3" y="3"/>
                    <a:pt x="4" y="4"/>
                    <a:pt x="4" y="4"/>
                  </a:cubicBezTo>
                  <a:cubicBezTo>
                    <a:pt x="4" y="5"/>
                    <a:pt x="3" y="4"/>
                    <a:pt x="3" y="4"/>
                  </a:cubicBezTo>
                  <a:cubicBezTo>
                    <a:pt x="3" y="6"/>
                    <a:pt x="4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5" y="7"/>
                    <a:pt x="4" y="8"/>
                    <a:pt x="4" y="8"/>
                  </a:cubicBezTo>
                  <a:cubicBezTo>
                    <a:pt x="4" y="8"/>
                    <a:pt x="5" y="9"/>
                    <a:pt x="0" y="13"/>
                  </a:cubicBezTo>
                  <a:cubicBezTo>
                    <a:pt x="0" y="13"/>
                    <a:pt x="6" y="9"/>
                    <a:pt x="6" y="10"/>
                  </a:cubicBezTo>
                  <a:cubicBezTo>
                    <a:pt x="6" y="10"/>
                    <a:pt x="7" y="9"/>
                    <a:pt x="7" y="8"/>
                  </a:cubicBezTo>
                  <a:cubicBezTo>
                    <a:pt x="8" y="8"/>
                    <a:pt x="9" y="10"/>
                    <a:pt x="9" y="10"/>
                  </a:cubicBezTo>
                  <a:cubicBezTo>
                    <a:pt x="9" y="10"/>
                    <a:pt x="10" y="9"/>
                    <a:pt x="10" y="9"/>
                  </a:cubicBezTo>
                  <a:cubicBezTo>
                    <a:pt x="10" y="10"/>
                    <a:pt x="12" y="10"/>
                    <a:pt x="12" y="10"/>
                  </a:cubicBezTo>
                  <a:cubicBezTo>
                    <a:pt x="12" y="9"/>
                    <a:pt x="11" y="8"/>
                    <a:pt x="11" y="8"/>
                  </a:cubicBezTo>
                  <a:cubicBezTo>
                    <a:pt x="11" y="7"/>
                    <a:pt x="13" y="7"/>
                    <a:pt x="13" y="7"/>
                  </a:cubicBezTo>
                  <a:cubicBezTo>
                    <a:pt x="12" y="6"/>
                    <a:pt x="12" y="6"/>
                    <a:pt x="10" y="6"/>
                  </a:cubicBezTo>
                  <a:cubicBezTo>
                    <a:pt x="9" y="6"/>
                    <a:pt x="10" y="5"/>
                    <a:pt x="11" y="3"/>
                  </a:cubicBezTo>
                  <a:cubicBezTo>
                    <a:pt x="11" y="2"/>
                    <a:pt x="11" y="1"/>
                    <a:pt x="11" y="0"/>
                  </a:cubicBezTo>
                  <a:cubicBezTo>
                    <a:pt x="11" y="2"/>
                    <a:pt x="7" y="6"/>
                    <a:pt x="7" y="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2"/>
            <p:cNvSpPr/>
            <p:nvPr/>
          </p:nvSpPr>
          <p:spPr bwMode="auto">
            <a:xfrm flipH="1">
              <a:off x="11631613" y="5837239"/>
              <a:ext cx="0" cy="3175"/>
            </a:xfrm>
            <a:custGeom>
              <a:gdLst>
                <a:gd name="T0" fmla="*/ 0 h 1"/>
                <a:gd name="T1" fmla="*/ 1 h 1"/>
                <a:gd name="T2" fmla="*/ 0 h 1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3"/>
            <p:cNvSpPr/>
            <p:nvPr/>
          </p:nvSpPr>
          <p:spPr bwMode="auto">
            <a:xfrm flipH="1">
              <a:off x="11596688" y="5867401"/>
              <a:ext cx="0" cy="3175"/>
            </a:xfrm>
            <a:custGeom>
              <a:gdLst>
                <a:gd name="T0" fmla="*/ 1 h 1"/>
                <a:gd name="T1" fmla="*/ 0 h 1"/>
                <a:gd name="T2" fmla="*/ 1 h 1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4"/>
            <p:cNvSpPr/>
            <p:nvPr/>
          </p:nvSpPr>
          <p:spPr bwMode="auto">
            <a:xfrm flipH="1">
              <a:off x="12068175" y="5718176"/>
              <a:ext cx="0" cy="3175"/>
            </a:xfrm>
            <a:custGeom>
              <a:gdLst>
                <a:gd name="T0" fmla="*/ 0 h 1"/>
                <a:gd name="T1" fmla="*/ 1 h 1"/>
                <a:gd name="T2" fmla="*/ 0 h 1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5"/>
            <p:cNvSpPr/>
            <p:nvPr/>
          </p:nvSpPr>
          <p:spPr bwMode="auto">
            <a:xfrm>
              <a:off x="12030075" y="5756276"/>
              <a:ext cx="3175" cy="0"/>
            </a:xfrm>
            <a:custGeom>
              <a:gdLst>
                <a:gd name="T0" fmla="*/ 1 w 1"/>
                <a:gd name="T1" fmla="*/ 0 w 1"/>
                <a:gd name="T2" fmla="*/ 1 w 1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6" name="组合 25"/>
          <p:cNvGrpSpPr/>
          <p:nvPr userDrawn="1"/>
        </p:nvGrpSpPr>
        <p:grpSpPr>
          <a:xfrm>
            <a:off x="0" y="-79149"/>
            <a:ext cx="1008063" cy="1643063"/>
            <a:chOff x="0" y="-79149"/>
            <a:chExt cx="1008063" cy="1643063"/>
          </a:xfrm>
        </p:grpSpPr>
        <p:sp>
          <p:nvSpPr>
            <p:cNvPr id="27" name="Freeform 49"/>
            <p:cNvSpPr/>
            <p:nvPr/>
          </p:nvSpPr>
          <p:spPr bwMode="auto">
            <a:xfrm>
              <a:off x="90488" y="474889"/>
              <a:ext cx="3175" cy="3175"/>
            </a:xfrm>
            <a:custGeom>
              <a:gdLst>
                <a:gd name="T0" fmla="*/ 1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1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w 1"/>
                <a:gd name="T15" fmla="*/ 0 h 1"/>
                <a:gd name="T16" fmla="*/ 0 w 1"/>
                <a:gd name="T17" fmla="*/ 1 h 1"/>
                <a:gd name="T18" fmla="*/ 0 w 1"/>
                <a:gd name="T19" fmla="*/ 1 h 1"/>
                <a:gd name="T20" fmla="*/ 1 w 1"/>
                <a:gd name="T21" fmla="*/ 0 h 1"/>
                <a:gd name="T22" fmla="*/ 1 w 1"/>
                <a:gd name="T23" fmla="*/ 0 h 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50"/>
            <p:cNvSpPr/>
            <p:nvPr/>
          </p:nvSpPr>
          <p:spPr bwMode="auto">
            <a:xfrm>
              <a:off x="85725" y="470126"/>
              <a:ext cx="4763" cy="4763"/>
            </a:xfrm>
            <a:custGeom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  <a:gd name="T6" fmla="*/ 1 w 1"/>
                <a:gd name="T7" fmla="*/ 1 h 1"/>
                <a:gd name="T8" fmla="*/ 1 w 1"/>
                <a:gd name="T9" fmla="*/ 1 h 1"/>
                <a:gd name="T10" fmla="*/ 1 w 1"/>
                <a:gd name="T11" fmla="*/ 0 h 1"/>
                <a:gd name="T12" fmla="*/ 0 w 1"/>
                <a:gd name="T13" fmla="*/ 1 h 1"/>
                <a:gd name="T14" fmla="*/ 1 w 1"/>
                <a:gd name="T15" fmla="*/ 1 h 1"/>
                <a:gd name="T16" fmla="*/ 0 w 1"/>
                <a:gd name="T17" fmla="*/ 1 h 1"/>
                <a:gd name="T18" fmla="*/ 1 w 1"/>
                <a:gd name="T19" fmla="*/ 1 h 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55"/>
            <p:cNvSpPr/>
            <p:nvPr/>
          </p:nvSpPr>
          <p:spPr bwMode="auto">
            <a:xfrm>
              <a:off x="342900" y="981301"/>
              <a:ext cx="4763" cy="3175"/>
            </a:xfrm>
            <a:custGeom>
              <a:gdLst>
                <a:gd name="T0" fmla="*/ 0 w 1"/>
                <a:gd name="T1" fmla="*/ 1 h 1"/>
                <a:gd name="T2" fmla="*/ 0 w 1"/>
                <a:gd name="T3" fmla="*/ 1 h 1"/>
                <a:gd name="T4" fmla="*/ 1 w 1"/>
                <a:gd name="T5" fmla="*/ 1 h 1"/>
                <a:gd name="T6" fmla="*/ 1 w 1"/>
                <a:gd name="T7" fmla="*/ 1 h 1"/>
                <a:gd name="T8" fmla="*/ 1 w 1"/>
                <a:gd name="T9" fmla="*/ 1 h 1"/>
                <a:gd name="T10" fmla="*/ 1 w 1"/>
                <a:gd name="T11" fmla="*/ 1 h 1"/>
                <a:gd name="T12" fmla="*/ 1 w 1"/>
                <a:gd name="T13" fmla="*/ 0 h 1"/>
                <a:gd name="T14" fmla="*/ 1 w 1"/>
                <a:gd name="T15" fmla="*/ 0 h 1"/>
                <a:gd name="T16" fmla="*/ 1 w 1"/>
                <a:gd name="T17" fmla="*/ 0 h 1"/>
                <a:gd name="T18" fmla="*/ 1 w 1"/>
                <a:gd name="T19" fmla="*/ 0 h 1"/>
                <a:gd name="T20" fmla="*/ 0 w 1"/>
                <a:gd name="T21" fmla="*/ 1 h 1"/>
                <a:gd name="T22" fmla="*/ 0 w 1"/>
                <a:gd name="T23" fmla="*/ 1 h 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56"/>
            <p:cNvSpPr/>
            <p:nvPr/>
          </p:nvSpPr>
          <p:spPr bwMode="auto">
            <a:xfrm>
              <a:off x="342900" y="981301"/>
              <a:ext cx="4763" cy="0"/>
            </a:xfrm>
            <a:custGeom>
              <a:gdLst>
                <a:gd name="T0" fmla="*/ 1 w 1"/>
                <a:gd name="T1" fmla="*/ 1 w 1"/>
                <a:gd name="T2" fmla="*/ 1 w 1"/>
                <a:gd name="T3" fmla="*/ 1 w 1"/>
                <a:gd name="T4" fmla="*/ 1 w 1"/>
                <a:gd name="T5" fmla="*/ 1 w 1"/>
                <a:gd name="T6" fmla="*/ 0 w 1"/>
                <a:gd name="T7" fmla="*/ 0 w 1"/>
                <a:gd name="T8" fmla="*/ 0 w 1"/>
                <a:gd name="T9" fmla="*/ 1 w 1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57"/>
            <p:cNvSpPr/>
            <p:nvPr/>
          </p:nvSpPr>
          <p:spPr bwMode="auto">
            <a:xfrm>
              <a:off x="531813" y="1108301"/>
              <a:ext cx="4763" cy="0"/>
            </a:xfrm>
            <a:custGeom>
              <a:gdLst>
                <a:gd name="T0" fmla="*/ 1 w 1"/>
                <a:gd name="T1" fmla="*/ 1 w 1"/>
                <a:gd name="T2" fmla="*/ 1 w 1"/>
                <a:gd name="T3" fmla="*/ 1 w 1"/>
                <a:gd name="T4" fmla="*/ 1 w 1"/>
                <a:gd name="T5" fmla="*/ 1 w 1"/>
                <a:gd name="T6" fmla="*/ 1 w 1"/>
                <a:gd name="T7" fmla="*/ 1 w 1"/>
                <a:gd name="T8" fmla="*/ 1 w 1"/>
                <a:gd name="T9" fmla="*/ 1 w 1"/>
                <a:gd name="T10" fmla="*/ 0 w 1"/>
                <a:gd name="T11" fmla="*/ 1 w 1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58"/>
            <p:cNvSpPr/>
            <p:nvPr/>
          </p:nvSpPr>
          <p:spPr bwMode="auto">
            <a:xfrm>
              <a:off x="531813" y="1103539"/>
              <a:ext cx="4763" cy="4763"/>
            </a:xfrm>
            <a:custGeom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  <a:gd name="T6" fmla="*/ 1 w 1"/>
                <a:gd name="T7" fmla="*/ 1 h 1"/>
                <a:gd name="T8" fmla="*/ 1 w 1"/>
                <a:gd name="T9" fmla="*/ 1 h 1"/>
                <a:gd name="T10" fmla="*/ 1 w 1"/>
                <a:gd name="T11" fmla="*/ 0 h 1"/>
                <a:gd name="T12" fmla="*/ 0 w 1"/>
                <a:gd name="T13" fmla="*/ 1 h 1"/>
                <a:gd name="T14" fmla="*/ 0 w 1"/>
                <a:gd name="T15" fmla="*/ 1 h 1"/>
                <a:gd name="T16" fmla="*/ 0 w 1"/>
                <a:gd name="T17" fmla="*/ 1 h 1"/>
                <a:gd name="T18" fmla="*/ 1 w 1"/>
                <a:gd name="T19" fmla="*/ 1 h 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59"/>
            <p:cNvSpPr/>
            <p:nvPr/>
          </p:nvSpPr>
          <p:spPr bwMode="auto">
            <a:xfrm>
              <a:off x="723900" y="1487714"/>
              <a:ext cx="4763" cy="3175"/>
            </a:xfrm>
            <a:custGeom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  <a:gd name="T6" fmla="*/ 1 w 1"/>
                <a:gd name="T7" fmla="*/ 1 h 1"/>
                <a:gd name="T8" fmla="*/ 1 w 1"/>
                <a:gd name="T9" fmla="*/ 1 h 1"/>
                <a:gd name="T10" fmla="*/ 1 w 1"/>
                <a:gd name="T11" fmla="*/ 0 h 1"/>
                <a:gd name="T12" fmla="*/ 1 w 1"/>
                <a:gd name="T13" fmla="*/ 0 h 1"/>
                <a:gd name="T14" fmla="*/ 1 w 1"/>
                <a:gd name="T15" fmla="*/ 0 h 1"/>
                <a:gd name="T16" fmla="*/ 1 w 1"/>
                <a:gd name="T17" fmla="*/ 0 h 1"/>
                <a:gd name="T18" fmla="*/ 1 w 1"/>
                <a:gd name="T19" fmla="*/ 0 h 1"/>
                <a:gd name="T20" fmla="*/ 0 w 1"/>
                <a:gd name="T21" fmla="*/ 0 h 1"/>
                <a:gd name="T22" fmla="*/ 1 w 1"/>
                <a:gd name="T23" fmla="*/ 1 h 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60"/>
            <p:cNvSpPr/>
            <p:nvPr/>
          </p:nvSpPr>
          <p:spPr bwMode="auto">
            <a:xfrm>
              <a:off x="723900" y="1487714"/>
              <a:ext cx="4763" cy="0"/>
            </a:xfrm>
            <a:custGeom>
              <a:gdLst>
                <a:gd name="T0" fmla="*/ 1 w 1"/>
                <a:gd name="T1" fmla="*/ 1 w 1"/>
                <a:gd name="T2" fmla="*/ 1 w 1"/>
                <a:gd name="T3" fmla="*/ 1 w 1"/>
                <a:gd name="T4" fmla="*/ 1 w 1"/>
                <a:gd name="T5" fmla="*/ 1 w 1"/>
                <a:gd name="T6" fmla="*/ 0 w 1"/>
                <a:gd name="T7" fmla="*/ 0 w 1"/>
                <a:gd name="T8" fmla="*/ 0 w 1"/>
                <a:gd name="T9" fmla="*/ 1 w 1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61"/>
            <p:cNvSpPr>
              <a:spLocks noEditPoints="1"/>
            </p:cNvSpPr>
            <p:nvPr/>
          </p:nvSpPr>
          <p:spPr bwMode="auto">
            <a:xfrm>
              <a:off x="0" y="44676"/>
              <a:ext cx="1008063" cy="1519238"/>
            </a:xfrm>
            <a:custGeom>
              <a:gdLst>
                <a:gd name="T0" fmla="*/ 21 w 235"/>
                <a:gd name="T1" fmla="*/ 123 h 357"/>
                <a:gd name="T2" fmla="*/ 35 w 235"/>
                <a:gd name="T3" fmla="*/ 108 h 357"/>
                <a:gd name="T4" fmla="*/ 33 w 235"/>
                <a:gd name="T5" fmla="*/ 93 h 357"/>
                <a:gd name="T6" fmla="*/ 16 w 235"/>
                <a:gd name="T7" fmla="*/ 81 h 357"/>
                <a:gd name="T8" fmla="*/ 11 w 235"/>
                <a:gd name="T9" fmla="*/ 96 h 357"/>
                <a:gd name="T10" fmla="*/ 13 w 235"/>
                <a:gd name="T11" fmla="*/ 110 h 357"/>
                <a:gd name="T12" fmla="*/ 100 w 235"/>
                <a:gd name="T13" fmla="*/ 192 h 357"/>
                <a:gd name="T14" fmla="*/ 84 w 235"/>
                <a:gd name="T15" fmla="*/ 202 h 357"/>
                <a:gd name="T16" fmla="*/ 64 w 235"/>
                <a:gd name="T17" fmla="*/ 209 h 357"/>
                <a:gd name="T18" fmla="*/ 71 w 235"/>
                <a:gd name="T19" fmla="*/ 226 h 357"/>
                <a:gd name="T20" fmla="*/ 81 w 235"/>
                <a:gd name="T21" fmla="*/ 235 h 357"/>
                <a:gd name="T22" fmla="*/ 99 w 235"/>
                <a:gd name="T23" fmla="*/ 232 h 357"/>
                <a:gd name="T24" fmla="*/ 102 w 235"/>
                <a:gd name="T25" fmla="*/ 178 h 357"/>
                <a:gd name="T26" fmla="*/ 134 w 235"/>
                <a:gd name="T27" fmla="*/ 245 h 357"/>
                <a:gd name="T28" fmla="*/ 123 w 235"/>
                <a:gd name="T29" fmla="*/ 240 h 357"/>
                <a:gd name="T30" fmla="*/ 111 w 235"/>
                <a:gd name="T31" fmla="*/ 245 h 357"/>
                <a:gd name="T32" fmla="*/ 117 w 235"/>
                <a:gd name="T33" fmla="*/ 257 h 357"/>
                <a:gd name="T34" fmla="*/ 128 w 235"/>
                <a:gd name="T35" fmla="*/ 262 h 357"/>
                <a:gd name="T36" fmla="*/ 142 w 235"/>
                <a:gd name="T37" fmla="*/ 255 h 357"/>
                <a:gd name="T38" fmla="*/ 182 w 235"/>
                <a:gd name="T39" fmla="*/ 319 h 357"/>
                <a:gd name="T40" fmla="*/ 165 w 235"/>
                <a:gd name="T41" fmla="*/ 331 h 357"/>
                <a:gd name="T42" fmla="*/ 153 w 235"/>
                <a:gd name="T43" fmla="*/ 336 h 357"/>
                <a:gd name="T44" fmla="*/ 160 w 235"/>
                <a:gd name="T45" fmla="*/ 354 h 357"/>
                <a:gd name="T46" fmla="*/ 174 w 235"/>
                <a:gd name="T47" fmla="*/ 349 h 357"/>
                <a:gd name="T48" fmla="*/ 181 w 235"/>
                <a:gd name="T49" fmla="*/ 340 h 357"/>
                <a:gd name="T50" fmla="*/ 185 w 235"/>
                <a:gd name="T51" fmla="*/ 315 h 357"/>
                <a:gd name="T52" fmla="*/ 207 w 235"/>
                <a:gd name="T53" fmla="*/ 311 h 357"/>
                <a:gd name="T54" fmla="*/ 116 w 235"/>
                <a:gd name="T55" fmla="*/ 131 h 357"/>
                <a:gd name="T56" fmla="*/ 132 w 235"/>
                <a:gd name="T57" fmla="*/ 53 h 357"/>
                <a:gd name="T58" fmla="*/ 15 w 235"/>
                <a:gd name="T59" fmla="*/ 103 h 357"/>
                <a:gd name="T60" fmla="*/ 18 w 235"/>
                <a:gd name="T61" fmla="*/ 100 h 357"/>
                <a:gd name="T62" fmla="*/ 20 w 235"/>
                <a:gd name="T63" fmla="*/ 100 h 357"/>
                <a:gd name="T64" fmla="*/ 21 w 235"/>
                <a:gd name="T65" fmla="*/ 100 h 357"/>
                <a:gd name="T66" fmla="*/ 22 w 235"/>
                <a:gd name="T67" fmla="*/ 102 h 357"/>
                <a:gd name="T68" fmla="*/ 22 w 235"/>
                <a:gd name="T69" fmla="*/ 103 h 357"/>
                <a:gd name="T70" fmla="*/ 22 w 235"/>
                <a:gd name="T71" fmla="*/ 105 h 357"/>
                <a:gd name="T72" fmla="*/ 23 w 235"/>
                <a:gd name="T73" fmla="*/ 108 h 357"/>
                <a:gd name="T74" fmla="*/ 27 w 235"/>
                <a:gd name="T75" fmla="*/ 96 h 357"/>
                <a:gd name="T76" fmla="*/ 77 w 235"/>
                <a:gd name="T77" fmla="*/ 222 h 357"/>
                <a:gd name="T78" fmla="*/ 79 w 235"/>
                <a:gd name="T79" fmla="*/ 220 h 357"/>
                <a:gd name="T80" fmla="*/ 80 w 235"/>
                <a:gd name="T81" fmla="*/ 220 h 357"/>
                <a:gd name="T82" fmla="*/ 80 w 235"/>
                <a:gd name="T83" fmla="*/ 221 h 357"/>
                <a:gd name="T84" fmla="*/ 79 w 235"/>
                <a:gd name="T85" fmla="*/ 221 h 357"/>
                <a:gd name="T86" fmla="*/ 77 w 235"/>
                <a:gd name="T87" fmla="*/ 222 h 357"/>
                <a:gd name="T88" fmla="*/ 75 w 235"/>
                <a:gd name="T89" fmla="*/ 223 h 357"/>
                <a:gd name="T90" fmla="*/ 75 w 235"/>
                <a:gd name="T91" fmla="*/ 224 h 357"/>
                <a:gd name="T92" fmla="*/ 124 w 235"/>
                <a:gd name="T93" fmla="*/ 253 h 357"/>
                <a:gd name="T94" fmla="*/ 124 w 235"/>
                <a:gd name="T95" fmla="*/ 252 h 357"/>
                <a:gd name="T96" fmla="*/ 124 w 235"/>
                <a:gd name="T97" fmla="*/ 251 h 357"/>
                <a:gd name="T98" fmla="*/ 124 w 235"/>
                <a:gd name="T99" fmla="*/ 251 h 357"/>
                <a:gd name="T100" fmla="*/ 125 w 235"/>
                <a:gd name="T101" fmla="*/ 249 h 357"/>
                <a:gd name="T102" fmla="*/ 124 w 235"/>
                <a:gd name="T103" fmla="*/ 248 h 357"/>
                <a:gd name="T104" fmla="*/ 123 w 235"/>
                <a:gd name="T105" fmla="*/ 246 h 357"/>
                <a:gd name="T106" fmla="*/ 123 w 235"/>
                <a:gd name="T107" fmla="*/ 256 h 357"/>
                <a:gd name="T108" fmla="*/ 170 w 235"/>
                <a:gd name="T109" fmla="*/ 335 h 357"/>
                <a:gd name="T110" fmla="*/ 171 w 235"/>
                <a:gd name="T111" fmla="*/ 337 h 357"/>
                <a:gd name="T112" fmla="*/ 171 w 235"/>
                <a:gd name="T113" fmla="*/ 339 h 357"/>
                <a:gd name="T114" fmla="*/ 170 w 235"/>
                <a:gd name="T115" fmla="*/ 340 h 357"/>
                <a:gd name="T116" fmla="*/ 170 w 235"/>
                <a:gd name="T117" fmla="*/ 340 h 357"/>
                <a:gd name="T118" fmla="*/ 170 w 235"/>
                <a:gd name="T119" fmla="*/ 341 h 357"/>
                <a:gd name="T120" fmla="*/ 171 w 235"/>
                <a:gd name="T121" fmla="*/ 342 h 357"/>
                <a:gd name="T122" fmla="*/ 172 w 235"/>
                <a:gd name="T123" fmla="*/ 345 h 357"/>
                <a:gd name="T124" fmla="*/ 170 w 235"/>
                <a:gd name="T125" fmla="*/ 335 h 3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5" h="357">
                  <a:moveTo>
                    <a:pt x="95" y="35"/>
                  </a:moveTo>
                  <a:cubicBezTo>
                    <a:pt x="90" y="43"/>
                    <a:pt x="86" y="53"/>
                    <a:pt x="84" y="64"/>
                  </a:cubicBezTo>
                  <a:cubicBezTo>
                    <a:pt x="84" y="65"/>
                    <a:pt x="83" y="66"/>
                    <a:pt x="83" y="68"/>
                  </a:cubicBezTo>
                  <a:cubicBezTo>
                    <a:pt x="78" y="83"/>
                    <a:pt x="76" y="106"/>
                    <a:pt x="66" y="128"/>
                  </a:cubicBezTo>
                  <a:cubicBezTo>
                    <a:pt x="56" y="151"/>
                    <a:pt x="24" y="145"/>
                    <a:pt x="18" y="132"/>
                  </a:cubicBezTo>
                  <a:cubicBezTo>
                    <a:pt x="14" y="123"/>
                    <a:pt x="15" y="116"/>
                    <a:pt x="16" y="111"/>
                  </a:cubicBezTo>
                  <a:cubicBezTo>
                    <a:pt x="16" y="112"/>
                    <a:pt x="16" y="113"/>
                    <a:pt x="16" y="113"/>
                  </a:cubicBezTo>
                  <a:cubicBezTo>
                    <a:pt x="16" y="113"/>
                    <a:pt x="16" y="114"/>
                    <a:pt x="16" y="114"/>
                  </a:cubicBezTo>
                  <a:cubicBezTo>
                    <a:pt x="16" y="114"/>
                    <a:pt x="17" y="114"/>
                    <a:pt x="17" y="114"/>
                  </a:cubicBezTo>
                  <a:cubicBezTo>
                    <a:pt x="17" y="114"/>
                    <a:pt x="17" y="114"/>
                    <a:pt x="17" y="113"/>
                  </a:cubicBezTo>
                  <a:cubicBezTo>
                    <a:pt x="17" y="114"/>
                    <a:pt x="17" y="114"/>
                    <a:pt x="17" y="115"/>
                  </a:cubicBezTo>
                  <a:cubicBezTo>
                    <a:pt x="18" y="117"/>
                    <a:pt x="19" y="120"/>
                    <a:pt x="20" y="122"/>
                  </a:cubicBezTo>
                  <a:cubicBezTo>
                    <a:pt x="20" y="122"/>
                    <a:pt x="20" y="122"/>
                    <a:pt x="20" y="122"/>
                  </a:cubicBezTo>
                  <a:cubicBezTo>
                    <a:pt x="20" y="123"/>
                    <a:pt x="20" y="123"/>
                    <a:pt x="20" y="123"/>
                  </a:cubicBezTo>
                  <a:cubicBezTo>
                    <a:pt x="21" y="123"/>
                    <a:pt x="21" y="123"/>
                    <a:pt x="21" y="123"/>
                  </a:cubicBezTo>
                  <a:cubicBezTo>
                    <a:pt x="21" y="123"/>
                    <a:pt x="22" y="123"/>
                    <a:pt x="22" y="123"/>
                  </a:cubicBezTo>
                  <a:cubicBezTo>
                    <a:pt x="22" y="122"/>
                    <a:pt x="22" y="120"/>
                    <a:pt x="24" y="120"/>
                  </a:cubicBezTo>
                  <a:cubicBezTo>
                    <a:pt x="25" y="119"/>
                    <a:pt x="26" y="122"/>
                    <a:pt x="27" y="123"/>
                  </a:cubicBezTo>
                  <a:cubicBezTo>
                    <a:pt x="27" y="123"/>
                    <a:pt x="27" y="123"/>
                    <a:pt x="28" y="123"/>
                  </a:cubicBezTo>
                  <a:cubicBezTo>
                    <a:pt x="28" y="123"/>
                    <a:pt x="29" y="122"/>
                    <a:pt x="29" y="122"/>
                  </a:cubicBezTo>
                  <a:cubicBezTo>
                    <a:pt x="29" y="120"/>
                    <a:pt x="30" y="116"/>
                    <a:pt x="29" y="113"/>
                  </a:cubicBezTo>
                  <a:cubicBezTo>
                    <a:pt x="29" y="112"/>
                    <a:pt x="29" y="111"/>
                    <a:pt x="29" y="111"/>
                  </a:cubicBezTo>
                  <a:cubicBezTo>
                    <a:pt x="29" y="111"/>
                    <a:pt x="30" y="111"/>
                    <a:pt x="31" y="112"/>
                  </a:cubicBezTo>
                  <a:cubicBezTo>
                    <a:pt x="31" y="112"/>
                    <a:pt x="31" y="112"/>
                    <a:pt x="31" y="112"/>
                  </a:cubicBezTo>
                  <a:cubicBezTo>
                    <a:pt x="31" y="112"/>
                    <a:pt x="32" y="112"/>
                    <a:pt x="32" y="112"/>
                  </a:cubicBezTo>
                  <a:cubicBezTo>
                    <a:pt x="32" y="112"/>
                    <a:pt x="32" y="112"/>
                    <a:pt x="32" y="112"/>
                  </a:cubicBezTo>
                  <a:cubicBezTo>
                    <a:pt x="32" y="112"/>
                    <a:pt x="32" y="111"/>
                    <a:pt x="32" y="111"/>
                  </a:cubicBezTo>
                  <a:cubicBezTo>
                    <a:pt x="32" y="110"/>
                    <a:pt x="31" y="110"/>
                    <a:pt x="32" y="109"/>
                  </a:cubicBezTo>
                  <a:cubicBezTo>
                    <a:pt x="32" y="108"/>
                    <a:pt x="34" y="109"/>
                    <a:pt x="35" y="109"/>
                  </a:cubicBezTo>
                  <a:cubicBezTo>
                    <a:pt x="35" y="109"/>
                    <a:pt x="35" y="108"/>
                    <a:pt x="35" y="108"/>
                  </a:cubicBezTo>
                  <a:cubicBezTo>
                    <a:pt x="35" y="108"/>
                    <a:pt x="35" y="108"/>
                    <a:pt x="35" y="108"/>
                  </a:cubicBezTo>
                  <a:cubicBezTo>
                    <a:pt x="35" y="107"/>
                    <a:pt x="35" y="107"/>
                    <a:pt x="34" y="106"/>
                  </a:cubicBezTo>
                  <a:cubicBezTo>
                    <a:pt x="34" y="106"/>
                    <a:pt x="34" y="106"/>
                    <a:pt x="34" y="106"/>
                  </a:cubicBezTo>
                  <a:cubicBezTo>
                    <a:pt x="38" y="106"/>
                    <a:pt x="41" y="105"/>
                    <a:pt x="43" y="103"/>
                  </a:cubicBezTo>
                  <a:cubicBezTo>
                    <a:pt x="43" y="103"/>
                    <a:pt x="44" y="103"/>
                    <a:pt x="43" y="102"/>
                  </a:cubicBezTo>
                  <a:cubicBezTo>
                    <a:pt x="43" y="102"/>
                    <a:pt x="43" y="102"/>
                    <a:pt x="43" y="102"/>
                  </a:cubicBezTo>
                  <a:cubicBezTo>
                    <a:pt x="42" y="101"/>
                    <a:pt x="40" y="101"/>
                    <a:pt x="40" y="99"/>
                  </a:cubicBezTo>
                  <a:cubicBezTo>
                    <a:pt x="40" y="97"/>
                    <a:pt x="41" y="97"/>
                    <a:pt x="42" y="96"/>
                  </a:cubicBezTo>
                  <a:cubicBezTo>
                    <a:pt x="43" y="96"/>
                    <a:pt x="42" y="96"/>
                    <a:pt x="42" y="95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2" y="95"/>
                    <a:pt x="41" y="95"/>
                    <a:pt x="41" y="95"/>
                  </a:cubicBezTo>
                  <a:cubicBezTo>
                    <a:pt x="41" y="95"/>
                    <a:pt x="41" y="95"/>
                    <a:pt x="40" y="95"/>
                  </a:cubicBezTo>
                  <a:cubicBezTo>
                    <a:pt x="38" y="94"/>
                    <a:pt x="36" y="94"/>
                    <a:pt x="33" y="94"/>
                  </a:cubicBezTo>
                  <a:cubicBezTo>
                    <a:pt x="33" y="94"/>
                    <a:pt x="33" y="94"/>
                    <a:pt x="32" y="94"/>
                  </a:cubicBezTo>
                  <a:cubicBezTo>
                    <a:pt x="33" y="94"/>
                    <a:pt x="33" y="93"/>
                    <a:pt x="33" y="93"/>
                  </a:cubicBezTo>
                  <a:cubicBezTo>
                    <a:pt x="33" y="93"/>
                    <a:pt x="33" y="92"/>
                    <a:pt x="33" y="92"/>
                  </a:cubicBezTo>
                  <a:cubicBezTo>
                    <a:pt x="33" y="92"/>
                    <a:pt x="33" y="92"/>
                    <a:pt x="32" y="92"/>
                  </a:cubicBezTo>
                  <a:cubicBezTo>
                    <a:pt x="32" y="92"/>
                    <a:pt x="30" y="93"/>
                    <a:pt x="30" y="92"/>
                  </a:cubicBezTo>
                  <a:cubicBezTo>
                    <a:pt x="29" y="91"/>
                    <a:pt x="30" y="91"/>
                    <a:pt x="30" y="90"/>
                  </a:cubicBezTo>
                  <a:cubicBezTo>
                    <a:pt x="30" y="90"/>
                    <a:pt x="29" y="89"/>
                    <a:pt x="29" y="89"/>
                  </a:cubicBezTo>
                  <a:cubicBezTo>
                    <a:pt x="29" y="89"/>
                    <a:pt x="29" y="89"/>
                    <a:pt x="29" y="89"/>
                  </a:cubicBezTo>
                  <a:cubicBezTo>
                    <a:pt x="29" y="89"/>
                    <a:pt x="29" y="90"/>
                    <a:pt x="28" y="90"/>
                  </a:cubicBezTo>
                  <a:cubicBezTo>
                    <a:pt x="28" y="90"/>
                    <a:pt x="28" y="90"/>
                    <a:pt x="28" y="90"/>
                  </a:cubicBezTo>
                  <a:cubicBezTo>
                    <a:pt x="27" y="90"/>
                    <a:pt x="27" y="91"/>
                    <a:pt x="26" y="91"/>
                  </a:cubicBezTo>
                  <a:cubicBezTo>
                    <a:pt x="26" y="91"/>
                    <a:pt x="26" y="90"/>
                    <a:pt x="26" y="89"/>
                  </a:cubicBezTo>
                  <a:cubicBezTo>
                    <a:pt x="26" y="86"/>
                    <a:pt x="25" y="83"/>
                    <a:pt x="23" y="81"/>
                  </a:cubicBezTo>
                  <a:cubicBezTo>
                    <a:pt x="23" y="81"/>
                    <a:pt x="23" y="80"/>
                    <a:pt x="22" y="80"/>
                  </a:cubicBezTo>
                  <a:cubicBezTo>
                    <a:pt x="22" y="80"/>
                    <a:pt x="22" y="80"/>
                    <a:pt x="22" y="80"/>
                  </a:cubicBezTo>
                  <a:cubicBezTo>
                    <a:pt x="21" y="81"/>
                    <a:pt x="21" y="84"/>
                    <a:pt x="19" y="84"/>
                  </a:cubicBezTo>
                  <a:cubicBezTo>
                    <a:pt x="17" y="84"/>
                    <a:pt x="17" y="82"/>
                    <a:pt x="16" y="81"/>
                  </a:cubicBezTo>
                  <a:cubicBezTo>
                    <a:pt x="16" y="81"/>
                    <a:pt x="15" y="81"/>
                    <a:pt x="15" y="81"/>
                  </a:cubicBezTo>
                  <a:cubicBezTo>
                    <a:pt x="15" y="81"/>
                    <a:pt x="15" y="81"/>
                    <a:pt x="15" y="82"/>
                  </a:cubicBezTo>
                  <a:cubicBezTo>
                    <a:pt x="15" y="82"/>
                    <a:pt x="15" y="82"/>
                    <a:pt x="15" y="83"/>
                  </a:cubicBezTo>
                  <a:cubicBezTo>
                    <a:pt x="15" y="83"/>
                    <a:pt x="15" y="83"/>
                    <a:pt x="14" y="83"/>
                  </a:cubicBezTo>
                  <a:cubicBezTo>
                    <a:pt x="14" y="85"/>
                    <a:pt x="14" y="88"/>
                    <a:pt x="14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4" y="91"/>
                    <a:pt x="13" y="91"/>
                    <a:pt x="13" y="92"/>
                  </a:cubicBezTo>
                  <a:cubicBezTo>
                    <a:pt x="13" y="92"/>
                    <a:pt x="13" y="92"/>
                    <a:pt x="13" y="92"/>
                  </a:cubicBezTo>
                  <a:cubicBezTo>
                    <a:pt x="13" y="93"/>
                    <a:pt x="14" y="94"/>
                    <a:pt x="14" y="95"/>
                  </a:cubicBezTo>
                  <a:cubicBezTo>
                    <a:pt x="13" y="96"/>
                    <a:pt x="12" y="95"/>
                    <a:pt x="11" y="95"/>
                  </a:cubicBezTo>
                  <a:cubicBezTo>
                    <a:pt x="11" y="95"/>
                    <a:pt x="11" y="95"/>
                    <a:pt x="11" y="95"/>
                  </a:cubicBezTo>
                  <a:cubicBezTo>
                    <a:pt x="11" y="95"/>
                    <a:pt x="11" y="95"/>
                    <a:pt x="11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11" y="97"/>
                    <a:pt x="12" y="97"/>
                    <a:pt x="12" y="97"/>
                  </a:cubicBezTo>
                  <a:cubicBezTo>
                    <a:pt x="11" y="97"/>
                    <a:pt x="10" y="97"/>
                    <a:pt x="9" y="97"/>
                  </a:cubicBezTo>
                  <a:cubicBezTo>
                    <a:pt x="6" y="98"/>
                    <a:pt x="4" y="99"/>
                    <a:pt x="2" y="100"/>
                  </a:cubicBezTo>
                  <a:cubicBezTo>
                    <a:pt x="2" y="100"/>
                    <a:pt x="2" y="100"/>
                    <a:pt x="1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1" y="102"/>
                  </a:cubicBezTo>
                  <a:cubicBezTo>
                    <a:pt x="2" y="103"/>
                    <a:pt x="3" y="102"/>
                    <a:pt x="4" y="104"/>
                  </a:cubicBezTo>
                  <a:cubicBezTo>
                    <a:pt x="4" y="105"/>
                    <a:pt x="2" y="106"/>
                    <a:pt x="1" y="107"/>
                  </a:cubicBezTo>
                  <a:cubicBezTo>
                    <a:pt x="1" y="107"/>
                    <a:pt x="1" y="108"/>
                    <a:pt x="1" y="108"/>
                  </a:cubicBezTo>
                  <a:cubicBezTo>
                    <a:pt x="1" y="108"/>
                    <a:pt x="1" y="109"/>
                    <a:pt x="2" y="109"/>
                  </a:cubicBezTo>
                  <a:cubicBezTo>
                    <a:pt x="4" y="110"/>
                    <a:pt x="7" y="110"/>
                    <a:pt x="11" y="109"/>
                  </a:cubicBezTo>
                  <a:cubicBezTo>
                    <a:pt x="11" y="109"/>
                    <a:pt x="12" y="109"/>
                    <a:pt x="13" y="109"/>
                  </a:cubicBezTo>
                  <a:cubicBezTo>
                    <a:pt x="13" y="109"/>
                    <a:pt x="13" y="109"/>
                    <a:pt x="13" y="110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13" y="110"/>
                    <a:pt x="13" y="110"/>
                    <a:pt x="13" y="111"/>
                  </a:cubicBezTo>
                  <a:cubicBezTo>
                    <a:pt x="13" y="111"/>
                    <a:pt x="13" y="111"/>
                    <a:pt x="13" y="111"/>
                  </a:cubicBezTo>
                  <a:cubicBezTo>
                    <a:pt x="13" y="111"/>
                    <a:pt x="13" y="111"/>
                    <a:pt x="13" y="111"/>
                  </a:cubicBezTo>
                  <a:cubicBezTo>
                    <a:pt x="14" y="111"/>
                    <a:pt x="14" y="110"/>
                    <a:pt x="16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4" y="115"/>
                    <a:pt x="12" y="122"/>
                    <a:pt x="15" y="133"/>
                  </a:cubicBezTo>
                  <a:cubicBezTo>
                    <a:pt x="19" y="141"/>
                    <a:pt x="29" y="147"/>
                    <a:pt x="40" y="148"/>
                  </a:cubicBezTo>
                  <a:cubicBezTo>
                    <a:pt x="51" y="150"/>
                    <a:pt x="65" y="142"/>
                    <a:pt x="70" y="130"/>
                  </a:cubicBezTo>
                  <a:cubicBezTo>
                    <a:pt x="73" y="125"/>
                    <a:pt x="75" y="119"/>
                    <a:pt x="76" y="114"/>
                  </a:cubicBezTo>
                  <a:cubicBezTo>
                    <a:pt x="76" y="125"/>
                    <a:pt x="79" y="139"/>
                    <a:pt x="84" y="152"/>
                  </a:cubicBezTo>
                  <a:cubicBezTo>
                    <a:pt x="88" y="165"/>
                    <a:pt x="96" y="176"/>
                    <a:pt x="101" y="185"/>
                  </a:cubicBezTo>
                  <a:cubicBezTo>
                    <a:pt x="100" y="185"/>
                    <a:pt x="99" y="186"/>
                    <a:pt x="99" y="187"/>
                  </a:cubicBezTo>
                  <a:cubicBezTo>
                    <a:pt x="98" y="188"/>
                    <a:pt x="98" y="189"/>
                    <a:pt x="96" y="193"/>
                  </a:cubicBezTo>
                  <a:cubicBezTo>
                    <a:pt x="97" y="193"/>
                    <a:pt x="97" y="193"/>
                    <a:pt x="97" y="193"/>
                  </a:cubicBezTo>
                  <a:cubicBezTo>
                    <a:pt x="97" y="193"/>
                    <a:pt x="98" y="193"/>
                    <a:pt x="100" y="192"/>
                  </a:cubicBezTo>
                  <a:cubicBezTo>
                    <a:pt x="101" y="191"/>
                    <a:pt x="102" y="190"/>
                    <a:pt x="102" y="189"/>
                  </a:cubicBezTo>
                  <a:cubicBezTo>
                    <a:pt x="104" y="194"/>
                    <a:pt x="105" y="199"/>
                    <a:pt x="103" y="204"/>
                  </a:cubicBezTo>
                  <a:cubicBezTo>
                    <a:pt x="100" y="209"/>
                    <a:pt x="96" y="212"/>
                    <a:pt x="92" y="214"/>
                  </a:cubicBezTo>
                  <a:cubicBezTo>
                    <a:pt x="92" y="214"/>
                    <a:pt x="92" y="214"/>
                    <a:pt x="92" y="214"/>
                  </a:cubicBezTo>
                  <a:cubicBezTo>
                    <a:pt x="92" y="214"/>
                    <a:pt x="91" y="215"/>
                    <a:pt x="90" y="215"/>
                  </a:cubicBezTo>
                  <a:cubicBezTo>
                    <a:pt x="90" y="214"/>
                    <a:pt x="91" y="213"/>
                    <a:pt x="91" y="213"/>
                  </a:cubicBezTo>
                  <a:cubicBezTo>
                    <a:pt x="92" y="210"/>
                    <a:pt x="93" y="207"/>
                    <a:pt x="93" y="204"/>
                  </a:cubicBezTo>
                  <a:cubicBezTo>
                    <a:pt x="93" y="204"/>
                    <a:pt x="93" y="203"/>
                    <a:pt x="92" y="203"/>
                  </a:cubicBezTo>
                  <a:cubicBezTo>
                    <a:pt x="92" y="203"/>
                    <a:pt x="92" y="203"/>
                    <a:pt x="92" y="203"/>
                  </a:cubicBezTo>
                  <a:cubicBezTo>
                    <a:pt x="90" y="203"/>
                    <a:pt x="89" y="206"/>
                    <a:pt x="88" y="205"/>
                  </a:cubicBezTo>
                  <a:cubicBezTo>
                    <a:pt x="86" y="204"/>
                    <a:pt x="87" y="202"/>
                    <a:pt x="87" y="201"/>
                  </a:cubicBezTo>
                  <a:cubicBezTo>
                    <a:pt x="86" y="201"/>
                    <a:pt x="86" y="201"/>
                    <a:pt x="86" y="201"/>
                  </a:cubicBezTo>
                  <a:cubicBezTo>
                    <a:pt x="86" y="200"/>
                    <a:pt x="85" y="201"/>
                    <a:pt x="85" y="201"/>
                  </a:cubicBezTo>
                  <a:cubicBezTo>
                    <a:pt x="85" y="201"/>
                    <a:pt x="85" y="201"/>
                    <a:pt x="85" y="201"/>
                  </a:cubicBezTo>
                  <a:cubicBezTo>
                    <a:pt x="84" y="201"/>
                    <a:pt x="84" y="202"/>
                    <a:pt x="84" y="202"/>
                  </a:cubicBezTo>
                  <a:cubicBezTo>
                    <a:pt x="83" y="203"/>
                    <a:pt x="81" y="206"/>
                    <a:pt x="80" y="208"/>
                  </a:cubicBezTo>
                  <a:cubicBezTo>
                    <a:pt x="80" y="208"/>
                    <a:pt x="80" y="209"/>
                    <a:pt x="80" y="209"/>
                  </a:cubicBezTo>
                  <a:cubicBezTo>
                    <a:pt x="80" y="209"/>
                    <a:pt x="80" y="209"/>
                    <a:pt x="79" y="208"/>
                  </a:cubicBezTo>
                  <a:cubicBezTo>
                    <a:pt x="79" y="208"/>
                    <a:pt x="79" y="208"/>
                    <a:pt x="79" y="208"/>
                  </a:cubicBezTo>
                  <a:cubicBezTo>
                    <a:pt x="79" y="208"/>
                    <a:pt x="78" y="208"/>
                    <a:pt x="78" y="209"/>
                  </a:cubicBezTo>
                  <a:cubicBezTo>
                    <a:pt x="78" y="209"/>
                    <a:pt x="78" y="211"/>
                    <a:pt x="77" y="211"/>
                  </a:cubicBezTo>
                  <a:cubicBezTo>
                    <a:pt x="76" y="211"/>
                    <a:pt x="76" y="210"/>
                    <a:pt x="75" y="210"/>
                  </a:cubicBezTo>
                  <a:cubicBezTo>
                    <a:pt x="75" y="210"/>
                    <a:pt x="75" y="210"/>
                    <a:pt x="75" y="210"/>
                  </a:cubicBezTo>
                  <a:cubicBezTo>
                    <a:pt x="75" y="210"/>
                    <a:pt x="75" y="210"/>
                    <a:pt x="74" y="210"/>
                  </a:cubicBezTo>
                  <a:cubicBezTo>
                    <a:pt x="74" y="210"/>
                    <a:pt x="74" y="211"/>
                    <a:pt x="74" y="211"/>
                  </a:cubicBezTo>
                  <a:cubicBezTo>
                    <a:pt x="74" y="211"/>
                    <a:pt x="74" y="211"/>
                    <a:pt x="74" y="211"/>
                  </a:cubicBezTo>
                  <a:cubicBezTo>
                    <a:pt x="74" y="212"/>
                    <a:pt x="74" y="212"/>
                    <a:pt x="74" y="212"/>
                  </a:cubicBezTo>
                  <a:cubicBezTo>
                    <a:pt x="74" y="212"/>
                    <a:pt x="73" y="212"/>
                    <a:pt x="72" y="211"/>
                  </a:cubicBezTo>
                  <a:cubicBezTo>
                    <a:pt x="70" y="210"/>
                    <a:pt x="67" y="209"/>
                    <a:pt x="65" y="209"/>
                  </a:cubicBezTo>
                  <a:cubicBezTo>
                    <a:pt x="65" y="209"/>
                    <a:pt x="64" y="209"/>
                    <a:pt x="64" y="209"/>
                  </a:cubicBezTo>
                  <a:cubicBezTo>
                    <a:pt x="64" y="209"/>
                    <a:pt x="63" y="209"/>
                    <a:pt x="63" y="209"/>
                  </a:cubicBezTo>
                  <a:cubicBezTo>
                    <a:pt x="63" y="209"/>
                    <a:pt x="63" y="209"/>
                    <a:pt x="63" y="210"/>
                  </a:cubicBezTo>
                  <a:cubicBezTo>
                    <a:pt x="63" y="210"/>
                    <a:pt x="62" y="210"/>
                    <a:pt x="63" y="210"/>
                  </a:cubicBezTo>
                  <a:cubicBezTo>
                    <a:pt x="63" y="212"/>
                    <a:pt x="65" y="212"/>
                    <a:pt x="64" y="214"/>
                  </a:cubicBezTo>
                  <a:cubicBezTo>
                    <a:pt x="64" y="215"/>
                    <a:pt x="61" y="215"/>
                    <a:pt x="60" y="215"/>
                  </a:cubicBezTo>
                  <a:cubicBezTo>
                    <a:pt x="60" y="215"/>
                    <a:pt x="60" y="216"/>
                    <a:pt x="60" y="216"/>
                  </a:cubicBezTo>
                  <a:cubicBezTo>
                    <a:pt x="60" y="216"/>
                    <a:pt x="60" y="217"/>
                    <a:pt x="60" y="217"/>
                  </a:cubicBezTo>
                  <a:cubicBezTo>
                    <a:pt x="62" y="219"/>
                    <a:pt x="64" y="221"/>
                    <a:pt x="67" y="222"/>
                  </a:cubicBezTo>
                  <a:cubicBezTo>
                    <a:pt x="68" y="222"/>
                    <a:pt x="69" y="223"/>
                    <a:pt x="70" y="223"/>
                  </a:cubicBezTo>
                  <a:cubicBezTo>
                    <a:pt x="70" y="223"/>
                    <a:pt x="69" y="223"/>
                    <a:pt x="69" y="223"/>
                  </a:cubicBezTo>
                  <a:cubicBezTo>
                    <a:pt x="69" y="224"/>
                    <a:pt x="69" y="224"/>
                    <a:pt x="69" y="224"/>
                  </a:cubicBezTo>
                  <a:cubicBezTo>
                    <a:pt x="69" y="224"/>
                    <a:pt x="68" y="224"/>
                    <a:pt x="68" y="224"/>
                  </a:cubicBezTo>
                  <a:cubicBezTo>
                    <a:pt x="68" y="224"/>
                    <a:pt x="68" y="224"/>
                    <a:pt x="68" y="225"/>
                  </a:cubicBezTo>
                  <a:cubicBezTo>
                    <a:pt x="68" y="225"/>
                    <a:pt x="68" y="225"/>
                    <a:pt x="69" y="225"/>
                  </a:cubicBezTo>
                  <a:cubicBezTo>
                    <a:pt x="69" y="225"/>
                    <a:pt x="70" y="225"/>
                    <a:pt x="71" y="226"/>
                  </a:cubicBezTo>
                  <a:cubicBezTo>
                    <a:pt x="71" y="227"/>
                    <a:pt x="70" y="227"/>
                    <a:pt x="70" y="228"/>
                  </a:cubicBezTo>
                  <a:cubicBezTo>
                    <a:pt x="70" y="228"/>
                    <a:pt x="70" y="229"/>
                    <a:pt x="70" y="229"/>
                  </a:cubicBezTo>
                  <a:cubicBezTo>
                    <a:pt x="70" y="229"/>
                    <a:pt x="70" y="229"/>
                    <a:pt x="70" y="229"/>
                  </a:cubicBezTo>
                  <a:cubicBezTo>
                    <a:pt x="71" y="229"/>
                    <a:pt x="71" y="229"/>
                    <a:pt x="71" y="229"/>
                  </a:cubicBezTo>
                  <a:cubicBezTo>
                    <a:pt x="71" y="229"/>
                    <a:pt x="71" y="230"/>
                    <a:pt x="70" y="230"/>
                  </a:cubicBezTo>
                  <a:cubicBezTo>
                    <a:pt x="69" y="233"/>
                    <a:pt x="69" y="235"/>
                    <a:pt x="69" y="237"/>
                  </a:cubicBezTo>
                  <a:cubicBezTo>
                    <a:pt x="69" y="238"/>
                    <a:pt x="69" y="238"/>
                    <a:pt x="69" y="238"/>
                  </a:cubicBezTo>
                  <a:cubicBezTo>
                    <a:pt x="69" y="238"/>
                    <a:pt x="69" y="239"/>
                    <a:pt x="69" y="239"/>
                  </a:cubicBezTo>
                  <a:cubicBezTo>
                    <a:pt x="69" y="239"/>
                    <a:pt x="69" y="239"/>
                    <a:pt x="69" y="239"/>
                  </a:cubicBezTo>
                  <a:cubicBezTo>
                    <a:pt x="69" y="240"/>
                    <a:pt x="69" y="240"/>
                    <a:pt x="70" y="240"/>
                  </a:cubicBezTo>
                  <a:cubicBezTo>
                    <a:pt x="71" y="239"/>
                    <a:pt x="71" y="237"/>
                    <a:pt x="73" y="238"/>
                  </a:cubicBezTo>
                  <a:cubicBezTo>
                    <a:pt x="75" y="238"/>
                    <a:pt x="74" y="241"/>
                    <a:pt x="75" y="242"/>
                  </a:cubicBezTo>
                  <a:cubicBezTo>
                    <a:pt x="75" y="242"/>
                    <a:pt x="75" y="242"/>
                    <a:pt x="75" y="242"/>
                  </a:cubicBezTo>
                  <a:cubicBezTo>
                    <a:pt x="75" y="243"/>
                    <a:pt x="76" y="242"/>
                    <a:pt x="76" y="242"/>
                  </a:cubicBezTo>
                  <a:cubicBezTo>
                    <a:pt x="78" y="241"/>
                    <a:pt x="80" y="238"/>
                    <a:pt x="81" y="235"/>
                  </a:cubicBezTo>
                  <a:cubicBezTo>
                    <a:pt x="82" y="234"/>
                    <a:pt x="82" y="233"/>
                    <a:pt x="82" y="233"/>
                  </a:cubicBezTo>
                  <a:cubicBezTo>
                    <a:pt x="83" y="233"/>
                    <a:pt x="83" y="234"/>
                    <a:pt x="83" y="234"/>
                  </a:cubicBezTo>
                  <a:cubicBezTo>
                    <a:pt x="84" y="235"/>
                    <a:pt x="84" y="235"/>
                    <a:pt x="84" y="235"/>
                  </a:cubicBezTo>
                  <a:cubicBezTo>
                    <a:pt x="84" y="235"/>
                    <a:pt x="84" y="235"/>
                    <a:pt x="84" y="235"/>
                  </a:cubicBezTo>
                  <a:cubicBezTo>
                    <a:pt x="84" y="235"/>
                    <a:pt x="84" y="235"/>
                    <a:pt x="85" y="235"/>
                  </a:cubicBezTo>
                  <a:cubicBezTo>
                    <a:pt x="85" y="235"/>
                    <a:pt x="85" y="235"/>
                    <a:pt x="85" y="235"/>
                  </a:cubicBezTo>
                  <a:cubicBezTo>
                    <a:pt x="85" y="234"/>
                    <a:pt x="85" y="233"/>
                    <a:pt x="86" y="233"/>
                  </a:cubicBezTo>
                  <a:cubicBezTo>
                    <a:pt x="87" y="232"/>
                    <a:pt x="87" y="234"/>
                    <a:pt x="88" y="234"/>
                  </a:cubicBezTo>
                  <a:cubicBezTo>
                    <a:pt x="88" y="234"/>
                    <a:pt x="89" y="234"/>
                    <a:pt x="89" y="234"/>
                  </a:cubicBezTo>
                  <a:cubicBezTo>
                    <a:pt x="89" y="234"/>
                    <a:pt x="89" y="233"/>
                    <a:pt x="89" y="233"/>
                  </a:cubicBezTo>
                  <a:cubicBezTo>
                    <a:pt x="89" y="233"/>
                    <a:pt x="89" y="232"/>
                    <a:pt x="89" y="232"/>
                  </a:cubicBezTo>
                  <a:cubicBezTo>
                    <a:pt x="89" y="232"/>
                    <a:pt x="89" y="232"/>
                    <a:pt x="89" y="232"/>
                  </a:cubicBezTo>
                  <a:cubicBezTo>
                    <a:pt x="93" y="233"/>
                    <a:pt x="96" y="234"/>
                    <a:pt x="98" y="234"/>
                  </a:cubicBezTo>
                  <a:cubicBezTo>
                    <a:pt x="98" y="234"/>
                    <a:pt x="99" y="233"/>
                    <a:pt x="99" y="233"/>
                  </a:cubicBezTo>
                  <a:cubicBezTo>
                    <a:pt x="99" y="233"/>
                    <a:pt x="99" y="233"/>
                    <a:pt x="99" y="232"/>
                  </a:cubicBezTo>
                  <a:cubicBezTo>
                    <a:pt x="99" y="231"/>
                    <a:pt x="97" y="230"/>
                    <a:pt x="97" y="228"/>
                  </a:cubicBezTo>
                  <a:cubicBezTo>
                    <a:pt x="98" y="227"/>
                    <a:pt x="100" y="228"/>
                    <a:pt x="101" y="227"/>
                  </a:cubicBezTo>
                  <a:cubicBezTo>
                    <a:pt x="102" y="227"/>
                    <a:pt x="102" y="227"/>
                    <a:pt x="102" y="227"/>
                  </a:cubicBezTo>
                  <a:cubicBezTo>
                    <a:pt x="102" y="226"/>
                    <a:pt x="102" y="226"/>
                    <a:pt x="101" y="226"/>
                  </a:cubicBezTo>
                  <a:cubicBezTo>
                    <a:pt x="101" y="226"/>
                    <a:pt x="101" y="226"/>
                    <a:pt x="101" y="225"/>
                  </a:cubicBezTo>
                  <a:cubicBezTo>
                    <a:pt x="101" y="225"/>
                    <a:pt x="101" y="225"/>
                    <a:pt x="100" y="225"/>
                  </a:cubicBezTo>
                  <a:cubicBezTo>
                    <a:pt x="99" y="224"/>
                    <a:pt x="97" y="222"/>
                    <a:pt x="95" y="221"/>
                  </a:cubicBezTo>
                  <a:cubicBezTo>
                    <a:pt x="96" y="221"/>
                    <a:pt x="96" y="219"/>
                    <a:pt x="96" y="218"/>
                  </a:cubicBezTo>
                  <a:cubicBezTo>
                    <a:pt x="95" y="216"/>
                    <a:pt x="94" y="218"/>
                    <a:pt x="93" y="218"/>
                  </a:cubicBezTo>
                  <a:cubicBezTo>
                    <a:pt x="93" y="218"/>
                    <a:pt x="93" y="218"/>
                    <a:pt x="93" y="218"/>
                  </a:cubicBezTo>
                  <a:cubicBezTo>
                    <a:pt x="93" y="218"/>
                    <a:pt x="93" y="218"/>
                    <a:pt x="92" y="217"/>
                  </a:cubicBezTo>
                  <a:cubicBezTo>
                    <a:pt x="92" y="216"/>
                    <a:pt x="93" y="216"/>
                    <a:pt x="94" y="215"/>
                  </a:cubicBezTo>
                  <a:cubicBezTo>
                    <a:pt x="94" y="215"/>
                    <a:pt x="94" y="215"/>
                    <a:pt x="94" y="215"/>
                  </a:cubicBezTo>
                  <a:cubicBezTo>
                    <a:pt x="97" y="213"/>
                    <a:pt x="102" y="210"/>
                    <a:pt x="105" y="205"/>
                  </a:cubicBezTo>
                  <a:cubicBezTo>
                    <a:pt x="109" y="197"/>
                    <a:pt x="107" y="187"/>
                    <a:pt x="102" y="178"/>
                  </a:cubicBezTo>
                  <a:cubicBezTo>
                    <a:pt x="97" y="170"/>
                    <a:pt x="92" y="160"/>
                    <a:pt x="88" y="150"/>
                  </a:cubicBezTo>
                  <a:cubicBezTo>
                    <a:pt x="80" y="130"/>
                    <a:pt x="79" y="109"/>
                    <a:pt x="81" y="95"/>
                  </a:cubicBezTo>
                  <a:cubicBezTo>
                    <a:pt x="81" y="93"/>
                    <a:pt x="81" y="91"/>
                    <a:pt x="82" y="89"/>
                  </a:cubicBezTo>
                  <a:cubicBezTo>
                    <a:pt x="82" y="86"/>
                    <a:pt x="83" y="84"/>
                    <a:pt x="83" y="82"/>
                  </a:cubicBezTo>
                  <a:cubicBezTo>
                    <a:pt x="85" y="99"/>
                    <a:pt x="92" y="114"/>
                    <a:pt x="102" y="128"/>
                  </a:cubicBezTo>
                  <a:cubicBezTo>
                    <a:pt x="120" y="154"/>
                    <a:pt x="141" y="176"/>
                    <a:pt x="157" y="198"/>
                  </a:cubicBezTo>
                  <a:cubicBezTo>
                    <a:pt x="158" y="202"/>
                    <a:pt x="160" y="206"/>
                    <a:pt x="161" y="210"/>
                  </a:cubicBezTo>
                  <a:cubicBezTo>
                    <a:pt x="163" y="218"/>
                    <a:pt x="163" y="226"/>
                    <a:pt x="160" y="232"/>
                  </a:cubicBezTo>
                  <a:cubicBezTo>
                    <a:pt x="157" y="238"/>
                    <a:pt x="151" y="242"/>
                    <a:pt x="146" y="244"/>
                  </a:cubicBezTo>
                  <a:cubicBezTo>
                    <a:pt x="141" y="246"/>
                    <a:pt x="137" y="247"/>
                    <a:pt x="134" y="247"/>
                  </a:cubicBezTo>
                  <a:cubicBezTo>
                    <a:pt x="134" y="246"/>
                    <a:pt x="135" y="246"/>
                    <a:pt x="135" y="246"/>
                  </a:cubicBezTo>
                  <a:cubicBezTo>
                    <a:pt x="135" y="246"/>
                    <a:pt x="135" y="245"/>
                    <a:pt x="135" y="245"/>
                  </a:cubicBezTo>
                  <a:cubicBezTo>
                    <a:pt x="135" y="245"/>
                    <a:pt x="135" y="245"/>
                    <a:pt x="135" y="245"/>
                  </a:cubicBezTo>
                  <a:cubicBezTo>
                    <a:pt x="135" y="245"/>
                    <a:pt x="135" y="245"/>
                    <a:pt x="134" y="245"/>
                  </a:cubicBezTo>
                  <a:cubicBezTo>
                    <a:pt x="134" y="245"/>
                    <a:pt x="134" y="245"/>
                    <a:pt x="134" y="245"/>
                  </a:cubicBezTo>
                  <a:cubicBezTo>
                    <a:pt x="134" y="245"/>
                    <a:pt x="133" y="245"/>
                    <a:pt x="132" y="245"/>
                  </a:cubicBezTo>
                  <a:cubicBezTo>
                    <a:pt x="133" y="245"/>
                    <a:pt x="133" y="244"/>
                    <a:pt x="133" y="244"/>
                  </a:cubicBezTo>
                  <a:cubicBezTo>
                    <a:pt x="134" y="241"/>
                    <a:pt x="135" y="239"/>
                    <a:pt x="135" y="237"/>
                  </a:cubicBezTo>
                  <a:cubicBezTo>
                    <a:pt x="135" y="236"/>
                    <a:pt x="134" y="236"/>
                    <a:pt x="134" y="236"/>
                  </a:cubicBezTo>
                  <a:cubicBezTo>
                    <a:pt x="134" y="236"/>
                    <a:pt x="134" y="236"/>
                    <a:pt x="134" y="236"/>
                  </a:cubicBezTo>
                  <a:cubicBezTo>
                    <a:pt x="133" y="236"/>
                    <a:pt x="132" y="238"/>
                    <a:pt x="130" y="237"/>
                  </a:cubicBezTo>
                  <a:cubicBezTo>
                    <a:pt x="129" y="236"/>
                    <a:pt x="130" y="235"/>
                    <a:pt x="130" y="234"/>
                  </a:cubicBezTo>
                  <a:cubicBezTo>
                    <a:pt x="129" y="234"/>
                    <a:pt x="129" y="234"/>
                    <a:pt x="129" y="234"/>
                  </a:cubicBezTo>
                  <a:cubicBezTo>
                    <a:pt x="129" y="234"/>
                    <a:pt x="129" y="234"/>
                    <a:pt x="128" y="234"/>
                  </a:cubicBezTo>
                  <a:cubicBezTo>
                    <a:pt x="128" y="234"/>
                    <a:pt x="128" y="234"/>
                    <a:pt x="128" y="234"/>
                  </a:cubicBezTo>
                  <a:cubicBezTo>
                    <a:pt x="128" y="235"/>
                    <a:pt x="128" y="235"/>
                    <a:pt x="127" y="235"/>
                  </a:cubicBezTo>
                  <a:cubicBezTo>
                    <a:pt x="126" y="236"/>
                    <a:pt x="125" y="238"/>
                    <a:pt x="124" y="240"/>
                  </a:cubicBezTo>
                  <a:cubicBezTo>
                    <a:pt x="124" y="240"/>
                    <a:pt x="124" y="240"/>
                    <a:pt x="124" y="240"/>
                  </a:cubicBezTo>
                  <a:cubicBezTo>
                    <a:pt x="124" y="240"/>
                    <a:pt x="124" y="240"/>
                    <a:pt x="124" y="240"/>
                  </a:cubicBezTo>
                  <a:cubicBezTo>
                    <a:pt x="124" y="240"/>
                    <a:pt x="123" y="240"/>
                    <a:pt x="123" y="240"/>
                  </a:cubicBezTo>
                  <a:cubicBezTo>
                    <a:pt x="123" y="240"/>
                    <a:pt x="123" y="240"/>
                    <a:pt x="123" y="240"/>
                  </a:cubicBezTo>
                  <a:cubicBezTo>
                    <a:pt x="123" y="241"/>
                    <a:pt x="123" y="242"/>
                    <a:pt x="122" y="242"/>
                  </a:cubicBezTo>
                  <a:cubicBezTo>
                    <a:pt x="121" y="243"/>
                    <a:pt x="121" y="242"/>
                    <a:pt x="120" y="241"/>
                  </a:cubicBezTo>
                  <a:cubicBezTo>
                    <a:pt x="120" y="241"/>
                    <a:pt x="120" y="241"/>
                    <a:pt x="120" y="241"/>
                  </a:cubicBezTo>
                  <a:cubicBezTo>
                    <a:pt x="120" y="242"/>
                    <a:pt x="120" y="242"/>
                    <a:pt x="120" y="242"/>
                  </a:cubicBezTo>
                  <a:cubicBezTo>
                    <a:pt x="120" y="242"/>
                    <a:pt x="120" y="242"/>
                    <a:pt x="120" y="242"/>
                  </a:cubicBezTo>
                  <a:cubicBezTo>
                    <a:pt x="120" y="242"/>
                    <a:pt x="120" y="242"/>
                    <a:pt x="120" y="243"/>
                  </a:cubicBezTo>
                  <a:cubicBezTo>
                    <a:pt x="120" y="243"/>
                    <a:pt x="120" y="243"/>
                    <a:pt x="120" y="243"/>
                  </a:cubicBezTo>
                  <a:cubicBezTo>
                    <a:pt x="119" y="243"/>
                    <a:pt x="118" y="243"/>
                    <a:pt x="118" y="242"/>
                  </a:cubicBezTo>
                  <a:cubicBezTo>
                    <a:pt x="116" y="242"/>
                    <a:pt x="114" y="241"/>
                    <a:pt x="112" y="241"/>
                  </a:cubicBezTo>
                  <a:cubicBezTo>
                    <a:pt x="112" y="241"/>
                    <a:pt x="112" y="241"/>
                    <a:pt x="111" y="241"/>
                  </a:cubicBezTo>
                  <a:cubicBezTo>
                    <a:pt x="111" y="241"/>
                    <a:pt x="111" y="241"/>
                    <a:pt x="111" y="241"/>
                  </a:cubicBezTo>
                  <a:cubicBezTo>
                    <a:pt x="110" y="241"/>
                    <a:pt x="110" y="241"/>
                    <a:pt x="110" y="241"/>
                  </a:cubicBezTo>
                  <a:cubicBezTo>
                    <a:pt x="110" y="241"/>
                    <a:pt x="110" y="242"/>
                    <a:pt x="110" y="242"/>
                  </a:cubicBezTo>
                  <a:cubicBezTo>
                    <a:pt x="110" y="243"/>
                    <a:pt x="112" y="243"/>
                    <a:pt x="111" y="245"/>
                  </a:cubicBezTo>
                  <a:cubicBezTo>
                    <a:pt x="111" y="246"/>
                    <a:pt x="109" y="245"/>
                    <a:pt x="108" y="246"/>
                  </a:cubicBezTo>
                  <a:cubicBezTo>
                    <a:pt x="108" y="246"/>
                    <a:pt x="108" y="246"/>
                    <a:pt x="108" y="246"/>
                  </a:cubicBezTo>
                  <a:cubicBezTo>
                    <a:pt x="108" y="247"/>
                    <a:pt x="108" y="247"/>
                    <a:pt x="108" y="247"/>
                  </a:cubicBezTo>
                  <a:cubicBezTo>
                    <a:pt x="109" y="249"/>
                    <a:pt x="111" y="250"/>
                    <a:pt x="114" y="251"/>
                  </a:cubicBezTo>
                  <a:cubicBezTo>
                    <a:pt x="114" y="252"/>
                    <a:pt x="115" y="252"/>
                    <a:pt x="116" y="252"/>
                  </a:cubicBezTo>
                  <a:cubicBezTo>
                    <a:pt x="116" y="252"/>
                    <a:pt x="116" y="252"/>
                    <a:pt x="115" y="252"/>
                  </a:cubicBezTo>
                  <a:cubicBezTo>
                    <a:pt x="115" y="253"/>
                    <a:pt x="115" y="253"/>
                    <a:pt x="115" y="253"/>
                  </a:cubicBezTo>
                  <a:cubicBezTo>
                    <a:pt x="115" y="253"/>
                    <a:pt x="115" y="253"/>
                    <a:pt x="115" y="253"/>
                  </a:cubicBezTo>
                  <a:cubicBezTo>
                    <a:pt x="115" y="253"/>
                    <a:pt x="115" y="253"/>
                    <a:pt x="115" y="253"/>
                  </a:cubicBezTo>
                  <a:cubicBezTo>
                    <a:pt x="115" y="253"/>
                    <a:pt x="115" y="254"/>
                    <a:pt x="115" y="254"/>
                  </a:cubicBezTo>
                  <a:cubicBezTo>
                    <a:pt x="116" y="254"/>
                    <a:pt x="116" y="253"/>
                    <a:pt x="117" y="254"/>
                  </a:cubicBezTo>
                  <a:cubicBezTo>
                    <a:pt x="117" y="255"/>
                    <a:pt x="116" y="256"/>
                    <a:pt x="116" y="256"/>
                  </a:cubicBezTo>
                  <a:cubicBezTo>
                    <a:pt x="116" y="256"/>
                    <a:pt x="116" y="257"/>
                    <a:pt x="116" y="257"/>
                  </a:cubicBezTo>
                  <a:cubicBezTo>
                    <a:pt x="116" y="257"/>
                    <a:pt x="116" y="257"/>
                    <a:pt x="116" y="257"/>
                  </a:cubicBezTo>
                  <a:cubicBezTo>
                    <a:pt x="117" y="257"/>
                    <a:pt x="117" y="257"/>
                    <a:pt x="117" y="257"/>
                  </a:cubicBezTo>
                  <a:cubicBezTo>
                    <a:pt x="117" y="257"/>
                    <a:pt x="117" y="258"/>
                    <a:pt x="116" y="258"/>
                  </a:cubicBezTo>
                  <a:cubicBezTo>
                    <a:pt x="115" y="260"/>
                    <a:pt x="115" y="262"/>
                    <a:pt x="115" y="264"/>
                  </a:cubicBezTo>
                  <a:cubicBezTo>
                    <a:pt x="115" y="264"/>
                    <a:pt x="115" y="264"/>
                    <a:pt x="115" y="264"/>
                  </a:cubicBezTo>
                  <a:cubicBezTo>
                    <a:pt x="115" y="265"/>
                    <a:pt x="115" y="265"/>
                    <a:pt x="115" y="265"/>
                  </a:cubicBezTo>
                  <a:cubicBezTo>
                    <a:pt x="115" y="265"/>
                    <a:pt x="115" y="265"/>
                    <a:pt x="115" y="265"/>
                  </a:cubicBezTo>
                  <a:cubicBezTo>
                    <a:pt x="115" y="266"/>
                    <a:pt x="116" y="266"/>
                    <a:pt x="116" y="266"/>
                  </a:cubicBezTo>
                  <a:cubicBezTo>
                    <a:pt x="117" y="265"/>
                    <a:pt x="117" y="264"/>
                    <a:pt x="119" y="264"/>
                  </a:cubicBezTo>
                  <a:cubicBezTo>
                    <a:pt x="120" y="265"/>
                    <a:pt x="119" y="266"/>
                    <a:pt x="120" y="268"/>
                  </a:cubicBezTo>
                  <a:cubicBezTo>
                    <a:pt x="120" y="268"/>
                    <a:pt x="120" y="268"/>
                    <a:pt x="120" y="268"/>
                  </a:cubicBezTo>
                  <a:cubicBezTo>
                    <a:pt x="120" y="268"/>
                    <a:pt x="121" y="268"/>
                    <a:pt x="121" y="268"/>
                  </a:cubicBezTo>
                  <a:cubicBezTo>
                    <a:pt x="123" y="266"/>
                    <a:pt x="124" y="264"/>
                    <a:pt x="125" y="262"/>
                  </a:cubicBezTo>
                  <a:cubicBezTo>
                    <a:pt x="126" y="261"/>
                    <a:pt x="126" y="261"/>
                    <a:pt x="126" y="260"/>
                  </a:cubicBezTo>
                  <a:cubicBezTo>
                    <a:pt x="126" y="260"/>
                    <a:pt x="127" y="261"/>
                    <a:pt x="127" y="261"/>
                  </a:cubicBezTo>
                  <a:cubicBezTo>
                    <a:pt x="127" y="261"/>
                    <a:pt x="127" y="262"/>
                    <a:pt x="127" y="262"/>
                  </a:cubicBezTo>
                  <a:cubicBezTo>
                    <a:pt x="127" y="262"/>
                    <a:pt x="128" y="262"/>
                    <a:pt x="128" y="262"/>
                  </a:cubicBezTo>
                  <a:cubicBezTo>
                    <a:pt x="128" y="262"/>
                    <a:pt x="128" y="262"/>
                    <a:pt x="128" y="262"/>
                  </a:cubicBezTo>
                  <a:cubicBezTo>
                    <a:pt x="128" y="262"/>
                    <a:pt x="128" y="262"/>
                    <a:pt x="128" y="262"/>
                  </a:cubicBezTo>
                  <a:cubicBezTo>
                    <a:pt x="129" y="261"/>
                    <a:pt x="128" y="260"/>
                    <a:pt x="129" y="260"/>
                  </a:cubicBezTo>
                  <a:cubicBezTo>
                    <a:pt x="130" y="259"/>
                    <a:pt x="130" y="261"/>
                    <a:pt x="131" y="261"/>
                  </a:cubicBezTo>
                  <a:cubicBezTo>
                    <a:pt x="131" y="261"/>
                    <a:pt x="131" y="261"/>
                    <a:pt x="131" y="261"/>
                  </a:cubicBezTo>
                  <a:cubicBezTo>
                    <a:pt x="131" y="261"/>
                    <a:pt x="132" y="260"/>
                    <a:pt x="132" y="260"/>
                  </a:cubicBezTo>
                  <a:cubicBezTo>
                    <a:pt x="132" y="260"/>
                    <a:pt x="132" y="260"/>
                    <a:pt x="132" y="259"/>
                  </a:cubicBezTo>
                  <a:cubicBezTo>
                    <a:pt x="132" y="259"/>
                    <a:pt x="132" y="259"/>
                    <a:pt x="132" y="259"/>
                  </a:cubicBezTo>
                  <a:cubicBezTo>
                    <a:pt x="134" y="260"/>
                    <a:pt x="137" y="261"/>
                    <a:pt x="139" y="261"/>
                  </a:cubicBezTo>
                  <a:cubicBezTo>
                    <a:pt x="139" y="261"/>
                    <a:pt x="140" y="260"/>
                    <a:pt x="140" y="260"/>
                  </a:cubicBezTo>
                  <a:cubicBezTo>
                    <a:pt x="140" y="260"/>
                    <a:pt x="140" y="260"/>
                    <a:pt x="140" y="260"/>
                  </a:cubicBezTo>
                  <a:cubicBezTo>
                    <a:pt x="139" y="259"/>
                    <a:pt x="138" y="258"/>
                    <a:pt x="138" y="256"/>
                  </a:cubicBezTo>
                  <a:cubicBezTo>
                    <a:pt x="139" y="255"/>
                    <a:pt x="140" y="256"/>
                    <a:pt x="141" y="256"/>
                  </a:cubicBezTo>
                  <a:cubicBezTo>
                    <a:pt x="142" y="255"/>
                    <a:pt x="142" y="255"/>
                    <a:pt x="142" y="255"/>
                  </a:cubicBezTo>
                  <a:cubicBezTo>
                    <a:pt x="142" y="255"/>
                    <a:pt x="142" y="255"/>
                    <a:pt x="142" y="255"/>
                  </a:cubicBezTo>
                  <a:cubicBezTo>
                    <a:pt x="142" y="254"/>
                    <a:pt x="141" y="254"/>
                    <a:pt x="141" y="254"/>
                  </a:cubicBezTo>
                  <a:cubicBezTo>
                    <a:pt x="141" y="254"/>
                    <a:pt x="141" y="254"/>
                    <a:pt x="141" y="254"/>
                  </a:cubicBezTo>
                  <a:cubicBezTo>
                    <a:pt x="139" y="252"/>
                    <a:pt x="138" y="251"/>
                    <a:pt x="136" y="250"/>
                  </a:cubicBezTo>
                  <a:cubicBezTo>
                    <a:pt x="136" y="250"/>
                    <a:pt x="135" y="250"/>
                    <a:pt x="135" y="250"/>
                  </a:cubicBezTo>
                  <a:cubicBezTo>
                    <a:pt x="136" y="250"/>
                    <a:pt x="136" y="249"/>
                    <a:pt x="137" y="249"/>
                  </a:cubicBezTo>
                  <a:cubicBezTo>
                    <a:pt x="137" y="249"/>
                    <a:pt x="137" y="249"/>
                    <a:pt x="137" y="248"/>
                  </a:cubicBezTo>
                  <a:cubicBezTo>
                    <a:pt x="137" y="248"/>
                    <a:pt x="137" y="248"/>
                    <a:pt x="136" y="248"/>
                  </a:cubicBezTo>
                  <a:cubicBezTo>
                    <a:pt x="136" y="248"/>
                    <a:pt x="136" y="248"/>
                    <a:pt x="135" y="248"/>
                  </a:cubicBezTo>
                  <a:cubicBezTo>
                    <a:pt x="138" y="248"/>
                    <a:pt x="142" y="247"/>
                    <a:pt x="147" y="246"/>
                  </a:cubicBezTo>
                  <a:cubicBezTo>
                    <a:pt x="152" y="245"/>
                    <a:pt x="159" y="241"/>
                    <a:pt x="163" y="234"/>
                  </a:cubicBezTo>
                  <a:cubicBezTo>
                    <a:pt x="167" y="228"/>
                    <a:pt x="168" y="220"/>
                    <a:pt x="167" y="213"/>
                  </a:cubicBezTo>
                  <a:cubicBezTo>
                    <a:pt x="169" y="216"/>
                    <a:pt x="171" y="220"/>
                    <a:pt x="173" y="223"/>
                  </a:cubicBezTo>
                  <a:cubicBezTo>
                    <a:pt x="177" y="233"/>
                    <a:pt x="181" y="244"/>
                    <a:pt x="185" y="257"/>
                  </a:cubicBezTo>
                  <a:cubicBezTo>
                    <a:pt x="186" y="263"/>
                    <a:pt x="187" y="270"/>
                    <a:pt x="188" y="276"/>
                  </a:cubicBezTo>
                  <a:cubicBezTo>
                    <a:pt x="189" y="294"/>
                    <a:pt x="185" y="308"/>
                    <a:pt x="182" y="319"/>
                  </a:cubicBezTo>
                  <a:cubicBezTo>
                    <a:pt x="181" y="317"/>
                    <a:pt x="180" y="318"/>
                    <a:pt x="179" y="319"/>
                  </a:cubicBezTo>
                  <a:cubicBezTo>
                    <a:pt x="178" y="320"/>
                    <a:pt x="177" y="322"/>
                    <a:pt x="173" y="322"/>
                  </a:cubicBezTo>
                  <a:cubicBezTo>
                    <a:pt x="173" y="323"/>
                    <a:pt x="173" y="323"/>
                    <a:pt x="173" y="323"/>
                  </a:cubicBezTo>
                  <a:cubicBezTo>
                    <a:pt x="173" y="323"/>
                    <a:pt x="174" y="323"/>
                    <a:pt x="174" y="323"/>
                  </a:cubicBezTo>
                  <a:cubicBezTo>
                    <a:pt x="174" y="323"/>
                    <a:pt x="174" y="323"/>
                    <a:pt x="174" y="323"/>
                  </a:cubicBezTo>
                  <a:cubicBezTo>
                    <a:pt x="174" y="323"/>
                    <a:pt x="174" y="323"/>
                    <a:pt x="173" y="323"/>
                  </a:cubicBezTo>
                  <a:cubicBezTo>
                    <a:pt x="173" y="323"/>
                    <a:pt x="173" y="323"/>
                    <a:pt x="173" y="324"/>
                  </a:cubicBezTo>
                  <a:cubicBezTo>
                    <a:pt x="173" y="324"/>
                    <a:pt x="173" y="324"/>
                    <a:pt x="172" y="324"/>
                  </a:cubicBezTo>
                  <a:cubicBezTo>
                    <a:pt x="171" y="325"/>
                    <a:pt x="170" y="327"/>
                    <a:pt x="169" y="329"/>
                  </a:cubicBezTo>
                  <a:cubicBezTo>
                    <a:pt x="169" y="329"/>
                    <a:pt x="169" y="330"/>
                    <a:pt x="169" y="330"/>
                  </a:cubicBezTo>
                  <a:cubicBezTo>
                    <a:pt x="169" y="330"/>
                    <a:pt x="169" y="330"/>
                    <a:pt x="169" y="330"/>
                  </a:cubicBezTo>
                  <a:cubicBezTo>
                    <a:pt x="169" y="329"/>
                    <a:pt x="168" y="329"/>
                    <a:pt x="168" y="329"/>
                  </a:cubicBezTo>
                  <a:cubicBezTo>
                    <a:pt x="168" y="329"/>
                    <a:pt x="168" y="329"/>
                    <a:pt x="168" y="330"/>
                  </a:cubicBezTo>
                  <a:cubicBezTo>
                    <a:pt x="168" y="330"/>
                    <a:pt x="168" y="331"/>
                    <a:pt x="167" y="332"/>
                  </a:cubicBezTo>
                  <a:cubicBezTo>
                    <a:pt x="166" y="332"/>
                    <a:pt x="166" y="331"/>
                    <a:pt x="165" y="331"/>
                  </a:cubicBezTo>
                  <a:cubicBezTo>
                    <a:pt x="165" y="331"/>
                    <a:pt x="165" y="331"/>
                    <a:pt x="165" y="331"/>
                  </a:cubicBezTo>
                  <a:cubicBezTo>
                    <a:pt x="165" y="331"/>
                    <a:pt x="165" y="331"/>
                    <a:pt x="165" y="331"/>
                  </a:cubicBezTo>
                  <a:cubicBezTo>
                    <a:pt x="165" y="331"/>
                    <a:pt x="165" y="331"/>
                    <a:pt x="165" y="332"/>
                  </a:cubicBezTo>
                  <a:cubicBezTo>
                    <a:pt x="165" y="332"/>
                    <a:pt x="165" y="332"/>
                    <a:pt x="165" y="332"/>
                  </a:cubicBezTo>
                  <a:cubicBezTo>
                    <a:pt x="165" y="332"/>
                    <a:pt x="165" y="332"/>
                    <a:pt x="165" y="333"/>
                  </a:cubicBezTo>
                  <a:cubicBezTo>
                    <a:pt x="164" y="332"/>
                    <a:pt x="163" y="332"/>
                    <a:pt x="163" y="332"/>
                  </a:cubicBezTo>
                  <a:cubicBezTo>
                    <a:pt x="161" y="331"/>
                    <a:pt x="159" y="330"/>
                    <a:pt x="157" y="330"/>
                  </a:cubicBezTo>
                  <a:cubicBezTo>
                    <a:pt x="157" y="330"/>
                    <a:pt x="156" y="330"/>
                    <a:pt x="156" y="330"/>
                  </a:cubicBezTo>
                  <a:cubicBezTo>
                    <a:pt x="156" y="330"/>
                    <a:pt x="156" y="330"/>
                    <a:pt x="156" y="330"/>
                  </a:cubicBezTo>
                  <a:cubicBezTo>
                    <a:pt x="155" y="330"/>
                    <a:pt x="155" y="330"/>
                    <a:pt x="155" y="330"/>
                  </a:cubicBezTo>
                  <a:cubicBezTo>
                    <a:pt x="155" y="331"/>
                    <a:pt x="155" y="331"/>
                    <a:pt x="155" y="331"/>
                  </a:cubicBezTo>
                  <a:cubicBezTo>
                    <a:pt x="155" y="332"/>
                    <a:pt x="157" y="332"/>
                    <a:pt x="156" y="334"/>
                  </a:cubicBezTo>
                  <a:cubicBezTo>
                    <a:pt x="156" y="335"/>
                    <a:pt x="154" y="335"/>
                    <a:pt x="153" y="335"/>
                  </a:cubicBezTo>
                  <a:cubicBezTo>
                    <a:pt x="153" y="335"/>
                    <a:pt x="153" y="335"/>
                    <a:pt x="153" y="335"/>
                  </a:cubicBezTo>
                  <a:cubicBezTo>
                    <a:pt x="153" y="336"/>
                    <a:pt x="153" y="336"/>
                    <a:pt x="153" y="336"/>
                  </a:cubicBezTo>
                  <a:cubicBezTo>
                    <a:pt x="154" y="338"/>
                    <a:pt x="156" y="340"/>
                    <a:pt x="159" y="341"/>
                  </a:cubicBezTo>
                  <a:cubicBezTo>
                    <a:pt x="159" y="341"/>
                    <a:pt x="160" y="341"/>
                    <a:pt x="161" y="341"/>
                  </a:cubicBezTo>
                  <a:cubicBezTo>
                    <a:pt x="161" y="341"/>
                    <a:pt x="160" y="342"/>
                    <a:pt x="160" y="342"/>
                  </a:cubicBezTo>
                  <a:cubicBezTo>
                    <a:pt x="160" y="342"/>
                    <a:pt x="160" y="342"/>
                    <a:pt x="160" y="342"/>
                  </a:cubicBezTo>
                  <a:cubicBezTo>
                    <a:pt x="160" y="342"/>
                    <a:pt x="160" y="342"/>
                    <a:pt x="160" y="342"/>
                  </a:cubicBezTo>
                  <a:cubicBezTo>
                    <a:pt x="160" y="342"/>
                    <a:pt x="160" y="343"/>
                    <a:pt x="160" y="343"/>
                  </a:cubicBezTo>
                  <a:cubicBezTo>
                    <a:pt x="160" y="343"/>
                    <a:pt x="160" y="343"/>
                    <a:pt x="160" y="343"/>
                  </a:cubicBezTo>
                  <a:cubicBezTo>
                    <a:pt x="161" y="343"/>
                    <a:pt x="161" y="343"/>
                    <a:pt x="162" y="344"/>
                  </a:cubicBezTo>
                  <a:cubicBezTo>
                    <a:pt x="162" y="344"/>
                    <a:pt x="161" y="345"/>
                    <a:pt x="161" y="346"/>
                  </a:cubicBezTo>
                  <a:cubicBezTo>
                    <a:pt x="161" y="346"/>
                    <a:pt x="161" y="346"/>
                    <a:pt x="161" y="346"/>
                  </a:cubicBezTo>
                  <a:cubicBezTo>
                    <a:pt x="161" y="346"/>
                    <a:pt x="161" y="346"/>
                    <a:pt x="161" y="346"/>
                  </a:cubicBezTo>
                  <a:cubicBezTo>
                    <a:pt x="161" y="346"/>
                    <a:pt x="162" y="346"/>
                    <a:pt x="162" y="346"/>
                  </a:cubicBezTo>
                  <a:cubicBezTo>
                    <a:pt x="162" y="347"/>
                    <a:pt x="161" y="347"/>
                    <a:pt x="161" y="347"/>
                  </a:cubicBezTo>
                  <a:cubicBezTo>
                    <a:pt x="160" y="349"/>
                    <a:pt x="160" y="351"/>
                    <a:pt x="160" y="353"/>
                  </a:cubicBezTo>
                  <a:cubicBezTo>
                    <a:pt x="160" y="353"/>
                    <a:pt x="160" y="353"/>
                    <a:pt x="160" y="354"/>
                  </a:cubicBezTo>
                  <a:cubicBezTo>
                    <a:pt x="160" y="354"/>
                    <a:pt x="160" y="354"/>
                    <a:pt x="160" y="354"/>
                  </a:cubicBezTo>
                  <a:cubicBezTo>
                    <a:pt x="160" y="355"/>
                    <a:pt x="160" y="355"/>
                    <a:pt x="160" y="355"/>
                  </a:cubicBezTo>
                  <a:cubicBezTo>
                    <a:pt x="160" y="355"/>
                    <a:pt x="161" y="355"/>
                    <a:pt x="161" y="355"/>
                  </a:cubicBezTo>
                  <a:cubicBezTo>
                    <a:pt x="162" y="354"/>
                    <a:pt x="162" y="353"/>
                    <a:pt x="164" y="353"/>
                  </a:cubicBezTo>
                  <a:cubicBezTo>
                    <a:pt x="165" y="354"/>
                    <a:pt x="164" y="356"/>
                    <a:pt x="165" y="357"/>
                  </a:cubicBezTo>
                  <a:cubicBezTo>
                    <a:pt x="165" y="357"/>
                    <a:pt x="165" y="357"/>
                    <a:pt x="165" y="357"/>
                  </a:cubicBezTo>
                  <a:cubicBezTo>
                    <a:pt x="165" y="357"/>
                    <a:pt x="166" y="357"/>
                    <a:pt x="166" y="357"/>
                  </a:cubicBezTo>
                  <a:cubicBezTo>
                    <a:pt x="168" y="356"/>
                    <a:pt x="169" y="354"/>
                    <a:pt x="170" y="351"/>
                  </a:cubicBezTo>
                  <a:cubicBezTo>
                    <a:pt x="171" y="350"/>
                    <a:pt x="171" y="350"/>
                    <a:pt x="171" y="349"/>
                  </a:cubicBezTo>
                  <a:cubicBezTo>
                    <a:pt x="171" y="350"/>
                    <a:pt x="172" y="350"/>
                    <a:pt x="172" y="351"/>
                  </a:cubicBezTo>
                  <a:cubicBezTo>
                    <a:pt x="172" y="351"/>
                    <a:pt x="172" y="351"/>
                    <a:pt x="172" y="351"/>
                  </a:cubicBezTo>
                  <a:cubicBezTo>
                    <a:pt x="172" y="351"/>
                    <a:pt x="173" y="351"/>
                    <a:pt x="173" y="351"/>
                  </a:cubicBezTo>
                  <a:cubicBezTo>
                    <a:pt x="173" y="351"/>
                    <a:pt x="173" y="351"/>
                    <a:pt x="173" y="351"/>
                  </a:cubicBezTo>
                  <a:cubicBezTo>
                    <a:pt x="173" y="351"/>
                    <a:pt x="173" y="351"/>
                    <a:pt x="173" y="351"/>
                  </a:cubicBezTo>
                  <a:cubicBezTo>
                    <a:pt x="174" y="350"/>
                    <a:pt x="173" y="350"/>
                    <a:pt x="174" y="349"/>
                  </a:cubicBezTo>
                  <a:cubicBezTo>
                    <a:pt x="175" y="349"/>
                    <a:pt x="175" y="350"/>
                    <a:pt x="176" y="350"/>
                  </a:cubicBezTo>
                  <a:cubicBezTo>
                    <a:pt x="176" y="350"/>
                    <a:pt x="176" y="350"/>
                    <a:pt x="176" y="350"/>
                  </a:cubicBezTo>
                  <a:cubicBezTo>
                    <a:pt x="176" y="350"/>
                    <a:pt x="177" y="350"/>
                    <a:pt x="177" y="350"/>
                  </a:cubicBezTo>
                  <a:cubicBezTo>
                    <a:pt x="177" y="349"/>
                    <a:pt x="177" y="349"/>
                    <a:pt x="177" y="348"/>
                  </a:cubicBezTo>
                  <a:cubicBezTo>
                    <a:pt x="177" y="348"/>
                    <a:pt x="177" y="348"/>
                    <a:pt x="177" y="349"/>
                  </a:cubicBezTo>
                  <a:cubicBezTo>
                    <a:pt x="179" y="350"/>
                    <a:pt x="182" y="350"/>
                    <a:pt x="184" y="350"/>
                  </a:cubicBezTo>
                  <a:cubicBezTo>
                    <a:pt x="184" y="350"/>
                    <a:pt x="185" y="350"/>
                    <a:pt x="185" y="349"/>
                  </a:cubicBezTo>
                  <a:cubicBezTo>
                    <a:pt x="185" y="349"/>
                    <a:pt x="185" y="349"/>
                    <a:pt x="185" y="349"/>
                  </a:cubicBezTo>
                  <a:cubicBezTo>
                    <a:pt x="184" y="348"/>
                    <a:pt x="183" y="347"/>
                    <a:pt x="183" y="346"/>
                  </a:cubicBezTo>
                  <a:cubicBezTo>
                    <a:pt x="184" y="344"/>
                    <a:pt x="185" y="345"/>
                    <a:pt x="186" y="345"/>
                  </a:cubicBezTo>
                  <a:cubicBezTo>
                    <a:pt x="187" y="345"/>
                    <a:pt x="187" y="344"/>
                    <a:pt x="187" y="344"/>
                  </a:cubicBezTo>
                  <a:cubicBezTo>
                    <a:pt x="187" y="344"/>
                    <a:pt x="187" y="344"/>
                    <a:pt x="187" y="344"/>
                  </a:cubicBezTo>
                  <a:cubicBezTo>
                    <a:pt x="187" y="344"/>
                    <a:pt x="186" y="343"/>
                    <a:pt x="186" y="343"/>
                  </a:cubicBezTo>
                  <a:cubicBezTo>
                    <a:pt x="186" y="343"/>
                    <a:pt x="186" y="343"/>
                    <a:pt x="186" y="343"/>
                  </a:cubicBezTo>
                  <a:cubicBezTo>
                    <a:pt x="184" y="342"/>
                    <a:pt x="183" y="340"/>
                    <a:pt x="181" y="340"/>
                  </a:cubicBezTo>
                  <a:cubicBezTo>
                    <a:pt x="181" y="340"/>
                    <a:pt x="180" y="339"/>
                    <a:pt x="180" y="339"/>
                  </a:cubicBezTo>
                  <a:cubicBezTo>
                    <a:pt x="181" y="339"/>
                    <a:pt x="181" y="339"/>
                    <a:pt x="181" y="338"/>
                  </a:cubicBezTo>
                  <a:cubicBezTo>
                    <a:pt x="182" y="338"/>
                    <a:pt x="182" y="338"/>
                    <a:pt x="182" y="338"/>
                  </a:cubicBezTo>
                  <a:cubicBezTo>
                    <a:pt x="182" y="338"/>
                    <a:pt x="182" y="338"/>
                    <a:pt x="181" y="338"/>
                  </a:cubicBezTo>
                  <a:cubicBezTo>
                    <a:pt x="181" y="337"/>
                    <a:pt x="180" y="338"/>
                    <a:pt x="179" y="337"/>
                  </a:cubicBezTo>
                  <a:cubicBezTo>
                    <a:pt x="179" y="336"/>
                    <a:pt x="180" y="336"/>
                    <a:pt x="180" y="335"/>
                  </a:cubicBezTo>
                  <a:cubicBezTo>
                    <a:pt x="180" y="335"/>
                    <a:pt x="180" y="335"/>
                    <a:pt x="180" y="335"/>
                  </a:cubicBezTo>
                  <a:cubicBezTo>
                    <a:pt x="180" y="334"/>
                    <a:pt x="180" y="334"/>
                    <a:pt x="180" y="334"/>
                  </a:cubicBezTo>
                  <a:cubicBezTo>
                    <a:pt x="180" y="334"/>
                    <a:pt x="180" y="334"/>
                    <a:pt x="179" y="334"/>
                  </a:cubicBezTo>
                  <a:cubicBezTo>
                    <a:pt x="179" y="334"/>
                    <a:pt x="179" y="334"/>
                    <a:pt x="179" y="334"/>
                  </a:cubicBezTo>
                  <a:cubicBezTo>
                    <a:pt x="179" y="334"/>
                    <a:pt x="178" y="334"/>
                    <a:pt x="177" y="335"/>
                  </a:cubicBezTo>
                  <a:cubicBezTo>
                    <a:pt x="178" y="334"/>
                    <a:pt x="178" y="334"/>
                    <a:pt x="178" y="333"/>
                  </a:cubicBezTo>
                  <a:cubicBezTo>
                    <a:pt x="179" y="332"/>
                    <a:pt x="179" y="330"/>
                    <a:pt x="179" y="329"/>
                  </a:cubicBezTo>
                  <a:cubicBezTo>
                    <a:pt x="180" y="327"/>
                    <a:pt x="181" y="325"/>
                    <a:pt x="182" y="322"/>
                  </a:cubicBezTo>
                  <a:cubicBezTo>
                    <a:pt x="183" y="320"/>
                    <a:pt x="184" y="318"/>
                    <a:pt x="185" y="315"/>
                  </a:cubicBezTo>
                  <a:cubicBezTo>
                    <a:pt x="186" y="317"/>
                    <a:pt x="188" y="319"/>
                    <a:pt x="190" y="318"/>
                  </a:cubicBezTo>
                  <a:cubicBezTo>
                    <a:pt x="190" y="318"/>
                    <a:pt x="190" y="318"/>
                    <a:pt x="190" y="318"/>
                  </a:cubicBezTo>
                  <a:cubicBezTo>
                    <a:pt x="189" y="317"/>
                    <a:pt x="189" y="314"/>
                    <a:pt x="188" y="313"/>
                  </a:cubicBezTo>
                  <a:cubicBezTo>
                    <a:pt x="188" y="312"/>
                    <a:pt x="187" y="312"/>
                    <a:pt x="187" y="312"/>
                  </a:cubicBezTo>
                  <a:cubicBezTo>
                    <a:pt x="188" y="307"/>
                    <a:pt x="190" y="301"/>
                    <a:pt x="191" y="295"/>
                  </a:cubicBezTo>
                  <a:cubicBezTo>
                    <a:pt x="193" y="304"/>
                    <a:pt x="198" y="312"/>
                    <a:pt x="206" y="314"/>
                  </a:cubicBezTo>
                  <a:cubicBezTo>
                    <a:pt x="215" y="315"/>
                    <a:pt x="221" y="312"/>
                    <a:pt x="225" y="310"/>
                  </a:cubicBezTo>
                  <a:cubicBezTo>
                    <a:pt x="228" y="307"/>
                    <a:pt x="230" y="306"/>
                    <a:pt x="230" y="306"/>
                  </a:cubicBezTo>
                  <a:cubicBezTo>
                    <a:pt x="230" y="306"/>
                    <a:pt x="228" y="307"/>
                    <a:pt x="224" y="309"/>
                  </a:cubicBezTo>
                  <a:cubicBezTo>
                    <a:pt x="221" y="310"/>
                    <a:pt x="216" y="312"/>
                    <a:pt x="211" y="312"/>
                  </a:cubicBezTo>
                  <a:cubicBezTo>
                    <a:pt x="213" y="311"/>
                    <a:pt x="216" y="309"/>
                    <a:pt x="216" y="306"/>
                  </a:cubicBezTo>
                  <a:cubicBezTo>
                    <a:pt x="216" y="306"/>
                    <a:pt x="216" y="306"/>
                    <a:pt x="216" y="306"/>
                  </a:cubicBezTo>
                  <a:cubicBezTo>
                    <a:pt x="216" y="307"/>
                    <a:pt x="211" y="309"/>
                    <a:pt x="207" y="308"/>
                  </a:cubicBezTo>
                  <a:cubicBezTo>
                    <a:pt x="205" y="309"/>
                    <a:pt x="205" y="310"/>
                    <a:pt x="208" y="311"/>
                  </a:cubicBezTo>
                  <a:cubicBezTo>
                    <a:pt x="207" y="311"/>
                    <a:pt x="207" y="311"/>
                    <a:pt x="207" y="311"/>
                  </a:cubicBezTo>
                  <a:cubicBezTo>
                    <a:pt x="199" y="309"/>
                    <a:pt x="195" y="300"/>
                    <a:pt x="194" y="290"/>
                  </a:cubicBezTo>
                  <a:cubicBezTo>
                    <a:pt x="194" y="285"/>
                    <a:pt x="193" y="281"/>
                    <a:pt x="193" y="276"/>
                  </a:cubicBezTo>
                  <a:cubicBezTo>
                    <a:pt x="193" y="274"/>
                    <a:pt x="193" y="273"/>
                    <a:pt x="193" y="271"/>
                  </a:cubicBezTo>
                  <a:cubicBezTo>
                    <a:pt x="193" y="248"/>
                    <a:pt x="183" y="222"/>
                    <a:pt x="167" y="198"/>
                  </a:cubicBezTo>
                  <a:cubicBezTo>
                    <a:pt x="157" y="183"/>
                    <a:pt x="146" y="169"/>
                    <a:pt x="134" y="155"/>
                  </a:cubicBezTo>
                  <a:cubicBezTo>
                    <a:pt x="135" y="155"/>
                    <a:pt x="135" y="155"/>
                    <a:pt x="135" y="155"/>
                  </a:cubicBezTo>
                  <a:cubicBezTo>
                    <a:pt x="160" y="177"/>
                    <a:pt x="185" y="189"/>
                    <a:pt x="185" y="189"/>
                  </a:cubicBezTo>
                  <a:cubicBezTo>
                    <a:pt x="185" y="189"/>
                    <a:pt x="163" y="173"/>
                    <a:pt x="138" y="152"/>
                  </a:cubicBezTo>
                  <a:cubicBezTo>
                    <a:pt x="135" y="150"/>
                    <a:pt x="133" y="147"/>
                    <a:pt x="131" y="145"/>
                  </a:cubicBezTo>
                  <a:cubicBezTo>
                    <a:pt x="139" y="149"/>
                    <a:pt x="149" y="152"/>
                    <a:pt x="161" y="152"/>
                  </a:cubicBezTo>
                  <a:cubicBezTo>
                    <a:pt x="177" y="151"/>
                    <a:pt x="190" y="142"/>
                    <a:pt x="197" y="134"/>
                  </a:cubicBezTo>
                  <a:cubicBezTo>
                    <a:pt x="204" y="127"/>
                    <a:pt x="206" y="121"/>
                    <a:pt x="206" y="121"/>
                  </a:cubicBezTo>
                  <a:cubicBezTo>
                    <a:pt x="207" y="120"/>
                    <a:pt x="191" y="145"/>
                    <a:pt x="160" y="147"/>
                  </a:cubicBezTo>
                  <a:cubicBezTo>
                    <a:pt x="146" y="147"/>
                    <a:pt x="133" y="143"/>
                    <a:pt x="124" y="139"/>
                  </a:cubicBezTo>
                  <a:cubicBezTo>
                    <a:pt x="121" y="136"/>
                    <a:pt x="118" y="133"/>
                    <a:pt x="116" y="131"/>
                  </a:cubicBezTo>
                  <a:cubicBezTo>
                    <a:pt x="114" y="128"/>
                    <a:pt x="112" y="125"/>
                    <a:pt x="110" y="123"/>
                  </a:cubicBezTo>
                  <a:cubicBezTo>
                    <a:pt x="101" y="109"/>
                    <a:pt x="94" y="95"/>
                    <a:pt x="92" y="80"/>
                  </a:cubicBezTo>
                  <a:cubicBezTo>
                    <a:pt x="92" y="69"/>
                    <a:pt x="94" y="58"/>
                    <a:pt x="97" y="49"/>
                  </a:cubicBezTo>
                  <a:cubicBezTo>
                    <a:pt x="96" y="52"/>
                    <a:pt x="96" y="57"/>
                    <a:pt x="97" y="61"/>
                  </a:cubicBezTo>
                  <a:cubicBezTo>
                    <a:pt x="97" y="60"/>
                    <a:pt x="97" y="60"/>
                    <a:pt x="97" y="60"/>
                  </a:cubicBezTo>
                  <a:cubicBezTo>
                    <a:pt x="97" y="60"/>
                    <a:pt x="101" y="50"/>
                    <a:pt x="103" y="45"/>
                  </a:cubicBezTo>
                  <a:cubicBezTo>
                    <a:pt x="104" y="42"/>
                    <a:pt x="102" y="41"/>
                    <a:pt x="99" y="45"/>
                  </a:cubicBezTo>
                  <a:cubicBezTo>
                    <a:pt x="99" y="45"/>
                    <a:pt x="98" y="46"/>
                    <a:pt x="98" y="47"/>
                  </a:cubicBezTo>
                  <a:cubicBezTo>
                    <a:pt x="99" y="44"/>
                    <a:pt x="100" y="41"/>
                    <a:pt x="102" y="39"/>
                  </a:cubicBezTo>
                  <a:cubicBezTo>
                    <a:pt x="103" y="37"/>
                    <a:pt x="104" y="35"/>
                    <a:pt x="105" y="33"/>
                  </a:cubicBezTo>
                  <a:cubicBezTo>
                    <a:pt x="105" y="35"/>
                    <a:pt x="105" y="37"/>
                    <a:pt x="105" y="40"/>
                  </a:cubicBezTo>
                  <a:cubicBezTo>
                    <a:pt x="105" y="47"/>
                    <a:pt x="111" y="53"/>
                    <a:pt x="117" y="55"/>
                  </a:cubicBezTo>
                  <a:cubicBezTo>
                    <a:pt x="123" y="57"/>
                    <a:pt x="129" y="58"/>
                    <a:pt x="133" y="56"/>
                  </a:cubicBezTo>
                  <a:cubicBezTo>
                    <a:pt x="140" y="51"/>
                    <a:pt x="140" y="44"/>
                    <a:pt x="140" y="43"/>
                  </a:cubicBezTo>
                  <a:cubicBezTo>
                    <a:pt x="139" y="44"/>
                    <a:pt x="138" y="50"/>
                    <a:pt x="132" y="53"/>
                  </a:cubicBezTo>
                  <a:cubicBezTo>
                    <a:pt x="129" y="54"/>
                    <a:pt x="123" y="54"/>
                    <a:pt x="119" y="51"/>
                  </a:cubicBezTo>
                  <a:cubicBezTo>
                    <a:pt x="122" y="52"/>
                    <a:pt x="127" y="50"/>
                    <a:pt x="129" y="46"/>
                  </a:cubicBezTo>
                  <a:cubicBezTo>
                    <a:pt x="128" y="46"/>
                    <a:pt x="128" y="46"/>
                    <a:pt x="128" y="46"/>
                  </a:cubicBezTo>
                  <a:cubicBezTo>
                    <a:pt x="128" y="47"/>
                    <a:pt x="120" y="49"/>
                    <a:pt x="116" y="48"/>
                  </a:cubicBezTo>
                  <a:cubicBezTo>
                    <a:pt x="115" y="48"/>
                    <a:pt x="114" y="48"/>
                    <a:pt x="114" y="48"/>
                  </a:cubicBezTo>
                  <a:cubicBezTo>
                    <a:pt x="112" y="46"/>
                    <a:pt x="110" y="43"/>
                    <a:pt x="110" y="39"/>
                  </a:cubicBezTo>
                  <a:cubicBezTo>
                    <a:pt x="109" y="33"/>
                    <a:pt x="112" y="27"/>
                    <a:pt x="115" y="22"/>
                  </a:cubicBezTo>
                  <a:cubicBezTo>
                    <a:pt x="130" y="10"/>
                    <a:pt x="148" y="6"/>
                    <a:pt x="164" y="5"/>
                  </a:cubicBezTo>
                  <a:cubicBezTo>
                    <a:pt x="207" y="4"/>
                    <a:pt x="235" y="5"/>
                    <a:pt x="234" y="5"/>
                  </a:cubicBezTo>
                  <a:cubicBezTo>
                    <a:pt x="234" y="5"/>
                    <a:pt x="208" y="2"/>
                    <a:pt x="163" y="0"/>
                  </a:cubicBezTo>
                  <a:cubicBezTo>
                    <a:pt x="142" y="0"/>
                    <a:pt x="111" y="7"/>
                    <a:pt x="95" y="35"/>
                  </a:cubicBezTo>
                  <a:close/>
                  <a:moveTo>
                    <a:pt x="18" y="107"/>
                  </a:moveTo>
                  <a:cubicBezTo>
                    <a:pt x="18" y="107"/>
                    <a:pt x="18" y="107"/>
                    <a:pt x="18" y="107"/>
                  </a:cubicBezTo>
                  <a:cubicBezTo>
                    <a:pt x="17" y="106"/>
                    <a:pt x="16" y="105"/>
                    <a:pt x="15" y="104"/>
                  </a:cubicBezTo>
                  <a:cubicBezTo>
                    <a:pt x="15" y="103"/>
                    <a:pt x="15" y="103"/>
                    <a:pt x="15" y="103"/>
                  </a:cubicBezTo>
                  <a:cubicBezTo>
                    <a:pt x="15" y="101"/>
                    <a:pt x="15" y="99"/>
                    <a:pt x="16" y="98"/>
                  </a:cubicBezTo>
                  <a:cubicBezTo>
                    <a:pt x="16" y="98"/>
                    <a:pt x="17" y="98"/>
                    <a:pt x="17" y="98"/>
                  </a:cubicBezTo>
                  <a:cubicBezTo>
                    <a:pt x="17" y="97"/>
                    <a:pt x="18" y="97"/>
                    <a:pt x="19" y="96"/>
                  </a:cubicBezTo>
                  <a:cubicBezTo>
                    <a:pt x="19" y="96"/>
                    <a:pt x="20" y="96"/>
                    <a:pt x="20" y="96"/>
                  </a:cubicBezTo>
                  <a:cubicBezTo>
                    <a:pt x="22" y="96"/>
                    <a:pt x="23" y="96"/>
                    <a:pt x="24" y="97"/>
                  </a:cubicBezTo>
                  <a:cubicBezTo>
                    <a:pt x="25" y="98"/>
                    <a:pt x="25" y="98"/>
                    <a:pt x="25" y="99"/>
                  </a:cubicBezTo>
                  <a:cubicBezTo>
                    <a:pt x="25" y="99"/>
                    <a:pt x="26" y="100"/>
                    <a:pt x="26" y="100"/>
                  </a:cubicBezTo>
                  <a:cubicBezTo>
                    <a:pt x="26" y="101"/>
                    <a:pt x="26" y="102"/>
                    <a:pt x="25" y="103"/>
                  </a:cubicBezTo>
                  <a:cubicBezTo>
                    <a:pt x="25" y="104"/>
                    <a:pt x="24" y="104"/>
                    <a:pt x="24" y="105"/>
                  </a:cubicBezTo>
                  <a:cubicBezTo>
                    <a:pt x="23" y="105"/>
                    <a:pt x="23" y="105"/>
                    <a:pt x="22" y="105"/>
                  </a:cubicBezTo>
                  <a:cubicBezTo>
                    <a:pt x="22" y="105"/>
                    <a:pt x="21" y="105"/>
                    <a:pt x="21" y="105"/>
                  </a:cubicBezTo>
                  <a:cubicBezTo>
                    <a:pt x="20" y="105"/>
                    <a:pt x="20" y="105"/>
                    <a:pt x="20" y="105"/>
                  </a:cubicBezTo>
                  <a:cubicBezTo>
                    <a:pt x="19" y="105"/>
                    <a:pt x="19" y="104"/>
                    <a:pt x="19" y="104"/>
                  </a:cubicBezTo>
                  <a:cubicBezTo>
                    <a:pt x="18" y="103"/>
                    <a:pt x="18" y="103"/>
                    <a:pt x="18" y="102"/>
                  </a:cubicBezTo>
                  <a:cubicBezTo>
                    <a:pt x="18" y="101"/>
                    <a:pt x="18" y="101"/>
                    <a:pt x="18" y="100"/>
                  </a:cubicBezTo>
                  <a:cubicBezTo>
                    <a:pt x="18" y="100"/>
                    <a:pt x="19" y="99"/>
                    <a:pt x="19" y="99"/>
                  </a:cubicBezTo>
                  <a:cubicBezTo>
                    <a:pt x="19" y="98"/>
                    <a:pt x="20" y="98"/>
                    <a:pt x="20" y="98"/>
                  </a:cubicBezTo>
                  <a:cubicBezTo>
                    <a:pt x="21" y="98"/>
                    <a:pt x="21" y="98"/>
                    <a:pt x="21" y="98"/>
                  </a:cubicBezTo>
                  <a:cubicBezTo>
                    <a:pt x="22" y="98"/>
                    <a:pt x="22" y="98"/>
                    <a:pt x="23" y="99"/>
                  </a:cubicBezTo>
                  <a:cubicBezTo>
                    <a:pt x="23" y="99"/>
                    <a:pt x="24" y="100"/>
                    <a:pt x="24" y="100"/>
                  </a:cubicBezTo>
                  <a:cubicBezTo>
                    <a:pt x="24" y="101"/>
                    <a:pt x="24" y="101"/>
                    <a:pt x="24" y="101"/>
                  </a:cubicBezTo>
                  <a:cubicBezTo>
                    <a:pt x="24" y="101"/>
                    <a:pt x="24" y="102"/>
                    <a:pt x="23" y="102"/>
                  </a:cubicBezTo>
                  <a:cubicBezTo>
                    <a:pt x="23" y="103"/>
                    <a:pt x="23" y="103"/>
                    <a:pt x="22" y="103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1" y="103"/>
                    <a:pt x="21" y="103"/>
                    <a:pt x="20" y="103"/>
                  </a:cubicBezTo>
                  <a:cubicBezTo>
                    <a:pt x="20" y="103"/>
                    <a:pt x="20" y="103"/>
                    <a:pt x="20" y="103"/>
                  </a:cubicBezTo>
                  <a:cubicBezTo>
                    <a:pt x="19" y="102"/>
                    <a:pt x="19" y="102"/>
                    <a:pt x="19" y="102"/>
                  </a:cubicBezTo>
                  <a:cubicBezTo>
                    <a:pt x="19" y="101"/>
                    <a:pt x="19" y="101"/>
                    <a:pt x="19" y="101"/>
                  </a:cubicBezTo>
                  <a:cubicBezTo>
                    <a:pt x="19" y="101"/>
                    <a:pt x="20" y="100"/>
                    <a:pt x="20" y="100"/>
                  </a:cubicBezTo>
                  <a:cubicBezTo>
                    <a:pt x="20" y="100"/>
                    <a:pt x="20" y="100"/>
                    <a:pt x="20" y="100"/>
                  </a:cubicBezTo>
                  <a:cubicBezTo>
                    <a:pt x="21" y="99"/>
                    <a:pt x="21" y="99"/>
                    <a:pt x="21" y="99"/>
                  </a:cubicBezTo>
                  <a:cubicBezTo>
                    <a:pt x="21" y="99"/>
                    <a:pt x="22" y="100"/>
                    <a:pt x="22" y="100"/>
                  </a:cubicBezTo>
                  <a:cubicBezTo>
                    <a:pt x="22" y="100"/>
                    <a:pt x="23" y="101"/>
                    <a:pt x="23" y="101"/>
                  </a:cubicBezTo>
                  <a:cubicBezTo>
                    <a:pt x="23" y="101"/>
                    <a:pt x="23" y="101"/>
                    <a:pt x="23" y="102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2" y="102"/>
                    <a:pt x="22" y="103"/>
                    <a:pt x="21" y="103"/>
                  </a:cubicBezTo>
                  <a:cubicBezTo>
                    <a:pt x="21" y="103"/>
                    <a:pt x="21" y="102"/>
                    <a:pt x="21" y="102"/>
                  </a:cubicBezTo>
                  <a:cubicBezTo>
                    <a:pt x="20" y="102"/>
                    <a:pt x="20" y="102"/>
                    <a:pt x="20" y="102"/>
                  </a:cubicBezTo>
                  <a:cubicBezTo>
                    <a:pt x="20" y="102"/>
                    <a:pt x="20" y="102"/>
                    <a:pt x="20" y="101"/>
                  </a:cubicBezTo>
                  <a:cubicBezTo>
                    <a:pt x="20" y="101"/>
                    <a:pt x="20" y="100"/>
                    <a:pt x="21" y="100"/>
                  </a:cubicBezTo>
                  <a:cubicBezTo>
                    <a:pt x="21" y="100"/>
                    <a:pt x="21" y="100"/>
                    <a:pt x="21" y="100"/>
                  </a:cubicBezTo>
                  <a:cubicBezTo>
                    <a:pt x="21" y="100"/>
                    <a:pt x="21" y="100"/>
                    <a:pt x="21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22" y="101"/>
                    <a:pt x="22" y="101"/>
                    <a:pt x="22" y="102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2" y="102"/>
                    <a:pt x="21" y="102"/>
                    <a:pt x="21" y="102"/>
                  </a:cubicBezTo>
                  <a:cubicBezTo>
                    <a:pt x="21" y="102"/>
                    <a:pt x="21" y="102"/>
                    <a:pt x="21" y="102"/>
                  </a:cubicBezTo>
                  <a:cubicBezTo>
                    <a:pt x="21" y="102"/>
                    <a:pt x="21" y="102"/>
                    <a:pt x="21" y="102"/>
                  </a:cubicBezTo>
                  <a:cubicBezTo>
                    <a:pt x="21" y="102"/>
                    <a:pt x="21" y="102"/>
                    <a:pt x="21" y="102"/>
                  </a:cubicBezTo>
                  <a:cubicBezTo>
                    <a:pt x="21" y="102"/>
                    <a:pt x="21" y="102"/>
                    <a:pt x="21" y="102"/>
                  </a:cubicBezTo>
                  <a:cubicBezTo>
                    <a:pt x="21" y="102"/>
                    <a:pt x="21" y="102"/>
                    <a:pt x="21" y="102"/>
                  </a:cubicBezTo>
                  <a:cubicBezTo>
                    <a:pt x="21" y="102"/>
                    <a:pt x="21" y="102"/>
                    <a:pt x="21" y="102"/>
                  </a:cubicBezTo>
                  <a:cubicBezTo>
                    <a:pt x="21" y="102"/>
                    <a:pt x="21" y="102"/>
                    <a:pt x="21" y="102"/>
                  </a:cubicBezTo>
                  <a:cubicBezTo>
                    <a:pt x="21" y="102"/>
                    <a:pt x="22" y="102"/>
                    <a:pt x="22" y="102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2" y="102"/>
                    <a:pt x="22" y="102"/>
                    <a:pt x="22" y="102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22" y="101"/>
                    <a:pt x="22" y="100"/>
                    <a:pt x="22" y="100"/>
                  </a:cubicBezTo>
                  <a:cubicBezTo>
                    <a:pt x="22" y="100"/>
                    <a:pt x="21" y="100"/>
                    <a:pt x="21" y="100"/>
                  </a:cubicBezTo>
                  <a:cubicBezTo>
                    <a:pt x="21" y="100"/>
                    <a:pt x="21" y="100"/>
                    <a:pt x="21" y="100"/>
                  </a:cubicBezTo>
                  <a:cubicBezTo>
                    <a:pt x="21" y="100"/>
                    <a:pt x="21" y="100"/>
                    <a:pt x="21" y="100"/>
                  </a:cubicBezTo>
                  <a:cubicBezTo>
                    <a:pt x="20" y="100"/>
                    <a:pt x="20" y="101"/>
                    <a:pt x="20" y="101"/>
                  </a:cubicBezTo>
                  <a:cubicBezTo>
                    <a:pt x="20" y="101"/>
                    <a:pt x="20" y="101"/>
                    <a:pt x="20" y="101"/>
                  </a:cubicBezTo>
                  <a:cubicBezTo>
                    <a:pt x="20" y="102"/>
                    <a:pt x="20" y="102"/>
                    <a:pt x="20" y="103"/>
                  </a:cubicBezTo>
                  <a:cubicBezTo>
                    <a:pt x="20" y="103"/>
                    <a:pt x="20" y="103"/>
                    <a:pt x="20" y="103"/>
                  </a:cubicBezTo>
                  <a:cubicBezTo>
                    <a:pt x="21" y="103"/>
                    <a:pt x="21" y="103"/>
                    <a:pt x="22" y="103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3"/>
                    <a:pt x="23" y="103"/>
                    <a:pt x="23" y="102"/>
                  </a:cubicBezTo>
                  <a:cubicBezTo>
                    <a:pt x="23" y="102"/>
                    <a:pt x="23" y="102"/>
                    <a:pt x="23" y="102"/>
                  </a:cubicBezTo>
                  <a:cubicBezTo>
                    <a:pt x="23" y="102"/>
                    <a:pt x="23" y="102"/>
                    <a:pt x="23" y="101"/>
                  </a:cubicBezTo>
                  <a:cubicBezTo>
                    <a:pt x="23" y="101"/>
                    <a:pt x="23" y="101"/>
                    <a:pt x="23" y="100"/>
                  </a:cubicBezTo>
                  <a:cubicBezTo>
                    <a:pt x="23" y="100"/>
                    <a:pt x="23" y="99"/>
                    <a:pt x="23" y="99"/>
                  </a:cubicBezTo>
                  <a:cubicBezTo>
                    <a:pt x="22" y="99"/>
                    <a:pt x="22" y="99"/>
                    <a:pt x="21" y="99"/>
                  </a:cubicBezTo>
                  <a:cubicBezTo>
                    <a:pt x="21" y="99"/>
                    <a:pt x="21" y="99"/>
                    <a:pt x="20" y="99"/>
                  </a:cubicBezTo>
                  <a:cubicBezTo>
                    <a:pt x="20" y="99"/>
                    <a:pt x="20" y="99"/>
                    <a:pt x="19" y="99"/>
                  </a:cubicBezTo>
                  <a:cubicBezTo>
                    <a:pt x="19" y="99"/>
                    <a:pt x="18" y="100"/>
                    <a:pt x="18" y="100"/>
                  </a:cubicBezTo>
                  <a:cubicBezTo>
                    <a:pt x="18" y="101"/>
                    <a:pt x="18" y="101"/>
                    <a:pt x="18" y="102"/>
                  </a:cubicBezTo>
                  <a:cubicBezTo>
                    <a:pt x="18" y="102"/>
                    <a:pt x="19" y="103"/>
                    <a:pt x="19" y="104"/>
                  </a:cubicBezTo>
                  <a:cubicBezTo>
                    <a:pt x="19" y="104"/>
                    <a:pt x="20" y="104"/>
                    <a:pt x="20" y="104"/>
                  </a:cubicBezTo>
                  <a:cubicBezTo>
                    <a:pt x="20" y="105"/>
                    <a:pt x="21" y="105"/>
                    <a:pt x="21" y="105"/>
                  </a:cubicBezTo>
                  <a:cubicBezTo>
                    <a:pt x="21" y="105"/>
                    <a:pt x="22" y="105"/>
                    <a:pt x="22" y="105"/>
                  </a:cubicBezTo>
                  <a:cubicBezTo>
                    <a:pt x="22" y="105"/>
                    <a:pt x="23" y="105"/>
                    <a:pt x="23" y="104"/>
                  </a:cubicBezTo>
                  <a:cubicBezTo>
                    <a:pt x="24" y="104"/>
                    <a:pt x="24" y="103"/>
                    <a:pt x="25" y="103"/>
                  </a:cubicBezTo>
                  <a:cubicBezTo>
                    <a:pt x="25" y="102"/>
                    <a:pt x="25" y="101"/>
                    <a:pt x="25" y="100"/>
                  </a:cubicBezTo>
                  <a:cubicBezTo>
                    <a:pt x="25" y="100"/>
                    <a:pt x="25" y="99"/>
                    <a:pt x="25" y="99"/>
                  </a:cubicBezTo>
                  <a:cubicBezTo>
                    <a:pt x="25" y="98"/>
                    <a:pt x="24" y="98"/>
                    <a:pt x="24" y="98"/>
                  </a:cubicBezTo>
                  <a:cubicBezTo>
                    <a:pt x="23" y="97"/>
                    <a:pt x="21" y="96"/>
                    <a:pt x="20" y="96"/>
                  </a:cubicBezTo>
                  <a:cubicBezTo>
                    <a:pt x="20" y="96"/>
                    <a:pt x="19" y="96"/>
                    <a:pt x="19" y="97"/>
                  </a:cubicBezTo>
                  <a:cubicBezTo>
                    <a:pt x="18" y="97"/>
                    <a:pt x="17" y="97"/>
                    <a:pt x="17" y="98"/>
                  </a:cubicBezTo>
                  <a:cubicBezTo>
                    <a:pt x="17" y="98"/>
                    <a:pt x="17" y="98"/>
                    <a:pt x="17" y="98"/>
                  </a:cubicBezTo>
                  <a:cubicBezTo>
                    <a:pt x="16" y="99"/>
                    <a:pt x="15" y="101"/>
                    <a:pt x="16" y="103"/>
                  </a:cubicBezTo>
                  <a:cubicBezTo>
                    <a:pt x="16" y="103"/>
                    <a:pt x="16" y="103"/>
                    <a:pt x="16" y="104"/>
                  </a:cubicBezTo>
                  <a:cubicBezTo>
                    <a:pt x="16" y="105"/>
                    <a:pt x="17" y="106"/>
                    <a:pt x="18" y="106"/>
                  </a:cubicBezTo>
                  <a:cubicBezTo>
                    <a:pt x="18" y="107"/>
                    <a:pt x="18" y="107"/>
                    <a:pt x="18" y="107"/>
                  </a:cubicBezTo>
                  <a:cubicBezTo>
                    <a:pt x="20" y="108"/>
                    <a:pt x="21" y="108"/>
                    <a:pt x="22" y="108"/>
                  </a:cubicBezTo>
                  <a:cubicBezTo>
                    <a:pt x="23" y="108"/>
                    <a:pt x="23" y="108"/>
                    <a:pt x="23" y="108"/>
                  </a:cubicBezTo>
                  <a:cubicBezTo>
                    <a:pt x="24" y="108"/>
                    <a:pt x="26" y="107"/>
                    <a:pt x="27" y="106"/>
                  </a:cubicBezTo>
                  <a:cubicBezTo>
                    <a:pt x="27" y="106"/>
                    <a:pt x="27" y="106"/>
                    <a:pt x="27" y="106"/>
                  </a:cubicBezTo>
                  <a:cubicBezTo>
                    <a:pt x="28" y="104"/>
                    <a:pt x="29" y="101"/>
                    <a:pt x="29" y="99"/>
                  </a:cubicBezTo>
                  <a:cubicBezTo>
                    <a:pt x="29" y="98"/>
                    <a:pt x="28" y="97"/>
                    <a:pt x="28" y="96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29" y="97"/>
                    <a:pt x="29" y="98"/>
                    <a:pt x="29" y="99"/>
                  </a:cubicBezTo>
                  <a:cubicBezTo>
                    <a:pt x="29" y="102"/>
                    <a:pt x="29" y="104"/>
                    <a:pt x="27" y="106"/>
                  </a:cubicBezTo>
                  <a:cubicBezTo>
                    <a:pt x="27" y="106"/>
                    <a:pt x="27" y="106"/>
                    <a:pt x="27" y="106"/>
                  </a:cubicBezTo>
                  <a:cubicBezTo>
                    <a:pt x="26" y="107"/>
                    <a:pt x="25" y="108"/>
                    <a:pt x="23" y="108"/>
                  </a:cubicBezTo>
                  <a:cubicBezTo>
                    <a:pt x="23" y="108"/>
                    <a:pt x="23" y="108"/>
                    <a:pt x="22" y="108"/>
                  </a:cubicBezTo>
                  <a:cubicBezTo>
                    <a:pt x="21" y="108"/>
                    <a:pt x="19" y="108"/>
                    <a:pt x="18" y="107"/>
                  </a:cubicBezTo>
                  <a:close/>
                  <a:moveTo>
                    <a:pt x="27" y="96"/>
                  </a:moveTo>
                  <a:cubicBezTo>
                    <a:pt x="27" y="96"/>
                    <a:pt x="26" y="96"/>
                    <a:pt x="26" y="96"/>
                  </a:cubicBezTo>
                  <a:cubicBezTo>
                    <a:pt x="26" y="96"/>
                    <a:pt x="26" y="96"/>
                    <a:pt x="26" y="96"/>
                  </a:cubicBezTo>
                  <a:cubicBezTo>
                    <a:pt x="26" y="96"/>
                    <a:pt x="27" y="96"/>
                    <a:pt x="27" y="96"/>
                  </a:cubicBezTo>
                  <a:close/>
                  <a:moveTo>
                    <a:pt x="89" y="219"/>
                  </a:moveTo>
                  <a:cubicBezTo>
                    <a:pt x="88" y="219"/>
                    <a:pt x="88" y="219"/>
                    <a:pt x="87" y="219"/>
                  </a:cubicBezTo>
                  <a:cubicBezTo>
                    <a:pt x="87" y="219"/>
                    <a:pt x="87" y="219"/>
                    <a:pt x="87" y="219"/>
                  </a:cubicBezTo>
                  <a:cubicBezTo>
                    <a:pt x="88" y="219"/>
                    <a:pt x="88" y="219"/>
                    <a:pt x="89" y="219"/>
                  </a:cubicBezTo>
                  <a:close/>
                  <a:moveTo>
                    <a:pt x="81" y="215"/>
                  </a:moveTo>
                  <a:cubicBezTo>
                    <a:pt x="81" y="215"/>
                    <a:pt x="82" y="215"/>
                    <a:pt x="82" y="215"/>
                  </a:cubicBezTo>
                  <a:cubicBezTo>
                    <a:pt x="84" y="216"/>
                    <a:pt x="85" y="217"/>
                    <a:pt x="85" y="219"/>
                  </a:cubicBezTo>
                  <a:cubicBezTo>
                    <a:pt x="85" y="219"/>
                    <a:pt x="85" y="220"/>
                    <a:pt x="85" y="220"/>
                  </a:cubicBezTo>
                  <a:cubicBezTo>
                    <a:pt x="85" y="221"/>
                    <a:pt x="85" y="221"/>
                    <a:pt x="85" y="222"/>
                  </a:cubicBezTo>
                  <a:cubicBezTo>
                    <a:pt x="85" y="223"/>
                    <a:pt x="84" y="224"/>
                    <a:pt x="83" y="224"/>
                  </a:cubicBezTo>
                  <a:cubicBezTo>
                    <a:pt x="82" y="225"/>
                    <a:pt x="82" y="225"/>
                    <a:pt x="81" y="225"/>
                  </a:cubicBezTo>
                  <a:cubicBezTo>
                    <a:pt x="80" y="225"/>
                    <a:pt x="80" y="225"/>
                    <a:pt x="79" y="224"/>
                  </a:cubicBezTo>
                  <a:cubicBezTo>
                    <a:pt x="79" y="224"/>
                    <a:pt x="78" y="224"/>
                    <a:pt x="78" y="224"/>
                  </a:cubicBezTo>
                  <a:cubicBezTo>
                    <a:pt x="78" y="223"/>
                    <a:pt x="78" y="223"/>
                    <a:pt x="78" y="223"/>
                  </a:cubicBezTo>
                  <a:cubicBezTo>
                    <a:pt x="77" y="223"/>
                    <a:pt x="77" y="222"/>
                    <a:pt x="77" y="222"/>
                  </a:cubicBezTo>
                  <a:cubicBezTo>
                    <a:pt x="77" y="221"/>
                    <a:pt x="77" y="220"/>
                    <a:pt x="77" y="219"/>
                  </a:cubicBezTo>
                  <a:cubicBezTo>
                    <a:pt x="78" y="219"/>
                    <a:pt x="78" y="218"/>
                    <a:pt x="78" y="218"/>
                  </a:cubicBezTo>
                  <a:cubicBezTo>
                    <a:pt x="79" y="218"/>
                    <a:pt x="79" y="217"/>
                    <a:pt x="80" y="217"/>
                  </a:cubicBezTo>
                  <a:cubicBezTo>
                    <a:pt x="81" y="217"/>
                    <a:pt x="81" y="217"/>
                    <a:pt x="81" y="218"/>
                  </a:cubicBezTo>
                  <a:cubicBezTo>
                    <a:pt x="82" y="218"/>
                    <a:pt x="82" y="218"/>
                    <a:pt x="82" y="218"/>
                  </a:cubicBezTo>
                  <a:cubicBezTo>
                    <a:pt x="83" y="218"/>
                    <a:pt x="83" y="219"/>
                    <a:pt x="83" y="219"/>
                  </a:cubicBezTo>
                  <a:cubicBezTo>
                    <a:pt x="83" y="220"/>
                    <a:pt x="83" y="221"/>
                    <a:pt x="83" y="221"/>
                  </a:cubicBezTo>
                  <a:cubicBezTo>
                    <a:pt x="83" y="221"/>
                    <a:pt x="83" y="222"/>
                    <a:pt x="83" y="222"/>
                  </a:cubicBezTo>
                  <a:cubicBezTo>
                    <a:pt x="83" y="222"/>
                    <a:pt x="82" y="222"/>
                    <a:pt x="82" y="222"/>
                  </a:cubicBezTo>
                  <a:cubicBezTo>
                    <a:pt x="82" y="223"/>
                    <a:pt x="81" y="223"/>
                    <a:pt x="80" y="223"/>
                  </a:cubicBezTo>
                  <a:cubicBezTo>
                    <a:pt x="80" y="223"/>
                    <a:pt x="80" y="223"/>
                    <a:pt x="80" y="223"/>
                  </a:cubicBezTo>
                  <a:cubicBezTo>
                    <a:pt x="80" y="223"/>
                    <a:pt x="80" y="223"/>
                    <a:pt x="80" y="223"/>
                  </a:cubicBezTo>
                  <a:cubicBezTo>
                    <a:pt x="79" y="223"/>
                    <a:pt x="79" y="222"/>
                    <a:pt x="79" y="222"/>
                  </a:cubicBezTo>
                  <a:cubicBezTo>
                    <a:pt x="79" y="222"/>
                    <a:pt x="79" y="221"/>
                    <a:pt x="79" y="221"/>
                  </a:cubicBezTo>
                  <a:cubicBezTo>
                    <a:pt x="78" y="221"/>
                    <a:pt x="79" y="220"/>
                    <a:pt x="79" y="220"/>
                  </a:cubicBezTo>
                  <a:cubicBezTo>
                    <a:pt x="79" y="220"/>
                    <a:pt x="79" y="220"/>
                    <a:pt x="79" y="220"/>
                  </a:cubicBezTo>
                  <a:cubicBezTo>
                    <a:pt x="79" y="219"/>
                    <a:pt x="80" y="219"/>
                    <a:pt x="81" y="219"/>
                  </a:cubicBezTo>
                  <a:cubicBezTo>
                    <a:pt x="81" y="219"/>
                    <a:pt x="81" y="219"/>
                    <a:pt x="81" y="219"/>
                  </a:cubicBezTo>
                  <a:cubicBezTo>
                    <a:pt x="81" y="219"/>
                    <a:pt x="81" y="219"/>
                    <a:pt x="81" y="219"/>
                  </a:cubicBezTo>
                  <a:cubicBezTo>
                    <a:pt x="82" y="219"/>
                    <a:pt x="82" y="219"/>
                    <a:pt x="82" y="220"/>
                  </a:cubicBezTo>
                  <a:cubicBezTo>
                    <a:pt x="82" y="220"/>
                    <a:pt x="82" y="221"/>
                    <a:pt x="82" y="221"/>
                  </a:cubicBezTo>
                  <a:cubicBezTo>
                    <a:pt x="82" y="221"/>
                    <a:pt x="82" y="222"/>
                    <a:pt x="81" y="222"/>
                  </a:cubicBezTo>
                  <a:cubicBezTo>
                    <a:pt x="81" y="222"/>
                    <a:pt x="81" y="222"/>
                    <a:pt x="81" y="222"/>
                  </a:cubicBezTo>
                  <a:cubicBezTo>
                    <a:pt x="81" y="222"/>
                    <a:pt x="81" y="222"/>
                    <a:pt x="81" y="222"/>
                  </a:cubicBezTo>
                  <a:cubicBezTo>
                    <a:pt x="81" y="222"/>
                    <a:pt x="81" y="222"/>
                    <a:pt x="81" y="222"/>
                  </a:cubicBezTo>
                  <a:cubicBezTo>
                    <a:pt x="81" y="222"/>
                    <a:pt x="80" y="222"/>
                    <a:pt x="80" y="222"/>
                  </a:cubicBezTo>
                  <a:cubicBezTo>
                    <a:pt x="80" y="222"/>
                    <a:pt x="80" y="222"/>
                    <a:pt x="80" y="222"/>
                  </a:cubicBezTo>
                  <a:cubicBezTo>
                    <a:pt x="80" y="222"/>
                    <a:pt x="80" y="221"/>
                    <a:pt x="79" y="221"/>
                  </a:cubicBezTo>
                  <a:cubicBezTo>
                    <a:pt x="79" y="221"/>
                    <a:pt x="79" y="221"/>
                    <a:pt x="79" y="221"/>
                  </a:cubicBezTo>
                  <a:cubicBezTo>
                    <a:pt x="79" y="220"/>
                    <a:pt x="79" y="220"/>
                    <a:pt x="80" y="220"/>
                  </a:cubicBezTo>
                  <a:cubicBezTo>
                    <a:pt x="80" y="220"/>
                    <a:pt x="80" y="219"/>
                    <a:pt x="81" y="220"/>
                  </a:cubicBezTo>
                  <a:cubicBezTo>
                    <a:pt x="81" y="220"/>
                    <a:pt x="81" y="220"/>
                    <a:pt x="81" y="220"/>
                  </a:cubicBezTo>
                  <a:cubicBezTo>
                    <a:pt x="81" y="220"/>
                    <a:pt x="81" y="220"/>
                    <a:pt x="81" y="220"/>
                  </a:cubicBezTo>
                  <a:cubicBezTo>
                    <a:pt x="81" y="220"/>
                    <a:pt x="81" y="220"/>
                    <a:pt x="81" y="220"/>
                  </a:cubicBezTo>
                  <a:cubicBezTo>
                    <a:pt x="82" y="220"/>
                    <a:pt x="81" y="221"/>
                    <a:pt x="81" y="221"/>
                  </a:cubicBezTo>
                  <a:cubicBezTo>
                    <a:pt x="81" y="221"/>
                    <a:pt x="81" y="221"/>
                    <a:pt x="81" y="221"/>
                  </a:cubicBezTo>
                  <a:cubicBezTo>
                    <a:pt x="81" y="221"/>
                    <a:pt x="81" y="221"/>
                    <a:pt x="81" y="221"/>
                  </a:cubicBezTo>
                  <a:cubicBezTo>
                    <a:pt x="81" y="221"/>
                    <a:pt x="81" y="221"/>
                    <a:pt x="81" y="221"/>
                  </a:cubicBezTo>
                  <a:cubicBezTo>
                    <a:pt x="81" y="221"/>
                    <a:pt x="81" y="221"/>
                    <a:pt x="81" y="221"/>
                  </a:cubicBezTo>
                  <a:cubicBezTo>
                    <a:pt x="81" y="221"/>
                    <a:pt x="80" y="221"/>
                    <a:pt x="80" y="221"/>
                  </a:cubicBezTo>
                  <a:cubicBezTo>
                    <a:pt x="80" y="221"/>
                    <a:pt x="80" y="221"/>
                    <a:pt x="80" y="221"/>
                  </a:cubicBezTo>
                  <a:cubicBezTo>
                    <a:pt x="80" y="221"/>
                    <a:pt x="80" y="221"/>
                    <a:pt x="80" y="221"/>
                  </a:cubicBezTo>
                  <a:cubicBezTo>
                    <a:pt x="80" y="221"/>
                    <a:pt x="80" y="221"/>
                    <a:pt x="80" y="221"/>
                  </a:cubicBezTo>
                  <a:cubicBezTo>
                    <a:pt x="80" y="221"/>
                    <a:pt x="80" y="221"/>
                    <a:pt x="80" y="221"/>
                  </a:cubicBezTo>
                  <a:cubicBezTo>
                    <a:pt x="80" y="221"/>
                    <a:pt x="80" y="221"/>
                    <a:pt x="80" y="221"/>
                  </a:cubicBezTo>
                  <a:cubicBezTo>
                    <a:pt x="80" y="221"/>
                    <a:pt x="80" y="221"/>
                    <a:pt x="80" y="221"/>
                  </a:cubicBezTo>
                  <a:cubicBezTo>
                    <a:pt x="80" y="221"/>
                    <a:pt x="80" y="221"/>
                    <a:pt x="80" y="222"/>
                  </a:cubicBezTo>
                  <a:cubicBezTo>
                    <a:pt x="80" y="222"/>
                    <a:pt x="80" y="222"/>
                    <a:pt x="81" y="222"/>
                  </a:cubicBezTo>
                  <a:cubicBezTo>
                    <a:pt x="81" y="222"/>
                    <a:pt x="81" y="222"/>
                    <a:pt x="81" y="222"/>
                  </a:cubicBezTo>
                  <a:cubicBezTo>
                    <a:pt x="81" y="222"/>
                    <a:pt x="81" y="222"/>
                    <a:pt x="81" y="222"/>
                  </a:cubicBezTo>
                  <a:cubicBezTo>
                    <a:pt x="81" y="222"/>
                    <a:pt x="81" y="222"/>
                    <a:pt x="81" y="222"/>
                  </a:cubicBezTo>
                  <a:cubicBezTo>
                    <a:pt x="81" y="222"/>
                    <a:pt x="81" y="222"/>
                    <a:pt x="81" y="222"/>
                  </a:cubicBezTo>
                  <a:cubicBezTo>
                    <a:pt x="81" y="221"/>
                    <a:pt x="82" y="221"/>
                    <a:pt x="82" y="221"/>
                  </a:cubicBezTo>
                  <a:cubicBezTo>
                    <a:pt x="82" y="221"/>
                    <a:pt x="82" y="220"/>
                    <a:pt x="82" y="220"/>
                  </a:cubicBezTo>
                  <a:cubicBezTo>
                    <a:pt x="82" y="220"/>
                    <a:pt x="81" y="219"/>
                    <a:pt x="81" y="219"/>
                  </a:cubicBezTo>
                  <a:cubicBezTo>
                    <a:pt x="81" y="219"/>
                    <a:pt x="81" y="219"/>
                    <a:pt x="81" y="219"/>
                  </a:cubicBezTo>
                  <a:cubicBezTo>
                    <a:pt x="81" y="219"/>
                    <a:pt x="81" y="219"/>
                    <a:pt x="81" y="219"/>
                  </a:cubicBezTo>
                  <a:cubicBezTo>
                    <a:pt x="80" y="219"/>
                    <a:pt x="79" y="219"/>
                    <a:pt x="79" y="220"/>
                  </a:cubicBezTo>
                  <a:cubicBezTo>
                    <a:pt x="79" y="220"/>
                    <a:pt x="79" y="220"/>
                    <a:pt x="79" y="220"/>
                  </a:cubicBezTo>
                  <a:cubicBezTo>
                    <a:pt x="79" y="220"/>
                    <a:pt x="79" y="221"/>
                    <a:pt x="79" y="221"/>
                  </a:cubicBezTo>
                  <a:cubicBezTo>
                    <a:pt x="79" y="221"/>
                    <a:pt x="79" y="221"/>
                    <a:pt x="79" y="222"/>
                  </a:cubicBezTo>
                  <a:cubicBezTo>
                    <a:pt x="79" y="222"/>
                    <a:pt x="80" y="222"/>
                    <a:pt x="80" y="222"/>
                  </a:cubicBezTo>
                  <a:cubicBezTo>
                    <a:pt x="80" y="222"/>
                    <a:pt x="80" y="222"/>
                    <a:pt x="80" y="223"/>
                  </a:cubicBezTo>
                  <a:cubicBezTo>
                    <a:pt x="80" y="223"/>
                    <a:pt x="80" y="223"/>
                    <a:pt x="80" y="223"/>
                  </a:cubicBezTo>
                  <a:cubicBezTo>
                    <a:pt x="81" y="223"/>
                    <a:pt x="81" y="223"/>
                    <a:pt x="82" y="222"/>
                  </a:cubicBezTo>
                  <a:cubicBezTo>
                    <a:pt x="82" y="222"/>
                    <a:pt x="82" y="222"/>
                    <a:pt x="82" y="222"/>
                  </a:cubicBezTo>
                  <a:cubicBezTo>
                    <a:pt x="82" y="222"/>
                    <a:pt x="82" y="222"/>
                    <a:pt x="82" y="222"/>
                  </a:cubicBezTo>
                  <a:cubicBezTo>
                    <a:pt x="82" y="222"/>
                    <a:pt x="83" y="221"/>
                    <a:pt x="83" y="221"/>
                  </a:cubicBezTo>
                  <a:cubicBezTo>
                    <a:pt x="83" y="221"/>
                    <a:pt x="83" y="220"/>
                    <a:pt x="83" y="219"/>
                  </a:cubicBezTo>
                  <a:cubicBezTo>
                    <a:pt x="83" y="219"/>
                    <a:pt x="82" y="219"/>
                    <a:pt x="82" y="218"/>
                  </a:cubicBezTo>
                  <a:cubicBezTo>
                    <a:pt x="82" y="218"/>
                    <a:pt x="81" y="218"/>
                    <a:pt x="81" y="218"/>
                  </a:cubicBezTo>
                  <a:cubicBezTo>
                    <a:pt x="81" y="218"/>
                    <a:pt x="81" y="218"/>
                    <a:pt x="80" y="218"/>
                  </a:cubicBezTo>
                  <a:cubicBezTo>
                    <a:pt x="80" y="218"/>
                    <a:pt x="79" y="218"/>
                    <a:pt x="78" y="218"/>
                  </a:cubicBezTo>
                  <a:cubicBezTo>
                    <a:pt x="78" y="219"/>
                    <a:pt x="78" y="219"/>
                    <a:pt x="78" y="220"/>
                  </a:cubicBezTo>
                  <a:cubicBezTo>
                    <a:pt x="77" y="220"/>
                    <a:pt x="77" y="221"/>
                    <a:pt x="77" y="222"/>
                  </a:cubicBezTo>
                  <a:cubicBezTo>
                    <a:pt x="78" y="222"/>
                    <a:pt x="78" y="222"/>
                    <a:pt x="78" y="223"/>
                  </a:cubicBezTo>
                  <a:cubicBezTo>
                    <a:pt x="78" y="223"/>
                    <a:pt x="78" y="223"/>
                    <a:pt x="79" y="223"/>
                  </a:cubicBezTo>
                  <a:cubicBezTo>
                    <a:pt x="79" y="224"/>
                    <a:pt x="79" y="224"/>
                    <a:pt x="79" y="224"/>
                  </a:cubicBezTo>
                  <a:cubicBezTo>
                    <a:pt x="80" y="224"/>
                    <a:pt x="80" y="224"/>
                    <a:pt x="81" y="224"/>
                  </a:cubicBezTo>
                  <a:cubicBezTo>
                    <a:pt x="81" y="224"/>
                    <a:pt x="82" y="224"/>
                    <a:pt x="83" y="224"/>
                  </a:cubicBezTo>
                  <a:cubicBezTo>
                    <a:pt x="84" y="223"/>
                    <a:pt x="84" y="223"/>
                    <a:pt x="85" y="222"/>
                  </a:cubicBezTo>
                  <a:cubicBezTo>
                    <a:pt x="85" y="221"/>
                    <a:pt x="85" y="221"/>
                    <a:pt x="85" y="221"/>
                  </a:cubicBezTo>
                  <a:cubicBezTo>
                    <a:pt x="85" y="220"/>
                    <a:pt x="85" y="220"/>
                    <a:pt x="85" y="219"/>
                  </a:cubicBezTo>
                  <a:cubicBezTo>
                    <a:pt x="84" y="218"/>
                    <a:pt x="83" y="216"/>
                    <a:pt x="82" y="216"/>
                  </a:cubicBezTo>
                  <a:cubicBezTo>
                    <a:pt x="82" y="216"/>
                    <a:pt x="81" y="216"/>
                    <a:pt x="81" y="215"/>
                  </a:cubicBezTo>
                  <a:cubicBezTo>
                    <a:pt x="80" y="215"/>
                    <a:pt x="79" y="215"/>
                    <a:pt x="79" y="216"/>
                  </a:cubicBezTo>
                  <a:cubicBezTo>
                    <a:pt x="78" y="216"/>
                    <a:pt x="78" y="216"/>
                    <a:pt x="78" y="216"/>
                  </a:cubicBezTo>
                  <a:cubicBezTo>
                    <a:pt x="77" y="216"/>
                    <a:pt x="76" y="217"/>
                    <a:pt x="75" y="219"/>
                  </a:cubicBezTo>
                  <a:cubicBezTo>
                    <a:pt x="75" y="219"/>
                    <a:pt x="75" y="219"/>
                    <a:pt x="75" y="220"/>
                  </a:cubicBezTo>
                  <a:cubicBezTo>
                    <a:pt x="74" y="221"/>
                    <a:pt x="75" y="222"/>
                    <a:pt x="75" y="223"/>
                  </a:cubicBezTo>
                  <a:cubicBezTo>
                    <a:pt x="75" y="224"/>
                    <a:pt x="75" y="224"/>
                    <a:pt x="75" y="224"/>
                  </a:cubicBezTo>
                  <a:cubicBezTo>
                    <a:pt x="76" y="225"/>
                    <a:pt x="77" y="226"/>
                    <a:pt x="78" y="227"/>
                  </a:cubicBezTo>
                  <a:cubicBezTo>
                    <a:pt x="78" y="227"/>
                    <a:pt x="78" y="227"/>
                    <a:pt x="79" y="227"/>
                  </a:cubicBezTo>
                  <a:cubicBezTo>
                    <a:pt x="80" y="228"/>
                    <a:pt x="81" y="228"/>
                    <a:pt x="83" y="227"/>
                  </a:cubicBezTo>
                  <a:cubicBezTo>
                    <a:pt x="83" y="227"/>
                    <a:pt x="83" y="227"/>
                    <a:pt x="83" y="227"/>
                  </a:cubicBezTo>
                  <a:cubicBezTo>
                    <a:pt x="85" y="227"/>
                    <a:pt x="87" y="225"/>
                    <a:pt x="88" y="223"/>
                  </a:cubicBezTo>
                  <a:cubicBezTo>
                    <a:pt x="89" y="222"/>
                    <a:pt x="89" y="220"/>
                    <a:pt x="89" y="219"/>
                  </a:cubicBezTo>
                  <a:cubicBezTo>
                    <a:pt x="89" y="219"/>
                    <a:pt x="89" y="219"/>
                    <a:pt x="89" y="219"/>
                  </a:cubicBezTo>
                  <a:cubicBezTo>
                    <a:pt x="89" y="221"/>
                    <a:pt x="89" y="222"/>
                    <a:pt x="88" y="223"/>
                  </a:cubicBezTo>
                  <a:cubicBezTo>
                    <a:pt x="87" y="225"/>
                    <a:pt x="86" y="227"/>
                    <a:pt x="83" y="228"/>
                  </a:cubicBezTo>
                  <a:cubicBezTo>
                    <a:pt x="83" y="228"/>
                    <a:pt x="83" y="228"/>
                    <a:pt x="83" y="228"/>
                  </a:cubicBezTo>
                  <a:cubicBezTo>
                    <a:pt x="82" y="228"/>
                    <a:pt x="80" y="228"/>
                    <a:pt x="78" y="227"/>
                  </a:cubicBezTo>
                  <a:cubicBezTo>
                    <a:pt x="78" y="227"/>
                    <a:pt x="78" y="227"/>
                    <a:pt x="78" y="227"/>
                  </a:cubicBezTo>
                  <a:cubicBezTo>
                    <a:pt x="77" y="226"/>
                    <a:pt x="76" y="225"/>
                    <a:pt x="75" y="224"/>
                  </a:cubicBezTo>
                  <a:cubicBezTo>
                    <a:pt x="75" y="224"/>
                    <a:pt x="75" y="224"/>
                    <a:pt x="75" y="224"/>
                  </a:cubicBezTo>
                  <a:cubicBezTo>
                    <a:pt x="74" y="222"/>
                    <a:pt x="74" y="221"/>
                    <a:pt x="74" y="220"/>
                  </a:cubicBezTo>
                  <a:cubicBezTo>
                    <a:pt x="74" y="219"/>
                    <a:pt x="75" y="219"/>
                    <a:pt x="75" y="219"/>
                  </a:cubicBezTo>
                  <a:cubicBezTo>
                    <a:pt x="75" y="217"/>
                    <a:pt x="77" y="216"/>
                    <a:pt x="78" y="215"/>
                  </a:cubicBezTo>
                  <a:cubicBezTo>
                    <a:pt x="78" y="215"/>
                    <a:pt x="78" y="215"/>
                    <a:pt x="78" y="215"/>
                  </a:cubicBezTo>
                  <a:cubicBezTo>
                    <a:pt x="79" y="215"/>
                    <a:pt x="80" y="215"/>
                    <a:pt x="81" y="215"/>
                  </a:cubicBezTo>
                  <a:close/>
                  <a:moveTo>
                    <a:pt x="131" y="249"/>
                  </a:moveTo>
                  <a:cubicBezTo>
                    <a:pt x="131" y="249"/>
                    <a:pt x="130" y="249"/>
                    <a:pt x="130" y="249"/>
                  </a:cubicBezTo>
                  <a:cubicBezTo>
                    <a:pt x="130" y="249"/>
                    <a:pt x="130" y="249"/>
                    <a:pt x="130" y="249"/>
                  </a:cubicBezTo>
                  <a:cubicBezTo>
                    <a:pt x="130" y="249"/>
                    <a:pt x="131" y="249"/>
                    <a:pt x="131" y="249"/>
                  </a:cubicBezTo>
                  <a:close/>
                  <a:moveTo>
                    <a:pt x="128" y="249"/>
                  </a:moveTo>
                  <a:cubicBezTo>
                    <a:pt x="129" y="249"/>
                    <a:pt x="129" y="250"/>
                    <a:pt x="129" y="250"/>
                  </a:cubicBezTo>
                  <a:cubicBezTo>
                    <a:pt x="129" y="250"/>
                    <a:pt x="128" y="251"/>
                    <a:pt x="128" y="251"/>
                  </a:cubicBezTo>
                  <a:cubicBezTo>
                    <a:pt x="128" y="252"/>
                    <a:pt x="127" y="253"/>
                    <a:pt x="127" y="253"/>
                  </a:cubicBezTo>
                  <a:cubicBezTo>
                    <a:pt x="126" y="253"/>
                    <a:pt x="125" y="253"/>
                    <a:pt x="125" y="253"/>
                  </a:cubicBezTo>
                  <a:cubicBezTo>
                    <a:pt x="124" y="253"/>
                    <a:pt x="124" y="253"/>
                    <a:pt x="124" y="253"/>
                  </a:cubicBezTo>
                  <a:cubicBezTo>
                    <a:pt x="123" y="253"/>
                    <a:pt x="123" y="253"/>
                    <a:pt x="123" y="253"/>
                  </a:cubicBezTo>
                  <a:cubicBezTo>
                    <a:pt x="123" y="252"/>
                    <a:pt x="122" y="252"/>
                    <a:pt x="122" y="252"/>
                  </a:cubicBezTo>
                  <a:cubicBezTo>
                    <a:pt x="122" y="252"/>
                    <a:pt x="122" y="251"/>
                    <a:pt x="122" y="251"/>
                  </a:cubicBezTo>
                  <a:cubicBezTo>
                    <a:pt x="122" y="250"/>
                    <a:pt x="122" y="250"/>
                    <a:pt x="122" y="249"/>
                  </a:cubicBezTo>
                  <a:cubicBezTo>
                    <a:pt x="122" y="249"/>
                    <a:pt x="123" y="248"/>
                    <a:pt x="123" y="248"/>
                  </a:cubicBezTo>
                  <a:cubicBezTo>
                    <a:pt x="123" y="248"/>
                    <a:pt x="124" y="248"/>
                    <a:pt x="124" y="247"/>
                  </a:cubicBezTo>
                  <a:cubicBezTo>
                    <a:pt x="125" y="247"/>
                    <a:pt x="125" y="248"/>
                    <a:pt x="125" y="248"/>
                  </a:cubicBezTo>
                  <a:cubicBezTo>
                    <a:pt x="125" y="248"/>
                    <a:pt x="126" y="248"/>
                    <a:pt x="126" y="248"/>
                  </a:cubicBezTo>
                  <a:cubicBezTo>
                    <a:pt x="126" y="248"/>
                    <a:pt x="127" y="249"/>
                    <a:pt x="127" y="249"/>
                  </a:cubicBezTo>
                  <a:cubicBezTo>
                    <a:pt x="127" y="250"/>
                    <a:pt x="127" y="250"/>
                    <a:pt x="127" y="251"/>
                  </a:cubicBezTo>
                  <a:cubicBezTo>
                    <a:pt x="127" y="251"/>
                    <a:pt x="127" y="251"/>
                    <a:pt x="126" y="251"/>
                  </a:cubicBezTo>
                  <a:cubicBezTo>
                    <a:pt x="126" y="251"/>
                    <a:pt x="126" y="251"/>
                    <a:pt x="126" y="252"/>
                  </a:cubicBezTo>
                  <a:cubicBezTo>
                    <a:pt x="125" y="252"/>
                    <a:pt x="125" y="252"/>
                    <a:pt x="124" y="252"/>
                  </a:cubicBezTo>
                  <a:cubicBezTo>
                    <a:pt x="124" y="252"/>
                    <a:pt x="124" y="252"/>
                    <a:pt x="124" y="252"/>
                  </a:cubicBezTo>
                  <a:cubicBezTo>
                    <a:pt x="124" y="252"/>
                    <a:pt x="124" y="252"/>
                    <a:pt x="124" y="252"/>
                  </a:cubicBezTo>
                  <a:cubicBezTo>
                    <a:pt x="124" y="252"/>
                    <a:pt x="123" y="251"/>
                    <a:pt x="123" y="251"/>
                  </a:cubicBezTo>
                  <a:cubicBezTo>
                    <a:pt x="123" y="251"/>
                    <a:pt x="123" y="251"/>
                    <a:pt x="123" y="251"/>
                  </a:cubicBezTo>
                  <a:cubicBezTo>
                    <a:pt x="123" y="250"/>
                    <a:pt x="123" y="250"/>
                    <a:pt x="123" y="250"/>
                  </a:cubicBezTo>
                  <a:cubicBezTo>
                    <a:pt x="123" y="249"/>
                    <a:pt x="123" y="249"/>
                    <a:pt x="123" y="249"/>
                  </a:cubicBezTo>
                  <a:cubicBezTo>
                    <a:pt x="124" y="249"/>
                    <a:pt x="124" y="248"/>
                    <a:pt x="125" y="249"/>
                  </a:cubicBezTo>
                  <a:cubicBezTo>
                    <a:pt x="125" y="249"/>
                    <a:pt x="125" y="249"/>
                    <a:pt x="125" y="249"/>
                  </a:cubicBezTo>
                  <a:cubicBezTo>
                    <a:pt x="125" y="249"/>
                    <a:pt x="125" y="249"/>
                    <a:pt x="125" y="249"/>
                  </a:cubicBezTo>
                  <a:cubicBezTo>
                    <a:pt x="125" y="249"/>
                    <a:pt x="126" y="249"/>
                    <a:pt x="126" y="250"/>
                  </a:cubicBezTo>
                  <a:cubicBezTo>
                    <a:pt x="126" y="250"/>
                    <a:pt x="126" y="250"/>
                    <a:pt x="126" y="251"/>
                  </a:cubicBezTo>
                  <a:cubicBezTo>
                    <a:pt x="126" y="251"/>
                    <a:pt x="126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4" y="251"/>
                    <a:pt x="124" y="251"/>
                    <a:pt x="124" y="251"/>
                  </a:cubicBezTo>
                  <a:cubicBezTo>
                    <a:pt x="124" y="251"/>
                    <a:pt x="124" y="251"/>
                    <a:pt x="124" y="251"/>
                  </a:cubicBezTo>
                  <a:cubicBezTo>
                    <a:pt x="124" y="250"/>
                    <a:pt x="124" y="250"/>
                    <a:pt x="124" y="250"/>
                  </a:cubicBezTo>
                  <a:cubicBezTo>
                    <a:pt x="124" y="250"/>
                    <a:pt x="124" y="250"/>
                    <a:pt x="124" y="250"/>
                  </a:cubicBezTo>
                  <a:cubicBezTo>
                    <a:pt x="124" y="249"/>
                    <a:pt x="124" y="249"/>
                    <a:pt x="125" y="249"/>
                  </a:cubicBezTo>
                  <a:cubicBezTo>
                    <a:pt x="125" y="249"/>
                    <a:pt x="125" y="249"/>
                    <a:pt x="125" y="249"/>
                  </a:cubicBezTo>
                  <a:cubicBezTo>
                    <a:pt x="125" y="249"/>
                    <a:pt x="125" y="249"/>
                    <a:pt x="125" y="249"/>
                  </a:cubicBezTo>
                  <a:cubicBezTo>
                    <a:pt x="125" y="250"/>
                    <a:pt x="125" y="250"/>
                    <a:pt x="125" y="250"/>
                  </a:cubicBezTo>
                  <a:cubicBezTo>
                    <a:pt x="125" y="250"/>
                    <a:pt x="125" y="250"/>
                    <a:pt x="125" y="250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4" y="251"/>
                  </a:cubicBezTo>
                  <a:cubicBezTo>
                    <a:pt x="124" y="251"/>
                    <a:pt x="124" y="251"/>
                    <a:pt x="124" y="251"/>
                  </a:cubicBezTo>
                  <a:cubicBezTo>
                    <a:pt x="124" y="251"/>
                    <a:pt x="124" y="251"/>
                    <a:pt x="124" y="251"/>
                  </a:cubicBezTo>
                  <a:cubicBezTo>
                    <a:pt x="124" y="251"/>
                    <a:pt x="124" y="250"/>
                    <a:pt x="124" y="250"/>
                  </a:cubicBezTo>
                  <a:cubicBezTo>
                    <a:pt x="124" y="250"/>
                    <a:pt x="124" y="250"/>
                    <a:pt x="124" y="250"/>
                  </a:cubicBezTo>
                  <a:cubicBezTo>
                    <a:pt x="124" y="250"/>
                    <a:pt x="124" y="250"/>
                    <a:pt x="124" y="250"/>
                  </a:cubicBezTo>
                  <a:cubicBezTo>
                    <a:pt x="124" y="250"/>
                    <a:pt x="124" y="251"/>
                    <a:pt x="124" y="251"/>
                  </a:cubicBezTo>
                  <a:cubicBezTo>
                    <a:pt x="124" y="251"/>
                    <a:pt x="124" y="251"/>
                    <a:pt x="124" y="251"/>
                  </a:cubicBezTo>
                  <a:cubicBezTo>
                    <a:pt x="124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5" y="251"/>
                    <a:pt x="125" y="251"/>
                    <a:pt x="126" y="250"/>
                  </a:cubicBezTo>
                  <a:cubicBezTo>
                    <a:pt x="126" y="250"/>
                    <a:pt x="126" y="250"/>
                    <a:pt x="126" y="250"/>
                  </a:cubicBezTo>
                  <a:cubicBezTo>
                    <a:pt x="125" y="249"/>
                    <a:pt x="125" y="249"/>
                    <a:pt x="125" y="249"/>
                  </a:cubicBezTo>
                  <a:cubicBezTo>
                    <a:pt x="125" y="249"/>
                    <a:pt x="125" y="249"/>
                    <a:pt x="125" y="249"/>
                  </a:cubicBezTo>
                  <a:cubicBezTo>
                    <a:pt x="125" y="249"/>
                    <a:pt x="125" y="249"/>
                    <a:pt x="125" y="249"/>
                  </a:cubicBezTo>
                  <a:cubicBezTo>
                    <a:pt x="124" y="249"/>
                    <a:pt x="124" y="249"/>
                    <a:pt x="123" y="250"/>
                  </a:cubicBezTo>
                  <a:cubicBezTo>
                    <a:pt x="123" y="250"/>
                    <a:pt x="123" y="250"/>
                    <a:pt x="123" y="250"/>
                  </a:cubicBezTo>
                  <a:cubicBezTo>
                    <a:pt x="123" y="250"/>
                    <a:pt x="123" y="250"/>
                    <a:pt x="123" y="251"/>
                  </a:cubicBezTo>
                  <a:cubicBezTo>
                    <a:pt x="123" y="251"/>
                    <a:pt x="123" y="251"/>
                    <a:pt x="123" y="251"/>
                  </a:cubicBezTo>
                  <a:cubicBezTo>
                    <a:pt x="124" y="251"/>
                    <a:pt x="124" y="252"/>
                    <a:pt x="124" y="252"/>
                  </a:cubicBezTo>
                  <a:cubicBezTo>
                    <a:pt x="124" y="252"/>
                    <a:pt x="124" y="252"/>
                    <a:pt x="124" y="252"/>
                  </a:cubicBezTo>
                  <a:cubicBezTo>
                    <a:pt x="124" y="252"/>
                    <a:pt x="124" y="252"/>
                    <a:pt x="124" y="252"/>
                  </a:cubicBezTo>
                  <a:cubicBezTo>
                    <a:pt x="125" y="252"/>
                    <a:pt x="125" y="252"/>
                    <a:pt x="125" y="252"/>
                  </a:cubicBezTo>
                  <a:cubicBezTo>
                    <a:pt x="126" y="251"/>
                    <a:pt x="126" y="251"/>
                    <a:pt x="126" y="251"/>
                  </a:cubicBezTo>
                  <a:cubicBezTo>
                    <a:pt x="126" y="251"/>
                    <a:pt x="126" y="251"/>
                    <a:pt x="126" y="251"/>
                  </a:cubicBezTo>
                  <a:cubicBezTo>
                    <a:pt x="126" y="251"/>
                    <a:pt x="126" y="251"/>
                    <a:pt x="126" y="250"/>
                  </a:cubicBezTo>
                  <a:cubicBezTo>
                    <a:pt x="127" y="250"/>
                    <a:pt x="127" y="250"/>
                    <a:pt x="127" y="249"/>
                  </a:cubicBezTo>
                  <a:cubicBezTo>
                    <a:pt x="126" y="249"/>
                    <a:pt x="126" y="248"/>
                    <a:pt x="126" y="248"/>
                  </a:cubicBezTo>
                  <a:cubicBezTo>
                    <a:pt x="125" y="248"/>
                    <a:pt x="125" y="248"/>
                    <a:pt x="125" y="248"/>
                  </a:cubicBezTo>
                  <a:cubicBezTo>
                    <a:pt x="125" y="248"/>
                    <a:pt x="125" y="248"/>
                    <a:pt x="124" y="248"/>
                  </a:cubicBezTo>
                  <a:cubicBezTo>
                    <a:pt x="124" y="248"/>
                    <a:pt x="123" y="248"/>
                    <a:pt x="123" y="248"/>
                  </a:cubicBezTo>
                  <a:cubicBezTo>
                    <a:pt x="123" y="249"/>
                    <a:pt x="122" y="249"/>
                    <a:pt x="122" y="249"/>
                  </a:cubicBezTo>
                  <a:cubicBezTo>
                    <a:pt x="122" y="250"/>
                    <a:pt x="122" y="250"/>
                    <a:pt x="122" y="251"/>
                  </a:cubicBezTo>
                  <a:cubicBezTo>
                    <a:pt x="122" y="251"/>
                    <a:pt x="122" y="252"/>
                    <a:pt x="123" y="252"/>
                  </a:cubicBezTo>
                  <a:cubicBezTo>
                    <a:pt x="123" y="252"/>
                    <a:pt x="123" y="252"/>
                    <a:pt x="123" y="252"/>
                  </a:cubicBezTo>
                  <a:cubicBezTo>
                    <a:pt x="123" y="253"/>
                    <a:pt x="123" y="253"/>
                    <a:pt x="124" y="253"/>
                  </a:cubicBezTo>
                  <a:cubicBezTo>
                    <a:pt x="124" y="253"/>
                    <a:pt x="124" y="253"/>
                    <a:pt x="125" y="253"/>
                  </a:cubicBezTo>
                  <a:cubicBezTo>
                    <a:pt x="125" y="253"/>
                    <a:pt x="126" y="253"/>
                    <a:pt x="126" y="253"/>
                  </a:cubicBezTo>
                  <a:cubicBezTo>
                    <a:pt x="127" y="252"/>
                    <a:pt x="128" y="252"/>
                    <a:pt x="128" y="251"/>
                  </a:cubicBezTo>
                  <a:cubicBezTo>
                    <a:pt x="128" y="251"/>
                    <a:pt x="128" y="251"/>
                    <a:pt x="128" y="250"/>
                  </a:cubicBezTo>
                  <a:cubicBezTo>
                    <a:pt x="128" y="250"/>
                    <a:pt x="128" y="249"/>
                    <a:pt x="128" y="249"/>
                  </a:cubicBezTo>
                  <a:cubicBezTo>
                    <a:pt x="128" y="248"/>
                    <a:pt x="127" y="247"/>
                    <a:pt x="126" y="246"/>
                  </a:cubicBezTo>
                  <a:cubicBezTo>
                    <a:pt x="126" y="246"/>
                    <a:pt x="125" y="246"/>
                    <a:pt x="125" y="246"/>
                  </a:cubicBezTo>
                  <a:cubicBezTo>
                    <a:pt x="124" y="246"/>
                    <a:pt x="124" y="246"/>
                    <a:pt x="123" y="246"/>
                  </a:cubicBezTo>
                  <a:cubicBezTo>
                    <a:pt x="123" y="246"/>
                    <a:pt x="123" y="246"/>
                    <a:pt x="123" y="246"/>
                  </a:cubicBezTo>
                  <a:cubicBezTo>
                    <a:pt x="122" y="247"/>
                    <a:pt x="121" y="248"/>
                    <a:pt x="120" y="249"/>
                  </a:cubicBezTo>
                  <a:cubicBezTo>
                    <a:pt x="120" y="249"/>
                    <a:pt x="120" y="249"/>
                    <a:pt x="120" y="249"/>
                  </a:cubicBezTo>
                  <a:cubicBezTo>
                    <a:pt x="120" y="250"/>
                    <a:pt x="120" y="251"/>
                    <a:pt x="120" y="252"/>
                  </a:cubicBezTo>
                  <a:cubicBezTo>
                    <a:pt x="120" y="253"/>
                    <a:pt x="120" y="253"/>
                    <a:pt x="120" y="253"/>
                  </a:cubicBezTo>
                  <a:cubicBezTo>
                    <a:pt x="121" y="254"/>
                    <a:pt x="122" y="255"/>
                    <a:pt x="123" y="255"/>
                  </a:cubicBezTo>
                  <a:cubicBezTo>
                    <a:pt x="123" y="255"/>
                    <a:pt x="123" y="255"/>
                    <a:pt x="123" y="255"/>
                  </a:cubicBezTo>
                  <a:cubicBezTo>
                    <a:pt x="124" y="256"/>
                    <a:pt x="125" y="256"/>
                    <a:pt x="127" y="256"/>
                  </a:cubicBezTo>
                  <a:cubicBezTo>
                    <a:pt x="127" y="256"/>
                    <a:pt x="127" y="256"/>
                    <a:pt x="127" y="256"/>
                  </a:cubicBezTo>
                  <a:cubicBezTo>
                    <a:pt x="129" y="255"/>
                    <a:pt x="130" y="254"/>
                    <a:pt x="131" y="252"/>
                  </a:cubicBezTo>
                  <a:cubicBezTo>
                    <a:pt x="131" y="251"/>
                    <a:pt x="131" y="250"/>
                    <a:pt x="131" y="249"/>
                  </a:cubicBezTo>
                  <a:cubicBezTo>
                    <a:pt x="131" y="249"/>
                    <a:pt x="132" y="249"/>
                    <a:pt x="132" y="249"/>
                  </a:cubicBezTo>
                  <a:cubicBezTo>
                    <a:pt x="132" y="250"/>
                    <a:pt x="131" y="251"/>
                    <a:pt x="131" y="252"/>
                  </a:cubicBezTo>
                  <a:cubicBezTo>
                    <a:pt x="130" y="254"/>
                    <a:pt x="129" y="255"/>
                    <a:pt x="127" y="256"/>
                  </a:cubicBezTo>
                  <a:cubicBezTo>
                    <a:pt x="127" y="256"/>
                    <a:pt x="127" y="256"/>
                    <a:pt x="127" y="256"/>
                  </a:cubicBezTo>
                  <a:cubicBezTo>
                    <a:pt x="126" y="256"/>
                    <a:pt x="124" y="256"/>
                    <a:pt x="123" y="256"/>
                  </a:cubicBezTo>
                  <a:cubicBezTo>
                    <a:pt x="123" y="256"/>
                    <a:pt x="123" y="256"/>
                    <a:pt x="123" y="255"/>
                  </a:cubicBezTo>
                  <a:cubicBezTo>
                    <a:pt x="121" y="255"/>
                    <a:pt x="121" y="254"/>
                    <a:pt x="120" y="253"/>
                  </a:cubicBezTo>
                  <a:cubicBezTo>
                    <a:pt x="120" y="253"/>
                    <a:pt x="120" y="253"/>
                    <a:pt x="120" y="253"/>
                  </a:cubicBezTo>
                  <a:cubicBezTo>
                    <a:pt x="119" y="252"/>
                    <a:pt x="119" y="250"/>
                    <a:pt x="120" y="249"/>
                  </a:cubicBezTo>
                  <a:cubicBezTo>
                    <a:pt x="120" y="249"/>
                    <a:pt x="120" y="249"/>
                    <a:pt x="120" y="249"/>
                  </a:cubicBezTo>
                  <a:cubicBezTo>
                    <a:pt x="120" y="247"/>
                    <a:pt x="121" y="246"/>
                    <a:pt x="123" y="246"/>
                  </a:cubicBezTo>
                  <a:cubicBezTo>
                    <a:pt x="123" y="246"/>
                    <a:pt x="123" y="246"/>
                    <a:pt x="123" y="246"/>
                  </a:cubicBezTo>
                  <a:cubicBezTo>
                    <a:pt x="124" y="246"/>
                    <a:pt x="124" y="245"/>
                    <a:pt x="125" y="246"/>
                  </a:cubicBezTo>
                  <a:cubicBezTo>
                    <a:pt x="125" y="246"/>
                    <a:pt x="126" y="246"/>
                    <a:pt x="126" y="246"/>
                  </a:cubicBezTo>
                  <a:cubicBezTo>
                    <a:pt x="127" y="246"/>
                    <a:pt x="128" y="248"/>
                    <a:pt x="128" y="249"/>
                  </a:cubicBezTo>
                  <a:close/>
                  <a:moveTo>
                    <a:pt x="176" y="338"/>
                  </a:moveTo>
                  <a:cubicBezTo>
                    <a:pt x="176" y="338"/>
                    <a:pt x="175" y="338"/>
                    <a:pt x="175" y="338"/>
                  </a:cubicBezTo>
                  <a:cubicBezTo>
                    <a:pt x="175" y="338"/>
                    <a:pt x="175" y="338"/>
                    <a:pt x="175" y="338"/>
                  </a:cubicBezTo>
                  <a:cubicBezTo>
                    <a:pt x="175" y="338"/>
                    <a:pt x="176" y="338"/>
                    <a:pt x="176" y="338"/>
                  </a:cubicBezTo>
                  <a:close/>
                  <a:moveTo>
                    <a:pt x="170" y="335"/>
                  </a:moveTo>
                  <a:cubicBezTo>
                    <a:pt x="170" y="335"/>
                    <a:pt x="171" y="335"/>
                    <a:pt x="171" y="335"/>
                  </a:cubicBezTo>
                  <a:cubicBezTo>
                    <a:pt x="172" y="336"/>
                    <a:pt x="173" y="337"/>
                    <a:pt x="173" y="338"/>
                  </a:cubicBezTo>
                  <a:cubicBezTo>
                    <a:pt x="174" y="338"/>
                    <a:pt x="174" y="339"/>
                    <a:pt x="174" y="339"/>
                  </a:cubicBezTo>
                  <a:cubicBezTo>
                    <a:pt x="174" y="340"/>
                    <a:pt x="173" y="340"/>
                    <a:pt x="173" y="341"/>
                  </a:cubicBezTo>
                  <a:cubicBezTo>
                    <a:pt x="173" y="341"/>
                    <a:pt x="172" y="342"/>
                    <a:pt x="172" y="342"/>
                  </a:cubicBezTo>
                  <a:cubicBezTo>
                    <a:pt x="171" y="343"/>
                    <a:pt x="170" y="343"/>
                    <a:pt x="170" y="343"/>
                  </a:cubicBezTo>
                  <a:cubicBezTo>
                    <a:pt x="169" y="343"/>
                    <a:pt x="169" y="343"/>
                    <a:pt x="169" y="342"/>
                  </a:cubicBezTo>
                  <a:cubicBezTo>
                    <a:pt x="168" y="342"/>
                    <a:pt x="168" y="342"/>
                    <a:pt x="168" y="342"/>
                  </a:cubicBezTo>
                  <a:cubicBezTo>
                    <a:pt x="168" y="342"/>
                    <a:pt x="167" y="342"/>
                    <a:pt x="167" y="341"/>
                  </a:cubicBezTo>
                  <a:cubicBezTo>
                    <a:pt x="167" y="341"/>
                    <a:pt x="167" y="341"/>
                    <a:pt x="167" y="340"/>
                  </a:cubicBezTo>
                  <a:cubicBezTo>
                    <a:pt x="167" y="340"/>
                    <a:pt x="167" y="339"/>
                    <a:pt x="167" y="338"/>
                  </a:cubicBezTo>
                  <a:cubicBezTo>
                    <a:pt x="167" y="338"/>
                    <a:pt x="168" y="338"/>
                    <a:pt x="168" y="337"/>
                  </a:cubicBezTo>
                  <a:cubicBezTo>
                    <a:pt x="168" y="337"/>
                    <a:pt x="169" y="337"/>
                    <a:pt x="169" y="337"/>
                  </a:cubicBezTo>
                  <a:cubicBezTo>
                    <a:pt x="170" y="337"/>
                    <a:pt x="170" y="337"/>
                    <a:pt x="170" y="337"/>
                  </a:cubicBezTo>
                  <a:cubicBezTo>
                    <a:pt x="170" y="337"/>
                    <a:pt x="171" y="337"/>
                    <a:pt x="171" y="337"/>
                  </a:cubicBezTo>
                  <a:cubicBezTo>
                    <a:pt x="171" y="338"/>
                    <a:pt x="172" y="338"/>
                    <a:pt x="172" y="338"/>
                  </a:cubicBezTo>
                  <a:cubicBezTo>
                    <a:pt x="172" y="339"/>
                    <a:pt x="172" y="339"/>
                    <a:pt x="172" y="340"/>
                  </a:cubicBezTo>
                  <a:cubicBezTo>
                    <a:pt x="172" y="340"/>
                    <a:pt x="171" y="340"/>
                    <a:pt x="171" y="340"/>
                  </a:cubicBezTo>
                  <a:cubicBezTo>
                    <a:pt x="171" y="341"/>
                    <a:pt x="171" y="341"/>
                    <a:pt x="171" y="341"/>
                  </a:cubicBezTo>
                  <a:cubicBezTo>
                    <a:pt x="170" y="341"/>
                    <a:pt x="170" y="341"/>
                    <a:pt x="169" y="341"/>
                  </a:cubicBezTo>
                  <a:cubicBezTo>
                    <a:pt x="169" y="341"/>
                    <a:pt x="169" y="341"/>
                    <a:pt x="169" y="341"/>
                  </a:cubicBezTo>
                  <a:cubicBezTo>
                    <a:pt x="169" y="341"/>
                    <a:pt x="169" y="341"/>
                    <a:pt x="169" y="341"/>
                  </a:cubicBezTo>
                  <a:cubicBezTo>
                    <a:pt x="169" y="341"/>
                    <a:pt x="168" y="341"/>
                    <a:pt x="168" y="340"/>
                  </a:cubicBezTo>
                  <a:cubicBezTo>
                    <a:pt x="168" y="340"/>
                    <a:pt x="168" y="340"/>
                    <a:pt x="168" y="340"/>
                  </a:cubicBezTo>
                  <a:cubicBezTo>
                    <a:pt x="168" y="340"/>
                    <a:pt x="168" y="339"/>
                    <a:pt x="168" y="339"/>
                  </a:cubicBezTo>
                  <a:cubicBezTo>
                    <a:pt x="168" y="339"/>
                    <a:pt x="168" y="339"/>
                    <a:pt x="168" y="339"/>
                  </a:cubicBezTo>
                  <a:cubicBezTo>
                    <a:pt x="169" y="338"/>
                    <a:pt x="169" y="338"/>
                    <a:pt x="170" y="338"/>
                  </a:cubicBezTo>
                  <a:cubicBezTo>
                    <a:pt x="170" y="338"/>
                    <a:pt x="170" y="338"/>
                    <a:pt x="170" y="338"/>
                  </a:cubicBezTo>
                  <a:cubicBezTo>
                    <a:pt x="170" y="338"/>
                    <a:pt x="170" y="338"/>
                    <a:pt x="170" y="338"/>
                  </a:cubicBezTo>
                  <a:cubicBezTo>
                    <a:pt x="170" y="338"/>
                    <a:pt x="171" y="338"/>
                    <a:pt x="171" y="339"/>
                  </a:cubicBezTo>
                  <a:cubicBezTo>
                    <a:pt x="171" y="339"/>
                    <a:pt x="171" y="340"/>
                    <a:pt x="171" y="340"/>
                  </a:cubicBezTo>
                  <a:cubicBezTo>
                    <a:pt x="171" y="340"/>
                    <a:pt x="171" y="340"/>
                    <a:pt x="170" y="340"/>
                  </a:cubicBezTo>
                  <a:cubicBezTo>
                    <a:pt x="170" y="340"/>
                    <a:pt x="170" y="340"/>
                    <a:pt x="170" y="340"/>
                  </a:cubicBezTo>
                  <a:cubicBezTo>
                    <a:pt x="170" y="340"/>
                    <a:pt x="170" y="340"/>
                    <a:pt x="170" y="341"/>
                  </a:cubicBezTo>
                  <a:cubicBezTo>
                    <a:pt x="170" y="341"/>
                    <a:pt x="170" y="341"/>
                    <a:pt x="170" y="341"/>
                  </a:cubicBezTo>
                  <a:cubicBezTo>
                    <a:pt x="170" y="341"/>
                    <a:pt x="170" y="341"/>
                    <a:pt x="170" y="341"/>
                  </a:cubicBezTo>
                  <a:cubicBezTo>
                    <a:pt x="169" y="340"/>
                    <a:pt x="169" y="340"/>
                    <a:pt x="169" y="340"/>
                  </a:cubicBezTo>
                  <a:cubicBezTo>
                    <a:pt x="169" y="340"/>
                    <a:pt x="169" y="340"/>
                    <a:pt x="169" y="340"/>
                  </a:cubicBezTo>
                  <a:cubicBezTo>
                    <a:pt x="169" y="340"/>
                    <a:pt x="169" y="340"/>
                    <a:pt x="169" y="339"/>
                  </a:cubicBezTo>
                  <a:cubicBezTo>
                    <a:pt x="169" y="339"/>
                    <a:pt x="169" y="339"/>
                    <a:pt x="169" y="339"/>
                  </a:cubicBezTo>
                  <a:cubicBezTo>
                    <a:pt x="169" y="339"/>
                    <a:pt x="169" y="338"/>
                    <a:pt x="170" y="339"/>
                  </a:cubicBezTo>
                  <a:cubicBezTo>
                    <a:pt x="170" y="339"/>
                    <a:pt x="170" y="339"/>
                    <a:pt x="170" y="339"/>
                  </a:cubicBezTo>
                  <a:cubicBezTo>
                    <a:pt x="170" y="339"/>
                    <a:pt x="170" y="339"/>
                    <a:pt x="170" y="339"/>
                  </a:cubicBezTo>
                  <a:cubicBezTo>
                    <a:pt x="170" y="339"/>
                    <a:pt x="170" y="339"/>
                    <a:pt x="170" y="339"/>
                  </a:cubicBezTo>
                  <a:cubicBezTo>
                    <a:pt x="170" y="339"/>
                    <a:pt x="170" y="339"/>
                    <a:pt x="170" y="340"/>
                  </a:cubicBezTo>
                  <a:cubicBezTo>
                    <a:pt x="170" y="340"/>
                    <a:pt x="170" y="340"/>
                    <a:pt x="170" y="340"/>
                  </a:cubicBezTo>
                  <a:cubicBezTo>
                    <a:pt x="170" y="340"/>
                    <a:pt x="170" y="340"/>
                    <a:pt x="170" y="340"/>
                  </a:cubicBezTo>
                  <a:cubicBezTo>
                    <a:pt x="170" y="340"/>
                    <a:pt x="170" y="340"/>
                    <a:pt x="170" y="340"/>
                  </a:cubicBezTo>
                  <a:cubicBezTo>
                    <a:pt x="170" y="340"/>
                    <a:pt x="170" y="340"/>
                    <a:pt x="170" y="340"/>
                  </a:cubicBezTo>
                  <a:cubicBezTo>
                    <a:pt x="170" y="340"/>
                    <a:pt x="170" y="340"/>
                    <a:pt x="169" y="340"/>
                  </a:cubicBezTo>
                  <a:cubicBezTo>
                    <a:pt x="169" y="340"/>
                    <a:pt x="169" y="340"/>
                    <a:pt x="169" y="340"/>
                  </a:cubicBezTo>
                  <a:cubicBezTo>
                    <a:pt x="169" y="340"/>
                    <a:pt x="169" y="340"/>
                    <a:pt x="169" y="340"/>
                  </a:cubicBezTo>
                  <a:cubicBezTo>
                    <a:pt x="169" y="340"/>
                    <a:pt x="169" y="340"/>
                    <a:pt x="169" y="340"/>
                  </a:cubicBezTo>
                  <a:cubicBezTo>
                    <a:pt x="169" y="340"/>
                    <a:pt x="169" y="340"/>
                    <a:pt x="169" y="339"/>
                  </a:cubicBezTo>
                  <a:cubicBezTo>
                    <a:pt x="169" y="340"/>
                    <a:pt x="169" y="340"/>
                    <a:pt x="169" y="340"/>
                  </a:cubicBezTo>
                  <a:cubicBezTo>
                    <a:pt x="169" y="340"/>
                    <a:pt x="169" y="340"/>
                    <a:pt x="169" y="340"/>
                  </a:cubicBezTo>
                  <a:cubicBezTo>
                    <a:pt x="169" y="340"/>
                    <a:pt x="169" y="340"/>
                    <a:pt x="169" y="340"/>
                  </a:cubicBezTo>
                  <a:cubicBezTo>
                    <a:pt x="169" y="340"/>
                    <a:pt x="170" y="340"/>
                    <a:pt x="170" y="340"/>
                  </a:cubicBezTo>
                  <a:cubicBezTo>
                    <a:pt x="170" y="340"/>
                    <a:pt x="170" y="340"/>
                    <a:pt x="170" y="340"/>
                  </a:cubicBezTo>
                  <a:cubicBezTo>
                    <a:pt x="170" y="340"/>
                    <a:pt x="170" y="340"/>
                    <a:pt x="170" y="340"/>
                  </a:cubicBezTo>
                  <a:cubicBezTo>
                    <a:pt x="170" y="340"/>
                    <a:pt x="170" y="340"/>
                    <a:pt x="170" y="340"/>
                  </a:cubicBezTo>
                  <a:cubicBezTo>
                    <a:pt x="170" y="340"/>
                    <a:pt x="170" y="340"/>
                    <a:pt x="170" y="340"/>
                  </a:cubicBezTo>
                  <a:cubicBezTo>
                    <a:pt x="170" y="340"/>
                    <a:pt x="170" y="340"/>
                    <a:pt x="171" y="340"/>
                  </a:cubicBezTo>
                  <a:cubicBezTo>
                    <a:pt x="171" y="340"/>
                    <a:pt x="171" y="339"/>
                    <a:pt x="171" y="339"/>
                  </a:cubicBezTo>
                  <a:cubicBezTo>
                    <a:pt x="170" y="339"/>
                    <a:pt x="170" y="338"/>
                    <a:pt x="170" y="338"/>
                  </a:cubicBezTo>
                  <a:cubicBezTo>
                    <a:pt x="170" y="338"/>
                    <a:pt x="170" y="338"/>
                    <a:pt x="170" y="338"/>
                  </a:cubicBezTo>
                  <a:cubicBezTo>
                    <a:pt x="170" y="338"/>
                    <a:pt x="170" y="338"/>
                    <a:pt x="170" y="338"/>
                  </a:cubicBezTo>
                  <a:cubicBezTo>
                    <a:pt x="169" y="338"/>
                    <a:pt x="169" y="338"/>
                    <a:pt x="168" y="339"/>
                  </a:cubicBezTo>
                  <a:cubicBezTo>
                    <a:pt x="168" y="339"/>
                    <a:pt x="168" y="339"/>
                    <a:pt x="168" y="339"/>
                  </a:cubicBezTo>
                  <a:cubicBezTo>
                    <a:pt x="168" y="339"/>
                    <a:pt x="168" y="340"/>
                    <a:pt x="168" y="340"/>
                  </a:cubicBezTo>
                  <a:cubicBezTo>
                    <a:pt x="168" y="340"/>
                    <a:pt x="168" y="340"/>
                    <a:pt x="168" y="340"/>
                  </a:cubicBezTo>
                  <a:cubicBezTo>
                    <a:pt x="169" y="341"/>
                    <a:pt x="169" y="341"/>
                    <a:pt x="169" y="341"/>
                  </a:cubicBezTo>
                  <a:cubicBezTo>
                    <a:pt x="169" y="341"/>
                    <a:pt x="169" y="341"/>
                    <a:pt x="169" y="341"/>
                  </a:cubicBezTo>
                  <a:cubicBezTo>
                    <a:pt x="169" y="341"/>
                    <a:pt x="169" y="341"/>
                    <a:pt x="169" y="341"/>
                  </a:cubicBezTo>
                  <a:cubicBezTo>
                    <a:pt x="170" y="341"/>
                    <a:pt x="170" y="341"/>
                    <a:pt x="170" y="341"/>
                  </a:cubicBezTo>
                  <a:cubicBezTo>
                    <a:pt x="171" y="341"/>
                    <a:pt x="171" y="341"/>
                    <a:pt x="171" y="341"/>
                  </a:cubicBezTo>
                  <a:cubicBezTo>
                    <a:pt x="171" y="341"/>
                    <a:pt x="171" y="340"/>
                    <a:pt x="171" y="340"/>
                  </a:cubicBezTo>
                  <a:cubicBezTo>
                    <a:pt x="171" y="340"/>
                    <a:pt x="171" y="340"/>
                    <a:pt x="171" y="340"/>
                  </a:cubicBezTo>
                  <a:cubicBezTo>
                    <a:pt x="172" y="339"/>
                    <a:pt x="172" y="339"/>
                    <a:pt x="171" y="339"/>
                  </a:cubicBezTo>
                  <a:cubicBezTo>
                    <a:pt x="171" y="338"/>
                    <a:pt x="171" y="338"/>
                    <a:pt x="171" y="337"/>
                  </a:cubicBezTo>
                  <a:cubicBezTo>
                    <a:pt x="170" y="337"/>
                    <a:pt x="170" y="337"/>
                    <a:pt x="170" y="337"/>
                  </a:cubicBezTo>
                  <a:cubicBezTo>
                    <a:pt x="170" y="337"/>
                    <a:pt x="170" y="337"/>
                    <a:pt x="169" y="337"/>
                  </a:cubicBezTo>
                  <a:cubicBezTo>
                    <a:pt x="169" y="337"/>
                    <a:pt x="168" y="337"/>
                    <a:pt x="168" y="338"/>
                  </a:cubicBezTo>
                  <a:cubicBezTo>
                    <a:pt x="168" y="338"/>
                    <a:pt x="167" y="338"/>
                    <a:pt x="167" y="339"/>
                  </a:cubicBezTo>
                  <a:cubicBezTo>
                    <a:pt x="167" y="339"/>
                    <a:pt x="167" y="340"/>
                    <a:pt x="167" y="340"/>
                  </a:cubicBezTo>
                  <a:cubicBezTo>
                    <a:pt x="167" y="341"/>
                    <a:pt x="167" y="341"/>
                    <a:pt x="167" y="341"/>
                  </a:cubicBezTo>
                  <a:cubicBezTo>
                    <a:pt x="168" y="341"/>
                    <a:pt x="168" y="342"/>
                    <a:pt x="168" y="342"/>
                  </a:cubicBezTo>
                  <a:cubicBezTo>
                    <a:pt x="168" y="342"/>
                    <a:pt x="168" y="342"/>
                    <a:pt x="169" y="342"/>
                  </a:cubicBezTo>
                  <a:cubicBezTo>
                    <a:pt x="169" y="342"/>
                    <a:pt x="169" y="342"/>
                    <a:pt x="170" y="342"/>
                  </a:cubicBezTo>
                  <a:cubicBezTo>
                    <a:pt x="170" y="342"/>
                    <a:pt x="171" y="342"/>
                    <a:pt x="171" y="342"/>
                  </a:cubicBezTo>
                  <a:cubicBezTo>
                    <a:pt x="172" y="342"/>
                    <a:pt x="173" y="341"/>
                    <a:pt x="173" y="340"/>
                  </a:cubicBezTo>
                  <a:cubicBezTo>
                    <a:pt x="173" y="340"/>
                    <a:pt x="173" y="340"/>
                    <a:pt x="173" y="340"/>
                  </a:cubicBezTo>
                  <a:cubicBezTo>
                    <a:pt x="173" y="339"/>
                    <a:pt x="173" y="339"/>
                    <a:pt x="173" y="338"/>
                  </a:cubicBezTo>
                  <a:cubicBezTo>
                    <a:pt x="173" y="337"/>
                    <a:pt x="172" y="336"/>
                    <a:pt x="171" y="335"/>
                  </a:cubicBezTo>
                  <a:cubicBezTo>
                    <a:pt x="171" y="335"/>
                    <a:pt x="170" y="335"/>
                    <a:pt x="170" y="335"/>
                  </a:cubicBezTo>
                  <a:cubicBezTo>
                    <a:pt x="169" y="335"/>
                    <a:pt x="169" y="335"/>
                    <a:pt x="168" y="335"/>
                  </a:cubicBezTo>
                  <a:cubicBezTo>
                    <a:pt x="168" y="335"/>
                    <a:pt x="168" y="335"/>
                    <a:pt x="168" y="335"/>
                  </a:cubicBezTo>
                  <a:cubicBezTo>
                    <a:pt x="167" y="336"/>
                    <a:pt x="166" y="337"/>
                    <a:pt x="165" y="338"/>
                  </a:cubicBezTo>
                  <a:cubicBezTo>
                    <a:pt x="165" y="338"/>
                    <a:pt x="165" y="338"/>
                    <a:pt x="165" y="339"/>
                  </a:cubicBezTo>
                  <a:cubicBezTo>
                    <a:pt x="165" y="340"/>
                    <a:pt x="165" y="341"/>
                    <a:pt x="165" y="342"/>
                  </a:cubicBezTo>
                  <a:cubicBezTo>
                    <a:pt x="165" y="342"/>
                    <a:pt x="165" y="342"/>
                    <a:pt x="165" y="342"/>
                  </a:cubicBezTo>
                  <a:cubicBezTo>
                    <a:pt x="166" y="343"/>
                    <a:pt x="167" y="344"/>
                    <a:pt x="168" y="345"/>
                  </a:cubicBezTo>
                  <a:cubicBezTo>
                    <a:pt x="168" y="345"/>
                    <a:pt x="168" y="345"/>
                    <a:pt x="168" y="345"/>
                  </a:cubicBezTo>
                  <a:cubicBezTo>
                    <a:pt x="169" y="345"/>
                    <a:pt x="170" y="345"/>
                    <a:pt x="171" y="345"/>
                  </a:cubicBezTo>
                  <a:cubicBezTo>
                    <a:pt x="172" y="345"/>
                    <a:pt x="172" y="345"/>
                    <a:pt x="172" y="345"/>
                  </a:cubicBezTo>
                  <a:cubicBezTo>
                    <a:pt x="174" y="344"/>
                    <a:pt x="175" y="343"/>
                    <a:pt x="176" y="341"/>
                  </a:cubicBezTo>
                  <a:cubicBezTo>
                    <a:pt x="176" y="340"/>
                    <a:pt x="176" y="339"/>
                    <a:pt x="176" y="338"/>
                  </a:cubicBezTo>
                  <a:cubicBezTo>
                    <a:pt x="176" y="338"/>
                    <a:pt x="177" y="338"/>
                    <a:pt x="177" y="338"/>
                  </a:cubicBezTo>
                  <a:cubicBezTo>
                    <a:pt x="177" y="339"/>
                    <a:pt x="176" y="340"/>
                    <a:pt x="176" y="341"/>
                  </a:cubicBezTo>
                  <a:cubicBezTo>
                    <a:pt x="175" y="343"/>
                    <a:pt x="174" y="345"/>
                    <a:pt x="172" y="345"/>
                  </a:cubicBezTo>
                  <a:cubicBezTo>
                    <a:pt x="172" y="345"/>
                    <a:pt x="172" y="345"/>
                    <a:pt x="172" y="345"/>
                  </a:cubicBezTo>
                  <a:cubicBezTo>
                    <a:pt x="171" y="346"/>
                    <a:pt x="169" y="346"/>
                    <a:pt x="168" y="345"/>
                  </a:cubicBezTo>
                  <a:cubicBezTo>
                    <a:pt x="168" y="345"/>
                    <a:pt x="168" y="345"/>
                    <a:pt x="168" y="345"/>
                  </a:cubicBezTo>
                  <a:cubicBezTo>
                    <a:pt x="166" y="344"/>
                    <a:pt x="166" y="343"/>
                    <a:pt x="165" y="342"/>
                  </a:cubicBezTo>
                  <a:cubicBezTo>
                    <a:pt x="165" y="342"/>
                    <a:pt x="165" y="342"/>
                    <a:pt x="165" y="342"/>
                  </a:cubicBezTo>
                  <a:cubicBezTo>
                    <a:pt x="164" y="341"/>
                    <a:pt x="164" y="340"/>
                    <a:pt x="165" y="339"/>
                  </a:cubicBezTo>
                  <a:cubicBezTo>
                    <a:pt x="165" y="338"/>
                    <a:pt x="165" y="338"/>
                    <a:pt x="165" y="338"/>
                  </a:cubicBezTo>
                  <a:cubicBezTo>
                    <a:pt x="165" y="337"/>
                    <a:pt x="166" y="336"/>
                    <a:pt x="168" y="335"/>
                  </a:cubicBezTo>
                  <a:cubicBezTo>
                    <a:pt x="168" y="335"/>
                    <a:pt x="168" y="335"/>
                    <a:pt x="168" y="335"/>
                  </a:cubicBezTo>
                  <a:cubicBezTo>
                    <a:pt x="169" y="335"/>
                    <a:pt x="169" y="335"/>
                    <a:pt x="170" y="335"/>
                  </a:cubicBezTo>
                  <a:close/>
                  <a:moveTo>
                    <a:pt x="180" y="326"/>
                  </a:moveTo>
                  <a:cubicBezTo>
                    <a:pt x="179" y="325"/>
                    <a:pt x="179" y="325"/>
                    <a:pt x="179" y="325"/>
                  </a:cubicBezTo>
                  <a:cubicBezTo>
                    <a:pt x="179" y="325"/>
                    <a:pt x="179" y="325"/>
                    <a:pt x="179" y="325"/>
                  </a:cubicBezTo>
                  <a:cubicBezTo>
                    <a:pt x="178" y="325"/>
                    <a:pt x="176" y="327"/>
                    <a:pt x="175" y="326"/>
                  </a:cubicBezTo>
                  <a:cubicBezTo>
                    <a:pt x="174" y="326"/>
                    <a:pt x="175" y="324"/>
                    <a:pt x="175" y="324"/>
                  </a:cubicBezTo>
                  <a:cubicBezTo>
                    <a:pt x="175" y="323"/>
                    <a:pt x="174" y="323"/>
                    <a:pt x="174" y="323"/>
                  </a:cubicBezTo>
                  <a:cubicBezTo>
                    <a:pt x="175" y="324"/>
                    <a:pt x="176" y="324"/>
                    <a:pt x="177" y="324"/>
                  </a:cubicBezTo>
                  <a:cubicBezTo>
                    <a:pt x="178" y="324"/>
                    <a:pt x="179" y="324"/>
                    <a:pt x="180" y="323"/>
                  </a:cubicBezTo>
                  <a:cubicBezTo>
                    <a:pt x="180" y="324"/>
                    <a:pt x="180" y="325"/>
                    <a:pt x="180" y="32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62"/>
            <p:cNvSpPr/>
            <p:nvPr/>
          </p:nvSpPr>
          <p:spPr bwMode="auto">
            <a:xfrm>
              <a:off x="334963" y="-79149"/>
              <a:ext cx="188913" cy="179388"/>
            </a:xfrm>
            <a:custGeom>
              <a:gdLst>
                <a:gd name="T0" fmla="*/ 41 w 44"/>
                <a:gd name="T1" fmla="*/ 34 h 42"/>
                <a:gd name="T2" fmla="*/ 39 w 44"/>
                <a:gd name="T3" fmla="*/ 20 h 42"/>
                <a:gd name="T4" fmla="*/ 41 w 44"/>
                <a:gd name="T5" fmla="*/ 23 h 42"/>
                <a:gd name="T6" fmla="*/ 43 w 44"/>
                <a:gd name="T7" fmla="*/ 23 h 42"/>
                <a:gd name="T8" fmla="*/ 25 w 44"/>
                <a:gd name="T9" fmla="*/ 6 h 42"/>
                <a:gd name="T10" fmla="*/ 22 w 44"/>
                <a:gd name="T11" fmla="*/ 2 h 42"/>
                <a:gd name="T12" fmla="*/ 21 w 44"/>
                <a:gd name="T13" fmla="*/ 3 h 42"/>
                <a:gd name="T14" fmla="*/ 13 w 44"/>
                <a:gd name="T15" fmla="*/ 3 h 42"/>
                <a:gd name="T16" fmla="*/ 21 w 44"/>
                <a:gd name="T17" fmla="*/ 3 h 42"/>
                <a:gd name="T18" fmla="*/ 21 w 44"/>
                <a:gd name="T19" fmla="*/ 4 h 42"/>
                <a:gd name="T20" fmla="*/ 15 w 44"/>
                <a:gd name="T21" fmla="*/ 4 h 42"/>
                <a:gd name="T22" fmla="*/ 21 w 44"/>
                <a:gd name="T23" fmla="*/ 4 h 42"/>
                <a:gd name="T24" fmla="*/ 21 w 44"/>
                <a:gd name="T25" fmla="*/ 5 h 42"/>
                <a:gd name="T26" fmla="*/ 25 w 44"/>
                <a:gd name="T27" fmla="*/ 9 h 42"/>
                <a:gd name="T28" fmla="*/ 3 w 44"/>
                <a:gd name="T29" fmla="*/ 12 h 42"/>
                <a:gd name="T30" fmla="*/ 12 w 44"/>
                <a:gd name="T31" fmla="*/ 29 h 42"/>
                <a:gd name="T32" fmla="*/ 28 w 44"/>
                <a:gd name="T33" fmla="*/ 11 h 42"/>
                <a:gd name="T34" fmla="*/ 28 w 44"/>
                <a:gd name="T35" fmla="*/ 11 h 42"/>
                <a:gd name="T36" fmla="*/ 23 w 44"/>
                <a:gd name="T37" fmla="*/ 28 h 42"/>
                <a:gd name="T38" fmla="*/ 41 w 44"/>
                <a:gd name="T39" fmla="*/ 34 h 4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" h="42">
                  <a:moveTo>
                    <a:pt x="41" y="34"/>
                  </a:moveTo>
                  <a:cubicBezTo>
                    <a:pt x="43" y="30"/>
                    <a:pt x="41" y="25"/>
                    <a:pt x="39" y="20"/>
                  </a:cubicBezTo>
                  <a:cubicBezTo>
                    <a:pt x="40" y="21"/>
                    <a:pt x="41" y="22"/>
                    <a:pt x="41" y="23"/>
                  </a:cubicBezTo>
                  <a:cubicBezTo>
                    <a:pt x="44" y="25"/>
                    <a:pt x="43" y="23"/>
                    <a:pt x="43" y="23"/>
                  </a:cubicBezTo>
                  <a:cubicBezTo>
                    <a:pt x="31" y="5"/>
                    <a:pt x="25" y="7"/>
                    <a:pt x="25" y="6"/>
                  </a:cubicBezTo>
                  <a:cubicBezTo>
                    <a:pt x="25" y="5"/>
                    <a:pt x="25" y="1"/>
                    <a:pt x="22" y="2"/>
                  </a:cubicBezTo>
                  <a:cubicBezTo>
                    <a:pt x="22" y="2"/>
                    <a:pt x="21" y="3"/>
                    <a:pt x="21" y="3"/>
                  </a:cubicBezTo>
                  <a:cubicBezTo>
                    <a:pt x="17" y="0"/>
                    <a:pt x="13" y="3"/>
                    <a:pt x="13" y="3"/>
                  </a:cubicBezTo>
                  <a:cubicBezTo>
                    <a:pt x="16" y="1"/>
                    <a:pt x="19" y="2"/>
                    <a:pt x="21" y="3"/>
                  </a:cubicBezTo>
                  <a:cubicBezTo>
                    <a:pt x="21" y="3"/>
                    <a:pt x="21" y="4"/>
                    <a:pt x="21" y="4"/>
                  </a:cubicBezTo>
                  <a:cubicBezTo>
                    <a:pt x="18" y="3"/>
                    <a:pt x="15" y="4"/>
                    <a:pt x="15" y="4"/>
                  </a:cubicBezTo>
                  <a:cubicBezTo>
                    <a:pt x="17" y="3"/>
                    <a:pt x="19" y="4"/>
                    <a:pt x="21" y="4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3" y="7"/>
                    <a:pt x="24" y="8"/>
                    <a:pt x="25" y="9"/>
                  </a:cubicBezTo>
                  <a:cubicBezTo>
                    <a:pt x="20" y="9"/>
                    <a:pt x="6" y="8"/>
                    <a:pt x="3" y="12"/>
                  </a:cubicBezTo>
                  <a:cubicBezTo>
                    <a:pt x="0" y="15"/>
                    <a:pt x="3" y="22"/>
                    <a:pt x="12" y="29"/>
                  </a:cubicBezTo>
                  <a:cubicBezTo>
                    <a:pt x="20" y="35"/>
                    <a:pt x="30" y="21"/>
                    <a:pt x="28" y="11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9" y="15"/>
                    <a:pt x="29" y="25"/>
                    <a:pt x="23" y="28"/>
                  </a:cubicBezTo>
                  <a:cubicBezTo>
                    <a:pt x="17" y="32"/>
                    <a:pt x="38" y="42"/>
                    <a:pt x="41" y="3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78"/>
            <p:cNvSpPr/>
            <p:nvPr/>
          </p:nvSpPr>
          <p:spPr bwMode="auto">
            <a:xfrm>
              <a:off x="587375" y="87539"/>
              <a:ext cx="38100" cy="38100"/>
            </a:xfrm>
            <a:custGeom>
              <a:gdLst>
                <a:gd name="T0" fmla="*/ 2 w 9"/>
                <a:gd name="T1" fmla="*/ 4 h 9"/>
                <a:gd name="T2" fmla="*/ 2 w 9"/>
                <a:gd name="T3" fmla="*/ 9 h 9"/>
                <a:gd name="T4" fmla="*/ 2 w 9"/>
                <a:gd name="T5" fmla="*/ 9 h 9"/>
                <a:gd name="T6" fmla="*/ 8 w 9"/>
                <a:gd name="T7" fmla="*/ 3 h 9"/>
                <a:gd name="T8" fmla="*/ 5 w 9"/>
                <a:gd name="T9" fmla="*/ 1 h 9"/>
                <a:gd name="T10" fmla="*/ 2 w 9"/>
                <a:gd name="T11" fmla="*/ 4 h 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9">
                  <a:moveTo>
                    <a:pt x="2" y="4"/>
                  </a:moveTo>
                  <a:cubicBezTo>
                    <a:pt x="0" y="5"/>
                    <a:pt x="0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5" y="6"/>
                    <a:pt x="8" y="3"/>
                  </a:cubicBezTo>
                  <a:cubicBezTo>
                    <a:pt x="9" y="1"/>
                    <a:pt x="7" y="0"/>
                    <a:pt x="5" y="1"/>
                  </a:cubicBezTo>
                  <a:cubicBezTo>
                    <a:pt x="4" y="1"/>
                    <a:pt x="3" y="2"/>
                    <a:pt x="2" y="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79"/>
            <p:cNvSpPr/>
            <p:nvPr/>
          </p:nvSpPr>
          <p:spPr bwMode="auto">
            <a:xfrm>
              <a:off x="519113" y="116114"/>
              <a:ext cx="20638" cy="34925"/>
            </a:xfrm>
            <a:custGeom>
              <a:gdLst>
                <a:gd name="T0" fmla="*/ 2 w 5"/>
                <a:gd name="T1" fmla="*/ 1 h 8"/>
                <a:gd name="T2" fmla="*/ 0 w 5"/>
                <a:gd name="T3" fmla="*/ 5 h 8"/>
                <a:gd name="T4" fmla="*/ 5 w 5"/>
                <a:gd name="T5" fmla="*/ 7 h 8"/>
                <a:gd name="T6" fmla="*/ 4 w 5"/>
                <a:gd name="T7" fmla="*/ 7 h 8"/>
                <a:gd name="T8" fmla="*/ 3 w 5"/>
                <a:gd name="T9" fmla="*/ 5 h 8"/>
                <a:gd name="T10" fmla="*/ 5 w 5"/>
                <a:gd name="T11" fmla="*/ 2 h 8"/>
                <a:gd name="T12" fmla="*/ 2 w 5"/>
                <a:gd name="T13" fmla="*/ 1 h 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8">
                  <a:moveTo>
                    <a:pt x="2" y="1"/>
                  </a:moveTo>
                  <a:cubicBezTo>
                    <a:pt x="1" y="2"/>
                    <a:pt x="0" y="3"/>
                    <a:pt x="0" y="5"/>
                  </a:cubicBezTo>
                  <a:cubicBezTo>
                    <a:pt x="0" y="8"/>
                    <a:pt x="3" y="8"/>
                    <a:pt x="5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3" y="6"/>
                    <a:pt x="3" y="5"/>
                  </a:cubicBezTo>
                  <a:cubicBezTo>
                    <a:pt x="4" y="5"/>
                    <a:pt x="5" y="4"/>
                    <a:pt x="5" y="2"/>
                  </a:cubicBezTo>
                  <a:cubicBezTo>
                    <a:pt x="5" y="1"/>
                    <a:pt x="4" y="0"/>
                    <a:pt x="2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80"/>
            <p:cNvSpPr/>
            <p:nvPr/>
          </p:nvSpPr>
          <p:spPr bwMode="auto">
            <a:xfrm>
              <a:off x="436563" y="235176"/>
              <a:ext cx="30163" cy="65088"/>
            </a:xfrm>
            <a:custGeom>
              <a:gdLst>
                <a:gd name="T0" fmla="*/ 0 w 7"/>
                <a:gd name="T1" fmla="*/ 4 h 15"/>
                <a:gd name="T2" fmla="*/ 7 w 7"/>
                <a:gd name="T3" fmla="*/ 15 h 15"/>
                <a:gd name="T4" fmla="*/ 7 w 7"/>
                <a:gd name="T5" fmla="*/ 15 h 15"/>
                <a:gd name="T6" fmla="*/ 3 w 7"/>
                <a:gd name="T7" fmla="*/ 2 h 15"/>
                <a:gd name="T8" fmla="*/ 0 w 7"/>
                <a:gd name="T9" fmla="*/ 4 h 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5">
                  <a:moveTo>
                    <a:pt x="0" y="4"/>
                  </a:moveTo>
                  <a:cubicBezTo>
                    <a:pt x="0" y="8"/>
                    <a:pt x="3" y="13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4"/>
                    <a:pt x="4" y="6"/>
                    <a:pt x="3" y="2"/>
                  </a:cubicBezTo>
                  <a:cubicBezTo>
                    <a:pt x="2" y="0"/>
                    <a:pt x="0" y="1"/>
                    <a:pt x="0" y="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81"/>
            <p:cNvSpPr/>
            <p:nvPr/>
          </p:nvSpPr>
          <p:spPr bwMode="auto">
            <a:xfrm>
              <a:off x="604838" y="687614"/>
              <a:ext cx="119063" cy="42863"/>
            </a:xfrm>
            <a:custGeom>
              <a:gdLst>
                <a:gd name="T0" fmla="*/ 6 w 28"/>
                <a:gd name="T1" fmla="*/ 6 h 10"/>
                <a:gd name="T2" fmla="*/ 28 w 28"/>
                <a:gd name="T3" fmla="*/ 9 h 10"/>
                <a:gd name="T4" fmla="*/ 27 w 28"/>
                <a:gd name="T5" fmla="*/ 9 h 10"/>
                <a:gd name="T6" fmla="*/ 4 w 28"/>
                <a:gd name="T7" fmla="*/ 2 h 10"/>
                <a:gd name="T8" fmla="*/ 6 w 28"/>
                <a:gd name="T9" fmla="*/ 6 h 1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">
                  <a:moveTo>
                    <a:pt x="6" y="6"/>
                  </a:moveTo>
                  <a:cubicBezTo>
                    <a:pt x="10" y="9"/>
                    <a:pt x="19" y="10"/>
                    <a:pt x="28" y="9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7" y="9"/>
                    <a:pt x="12" y="5"/>
                    <a:pt x="4" y="2"/>
                  </a:cubicBezTo>
                  <a:cubicBezTo>
                    <a:pt x="0" y="0"/>
                    <a:pt x="1" y="3"/>
                    <a:pt x="6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82"/>
            <p:cNvSpPr/>
            <p:nvPr/>
          </p:nvSpPr>
          <p:spPr bwMode="auto">
            <a:xfrm>
              <a:off x="673100" y="690789"/>
              <a:ext cx="73025" cy="25400"/>
            </a:xfrm>
            <a:custGeom>
              <a:gdLst>
                <a:gd name="T0" fmla="*/ 2 w 17"/>
                <a:gd name="T1" fmla="*/ 2 h 6"/>
                <a:gd name="T2" fmla="*/ 4 w 17"/>
                <a:gd name="T3" fmla="*/ 5 h 6"/>
                <a:gd name="T4" fmla="*/ 17 w 17"/>
                <a:gd name="T5" fmla="*/ 0 h 6"/>
                <a:gd name="T6" fmla="*/ 16 w 17"/>
                <a:gd name="T7" fmla="*/ 0 h 6"/>
                <a:gd name="T8" fmla="*/ 2 w 17"/>
                <a:gd name="T9" fmla="*/ 2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2" y="2"/>
                  </a:moveTo>
                  <a:cubicBezTo>
                    <a:pt x="0" y="2"/>
                    <a:pt x="0" y="4"/>
                    <a:pt x="4" y="5"/>
                  </a:cubicBezTo>
                  <a:cubicBezTo>
                    <a:pt x="7" y="6"/>
                    <a:pt x="13" y="4"/>
                    <a:pt x="17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7" y="1"/>
                    <a:pt x="2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83"/>
            <p:cNvSpPr/>
            <p:nvPr/>
          </p:nvSpPr>
          <p:spPr bwMode="auto">
            <a:xfrm>
              <a:off x="652463" y="733651"/>
              <a:ext cx="55563" cy="34925"/>
            </a:xfrm>
            <a:custGeom>
              <a:gdLst>
                <a:gd name="T0" fmla="*/ 13 w 13"/>
                <a:gd name="T1" fmla="*/ 8 h 8"/>
                <a:gd name="T2" fmla="*/ 13 w 13"/>
                <a:gd name="T3" fmla="*/ 7 h 8"/>
                <a:gd name="T4" fmla="*/ 5 w 13"/>
                <a:gd name="T5" fmla="*/ 0 h 8"/>
                <a:gd name="T6" fmla="*/ 13 w 13"/>
                <a:gd name="T7" fmla="*/ 8 h 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8">
                  <a:moveTo>
                    <a:pt x="13" y="8"/>
                  </a:moveTo>
                  <a:cubicBezTo>
                    <a:pt x="13" y="7"/>
                    <a:pt x="13" y="7"/>
                    <a:pt x="13" y="7"/>
                  </a:cubicBezTo>
                  <a:cubicBezTo>
                    <a:pt x="13" y="7"/>
                    <a:pt x="9" y="1"/>
                    <a:pt x="5" y="0"/>
                  </a:cubicBezTo>
                  <a:cubicBezTo>
                    <a:pt x="0" y="0"/>
                    <a:pt x="5" y="7"/>
                    <a:pt x="13" y="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84"/>
            <p:cNvSpPr/>
            <p:nvPr/>
          </p:nvSpPr>
          <p:spPr bwMode="auto">
            <a:xfrm>
              <a:off x="652463" y="776514"/>
              <a:ext cx="55563" cy="63500"/>
            </a:xfrm>
            <a:custGeom>
              <a:gdLst>
                <a:gd name="T0" fmla="*/ 5 w 13"/>
                <a:gd name="T1" fmla="*/ 3 h 15"/>
                <a:gd name="T2" fmla="*/ 13 w 13"/>
                <a:gd name="T3" fmla="*/ 15 h 15"/>
                <a:gd name="T4" fmla="*/ 13 w 13"/>
                <a:gd name="T5" fmla="*/ 14 h 15"/>
                <a:gd name="T6" fmla="*/ 5 w 13"/>
                <a:gd name="T7" fmla="*/ 3 h 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5">
                  <a:moveTo>
                    <a:pt x="5" y="3"/>
                  </a:moveTo>
                  <a:cubicBezTo>
                    <a:pt x="0" y="0"/>
                    <a:pt x="4" y="10"/>
                    <a:pt x="13" y="15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3" y="14"/>
                    <a:pt x="10" y="5"/>
                    <a:pt x="5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85"/>
            <p:cNvSpPr/>
            <p:nvPr/>
          </p:nvSpPr>
          <p:spPr bwMode="auto">
            <a:xfrm>
              <a:off x="150813" y="609826"/>
              <a:ext cx="93663" cy="39688"/>
            </a:xfrm>
            <a:custGeom>
              <a:gdLst>
                <a:gd name="T0" fmla="*/ 0 w 22"/>
                <a:gd name="T1" fmla="*/ 1 h 9"/>
                <a:gd name="T2" fmla="*/ 5 w 22"/>
                <a:gd name="T3" fmla="*/ 6 h 9"/>
                <a:gd name="T4" fmla="*/ 17 w 22"/>
                <a:gd name="T5" fmla="*/ 6 h 9"/>
                <a:gd name="T6" fmla="*/ 0 w 22"/>
                <a:gd name="T7" fmla="*/ 0 h 9"/>
                <a:gd name="T8" fmla="*/ 0 w 22"/>
                <a:gd name="T9" fmla="*/ 1 h 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9">
                  <a:moveTo>
                    <a:pt x="0" y="1"/>
                  </a:moveTo>
                  <a:cubicBezTo>
                    <a:pt x="0" y="1"/>
                    <a:pt x="2" y="4"/>
                    <a:pt x="5" y="6"/>
                  </a:cubicBezTo>
                  <a:cubicBezTo>
                    <a:pt x="9" y="9"/>
                    <a:pt x="15" y="9"/>
                    <a:pt x="17" y="6"/>
                  </a:cubicBezTo>
                  <a:cubicBezTo>
                    <a:pt x="22" y="0"/>
                    <a:pt x="11" y="9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86"/>
            <p:cNvSpPr/>
            <p:nvPr/>
          </p:nvSpPr>
          <p:spPr bwMode="auto">
            <a:xfrm>
              <a:off x="209550" y="593951"/>
              <a:ext cx="60325" cy="25400"/>
            </a:xfrm>
            <a:custGeom>
              <a:gdLst>
                <a:gd name="T0" fmla="*/ 13 w 14"/>
                <a:gd name="T1" fmla="*/ 2 h 6"/>
                <a:gd name="T2" fmla="*/ 10 w 14"/>
                <a:gd name="T3" fmla="*/ 1 h 6"/>
                <a:gd name="T4" fmla="*/ 0 w 14"/>
                <a:gd name="T5" fmla="*/ 3 h 6"/>
                <a:gd name="T6" fmla="*/ 0 w 14"/>
                <a:gd name="T7" fmla="*/ 4 h 6"/>
                <a:gd name="T8" fmla="*/ 5 w 14"/>
                <a:gd name="T9" fmla="*/ 6 h 6"/>
                <a:gd name="T10" fmla="*/ 13 w 14"/>
                <a:gd name="T11" fmla="*/ 2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6">
                  <a:moveTo>
                    <a:pt x="13" y="2"/>
                  </a:moveTo>
                  <a:cubicBezTo>
                    <a:pt x="14" y="0"/>
                    <a:pt x="12" y="0"/>
                    <a:pt x="10" y="1"/>
                  </a:cubicBezTo>
                  <a:cubicBezTo>
                    <a:pt x="8" y="2"/>
                    <a:pt x="5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2" y="5"/>
                    <a:pt x="5" y="6"/>
                  </a:cubicBezTo>
                  <a:cubicBezTo>
                    <a:pt x="7" y="6"/>
                    <a:pt x="12" y="5"/>
                    <a:pt x="13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87"/>
            <p:cNvSpPr/>
            <p:nvPr/>
          </p:nvSpPr>
          <p:spPr bwMode="auto">
            <a:xfrm>
              <a:off x="282575" y="568551"/>
              <a:ext cx="39688" cy="106363"/>
            </a:xfrm>
            <a:custGeom>
              <a:gdLst>
                <a:gd name="T0" fmla="*/ 0 w 9"/>
                <a:gd name="T1" fmla="*/ 24 h 25"/>
                <a:gd name="T2" fmla="*/ 8 w 9"/>
                <a:gd name="T3" fmla="*/ 7 h 25"/>
                <a:gd name="T4" fmla="*/ 0 w 9"/>
                <a:gd name="T5" fmla="*/ 25 h 25"/>
                <a:gd name="T6" fmla="*/ 0 w 9"/>
                <a:gd name="T7" fmla="*/ 24 h 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5">
                  <a:moveTo>
                    <a:pt x="0" y="24"/>
                  </a:moveTo>
                  <a:cubicBezTo>
                    <a:pt x="0" y="25"/>
                    <a:pt x="9" y="15"/>
                    <a:pt x="8" y="7"/>
                  </a:cubicBezTo>
                  <a:cubicBezTo>
                    <a:pt x="7" y="0"/>
                    <a:pt x="4" y="12"/>
                    <a:pt x="0" y="25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88"/>
            <p:cNvSpPr/>
            <p:nvPr/>
          </p:nvSpPr>
          <p:spPr bwMode="auto">
            <a:xfrm>
              <a:off x="227013" y="649514"/>
              <a:ext cx="42863" cy="38100"/>
            </a:xfrm>
            <a:custGeom>
              <a:gdLst>
                <a:gd name="T0" fmla="*/ 10 w 10"/>
                <a:gd name="T1" fmla="*/ 4 h 9"/>
                <a:gd name="T2" fmla="*/ 0 w 10"/>
                <a:gd name="T3" fmla="*/ 8 h 9"/>
                <a:gd name="T4" fmla="*/ 1 w 10"/>
                <a:gd name="T5" fmla="*/ 8 h 9"/>
                <a:gd name="T6" fmla="*/ 10 w 10"/>
                <a:gd name="T7" fmla="*/ 4 h 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9">
                  <a:moveTo>
                    <a:pt x="10" y="4"/>
                  </a:moveTo>
                  <a:cubicBezTo>
                    <a:pt x="10" y="0"/>
                    <a:pt x="6" y="3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8"/>
                    <a:pt x="9" y="9"/>
                    <a:pt x="10" y="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89"/>
            <p:cNvSpPr/>
            <p:nvPr/>
          </p:nvSpPr>
          <p:spPr bwMode="auto">
            <a:xfrm>
              <a:off x="307975" y="639989"/>
              <a:ext cx="30163" cy="47625"/>
            </a:xfrm>
            <a:custGeom>
              <a:gdLst>
                <a:gd name="T0" fmla="*/ 4 w 7"/>
                <a:gd name="T1" fmla="*/ 2 h 11"/>
                <a:gd name="T2" fmla="*/ 1 w 7"/>
                <a:gd name="T3" fmla="*/ 3 h 11"/>
                <a:gd name="T4" fmla="*/ 7 w 7"/>
                <a:gd name="T5" fmla="*/ 11 h 11"/>
                <a:gd name="T6" fmla="*/ 7 w 7"/>
                <a:gd name="T7" fmla="*/ 10 h 11"/>
                <a:gd name="T8" fmla="*/ 4 w 7"/>
                <a:gd name="T9" fmla="*/ 2 h 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1">
                  <a:moveTo>
                    <a:pt x="4" y="2"/>
                  </a:moveTo>
                  <a:cubicBezTo>
                    <a:pt x="3" y="0"/>
                    <a:pt x="1" y="0"/>
                    <a:pt x="1" y="3"/>
                  </a:cubicBezTo>
                  <a:cubicBezTo>
                    <a:pt x="0" y="6"/>
                    <a:pt x="3" y="10"/>
                    <a:pt x="7" y="11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6" y="10"/>
                    <a:pt x="5" y="5"/>
                    <a:pt x="4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90"/>
            <p:cNvSpPr/>
            <p:nvPr/>
          </p:nvSpPr>
          <p:spPr bwMode="auto">
            <a:xfrm>
              <a:off x="355600" y="465364"/>
              <a:ext cx="34925" cy="111125"/>
            </a:xfrm>
            <a:custGeom>
              <a:gdLst>
                <a:gd name="T0" fmla="*/ 8 w 8"/>
                <a:gd name="T1" fmla="*/ 25 h 26"/>
                <a:gd name="T2" fmla="*/ 2 w 8"/>
                <a:gd name="T3" fmla="*/ 4 h 26"/>
                <a:gd name="T4" fmla="*/ 0 w 8"/>
                <a:gd name="T5" fmla="*/ 7 h 26"/>
                <a:gd name="T6" fmla="*/ 8 w 8"/>
                <a:gd name="T7" fmla="*/ 26 h 26"/>
                <a:gd name="T8" fmla="*/ 8 w 8"/>
                <a:gd name="T9" fmla="*/ 25 h 2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6">
                  <a:moveTo>
                    <a:pt x="8" y="25"/>
                  </a:moveTo>
                  <a:cubicBezTo>
                    <a:pt x="8" y="25"/>
                    <a:pt x="4" y="11"/>
                    <a:pt x="2" y="4"/>
                  </a:cubicBezTo>
                  <a:cubicBezTo>
                    <a:pt x="1" y="0"/>
                    <a:pt x="0" y="2"/>
                    <a:pt x="0" y="7"/>
                  </a:cubicBezTo>
                  <a:cubicBezTo>
                    <a:pt x="0" y="12"/>
                    <a:pt x="3" y="20"/>
                    <a:pt x="8" y="26"/>
                  </a:cubicBezTo>
                  <a:lnTo>
                    <a:pt x="8" y="25"/>
                  </a:ln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91"/>
            <p:cNvSpPr/>
            <p:nvPr/>
          </p:nvSpPr>
          <p:spPr bwMode="auto">
            <a:xfrm>
              <a:off x="342900" y="543151"/>
              <a:ext cx="34925" cy="71438"/>
            </a:xfrm>
            <a:custGeom>
              <a:gdLst>
                <a:gd name="T0" fmla="*/ 8 w 8"/>
                <a:gd name="T1" fmla="*/ 17 h 17"/>
                <a:gd name="T2" fmla="*/ 8 w 8"/>
                <a:gd name="T3" fmla="*/ 17 h 17"/>
                <a:gd name="T4" fmla="*/ 4 w 8"/>
                <a:gd name="T5" fmla="*/ 4 h 17"/>
                <a:gd name="T6" fmla="*/ 8 w 8"/>
                <a:gd name="T7" fmla="*/ 17 h 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7">
                  <a:moveTo>
                    <a:pt x="8" y="17"/>
                  </a:move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8"/>
                    <a:pt x="4" y="4"/>
                  </a:cubicBezTo>
                  <a:cubicBezTo>
                    <a:pt x="0" y="0"/>
                    <a:pt x="1" y="10"/>
                    <a:pt x="8" y="1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92"/>
            <p:cNvSpPr/>
            <p:nvPr/>
          </p:nvSpPr>
          <p:spPr bwMode="auto">
            <a:xfrm>
              <a:off x="484188" y="576489"/>
              <a:ext cx="55563" cy="30163"/>
            </a:xfrm>
            <a:custGeom>
              <a:gdLst>
                <a:gd name="T0" fmla="*/ 2 w 13"/>
                <a:gd name="T1" fmla="*/ 4 h 7"/>
                <a:gd name="T2" fmla="*/ 13 w 13"/>
                <a:gd name="T3" fmla="*/ 4 h 7"/>
                <a:gd name="T4" fmla="*/ 13 w 13"/>
                <a:gd name="T5" fmla="*/ 4 h 7"/>
                <a:gd name="T6" fmla="*/ 3 w 13"/>
                <a:gd name="T7" fmla="*/ 1 h 7"/>
                <a:gd name="T8" fmla="*/ 2 w 13"/>
                <a:gd name="T9" fmla="*/ 4 h 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">
                  <a:moveTo>
                    <a:pt x="2" y="4"/>
                  </a:moveTo>
                  <a:cubicBezTo>
                    <a:pt x="4" y="7"/>
                    <a:pt x="10" y="7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5" y="3"/>
                    <a:pt x="3" y="1"/>
                  </a:cubicBezTo>
                  <a:cubicBezTo>
                    <a:pt x="1" y="0"/>
                    <a:pt x="0" y="1"/>
                    <a:pt x="2" y="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93"/>
            <p:cNvSpPr/>
            <p:nvPr/>
          </p:nvSpPr>
          <p:spPr bwMode="auto">
            <a:xfrm>
              <a:off x="600075" y="822551"/>
              <a:ext cx="30163" cy="42863"/>
            </a:xfrm>
            <a:custGeom>
              <a:gdLst>
                <a:gd name="T0" fmla="*/ 1 w 7"/>
                <a:gd name="T1" fmla="*/ 9 h 10"/>
                <a:gd name="T2" fmla="*/ 4 w 7"/>
                <a:gd name="T3" fmla="*/ 8 h 10"/>
                <a:gd name="T4" fmla="*/ 5 w 7"/>
                <a:gd name="T5" fmla="*/ 2 h 10"/>
                <a:gd name="T6" fmla="*/ 3 w 7"/>
                <a:gd name="T7" fmla="*/ 4 h 10"/>
                <a:gd name="T8" fmla="*/ 0 w 7"/>
                <a:gd name="T9" fmla="*/ 9 h 10"/>
                <a:gd name="T10" fmla="*/ 1 w 7"/>
                <a:gd name="T11" fmla="*/ 9 h 1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0">
                  <a:moveTo>
                    <a:pt x="1" y="9"/>
                  </a:moveTo>
                  <a:cubicBezTo>
                    <a:pt x="1" y="9"/>
                    <a:pt x="2" y="10"/>
                    <a:pt x="4" y="8"/>
                  </a:cubicBezTo>
                  <a:cubicBezTo>
                    <a:pt x="7" y="7"/>
                    <a:pt x="7" y="3"/>
                    <a:pt x="5" y="2"/>
                  </a:cubicBezTo>
                  <a:cubicBezTo>
                    <a:pt x="3" y="0"/>
                    <a:pt x="3" y="2"/>
                    <a:pt x="3" y="4"/>
                  </a:cubicBezTo>
                  <a:cubicBezTo>
                    <a:pt x="2" y="5"/>
                    <a:pt x="3" y="6"/>
                    <a:pt x="0" y="9"/>
                  </a:cubicBezTo>
                  <a:lnTo>
                    <a:pt x="1" y="9"/>
                  </a:ln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94"/>
            <p:cNvSpPr/>
            <p:nvPr/>
          </p:nvSpPr>
          <p:spPr bwMode="auto">
            <a:xfrm>
              <a:off x="595313" y="1040039"/>
              <a:ext cx="65088" cy="25400"/>
            </a:xfrm>
            <a:custGeom>
              <a:gdLst>
                <a:gd name="T0" fmla="*/ 0 w 15"/>
                <a:gd name="T1" fmla="*/ 1 h 6"/>
                <a:gd name="T2" fmla="*/ 4 w 15"/>
                <a:gd name="T3" fmla="*/ 4 h 6"/>
                <a:gd name="T4" fmla="*/ 13 w 15"/>
                <a:gd name="T5" fmla="*/ 3 h 6"/>
                <a:gd name="T6" fmla="*/ 11 w 15"/>
                <a:gd name="T7" fmla="*/ 1 h 6"/>
                <a:gd name="T8" fmla="*/ 0 w 15"/>
                <a:gd name="T9" fmla="*/ 1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6">
                  <a:moveTo>
                    <a:pt x="0" y="1"/>
                  </a:moveTo>
                  <a:cubicBezTo>
                    <a:pt x="0" y="1"/>
                    <a:pt x="1" y="3"/>
                    <a:pt x="4" y="4"/>
                  </a:cubicBezTo>
                  <a:cubicBezTo>
                    <a:pt x="7" y="6"/>
                    <a:pt x="12" y="6"/>
                    <a:pt x="13" y="3"/>
                  </a:cubicBezTo>
                  <a:cubicBezTo>
                    <a:pt x="15" y="0"/>
                    <a:pt x="13" y="1"/>
                    <a:pt x="11" y="1"/>
                  </a:cubicBezTo>
                  <a:cubicBezTo>
                    <a:pt x="8" y="2"/>
                    <a:pt x="5" y="2"/>
                    <a:pt x="0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95"/>
            <p:cNvSpPr/>
            <p:nvPr/>
          </p:nvSpPr>
          <p:spPr bwMode="auto">
            <a:xfrm>
              <a:off x="638175" y="1014639"/>
              <a:ext cx="42863" cy="25400"/>
            </a:xfrm>
            <a:custGeom>
              <a:gdLst>
                <a:gd name="T0" fmla="*/ 9 w 10"/>
                <a:gd name="T1" fmla="*/ 3 h 6"/>
                <a:gd name="T2" fmla="*/ 7 w 10"/>
                <a:gd name="T3" fmla="*/ 2 h 6"/>
                <a:gd name="T4" fmla="*/ 0 w 10"/>
                <a:gd name="T5" fmla="*/ 3 h 6"/>
                <a:gd name="T6" fmla="*/ 0 w 10"/>
                <a:gd name="T7" fmla="*/ 4 h 6"/>
                <a:gd name="T8" fmla="*/ 3 w 10"/>
                <a:gd name="T9" fmla="*/ 6 h 6"/>
                <a:gd name="T10" fmla="*/ 9 w 10"/>
                <a:gd name="T11" fmla="*/ 3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6">
                  <a:moveTo>
                    <a:pt x="9" y="3"/>
                  </a:moveTo>
                  <a:cubicBezTo>
                    <a:pt x="10" y="0"/>
                    <a:pt x="8" y="1"/>
                    <a:pt x="7" y="2"/>
                  </a:cubicBezTo>
                  <a:cubicBezTo>
                    <a:pt x="6" y="2"/>
                    <a:pt x="4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1" y="5"/>
                    <a:pt x="3" y="6"/>
                  </a:cubicBezTo>
                  <a:cubicBezTo>
                    <a:pt x="5" y="6"/>
                    <a:pt x="9" y="5"/>
                    <a:pt x="9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96"/>
            <p:cNvSpPr/>
            <p:nvPr/>
          </p:nvSpPr>
          <p:spPr bwMode="auto">
            <a:xfrm>
              <a:off x="673100" y="1040039"/>
              <a:ext cx="34925" cy="50800"/>
            </a:xfrm>
            <a:custGeom>
              <a:gdLst>
                <a:gd name="T0" fmla="*/ 7 w 8"/>
                <a:gd name="T1" fmla="*/ 4 h 12"/>
                <a:gd name="T2" fmla="*/ 6 w 8"/>
                <a:gd name="T3" fmla="*/ 12 h 12"/>
                <a:gd name="T4" fmla="*/ 6 w 8"/>
                <a:gd name="T5" fmla="*/ 12 h 12"/>
                <a:gd name="T6" fmla="*/ 7 w 8"/>
                <a:gd name="T7" fmla="*/ 4 h 1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2">
                  <a:moveTo>
                    <a:pt x="7" y="4"/>
                  </a:moveTo>
                  <a:cubicBezTo>
                    <a:pt x="7" y="0"/>
                    <a:pt x="0" y="6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5" y="11"/>
                    <a:pt x="8" y="7"/>
                    <a:pt x="7" y="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97"/>
            <p:cNvSpPr/>
            <p:nvPr/>
          </p:nvSpPr>
          <p:spPr bwMode="auto">
            <a:xfrm>
              <a:off x="454025" y="878114"/>
              <a:ext cx="34925" cy="77788"/>
            </a:xfrm>
            <a:custGeom>
              <a:gdLst>
                <a:gd name="T0" fmla="*/ 4 w 8"/>
                <a:gd name="T1" fmla="*/ 3 h 18"/>
                <a:gd name="T2" fmla="*/ 0 w 8"/>
                <a:gd name="T3" fmla="*/ 17 h 18"/>
                <a:gd name="T4" fmla="*/ 1 w 8"/>
                <a:gd name="T5" fmla="*/ 17 h 18"/>
                <a:gd name="T6" fmla="*/ 4 w 8"/>
                <a:gd name="T7" fmla="*/ 3 h 1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8">
                  <a:moveTo>
                    <a:pt x="4" y="3"/>
                  </a:moveTo>
                  <a:cubicBezTo>
                    <a:pt x="0" y="0"/>
                    <a:pt x="3" y="8"/>
                    <a:pt x="0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8" y="9"/>
                    <a:pt x="4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98"/>
            <p:cNvSpPr/>
            <p:nvPr/>
          </p:nvSpPr>
          <p:spPr bwMode="auto">
            <a:xfrm>
              <a:off x="411163" y="862239"/>
              <a:ext cx="34925" cy="38100"/>
            </a:xfrm>
            <a:custGeom>
              <a:gdLst>
                <a:gd name="T0" fmla="*/ 1 w 8"/>
                <a:gd name="T1" fmla="*/ 9 h 9"/>
                <a:gd name="T2" fmla="*/ 8 w 8"/>
                <a:gd name="T3" fmla="*/ 3 h 9"/>
                <a:gd name="T4" fmla="*/ 0 w 8"/>
                <a:gd name="T5" fmla="*/ 9 h 9"/>
                <a:gd name="T6" fmla="*/ 1 w 8"/>
                <a:gd name="T7" fmla="*/ 9 h 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1" y="9"/>
                  </a:moveTo>
                  <a:cubicBezTo>
                    <a:pt x="0" y="9"/>
                    <a:pt x="8" y="8"/>
                    <a:pt x="8" y="3"/>
                  </a:cubicBezTo>
                  <a:cubicBezTo>
                    <a:pt x="6" y="0"/>
                    <a:pt x="4" y="3"/>
                    <a:pt x="0" y="9"/>
                  </a:cubicBezTo>
                  <a:lnTo>
                    <a:pt x="1" y="9"/>
                  </a:ln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99"/>
            <p:cNvSpPr/>
            <p:nvPr/>
          </p:nvSpPr>
          <p:spPr bwMode="auto">
            <a:xfrm>
              <a:off x="750888" y="1308326"/>
              <a:ext cx="46038" cy="38100"/>
            </a:xfrm>
            <a:custGeom>
              <a:gdLst>
                <a:gd name="T0" fmla="*/ 11 w 11"/>
                <a:gd name="T1" fmla="*/ 3 h 9"/>
                <a:gd name="T2" fmla="*/ 8 w 11"/>
                <a:gd name="T3" fmla="*/ 3 h 9"/>
                <a:gd name="T4" fmla="*/ 0 w 11"/>
                <a:gd name="T5" fmla="*/ 8 h 9"/>
                <a:gd name="T6" fmla="*/ 0 w 11"/>
                <a:gd name="T7" fmla="*/ 8 h 9"/>
                <a:gd name="T8" fmla="*/ 5 w 11"/>
                <a:gd name="T9" fmla="*/ 9 h 9"/>
                <a:gd name="T10" fmla="*/ 11 w 11"/>
                <a:gd name="T11" fmla="*/ 3 h 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9">
                  <a:moveTo>
                    <a:pt x="11" y="3"/>
                  </a:moveTo>
                  <a:cubicBezTo>
                    <a:pt x="11" y="0"/>
                    <a:pt x="9" y="2"/>
                    <a:pt x="8" y="3"/>
                  </a:cubicBezTo>
                  <a:cubicBezTo>
                    <a:pt x="7" y="5"/>
                    <a:pt x="4" y="7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2" y="9"/>
                    <a:pt x="5" y="9"/>
                  </a:cubicBezTo>
                  <a:cubicBezTo>
                    <a:pt x="8" y="9"/>
                    <a:pt x="11" y="6"/>
                    <a:pt x="11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100"/>
            <p:cNvSpPr/>
            <p:nvPr/>
          </p:nvSpPr>
          <p:spPr bwMode="auto">
            <a:xfrm>
              <a:off x="771525" y="1278164"/>
              <a:ext cx="30163" cy="25400"/>
            </a:xfrm>
            <a:custGeom>
              <a:gdLst>
                <a:gd name="T0" fmla="*/ 6 w 7"/>
                <a:gd name="T1" fmla="*/ 3 h 6"/>
                <a:gd name="T2" fmla="*/ 0 w 7"/>
                <a:gd name="T3" fmla="*/ 6 h 6"/>
                <a:gd name="T4" fmla="*/ 1 w 7"/>
                <a:gd name="T5" fmla="*/ 6 h 6"/>
                <a:gd name="T6" fmla="*/ 6 w 7"/>
                <a:gd name="T7" fmla="*/ 3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6">
                  <a:moveTo>
                    <a:pt x="6" y="3"/>
                  </a:moveTo>
                  <a:cubicBezTo>
                    <a:pt x="7" y="0"/>
                    <a:pt x="2" y="0"/>
                    <a:pt x="0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5" y="6"/>
                    <a:pt x="6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101"/>
            <p:cNvSpPr/>
            <p:nvPr/>
          </p:nvSpPr>
          <p:spPr bwMode="auto">
            <a:xfrm>
              <a:off x="849313" y="1325789"/>
              <a:ext cx="46038" cy="25400"/>
            </a:xfrm>
            <a:custGeom>
              <a:gdLst>
                <a:gd name="T0" fmla="*/ 1 w 11"/>
                <a:gd name="T1" fmla="*/ 3 h 6"/>
                <a:gd name="T2" fmla="*/ 11 w 11"/>
                <a:gd name="T3" fmla="*/ 3 h 6"/>
                <a:gd name="T4" fmla="*/ 10 w 11"/>
                <a:gd name="T5" fmla="*/ 3 h 6"/>
                <a:gd name="T6" fmla="*/ 3 w 11"/>
                <a:gd name="T7" fmla="*/ 1 h 6"/>
                <a:gd name="T8" fmla="*/ 1 w 11"/>
                <a:gd name="T9" fmla="*/ 3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6">
                  <a:moveTo>
                    <a:pt x="1" y="3"/>
                  </a:moveTo>
                  <a:cubicBezTo>
                    <a:pt x="3" y="6"/>
                    <a:pt x="8" y="6"/>
                    <a:pt x="11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5" y="1"/>
                    <a:pt x="3" y="1"/>
                  </a:cubicBezTo>
                  <a:cubicBezTo>
                    <a:pt x="1" y="0"/>
                    <a:pt x="0" y="1"/>
                    <a:pt x="1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102"/>
            <p:cNvSpPr/>
            <p:nvPr/>
          </p:nvSpPr>
          <p:spPr bwMode="auto">
            <a:xfrm>
              <a:off x="809625" y="1108301"/>
              <a:ext cx="42863" cy="47625"/>
            </a:xfrm>
            <a:custGeom>
              <a:gdLst>
                <a:gd name="T0" fmla="*/ 8 w 10"/>
                <a:gd name="T1" fmla="*/ 11 h 11"/>
                <a:gd name="T2" fmla="*/ 8 w 10"/>
                <a:gd name="T3" fmla="*/ 11 h 11"/>
                <a:gd name="T4" fmla="*/ 4 w 10"/>
                <a:gd name="T5" fmla="*/ 0 h 11"/>
                <a:gd name="T6" fmla="*/ 8 w 10"/>
                <a:gd name="T7" fmla="*/ 11 h 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1">
                  <a:moveTo>
                    <a:pt x="8" y="11"/>
                  </a:moveTo>
                  <a:cubicBezTo>
                    <a:pt x="8" y="11"/>
                    <a:pt x="8" y="11"/>
                    <a:pt x="8" y="11"/>
                  </a:cubicBezTo>
                  <a:cubicBezTo>
                    <a:pt x="8" y="11"/>
                    <a:pt x="10" y="3"/>
                    <a:pt x="4" y="0"/>
                  </a:cubicBezTo>
                  <a:cubicBezTo>
                    <a:pt x="0" y="0"/>
                    <a:pt x="4" y="4"/>
                    <a:pt x="8" y="1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103"/>
            <p:cNvSpPr/>
            <p:nvPr/>
          </p:nvSpPr>
          <p:spPr bwMode="auto">
            <a:xfrm>
              <a:off x="806450" y="1070201"/>
              <a:ext cx="30163" cy="25400"/>
            </a:xfrm>
            <a:custGeom>
              <a:gdLst>
                <a:gd name="T0" fmla="*/ 7 w 7"/>
                <a:gd name="T1" fmla="*/ 6 h 6"/>
                <a:gd name="T2" fmla="*/ 7 w 7"/>
                <a:gd name="T3" fmla="*/ 6 h 6"/>
                <a:gd name="T4" fmla="*/ 3 w 7"/>
                <a:gd name="T5" fmla="*/ 1 h 6"/>
                <a:gd name="T6" fmla="*/ 7 w 7"/>
                <a:gd name="T7" fmla="*/ 6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6">
                  <a:moveTo>
                    <a:pt x="7" y="6"/>
                  </a:move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0"/>
                    <a:pt x="3" y="1"/>
                  </a:cubicBezTo>
                  <a:cubicBezTo>
                    <a:pt x="0" y="1"/>
                    <a:pt x="2" y="5"/>
                    <a:pt x="7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104"/>
            <p:cNvSpPr/>
            <p:nvPr/>
          </p:nvSpPr>
          <p:spPr bwMode="auto">
            <a:xfrm>
              <a:off x="754063" y="1108301"/>
              <a:ext cx="34925" cy="30163"/>
            </a:xfrm>
            <a:custGeom>
              <a:gdLst>
                <a:gd name="T0" fmla="*/ 6 w 8"/>
                <a:gd name="T1" fmla="*/ 2 h 7"/>
                <a:gd name="T2" fmla="*/ 3 w 8"/>
                <a:gd name="T3" fmla="*/ 2 h 7"/>
                <a:gd name="T4" fmla="*/ 0 w 8"/>
                <a:gd name="T5" fmla="*/ 6 h 7"/>
                <a:gd name="T6" fmla="*/ 0 w 8"/>
                <a:gd name="T7" fmla="*/ 6 h 7"/>
                <a:gd name="T8" fmla="*/ 3 w 8"/>
                <a:gd name="T9" fmla="*/ 6 h 7"/>
                <a:gd name="T10" fmla="*/ 6 w 8"/>
                <a:gd name="T11" fmla="*/ 2 h 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7">
                  <a:moveTo>
                    <a:pt x="6" y="2"/>
                  </a:moveTo>
                  <a:cubicBezTo>
                    <a:pt x="5" y="0"/>
                    <a:pt x="3" y="2"/>
                    <a:pt x="3" y="2"/>
                  </a:cubicBezTo>
                  <a:cubicBezTo>
                    <a:pt x="3" y="2"/>
                    <a:pt x="2" y="3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1" y="7"/>
                    <a:pt x="3" y="6"/>
                  </a:cubicBezTo>
                  <a:cubicBezTo>
                    <a:pt x="5" y="7"/>
                    <a:pt x="8" y="3"/>
                    <a:pt x="6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105"/>
            <p:cNvSpPr/>
            <p:nvPr/>
          </p:nvSpPr>
          <p:spPr bwMode="auto">
            <a:xfrm>
              <a:off x="325438" y="303439"/>
              <a:ext cx="34925" cy="30163"/>
            </a:xfrm>
            <a:custGeom>
              <a:gdLst>
                <a:gd name="T0" fmla="*/ 6 w 8"/>
                <a:gd name="T1" fmla="*/ 3 h 7"/>
                <a:gd name="T2" fmla="*/ 0 w 8"/>
                <a:gd name="T3" fmla="*/ 7 h 7"/>
                <a:gd name="T4" fmla="*/ 0 w 8"/>
                <a:gd name="T5" fmla="*/ 7 h 7"/>
                <a:gd name="T6" fmla="*/ 6 w 8"/>
                <a:gd name="T7" fmla="*/ 3 h 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6" y="3"/>
                  </a:moveTo>
                  <a:cubicBezTo>
                    <a:pt x="8" y="0"/>
                    <a:pt x="0" y="0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6"/>
                    <a:pt x="5" y="5"/>
                    <a:pt x="6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106"/>
            <p:cNvSpPr/>
            <p:nvPr/>
          </p:nvSpPr>
          <p:spPr bwMode="auto">
            <a:xfrm>
              <a:off x="330200" y="287564"/>
              <a:ext cx="25400" cy="20638"/>
            </a:xfrm>
            <a:custGeom>
              <a:gdLst>
                <a:gd name="T0" fmla="*/ 5 w 6"/>
                <a:gd name="T1" fmla="*/ 3 h 5"/>
                <a:gd name="T2" fmla="*/ 4 w 6"/>
                <a:gd name="T3" fmla="*/ 0 h 5"/>
                <a:gd name="T4" fmla="*/ 0 w 6"/>
                <a:gd name="T5" fmla="*/ 4 h 5"/>
                <a:gd name="T6" fmla="*/ 0 w 6"/>
                <a:gd name="T7" fmla="*/ 4 h 5"/>
                <a:gd name="T8" fmla="*/ 5 w 6"/>
                <a:gd name="T9" fmla="*/ 3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5" y="3"/>
                  </a:moveTo>
                  <a:cubicBezTo>
                    <a:pt x="6" y="2"/>
                    <a:pt x="6" y="1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4" y="5"/>
                    <a:pt x="5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107"/>
            <p:cNvSpPr/>
            <p:nvPr/>
          </p:nvSpPr>
          <p:spPr bwMode="auto">
            <a:xfrm>
              <a:off x="365125" y="163739"/>
              <a:ext cx="46038" cy="30163"/>
            </a:xfrm>
            <a:custGeom>
              <a:gdLst>
                <a:gd name="T0" fmla="*/ 8 w 11"/>
                <a:gd name="T1" fmla="*/ 5 h 7"/>
                <a:gd name="T2" fmla="*/ 0 w 11"/>
                <a:gd name="T3" fmla="*/ 7 h 7"/>
                <a:gd name="T4" fmla="*/ 0 w 11"/>
                <a:gd name="T5" fmla="*/ 7 h 7"/>
                <a:gd name="T6" fmla="*/ 8 w 11"/>
                <a:gd name="T7" fmla="*/ 5 h 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7">
                  <a:moveTo>
                    <a:pt x="8" y="5"/>
                  </a:moveTo>
                  <a:cubicBezTo>
                    <a:pt x="11" y="3"/>
                    <a:pt x="3" y="0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6" y="7"/>
                    <a:pt x="8" y="5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108"/>
            <p:cNvSpPr/>
            <p:nvPr/>
          </p:nvSpPr>
          <p:spPr bwMode="auto">
            <a:xfrm>
              <a:off x="385763" y="151039"/>
              <a:ext cx="25400" cy="20638"/>
            </a:xfrm>
            <a:custGeom>
              <a:gdLst>
                <a:gd name="T0" fmla="*/ 5 w 6"/>
                <a:gd name="T1" fmla="*/ 4 h 5"/>
                <a:gd name="T2" fmla="*/ 5 w 6"/>
                <a:gd name="T3" fmla="*/ 1 h 5"/>
                <a:gd name="T4" fmla="*/ 0 w 6"/>
                <a:gd name="T5" fmla="*/ 3 h 5"/>
                <a:gd name="T6" fmla="*/ 0 w 6"/>
                <a:gd name="T7" fmla="*/ 3 h 5"/>
                <a:gd name="T8" fmla="*/ 5 w 6"/>
                <a:gd name="T9" fmla="*/ 4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5" y="4"/>
                  </a:moveTo>
                  <a:cubicBezTo>
                    <a:pt x="6" y="3"/>
                    <a:pt x="6" y="2"/>
                    <a:pt x="5" y="1"/>
                  </a:cubicBezTo>
                  <a:cubicBezTo>
                    <a:pt x="4" y="0"/>
                    <a:pt x="0" y="0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3" y="5"/>
                    <a:pt x="5" y="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109"/>
            <p:cNvSpPr/>
            <p:nvPr/>
          </p:nvSpPr>
          <p:spPr bwMode="auto">
            <a:xfrm>
              <a:off x="458788" y="857476"/>
              <a:ext cx="30163" cy="25400"/>
            </a:xfrm>
            <a:custGeom>
              <a:gdLst>
                <a:gd name="T0" fmla="*/ 7 w 7"/>
                <a:gd name="T1" fmla="*/ 6 h 6"/>
                <a:gd name="T2" fmla="*/ 7 w 7"/>
                <a:gd name="T3" fmla="*/ 6 h 6"/>
                <a:gd name="T4" fmla="*/ 3 w 7"/>
                <a:gd name="T5" fmla="*/ 0 h 6"/>
                <a:gd name="T6" fmla="*/ 7 w 7"/>
                <a:gd name="T7" fmla="*/ 6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6">
                  <a:moveTo>
                    <a:pt x="7" y="6"/>
                  </a:move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0"/>
                    <a:pt x="3" y="0"/>
                  </a:cubicBezTo>
                  <a:cubicBezTo>
                    <a:pt x="0" y="1"/>
                    <a:pt x="2" y="4"/>
                    <a:pt x="7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110"/>
            <p:cNvSpPr/>
            <p:nvPr/>
          </p:nvSpPr>
          <p:spPr bwMode="auto">
            <a:xfrm>
              <a:off x="450850" y="819376"/>
              <a:ext cx="28575" cy="25400"/>
            </a:xfrm>
            <a:custGeom>
              <a:gdLst>
                <a:gd name="T0" fmla="*/ 3 w 7"/>
                <a:gd name="T1" fmla="*/ 0 h 6"/>
                <a:gd name="T2" fmla="*/ 7 w 7"/>
                <a:gd name="T3" fmla="*/ 6 h 6"/>
                <a:gd name="T4" fmla="*/ 7 w 7"/>
                <a:gd name="T5" fmla="*/ 6 h 6"/>
                <a:gd name="T6" fmla="*/ 3 w 7"/>
                <a:gd name="T7" fmla="*/ 0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6">
                  <a:moveTo>
                    <a:pt x="3" y="0"/>
                  </a:moveTo>
                  <a:cubicBezTo>
                    <a:pt x="0" y="1"/>
                    <a:pt x="2" y="4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0"/>
                    <a:pt x="3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111"/>
            <p:cNvSpPr/>
            <p:nvPr/>
          </p:nvSpPr>
          <p:spPr bwMode="auto">
            <a:xfrm>
              <a:off x="398463" y="730476"/>
              <a:ext cx="55563" cy="28575"/>
            </a:xfrm>
            <a:custGeom>
              <a:gdLst>
                <a:gd name="T0" fmla="*/ 4 w 13"/>
                <a:gd name="T1" fmla="*/ 0 h 7"/>
                <a:gd name="T2" fmla="*/ 13 w 13"/>
                <a:gd name="T3" fmla="*/ 7 h 7"/>
                <a:gd name="T4" fmla="*/ 13 w 13"/>
                <a:gd name="T5" fmla="*/ 6 h 7"/>
                <a:gd name="T6" fmla="*/ 4 w 13"/>
                <a:gd name="T7" fmla="*/ 0 h 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7">
                  <a:moveTo>
                    <a:pt x="4" y="0"/>
                  </a:moveTo>
                  <a:cubicBezTo>
                    <a:pt x="0" y="0"/>
                    <a:pt x="5" y="5"/>
                    <a:pt x="13" y="7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7"/>
                    <a:pt x="9" y="0"/>
                    <a:pt x="4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val="1565693265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8523212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96767624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7E758-588F-4899-AA46-02F3C5B0547D}" type="datetimeFigureOut">
              <a:rPr lang="zh-CN" altLang="en-US" smtClean="0"/>
              <a:t>2018/5/24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5E7C8-8D38-468A-8CEF-B3882896E78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val="69847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7647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emf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emf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6.png" Type="http://schemas.openxmlformats.org/officeDocument/2006/relationships/image"/><Relationship Id="rId3" Target="../media/image7.png" Type="http://schemas.openxmlformats.org/officeDocument/2006/relationships/image"/><Relationship Id="rId4" Target="../media/image8.png" Type="http://schemas.openxmlformats.org/officeDocument/2006/relationships/image"/><Relationship Id="rId5" Target="../media/image9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emf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emf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emf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emf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1.xml" Type="http://schemas.openxmlformats.org/officeDocument/2006/relationships/chart"/><Relationship Id="rId3" Target="../charts/chart2.xml" Type="http://schemas.openxmlformats.org/officeDocument/2006/relationships/char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emf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4" name="图片 1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4182" y="3673929"/>
            <a:ext cx="1862363" cy="3441929"/>
          </a:xfrm>
          <a:prstGeom prst="rect">
            <a:avLst/>
          </a:prstGeom>
        </p:spPr>
      </p:pic>
      <p:grpSp>
        <p:nvGrpSpPr>
          <p:cNvPr id="140" name="组合 139"/>
          <p:cNvGrpSpPr/>
          <p:nvPr/>
        </p:nvGrpSpPr>
        <p:grpSpPr>
          <a:xfrm>
            <a:off x="2365830" y="1107212"/>
            <a:ext cx="7503886" cy="1469572"/>
            <a:chOff x="0" y="1923258"/>
            <a:chExt cx="12281873" cy="1469572"/>
          </a:xfrm>
        </p:grpSpPr>
        <p:cxnSp>
          <p:nvCxnSpPr>
            <p:cNvPr id="135" name="直接连接符 134"/>
            <p:cNvCxnSpPr/>
            <p:nvPr/>
          </p:nvCxnSpPr>
          <p:spPr>
            <a:xfrm>
              <a:off x="0" y="2119050"/>
              <a:ext cx="12192000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/>
            <p:cNvCxnSpPr/>
            <p:nvPr/>
          </p:nvCxnSpPr>
          <p:spPr>
            <a:xfrm>
              <a:off x="0" y="3269112"/>
              <a:ext cx="12192000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矩形 138"/>
            <p:cNvSpPr/>
            <p:nvPr/>
          </p:nvSpPr>
          <p:spPr>
            <a:xfrm>
              <a:off x="89873" y="1923258"/>
              <a:ext cx="12192000" cy="14695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 sz="4400">
                  <a:solidFill>
                    <a:srgbClr val="421D04"/>
                  </a:solidFill>
                  <a:latin charset="-122" panose="02010509060101010101" pitchFamily="49" typeface="幼圆"/>
                  <a:ea charset="-122" panose="02010509060101010101" pitchFamily="49" typeface="幼圆"/>
                </a:rPr>
                <a:t>请输入标题</a:t>
              </a:r>
            </a:p>
          </p:txBody>
        </p:sp>
      </p:grpSp>
      <p:sp>
        <p:nvSpPr>
          <p:cNvPr id="141" name="椭圆 140"/>
          <p:cNvSpPr/>
          <p:nvPr/>
        </p:nvSpPr>
        <p:spPr>
          <a:xfrm>
            <a:off x="2365830" y="1303004"/>
            <a:ext cx="587784" cy="587784"/>
          </a:xfrm>
          <a:prstGeom prst="ellipse">
            <a:avLst/>
          </a:prstGeom>
          <a:gradFill flip="none" rotWithShape="1">
            <a:gsLst>
              <a:gs pos="15000">
                <a:srgbClr val="FFFEAB"/>
              </a:gs>
              <a:gs pos="31000">
                <a:srgbClr val="FBB752">
                  <a:alpha val="69804"/>
                </a:srgbClr>
              </a:gs>
              <a:gs pos="61000">
                <a:srgbClr val="FFFB6C">
                  <a:alpha val="0"/>
                </a:srgbClr>
              </a:gs>
            </a:gsLst>
            <a:path path="circle">
              <a:fillToRect b="50000" l="50000" r="50000" t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圆角矩形 3"/>
          <p:cNvSpPr/>
          <p:nvPr/>
        </p:nvSpPr>
        <p:spPr>
          <a:xfrm>
            <a:off x="6705601" y="4354286"/>
            <a:ext cx="3294743" cy="638628"/>
          </a:xfrm>
          <a:prstGeom prst="roundRect">
            <a:avLst>
              <a:gd fmla="val 31620" name="adj"/>
            </a:avLst>
          </a:prstGeom>
          <a:solidFill>
            <a:srgbClr val="421D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/>
              <a:t>汇报人：陌上花开</a:t>
            </a:r>
          </a:p>
        </p:txBody>
      </p:sp>
    </p:spTree>
    <p:extLst>
      <p:ext uri="{BB962C8B-B14F-4D97-AF65-F5344CB8AC3E}">
        <p14:creationId val="2024430689"/>
      </p:ext>
    </p:extLst>
  </p:cSld>
  <p:clrMapOvr>
    <a:masterClrMapping/>
  </p:clrMapOvr>
  <mc:AlternateContent>
    <mc:Choice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1000" id="7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11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1" id="13" nodeType="after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14"/>
                                        <p:tgtEl>
                                          <p:spTgt spid="1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accel="50000" decel="50000" fill="hold" grpId="3" id="15" nodeType="withEffect" presetClass="path" presetID="63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04167E-06 -3.7037E-07 L 0.58698 -3.7037E-07" pathEditMode="relative" ptsTypes="AA" rAng="0">
                                      <p:cBhvr>
                                        <p:cTn dur="2000" fill="hold" id="16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9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0" id="19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20" nodeType="withEffect" presetClass="exit" presetID="10" presetSubtype="0">
                                  <p:stCondLst>
                                    <p:cond delay="1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1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1"/>
      <p:bldP grpId="1" spid="141"/>
      <p:bldP grpId="2" spid="141"/>
      <p:bldP grpId="3" spid="141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10472693" y="2932630"/>
            <a:ext cx="819945" cy="819945"/>
          </a:xfrm>
          <a:prstGeom prst="ellipse">
            <a:avLst/>
          </a:prstGeom>
          <a:gradFill>
            <a:gsLst>
              <a:gs pos="15000">
                <a:srgbClr val="FFFEAA"/>
              </a:gs>
              <a:gs pos="31000">
                <a:srgbClr val="FBB752">
                  <a:alpha val="70000"/>
                </a:srgbClr>
              </a:gs>
              <a:gs pos="63000">
                <a:srgbClr val="FFFB6C">
                  <a:alpha val="0"/>
                </a:srgbClr>
              </a:gs>
            </a:gsLst>
            <a:path path="shape">
              <a:fillToRect b="50000" l="50000" r="50000" t="50000"/>
            </a:path>
          </a:gradFill>
          <a:ln>
            <a:noFill/>
          </a:ln>
          <a:effectLst>
            <a:glow rad="127000">
              <a:srgbClr val="5D552C">
                <a:alpha val="4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5569096" y="2932630"/>
            <a:ext cx="819945" cy="819945"/>
          </a:xfrm>
          <a:prstGeom prst="ellipse">
            <a:avLst/>
          </a:prstGeom>
          <a:gradFill>
            <a:gsLst>
              <a:gs pos="15000">
                <a:srgbClr val="FFFEAA"/>
              </a:gs>
              <a:gs pos="31000">
                <a:srgbClr val="FBB752">
                  <a:alpha val="70000"/>
                </a:srgbClr>
              </a:gs>
              <a:gs pos="63000">
                <a:srgbClr val="FFFB6C">
                  <a:alpha val="0"/>
                </a:srgbClr>
              </a:gs>
            </a:gsLst>
            <a:path path="shape">
              <a:fillToRect b="50000" l="50000" r="50000" t="50000"/>
            </a:path>
          </a:gradFill>
          <a:ln>
            <a:noFill/>
          </a:ln>
          <a:effectLst>
            <a:glow rad="127000">
              <a:srgbClr val="5D552C">
                <a:alpha val="4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8054790" y="2932630"/>
            <a:ext cx="819945" cy="819945"/>
          </a:xfrm>
          <a:prstGeom prst="ellipse">
            <a:avLst/>
          </a:prstGeom>
          <a:gradFill>
            <a:gsLst>
              <a:gs pos="15000">
                <a:srgbClr val="FFFEAA"/>
              </a:gs>
              <a:gs pos="31000">
                <a:srgbClr val="FBB752">
                  <a:alpha val="70000"/>
                </a:srgbClr>
              </a:gs>
              <a:gs pos="63000">
                <a:srgbClr val="FFFB6C">
                  <a:alpha val="0"/>
                </a:srgbClr>
              </a:gs>
            </a:gsLst>
            <a:path path="shape">
              <a:fillToRect b="50000" l="50000" r="50000" t="50000"/>
            </a:path>
          </a:gradFill>
          <a:ln>
            <a:noFill/>
          </a:ln>
          <a:effectLst>
            <a:glow rad="127000">
              <a:srgbClr val="5D552C">
                <a:alpha val="4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082345" y="2932630"/>
            <a:ext cx="819945" cy="819945"/>
          </a:xfrm>
          <a:prstGeom prst="ellipse">
            <a:avLst/>
          </a:prstGeom>
          <a:gradFill>
            <a:gsLst>
              <a:gs pos="15000">
                <a:srgbClr val="FFFEAA"/>
              </a:gs>
              <a:gs pos="31000">
                <a:srgbClr val="FBB752">
                  <a:alpha val="70000"/>
                </a:srgbClr>
              </a:gs>
              <a:gs pos="63000">
                <a:srgbClr val="FFFB6C">
                  <a:alpha val="0"/>
                </a:srgbClr>
              </a:gs>
            </a:gsLst>
            <a:path path="shape">
              <a:fillToRect b="50000" l="50000" r="50000" t="50000"/>
            </a:path>
          </a:gradFill>
          <a:ln>
            <a:noFill/>
          </a:ln>
          <a:effectLst>
            <a:glow rad="127000">
              <a:srgbClr val="5D552C">
                <a:alpha val="4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595594" y="2932630"/>
            <a:ext cx="819945" cy="819945"/>
          </a:xfrm>
          <a:prstGeom prst="ellipse">
            <a:avLst/>
          </a:prstGeom>
          <a:gradFill>
            <a:gsLst>
              <a:gs pos="15000">
                <a:srgbClr val="FFFEAA"/>
              </a:gs>
              <a:gs pos="31000">
                <a:srgbClr val="FBB752">
                  <a:alpha val="70000"/>
                </a:srgbClr>
              </a:gs>
              <a:gs pos="63000">
                <a:srgbClr val="FFFB6C">
                  <a:alpha val="0"/>
                </a:srgbClr>
              </a:gs>
            </a:gsLst>
            <a:path path="shape">
              <a:fillToRect b="50000" l="50000" r="50000" t="50000"/>
            </a:path>
          </a:gradFill>
          <a:ln>
            <a:noFill/>
          </a:ln>
          <a:effectLst>
            <a:glow rad="127000">
              <a:srgbClr val="5D552C">
                <a:alpha val="4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10745719" y="3199646"/>
            <a:ext cx="316871" cy="316871"/>
          </a:xfrm>
          <a:prstGeom prst="ellipse">
            <a:avLst/>
          </a:prstGeom>
          <a:solidFill>
            <a:srgbClr val="421D0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3111684" y="2996798"/>
            <a:ext cx="707101" cy="733631"/>
            <a:chOff x="3111684" y="2920598"/>
            <a:chExt cx="707101" cy="733631"/>
          </a:xfrm>
          <a:solidFill>
            <a:srgbClr val="F8AA76"/>
          </a:solidFill>
        </p:grpSpPr>
        <p:sp>
          <p:nvSpPr>
            <p:cNvPr id="9" name="椭圆 8"/>
            <p:cNvSpPr/>
            <p:nvPr/>
          </p:nvSpPr>
          <p:spPr>
            <a:xfrm>
              <a:off x="3321877" y="3123446"/>
              <a:ext cx="316871" cy="316871"/>
            </a:xfrm>
            <a:prstGeom prst="ellipse">
              <a:avLst/>
            </a:prstGeom>
            <a:solidFill>
              <a:srgbClr val="FBB75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任意多边形 9"/>
            <p:cNvSpPr/>
            <p:nvPr/>
          </p:nvSpPr>
          <p:spPr>
            <a:xfrm>
              <a:off x="3111684" y="2920598"/>
              <a:ext cx="707101" cy="733631"/>
            </a:xfrm>
            <a:custGeom>
              <a:gdLst>
                <a:gd fmla="*/ 378513 w 707101" name="connsiteX0"/>
                <a:gd fmla="*/ 180 h 733631" name="connsiteY0"/>
                <a:gd fmla="*/ 684443 w 707101" name="connsiteX1"/>
                <a:gd fmla="*/ 183370 h 733631" name="connsiteY1"/>
                <a:gd fmla="*/ 707101 w 707101" name="connsiteX2"/>
                <a:gd fmla="*/ 232035 h 733631" name="connsiteY2"/>
                <a:gd fmla="*/ 583897 w 707101" name="connsiteX3"/>
                <a:gd fmla="*/ 232035 h 733631" name="connsiteY3"/>
                <a:gd fmla="*/ 565974 w 707101" name="connsiteX4"/>
                <a:gd fmla="*/ 200834 h 733631" name="connsiteY4"/>
                <a:gd fmla="*/ 329856 w 707101" name="connsiteX5"/>
                <a:gd fmla="*/ 110210 h 733631" name="connsiteY5"/>
                <a:gd fmla="*/ 108061 w 707101" name="connsiteX6"/>
                <a:gd fmla="*/ 350523 h 733631" name="connsiteY6"/>
                <a:gd fmla="*/ 297976 w 707101" name="connsiteX7"/>
                <a:gd fmla="*/ 616749 h 733631" name="connsiteY7"/>
                <a:gd fmla="*/ 543593 w 707101" name="connsiteX8"/>
                <a:gd fmla="*/ 556445 h 733631" name="connsiteY8"/>
                <a:gd fmla="*/ 548959 w 707101" name="connsiteX9"/>
                <a:gd fmla="*/ 549345 h 733631" name="connsiteY9"/>
                <a:gd fmla="*/ 683643 w 707101" name="connsiteX10"/>
                <a:gd fmla="*/ 549345 h 733631" name="connsiteY10"/>
                <a:gd fmla="*/ 658937 w 707101" name="connsiteX11"/>
                <a:gd fmla="*/ 588623 h 733631" name="connsiteY11"/>
                <a:gd fmla="*/ 269428 w 707101" name="connsiteX12"/>
                <a:gd fmla="*/ 720431 h 733631" name="connsiteY12"/>
                <a:gd fmla="*/ 731 w 707101" name="connsiteX13"/>
                <a:gd fmla="*/ 343767 h 733631" name="connsiteY13"/>
                <a:gd fmla="*/ 314534 w 707101" name="connsiteX14"/>
                <a:gd fmla="*/ 3765 h 733631" name="connsiteY14"/>
                <a:gd fmla="*/ 378513 w 707101" name="connsiteX15"/>
                <a:gd fmla="*/ 180 h 733631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733631" w="707101">
                  <a:moveTo>
                    <a:pt x="378513" y="180"/>
                  </a:moveTo>
                  <a:cubicBezTo>
                    <a:pt x="505105" y="4162"/>
                    <a:pt x="621163" y="73657"/>
                    <a:pt x="684443" y="183370"/>
                  </a:cubicBezTo>
                  <a:lnTo>
                    <a:pt x="707101" y="232035"/>
                  </a:lnTo>
                  <a:lnTo>
                    <a:pt x="583897" y="232035"/>
                  </a:lnTo>
                  <a:lnTo>
                    <a:pt x="565974" y="200834"/>
                  </a:lnTo>
                  <a:cubicBezTo>
                    <a:pt x="509642" y="133261"/>
                    <a:pt x="420983" y="97093"/>
                    <a:pt x="329856" y="110210"/>
                  </a:cubicBezTo>
                  <a:cubicBezTo>
                    <a:pt x="208352" y="127699"/>
                    <a:pt x="115771" y="228010"/>
                    <a:pt x="108061" y="350523"/>
                  </a:cubicBezTo>
                  <a:cubicBezTo>
                    <a:pt x="100350" y="473037"/>
                    <a:pt x="179624" y="584163"/>
                    <a:pt x="297976" y="616749"/>
                  </a:cubicBezTo>
                  <a:cubicBezTo>
                    <a:pt x="386740" y="641188"/>
                    <a:pt x="479234" y="616422"/>
                    <a:pt x="543593" y="556445"/>
                  </a:cubicBezTo>
                  <a:lnTo>
                    <a:pt x="548959" y="549345"/>
                  </a:lnTo>
                  <a:lnTo>
                    <a:pt x="683643" y="549345"/>
                  </a:lnTo>
                  <a:lnTo>
                    <a:pt x="658937" y="588623"/>
                  </a:lnTo>
                  <a:cubicBezTo>
                    <a:pt x="569644" y="706355"/>
                    <a:pt x="415945" y="760771"/>
                    <a:pt x="269428" y="720431"/>
                  </a:cubicBezTo>
                  <a:cubicBezTo>
                    <a:pt x="101980" y="674328"/>
                    <a:pt x="-10178" y="517103"/>
                    <a:pt x="731" y="343767"/>
                  </a:cubicBezTo>
                  <a:cubicBezTo>
                    <a:pt x="11641" y="170431"/>
                    <a:pt x="142627" y="28509"/>
                    <a:pt x="314534" y="3765"/>
                  </a:cubicBezTo>
                  <a:cubicBezTo>
                    <a:pt x="336023" y="672"/>
                    <a:pt x="357414" y="-484"/>
                    <a:pt x="378513" y="18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601386" y="2996798"/>
            <a:ext cx="707101" cy="733631"/>
            <a:chOff x="5601386" y="2920598"/>
            <a:chExt cx="707101" cy="733631"/>
          </a:xfrm>
        </p:grpSpPr>
        <p:sp>
          <p:nvSpPr>
            <p:cNvPr id="12" name="椭圆 11"/>
            <p:cNvSpPr/>
            <p:nvPr/>
          </p:nvSpPr>
          <p:spPr>
            <a:xfrm>
              <a:off x="5820634" y="3123446"/>
              <a:ext cx="316871" cy="316871"/>
            </a:xfrm>
            <a:prstGeom prst="ellipse">
              <a:avLst/>
            </a:prstGeom>
            <a:solidFill>
              <a:srgbClr val="75594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任意多边形 12"/>
            <p:cNvSpPr/>
            <p:nvPr/>
          </p:nvSpPr>
          <p:spPr>
            <a:xfrm>
              <a:off x="5601386" y="2920598"/>
              <a:ext cx="707101" cy="733631"/>
            </a:xfrm>
            <a:custGeom>
              <a:gdLst>
                <a:gd fmla="*/ 378513 w 707101" name="connsiteX0"/>
                <a:gd fmla="*/ 180 h 733631" name="connsiteY0"/>
                <a:gd fmla="*/ 684443 w 707101" name="connsiteX1"/>
                <a:gd fmla="*/ 183370 h 733631" name="connsiteY1"/>
                <a:gd fmla="*/ 707101 w 707101" name="connsiteX2"/>
                <a:gd fmla="*/ 232035 h 733631" name="connsiteY2"/>
                <a:gd fmla="*/ 583897 w 707101" name="connsiteX3"/>
                <a:gd fmla="*/ 232035 h 733631" name="connsiteY3"/>
                <a:gd fmla="*/ 565974 w 707101" name="connsiteX4"/>
                <a:gd fmla="*/ 200834 h 733631" name="connsiteY4"/>
                <a:gd fmla="*/ 329856 w 707101" name="connsiteX5"/>
                <a:gd fmla="*/ 110210 h 733631" name="connsiteY5"/>
                <a:gd fmla="*/ 108061 w 707101" name="connsiteX6"/>
                <a:gd fmla="*/ 350523 h 733631" name="connsiteY6"/>
                <a:gd fmla="*/ 297976 w 707101" name="connsiteX7"/>
                <a:gd fmla="*/ 616749 h 733631" name="connsiteY7"/>
                <a:gd fmla="*/ 543593 w 707101" name="connsiteX8"/>
                <a:gd fmla="*/ 556445 h 733631" name="connsiteY8"/>
                <a:gd fmla="*/ 548959 w 707101" name="connsiteX9"/>
                <a:gd fmla="*/ 549345 h 733631" name="connsiteY9"/>
                <a:gd fmla="*/ 683643 w 707101" name="connsiteX10"/>
                <a:gd fmla="*/ 549345 h 733631" name="connsiteY10"/>
                <a:gd fmla="*/ 658937 w 707101" name="connsiteX11"/>
                <a:gd fmla="*/ 588623 h 733631" name="connsiteY11"/>
                <a:gd fmla="*/ 269428 w 707101" name="connsiteX12"/>
                <a:gd fmla="*/ 720431 h 733631" name="connsiteY12"/>
                <a:gd fmla="*/ 731 w 707101" name="connsiteX13"/>
                <a:gd fmla="*/ 343767 h 733631" name="connsiteY13"/>
                <a:gd fmla="*/ 314534 w 707101" name="connsiteX14"/>
                <a:gd fmla="*/ 3765 h 733631" name="connsiteY14"/>
                <a:gd fmla="*/ 378513 w 707101" name="connsiteX15"/>
                <a:gd fmla="*/ 180 h 733631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733631" w="707101">
                  <a:moveTo>
                    <a:pt x="378513" y="180"/>
                  </a:moveTo>
                  <a:cubicBezTo>
                    <a:pt x="505105" y="4162"/>
                    <a:pt x="621163" y="73657"/>
                    <a:pt x="684443" y="183370"/>
                  </a:cubicBezTo>
                  <a:lnTo>
                    <a:pt x="707101" y="232035"/>
                  </a:lnTo>
                  <a:lnTo>
                    <a:pt x="583897" y="232035"/>
                  </a:lnTo>
                  <a:lnTo>
                    <a:pt x="565974" y="200834"/>
                  </a:lnTo>
                  <a:cubicBezTo>
                    <a:pt x="509642" y="133261"/>
                    <a:pt x="420983" y="97093"/>
                    <a:pt x="329856" y="110210"/>
                  </a:cubicBezTo>
                  <a:cubicBezTo>
                    <a:pt x="208352" y="127699"/>
                    <a:pt x="115771" y="228010"/>
                    <a:pt x="108061" y="350523"/>
                  </a:cubicBezTo>
                  <a:cubicBezTo>
                    <a:pt x="100350" y="473037"/>
                    <a:pt x="179624" y="584163"/>
                    <a:pt x="297976" y="616749"/>
                  </a:cubicBezTo>
                  <a:cubicBezTo>
                    <a:pt x="386740" y="641188"/>
                    <a:pt x="479234" y="616422"/>
                    <a:pt x="543593" y="556445"/>
                  </a:cubicBezTo>
                  <a:lnTo>
                    <a:pt x="548959" y="549345"/>
                  </a:lnTo>
                  <a:lnTo>
                    <a:pt x="683643" y="549345"/>
                  </a:lnTo>
                  <a:lnTo>
                    <a:pt x="658937" y="588623"/>
                  </a:lnTo>
                  <a:cubicBezTo>
                    <a:pt x="569644" y="706355"/>
                    <a:pt x="415945" y="760771"/>
                    <a:pt x="269428" y="720431"/>
                  </a:cubicBezTo>
                  <a:cubicBezTo>
                    <a:pt x="101980" y="674328"/>
                    <a:pt x="-10178" y="517103"/>
                    <a:pt x="731" y="343767"/>
                  </a:cubicBezTo>
                  <a:cubicBezTo>
                    <a:pt x="11641" y="170431"/>
                    <a:pt x="142627" y="28509"/>
                    <a:pt x="314534" y="3765"/>
                  </a:cubicBezTo>
                  <a:cubicBezTo>
                    <a:pt x="336023" y="672"/>
                    <a:pt x="357414" y="-484"/>
                    <a:pt x="378513" y="180"/>
                  </a:cubicBezTo>
                  <a:close/>
                </a:path>
              </a:pathLst>
            </a:custGeom>
            <a:solidFill>
              <a:srgbClr val="FBB75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100142" y="2996798"/>
            <a:ext cx="707101" cy="733631"/>
            <a:chOff x="8100142" y="2920598"/>
            <a:chExt cx="707101" cy="733631"/>
          </a:xfrm>
        </p:grpSpPr>
        <p:sp>
          <p:nvSpPr>
            <p:cNvPr id="15" name="椭圆 14"/>
            <p:cNvSpPr/>
            <p:nvPr/>
          </p:nvSpPr>
          <p:spPr>
            <a:xfrm>
              <a:off x="8310337" y="3123446"/>
              <a:ext cx="316871" cy="316871"/>
            </a:xfrm>
            <a:prstGeom prst="ellipse">
              <a:avLst/>
            </a:prstGeom>
            <a:solidFill>
              <a:srgbClr val="421D0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8100142" y="2920598"/>
              <a:ext cx="707101" cy="733631"/>
            </a:xfrm>
            <a:custGeom>
              <a:gdLst>
                <a:gd fmla="*/ 378513 w 707101" name="connsiteX0"/>
                <a:gd fmla="*/ 180 h 733631" name="connsiteY0"/>
                <a:gd fmla="*/ 684443 w 707101" name="connsiteX1"/>
                <a:gd fmla="*/ 183370 h 733631" name="connsiteY1"/>
                <a:gd fmla="*/ 707101 w 707101" name="connsiteX2"/>
                <a:gd fmla="*/ 232035 h 733631" name="connsiteY2"/>
                <a:gd fmla="*/ 583897 w 707101" name="connsiteX3"/>
                <a:gd fmla="*/ 232035 h 733631" name="connsiteY3"/>
                <a:gd fmla="*/ 565974 w 707101" name="connsiteX4"/>
                <a:gd fmla="*/ 200834 h 733631" name="connsiteY4"/>
                <a:gd fmla="*/ 329856 w 707101" name="connsiteX5"/>
                <a:gd fmla="*/ 110210 h 733631" name="connsiteY5"/>
                <a:gd fmla="*/ 108061 w 707101" name="connsiteX6"/>
                <a:gd fmla="*/ 350523 h 733631" name="connsiteY6"/>
                <a:gd fmla="*/ 297976 w 707101" name="connsiteX7"/>
                <a:gd fmla="*/ 616749 h 733631" name="connsiteY7"/>
                <a:gd fmla="*/ 543593 w 707101" name="connsiteX8"/>
                <a:gd fmla="*/ 556445 h 733631" name="connsiteY8"/>
                <a:gd fmla="*/ 548959 w 707101" name="connsiteX9"/>
                <a:gd fmla="*/ 549345 h 733631" name="connsiteY9"/>
                <a:gd fmla="*/ 683643 w 707101" name="connsiteX10"/>
                <a:gd fmla="*/ 549345 h 733631" name="connsiteY10"/>
                <a:gd fmla="*/ 658937 w 707101" name="connsiteX11"/>
                <a:gd fmla="*/ 588623 h 733631" name="connsiteY11"/>
                <a:gd fmla="*/ 269428 w 707101" name="connsiteX12"/>
                <a:gd fmla="*/ 720431 h 733631" name="connsiteY12"/>
                <a:gd fmla="*/ 731 w 707101" name="connsiteX13"/>
                <a:gd fmla="*/ 343767 h 733631" name="connsiteY13"/>
                <a:gd fmla="*/ 314534 w 707101" name="connsiteX14"/>
                <a:gd fmla="*/ 3765 h 733631" name="connsiteY14"/>
                <a:gd fmla="*/ 378513 w 707101" name="connsiteX15"/>
                <a:gd fmla="*/ 180 h 733631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733631" w="707101">
                  <a:moveTo>
                    <a:pt x="378513" y="180"/>
                  </a:moveTo>
                  <a:cubicBezTo>
                    <a:pt x="505105" y="4162"/>
                    <a:pt x="621163" y="73657"/>
                    <a:pt x="684443" y="183370"/>
                  </a:cubicBezTo>
                  <a:lnTo>
                    <a:pt x="707101" y="232035"/>
                  </a:lnTo>
                  <a:lnTo>
                    <a:pt x="583897" y="232035"/>
                  </a:lnTo>
                  <a:lnTo>
                    <a:pt x="565974" y="200834"/>
                  </a:lnTo>
                  <a:cubicBezTo>
                    <a:pt x="509642" y="133261"/>
                    <a:pt x="420983" y="97093"/>
                    <a:pt x="329856" y="110210"/>
                  </a:cubicBezTo>
                  <a:cubicBezTo>
                    <a:pt x="208352" y="127699"/>
                    <a:pt x="115771" y="228010"/>
                    <a:pt x="108061" y="350523"/>
                  </a:cubicBezTo>
                  <a:cubicBezTo>
                    <a:pt x="100350" y="473037"/>
                    <a:pt x="179624" y="584163"/>
                    <a:pt x="297976" y="616749"/>
                  </a:cubicBezTo>
                  <a:cubicBezTo>
                    <a:pt x="386740" y="641188"/>
                    <a:pt x="479234" y="616422"/>
                    <a:pt x="543593" y="556445"/>
                  </a:cubicBezTo>
                  <a:lnTo>
                    <a:pt x="548959" y="549345"/>
                  </a:lnTo>
                  <a:lnTo>
                    <a:pt x="683643" y="549345"/>
                  </a:lnTo>
                  <a:lnTo>
                    <a:pt x="658937" y="588623"/>
                  </a:lnTo>
                  <a:cubicBezTo>
                    <a:pt x="569644" y="706355"/>
                    <a:pt x="415945" y="760771"/>
                    <a:pt x="269428" y="720431"/>
                  </a:cubicBezTo>
                  <a:cubicBezTo>
                    <a:pt x="101980" y="674328"/>
                    <a:pt x="-10178" y="517103"/>
                    <a:pt x="731" y="343767"/>
                  </a:cubicBezTo>
                  <a:cubicBezTo>
                    <a:pt x="11641" y="170431"/>
                    <a:pt x="142627" y="28509"/>
                    <a:pt x="314534" y="3765"/>
                  </a:cubicBezTo>
                  <a:cubicBezTo>
                    <a:pt x="336023" y="672"/>
                    <a:pt x="357414" y="-484"/>
                    <a:pt x="378513" y="180"/>
                  </a:cubicBezTo>
                  <a:close/>
                </a:path>
              </a:pathLst>
            </a:custGeom>
            <a:solidFill>
              <a:srgbClr val="75594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7" name="矩形 16"/>
          <p:cNvSpPr/>
          <p:nvPr/>
        </p:nvSpPr>
        <p:spPr>
          <a:xfrm>
            <a:off x="1106202" y="3323436"/>
            <a:ext cx="2016140" cy="93670"/>
          </a:xfrm>
          <a:prstGeom prst="rect">
            <a:avLst/>
          </a:prstGeom>
          <a:solidFill>
            <a:srgbClr val="F8AA7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3599916" y="3323436"/>
            <a:ext cx="2016140" cy="93670"/>
          </a:xfrm>
          <a:prstGeom prst="rect">
            <a:avLst/>
          </a:prstGeom>
          <a:solidFill>
            <a:srgbClr val="FBB75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6114162" y="3323436"/>
            <a:ext cx="2016140" cy="93670"/>
          </a:xfrm>
          <a:prstGeom prst="rect">
            <a:avLst/>
          </a:prstGeom>
          <a:solidFill>
            <a:srgbClr val="75594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8607055" y="3323436"/>
            <a:ext cx="2175523" cy="93670"/>
          </a:xfrm>
          <a:prstGeom prst="rect">
            <a:avLst/>
          </a:prstGeom>
          <a:solidFill>
            <a:srgbClr val="421D0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814067" y="3199646"/>
            <a:ext cx="316871" cy="316871"/>
          </a:xfrm>
          <a:prstGeom prst="ellipse">
            <a:avLst/>
          </a:prstGeom>
          <a:solidFill>
            <a:srgbClr val="F8AA7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>
            <a:off x="596992" y="2409410"/>
            <a:ext cx="970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2800">
                <a:solidFill>
                  <a:srgbClr val="F8AA76"/>
                </a:solidFill>
                <a:latin charset="0" pitchFamily="2" typeface="ChunkFive"/>
                <a:ea charset="0" pitchFamily="2" typeface="ChunkFive"/>
              </a:rPr>
              <a:t>2012</a:t>
            </a:r>
          </a:p>
        </p:txBody>
      </p:sp>
      <p:sp>
        <p:nvSpPr>
          <p:cNvPr id="23" name="矩形 22"/>
          <p:cNvSpPr/>
          <p:nvPr/>
        </p:nvSpPr>
        <p:spPr>
          <a:xfrm>
            <a:off x="2944899" y="2409410"/>
            <a:ext cx="970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2800">
                <a:solidFill>
                  <a:srgbClr val="FBB752"/>
                </a:solidFill>
                <a:latin charset="0" pitchFamily="2" typeface="ChunkFive"/>
                <a:ea charset="0" pitchFamily="2" typeface="ChunkFive"/>
              </a:rPr>
              <a:t>2013</a:t>
            </a:r>
          </a:p>
        </p:txBody>
      </p:sp>
      <p:sp>
        <p:nvSpPr>
          <p:cNvPr id="24" name="矩形 23"/>
          <p:cNvSpPr/>
          <p:nvPr/>
        </p:nvSpPr>
        <p:spPr>
          <a:xfrm>
            <a:off x="5462741" y="2409410"/>
            <a:ext cx="970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2800">
                <a:solidFill>
                  <a:srgbClr val="755940"/>
                </a:solidFill>
                <a:latin charset="0" pitchFamily="2" typeface="ChunkFive"/>
                <a:ea charset="0" pitchFamily="2" typeface="ChunkFive"/>
              </a:rPr>
              <a:t>2014</a:t>
            </a:r>
          </a:p>
        </p:txBody>
      </p:sp>
      <p:sp>
        <p:nvSpPr>
          <p:cNvPr id="25" name="矩形 24"/>
          <p:cNvSpPr/>
          <p:nvPr/>
        </p:nvSpPr>
        <p:spPr>
          <a:xfrm>
            <a:off x="7966871" y="2409410"/>
            <a:ext cx="970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2800">
                <a:solidFill>
                  <a:srgbClr val="421D04"/>
                </a:solidFill>
                <a:latin charset="0" pitchFamily="2" typeface="ChunkFive"/>
                <a:ea charset="0" pitchFamily="2" typeface="ChunkFive"/>
              </a:rPr>
              <a:t>2015</a:t>
            </a:r>
          </a:p>
        </p:txBody>
      </p:sp>
      <p:sp>
        <p:nvSpPr>
          <p:cNvPr id="26" name="矩形 25"/>
          <p:cNvSpPr/>
          <p:nvPr/>
        </p:nvSpPr>
        <p:spPr>
          <a:xfrm>
            <a:off x="10453841" y="2409410"/>
            <a:ext cx="970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2800">
                <a:latin charset="0" pitchFamily="2" typeface="ChunkFive"/>
                <a:ea charset="0" pitchFamily="2" typeface="ChunkFive"/>
              </a:rPr>
              <a:t>2016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165367" y="3697225"/>
            <a:ext cx="2473381" cy="3202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输入小标题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721104" y="3697225"/>
            <a:ext cx="2473381" cy="3202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输入小标题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6262322" y="3697225"/>
            <a:ext cx="2473381" cy="3202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输入小标题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8832579" y="3697225"/>
            <a:ext cx="2473381" cy="3202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输入小标题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  <a:p>
            <a:pPr>
              <a:lnSpc>
                <a:spcPts val="3500"/>
              </a:lnSpc>
            </a:pPr>
            <a:r>
              <a:rPr altLang="en-US" lang="zh-CN" sz="2400">
                <a:solidFill>
                  <a:srgbClr val="F8AA76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10600030101010101" pitchFamily="2" typeface="等线"/>
                <a:ea charset="-122" panose="02010600030101010101" pitchFamily="2" typeface="等线"/>
              </a:rPr>
              <a:t>点击此处添加文本</a:t>
            </a:r>
          </a:p>
        </p:txBody>
      </p:sp>
    </p:spTree>
    <p:extLst>
      <p:ext uri="{BB962C8B-B14F-4D97-AF65-F5344CB8AC3E}">
        <p14:creationId val="230126739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6" presetSubtype="3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50000" fill="hold" grpId="3" id="8" nodeType="withEffect" presetClass="path" presetID="42" presetSubtype="0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42786 -0.36505 L -4.58333E-06 1.48148E-06" pathEditMode="relative" ptsTypes="AA" rAng="0">
                                      <p:cBhvr>
                                        <p:cTn dur="5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93" y="18241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4" id="10" nodeType="withEffect" presetClass="entr" presetID="53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15" nodeType="withEffect" presetClass="emph" presetID="6" presetSubtype="0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dur="500" fill="hold" id="16"/>
                                        <p:tgtEl>
                                          <p:spTgt spid="3"/>
                                        </p:tgtEl>
                                      </p:cBhvr>
                                      <p:by x="1000000" y="10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1" id="17" nodeType="withEffect" presetClass="exit" presetID="10" presetSubtype="0">
                                  <p:stCondLst>
                                    <p:cond delay="1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6" presetSubtype="3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00" id="28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50000" fill="hold" grpId="3" id="29" nodeType="withEffect" presetClass="path" presetID="42" presetSubtype="0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20391 1.48148E-06 L -8.33333E-07 1.48148E-06" pathEditMode="relative" ptsTypes="AA" rAng="0">
                                      <p:cBhvr>
                                        <p:cTn dur="500" fill="hold" id="3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5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4" id="31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36" nodeType="withEffect" presetClass="emph" presetID="6" presetSubtype="0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dur="500" fill="hold" id="37"/>
                                        <p:tgtEl>
                                          <p:spTgt spid="4"/>
                                        </p:tgtEl>
                                      </p:cBhvr>
                                      <p:by x="1000000" y="10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1" id="38" nodeType="with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6" presetSubtype="3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00" id="4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50000" fill="hold" grpId="3" id="44" nodeType="withEffect" presetClass="path" presetID="42" presetSubtype="0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2039 1.48148E-06 L 1.66667E-06 1.48148E-06" pathEditMode="relative" ptsTypes="AA" rAng="0">
                                      <p:cBhvr>
                                        <p:cTn dur="500" fill="hold" id="4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95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4" id="46" nodeType="withEffect" presetClass="entr" presetID="53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51" nodeType="withEffect" presetClass="emph" presetID="6" presetSubtype="0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dur="500" fill="hold" id="52"/>
                                        <p:tgtEl>
                                          <p:spTgt spid="5"/>
                                        </p:tgtEl>
                                      </p:cBhvr>
                                      <p:by x="1000000" y="10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1" id="53" nodeType="with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5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6" presetSubtype="3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00" id="7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50000" fill="hold" grpId="3" id="71" nodeType="withEffect" presetClass="path" presetID="42" presetSubtype="0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20391 1.48148E-06 L 1.875E-06 1.48148E-06" pathEditMode="relative" ptsTypes="AA" rAng="0">
                                      <p:cBhvr>
                                        <p:cTn dur="500" fill="hold" id="7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5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4" id="73" nodeType="withEffect" presetClass="entr" presetID="53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78" nodeType="withEffect" presetClass="emph" presetID="6" presetSubtype="0">
                                  <p:stCondLst>
                                    <p:cond delay="2500"/>
                                  </p:stCondLst>
                                  <p:childTnLst>
                                    <p:animScale>
                                      <p:cBhvr>
                                        <p:cTn dur="500" fill="hold" id="79"/>
                                        <p:tgtEl>
                                          <p:spTgt spid="2"/>
                                        </p:tgtEl>
                                      </p:cBhvr>
                                      <p:by x="1000000" y="10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1" id="80" nodeType="with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8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6" presetSubtype="3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00" id="8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50000" fill="hold" grpId="3" id="86" nodeType="withEffect" presetClass="path" presetID="42" presetSubtype="0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20404 1.48148E-06 L -1.875E-06 1.48148E-06" pathEditMode="relative" ptsTypes="AA" rAng="0">
                                      <p:cBhvr>
                                        <p:cTn dur="500" fill="hold" id="8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4" id="88" nodeType="withEffect" presetClass="entr" presetID="53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93" nodeType="withEffect" presetClass="emph" presetID="6" presetSubtype="0">
                                  <p:stCondLst>
                                    <p:cond delay="2500"/>
                                  </p:stCondLst>
                                  <p:childTnLst>
                                    <p:animScale>
                                      <p:cBhvr>
                                        <p:cTn dur="500" fill="hold" id="94"/>
                                        <p:tgtEl>
                                          <p:spTgt spid="6"/>
                                        </p:tgtEl>
                                      </p:cBhvr>
                                      <p:by x="1000000" y="10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1" id="95" nodeType="withEffect" presetClass="exit" presetID="10" presetSubtype="0">
                                  <p:stCondLst>
                                    <p:cond delay="2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9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7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0" nodeType="withEffect" presetClass="entr" presetID="2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116" nodeType="withEffect" presetClass="emph" presetID="6" presetSubtype="0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dur="250" fill="hold" id="117"/>
                                        <p:tgtEl>
                                          <p:spTgt spid="2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22" presetSubtype="8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124" nodeType="withEffect" presetClass="emph" presetID="6" presetSubtype="0">
                                  <p:stCondLst>
                                    <p:cond delay="3500"/>
                                  </p:stCondLst>
                                  <p:childTnLst>
                                    <p:animScale>
                                      <p:cBhvr>
                                        <p:cTn dur="250" fill="hold" id="125"/>
                                        <p:tgtEl>
                                          <p:spTgt spid="2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26" nodeType="withEffect" presetClass="entr" presetID="22" presetSubtype="8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9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1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132" nodeType="withEffect" presetClass="emph" presetID="6" presetSubtype="0">
                                  <p:stCondLst>
                                    <p:cond delay="4000"/>
                                  </p:stCondLst>
                                  <p:childTnLst>
                                    <p:animScale>
                                      <p:cBhvr>
                                        <p:cTn dur="250" fill="hold" id="133"/>
                                        <p:tgtEl>
                                          <p:spTgt spid="2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34" nodeType="withEffect" presetClass="entr" presetID="22" presetSubtype="8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1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7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140" nodeType="withEffect" presetClass="emph" presetID="6" presetSubtype="0">
                                  <p:stCondLst>
                                    <p:cond delay="4500"/>
                                  </p:stCondLst>
                                  <p:childTnLst>
                                    <p:animScale>
                                      <p:cBhvr>
                                        <p:cTn dur="250" fill="hold" id="141"/>
                                        <p:tgtEl>
                                          <p:spTgt spid="3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1" spid="2"/>
      <p:bldP grpId="2" spid="2"/>
      <p:bldP grpId="3" spid="2"/>
      <p:bldP grpId="4" spid="2"/>
      <p:bldP grpId="0" spid="3"/>
      <p:bldP grpId="1" spid="3"/>
      <p:bldP grpId="2" spid="3"/>
      <p:bldP grpId="3" spid="3"/>
      <p:bldP grpId="4" spid="3"/>
      <p:bldP grpId="0" spid="4"/>
      <p:bldP grpId="1" spid="4"/>
      <p:bldP grpId="2" spid="4"/>
      <p:bldP grpId="3" spid="4"/>
      <p:bldP grpId="4" spid="4"/>
      <p:bldP grpId="0" spid="5"/>
      <p:bldP grpId="1" spid="5"/>
      <p:bldP grpId="2" spid="5"/>
      <p:bldP grpId="3" spid="5"/>
      <p:bldP grpId="4" spid="5"/>
      <p:bldP grpId="0" spid="6"/>
      <p:bldP grpId="1" spid="6"/>
      <p:bldP grpId="2" spid="6"/>
      <p:bldP grpId="3" spid="6"/>
      <p:bldP grpId="4" spid="6"/>
      <p:bldP grpId="0" spid="7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1" spid="27"/>
      <p:bldP grpId="0" spid="28"/>
      <p:bldP grpId="1" spid="28"/>
      <p:bldP grpId="0" spid="29"/>
      <p:bldP grpId="1" spid="29"/>
      <p:bldP grpId="0" spid="30"/>
      <p:bldP grpId="1" spid="30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882942" y="431221"/>
            <a:ext cx="4310005" cy="1733307"/>
            <a:chOff x="4928294" y="821271"/>
            <a:chExt cx="2335411" cy="1245995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2" y="826038"/>
              <a:ext cx="762000" cy="333695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1728804"/>
              <a:ext cx="772886" cy="338462"/>
            </a:xfrm>
            <a:prstGeom prst="rect">
              <a:avLst/>
            </a:prstGeom>
            <a:scene3d>
              <a:camera prst="orthographicFront">
                <a:rot lat="0" lon="1080000" rev="10800000"/>
              </a:camera>
              <a:lightRig dir="t" rig="threePt"/>
            </a:scene3d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821271"/>
              <a:ext cx="772886" cy="338462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dir="t" rig="threePt"/>
            </a:scene3d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1" y="1728804"/>
              <a:ext cx="762002" cy="333696"/>
            </a:xfrm>
            <a:prstGeom prst="rect">
              <a:avLst/>
            </a:prstGeom>
            <a:scene3d>
              <a:camera prst="orthographicFront">
                <a:rot lat="0" lon="10800000" rev="10800000"/>
              </a:camera>
              <a:lightRig dir="t" rig="threePt"/>
            </a:scene3d>
          </p:spPr>
        </p:pic>
        <p:cxnSp>
          <p:nvCxnSpPr>
            <p:cNvPr id="7" name="直接连接符 6"/>
            <p:cNvCxnSpPr/>
            <p:nvPr/>
          </p:nvCxnSpPr>
          <p:spPr>
            <a:xfrm>
              <a:off x="4928296" y="1159733"/>
              <a:ext cx="2335409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928294" y="1728803"/>
              <a:ext cx="2335411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4928294" y="1200818"/>
              <a:ext cx="2335411" cy="50394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000">
                  <a:latin charset="-122" panose="00020600040101010101" pitchFamily="18" typeface="汉仪良品线简"/>
                  <a:ea charset="-122" panose="00020600040101010101" pitchFamily="18" typeface="汉仪良品线简"/>
                </a:rPr>
                <a:t>4.添加标题</a:t>
              </a:r>
            </a:p>
          </p:txBody>
        </p:sp>
      </p:grpSp>
      <p:grpSp>
        <p:nvGrpSpPr>
          <p:cNvPr id="10" name="Group 4"/>
          <p:cNvGrpSpPr>
            <a:grpSpLocks noChangeAspect="1"/>
          </p:cNvGrpSpPr>
          <p:nvPr/>
        </p:nvGrpSpPr>
        <p:grpSpPr>
          <a:xfrm>
            <a:off x="365125" y="4765675"/>
            <a:ext cx="3001963" cy="1905000"/>
            <a:chOff x="230" y="3002"/>
            <a:chExt cx="1891" cy="1200"/>
          </a:xfrm>
        </p:grpSpPr>
        <p:sp>
          <p:nvSpPr>
            <p:cNvPr id="11" name="AutoShape 3"/>
            <p:cNvSpPr>
              <a:spLocks noChangeArrowheads="1" noChangeAspect="1" noTextEdit="1"/>
            </p:cNvSpPr>
            <p:nvPr/>
          </p:nvSpPr>
          <p:spPr bwMode="auto">
            <a:xfrm>
              <a:off x="230" y="3002"/>
              <a:ext cx="1891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230" y="3059"/>
              <a:ext cx="1877" cy="1140"/>
            </a:xfrm>
            <a:custGeom>
              <a:gdLst>
                <a:gd fmla="*/ 125 w 560" name="T0"/>
                <a:gd fmla="*/ 45 h 339" name="T1"/>
                <a:gd fmla="*/ 40 w 560" name="T2"/>
                <a:gd fmla="*/ 57 h 339" name="T3"/>
                <a:gd fmla="*/ 28 w 560" name="T4"/>
                <a:gd fmla="*/ 75 h 339" name="T5"/>
                <a:gd fmla="*/ 37 w 560" name="T6"/>
                <a:gd fmla="*/ 92 h 339" name="T7"/>
                <a:gd fmla="*/ 0 w 560" name="T8"/>
                <a:gd fmla="*/ 116 h 339" name="T9"/>
                <a:gd fmla="*/ 9 w 560" name="T10"/>
                <a:gd fmla="*/ 124 h 339" name="T11"/>
                <a:gd fmla="*/ 18 w 560" name="T12"/>
                <a:gd fmla="*/ 118 h 339" name="T13"/>
                <a:gd fmla="*/ 10 w 560" name="T14"/>
                <a:gd fmla="*/ 110 h 339" name="T15"/>
                <a:gd fmla="*/ 20 w 560" name="T16"/>
                <a:gd fmla="*/ 124 h 339" name="T17"/>
                <a:gd fmla="*/ 38 w 560" name="T18"/>
                <a:gd fmla="*/ 93 h 339" name="T19"/>
                <a:gd fmla="*/ 56 w 560" name="T20"/>
                <a:gd fmla="*/ 94 h 339" name="T21"/>
                <a:gd fmla="*/ 57 w 560" name="T22"/>
                <a:gd fmla="*/ 189 h 339" name="T23"/>
                <a:gd fmla="*/ 39 w 560" name="T24"/>
                <a:gd fmla="*/ 198 h 339" name="T25"/>
                <a:gd fmla="*/ 33 w 560" name="T26"/>
                <a:gd fmla="*/ 197 h 339" name="T27"/>
                <a:gd fmla="*/ 62 w 560" name="T28"/>
                <a:gd fmla="*/ 210 h 339" name="T29"/>
                <a:gd fmla="*/ 55 w 560" name="T30"/>
                <a:gd fmla="*/ 197 h 339" name="T31"/>
                <a:gd fmla="*/ 66 w 560" name="T32"/>
                <a:gd fmla="*/ 184 h 339" name="T33"/>
                <a:gd fmla="*/ 51 w 560" name="T34"/>
                <a:gd fmla="*/ 172 h 339" name="T35"/>
                <a:gd fmla="*/ 71 w 560" name="T36"/>
                <a:gd fmla="*/ 148 h 339" name="T37"/>
                <a:gd fmla="*/ 83 w 560" name="T38"/>
                <a:gd fmla="*/ 133 h 339" name="T39"/>
                <a:gd fmla="*/ 76 w 560" name="T40"/>
                <a:gd fmla="*/ 116 h 339" name="T41"/>
                <a:gd fmla="*/ 93 w 560" name="T42"/>
                <a:gd fmla="*/ 60 h 339" name="T43"/>
                <a:gd fmla="*/ 125 w 560" name="T44"/>
                <a:gd fmla="*/ 76 h 339" name="T45"/>
                <a:gd fmla="*/ 118 w 560" name="T46"/>
                <a:gd fmla="*/ 95 h 339" name="T47"/>
                <a:gd fmla="*/ 133 w 560" name="T48"/>
                <a:gd fmla="*/ 106 h 339" name="T49"/>
                <a:gd fmla="*/ 134 w 560" name="T50"/>
                <a:gd fmla="*/ 88 h 339" name="T51"/>
                <a:gd fmla="*/ 305 w 560" name="T52"/>
                <a:gd fmla="*/ 217 h 339" name="T53"/>
                <a:gd fmla="*/ 350 w 560" name="T54"/>
                <a:gd fmla="*/ 201 h 339" name="T55"/>
                <a:gd fmla="*/ 235 w 560" name="T56"/>
                <a:gd fmla="*/ 287 h 339" name="T57"/>
                <a:gd fmla="*/ 244 w 560" name="T58"/>
                <a:gd fmla="*/ 311 h 339" name="T59"/>
                <a:gd fmla="*/ 247 w 560" name="T60"/>
                <a:gd fmla="*/ 310 h 339" name="T61"/>
                <a:gd fmla="*/ 309 w 560" name="T62"/>
                <a:gd fmla="*/ 233 h 339" name="T63"/>
                <a:gd fmla="*/ 345 w 560" name="T64"/>
                <a:gd fmla="*/ 265 h 339" name="T65"/>
                <a:gd fmla="*/ 349 w 560" name="T66"/>
                <a:gd fmla="*/ 247 h 339" name="T67"/>
                <a:gd fmla="*/ 329 w 560" name="T68"/>
                <a:gd fmla="*/ 234 h 339" name="T69"/>
                <a:gd fmla="*/ 332 w 560" name="T70"/>
                <a:gd fmla="*/ 251 h 339" name="T71"/>
                <a:gd fmla="*/ 414 w 560" name="T72"/>
                <a:gd fmla="*/ 315 h 339" name="T73"/>
                <a:gd fmla="*/ 390 w 560" name="T74"/>
                <a:gd fmla="*/ 312 h 339" name="T75"/>
                <a:gd fmla="*/ 388 w 560" name="T76"/>
                <a:gd fmla="*/ 331 h 339" name="T77"/>
                <a:gd fmla="*/ 408 w 560" name="T78"/>
                <a:gd fmla="*/ 339 h 339" name="T79"/>
                <a:gd fmla="*/ 421 w 560" name="T80"/>
                <a:gd fmla="*/ 309 h 339" name="T81"/>
                <a:gd fmla="*/ 490 w 560" name="T82"/>
                <a:gd fmla="*/ 249 h 339" name="T83"/>
                <a:gd fmla="*/ 496 w 560" name="T84"/>
                <a:gd fmla="*/ 185 h 339" name="T85"/>
                <a:gd fmla="*/ 350 w 560" name="T86"/>
                <a:gd fmla="*/ 195 h 339" name="T87"/>
                <a:gd fmla="*/ 349 w 560" name="T88"/>
                <a:gd fmla="*/ 152 h 339" name="T89"/>
                <a:gd fmla="*/ 370 w 560" name="T90"/>
                <a:gd fmla="*/ 156 h 339" name="T91"/>
                <a:gd fmla="*/ 378 w 560" name="T92"/>
                <a:gd fmla="*/ 140 h 339" name="T93"/>
                <a:gd fmla="*/ 352 w 560" name="T94"/>
                <a:gd fmla="*/ 136 h 339" name="T95"/>
                <a:gd fmla="*/ 307 w 560" name="T96"/>
                <a:gd fmla="*/ 19 h 339" name="T97"/>
                <a:gd fmla="*/ 366 w 560" name="T98"/>
                <a:gd fmla="*/ 43 h 339" name="T99"/>
                <a:gd fmla="*/ 260 w 560" name="T100"/>
                <a:gd fmla="*/ 25 h 339" name="T101"/>
                <a:gd fmla="*/ 131 w 560" name="T102"/>
                <a:gd fmla="*/ 91 h 339" name="T103"/>
                <a:gd fmla="*/ 472 w 560" name="T104"/>
                <a:gd fmla="*/ 250 h 339" name="T105"/>
                <a:gd fmla="*/ 482 w 560" name="T106"/>
                <a:gd fmla="*/ 260 h 339" name="T107"/>
                <a:gd fmla="*/ 483 w 560" name="T108"/>
                <a:gd fmla="*/ 258 h 339" name="T109"/>
                <a:gd fmla="*/ 414 w 560" name="T110"/>
                <a:gd fmla="*/ 244 h 339" name="T111"/>
                <a:gd fmla="*/ 454 w 560" name="T112"/>
                <a:gd fmla="*/ 299 h 339" name="T113"/>
                <a:gd fmla="*/ 473 w 560" name="T114"/>
                <a:gd fmla="*/ 245 h 339" name="T115"/>
                <a:gd fmla="*/ 475 w 560" name="T116"/>
                <a:gd fmla="*/ 240 h 339" name="T117"/>
                <a:gd fmla="*/ 458 w 560" name="T118"/>
                <a:gd fmla="*/ 198 h 339" name="T119"/>
                <a:gd fmla="*/ 433 w 560" name="T120"/>
                <a:gd fmla="*/ 196 h 339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39" w="560">
                  <a:moveTo>
                    <a:pt x="260" y="25"/>
                  </a:moveTo>
                  <a:cubicBezTo>
                    <a:pt x="260" y="23"/>
                    <a:pt x="260" y="21"/>
                    <a:pt x="260" y="19"/>
                  </a:cubicBezTo>
                  <a:cubicBezTo>
                    <a:pt x="258" y="6"/>
                    <a:pt x="251" y="0"/>
                    <a:pt x="250" y="0"/>
                  </a:cubicBezTo>
                  <a:cubicBezTo>
                    <a:pt x="251" y="0"/>
                    <a:pt x="257" y="6"/>
                    <a:pt x="258" y="19"/>
                  </a:cubicBezTo>
                  <a:cubicBezTo>
                    <a:pt x="259" y="22"/>
                    <a:pt x="258" y="25"/>
                    <a:pt x="257" y="28"/>
                  </a:cubicBezTo>
                  <a:cubicBezTo>
                    <a:pt x="246" y="38"/>
                    <a:pt x="238" y="54"/>
                    <a:pt x="239" y="71"/>
                  </a:cubicBezTo>
                  <a:cubicBezTo>
                    <a:pt x="239" y="82"/>
                    <a:pt x="243" y="93"/>
                    <a:pt x="247" y="102"/>
                  </a:cubicBezTo>
                  <a:cubicBezTo>
                    <a:pt x="218" y="73"/>
                    <a:pt x="185" y="50"/>
                    <a:pt x="148" y="45"/>
                  </a:cubicBezTo>
                  <a:cubicBezTo>
                    <a:pt x="140" y="44"/>
                    <a:pt x="133" y="44"/>
                    <a:pt x="125" y="45"/>
                  </a:cubicBezTo>
                  <a:cubicBezTo>
                    <a:pt x="114" y="45"/>
                    <a:pt x="101" y="48"/>
                    <a:pt x="89" y="54"/>
                  </a:cubicBezTo>
                  <a:cubicBezTo>
                    <a:pt x="77" y="59"/>
                    <a:pt x="66" y="66"/>
                    <a:pt x="58" y="73"/>
                  </a:cubicBezTo>
                  <a:cubicBezTo>
                    <a:pt x="52" y="73"/>
                    <a:pt x="46" y="74"/>
                    <a:pt x="46" y="75"/>
                  </a:cubicBezTo>
                  <a:cubicBezTo>
                    <a:pt x="47" y="74"/>
                    <a:pt x="61" y="70"/>
                    <a:pt x="63" y="68"/>
                  </a:cubicBezTo>
                  <a:cubicBezTo>
                    <a:pt x="66" y="65"/>
                    <a:pt x="64" y="61"/>
                    <a:pt x="61" y="60"/>
                  </a:cubicBezTo>
                  <a:cubicBezTo>
                    <a:pt x="58" y="57"/>
                    <a:pt x="54" y="57"/>
                    <a:pt x="50" y="56"/>
                  </a:cubicBezTo>
                  <a:cubicBezTo>
                    <a:pt x="51" y="58"/>
                    <a:pt x="52" y="58"/>
                    <a:pt x="53" y="59"/>
                  </a:cubicBezTo>
                  <a:cubicBezTo>
                    <a:pt x="49" y="57"/>
                    <a:pt x="46" y="57"/>
                    <a:pt x="43" y="57"/>
                  </a:cubicBezTo>
                  <a:cubicBezTo>
                    <a:pt x="42" y="57"/>
                    <a:pt x="40" y="57"/>
                    <a:pt x="40" y="57"/>
                  </a:cubicBezTo>
                  <a:cubicBezTo>
                    <a:pt x="40" y="58"/>
                    <a:pt x="41" y="58"/>
                    <a:pt x="41" y="58"/>
                  </a:cubicBezTo>
                  <a:cubicBezTo>
                    <a:pt x="40" y="58"/>
                    <a:pt x="39" y="59"/>
                    <a:pt x="39" y="59"/>
                  </a:cubicBezTo>
                  <a:cubicBezTo>
                    <a:pt x="36" y="61"/>
                    <a:pt x="35" y="63"/>
                    <a:pt x="33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5"/>
                    <a:pt x="33" y="66"/>
                    <a:pt x="33" y="67"/>
                  </a:cubicBezTo>
                  <a:cubicBezTo>
                    <a:pt x="32" y="68"/>
                    <a:pt x="31" y="69"/>
                    <a:pt x="31" y="70"/>
                  </a:cubicBezTo>
                  <a:cubicBezTo>
                    <a:pt x="31" y="70"/>
                    <a:pt x="31" y="70"/>
                    <a:pt x="32" y="70"/>
                  </a:cubicBezTo>
                  <a:cubicBezTo>
                    <a:pt x="31" y="71"/>
                    <a:pt x="31" y="72"/>
                    <a:pt x="30" y="73"/>
                  </a:cubicBezTo>
                  <a:cubicBezTo>
                    <a:pt x="29" y="73"/>
                    <a:pt x="28" y="74"/>
                    <a:pt x="28" y="75"/>
                  </a:cubicBezTo>
                  <a:cubicBezTo>
                    <a:pt x="28" y="75"/>
                    <a:pt x="29" y="76"/>
                    <a:pt x="30" y="75"/>
                  </a:cubicBezTo>
                  <a:cubicBezTo>
                    <a:pt x="28" y="77"/>
                    <a:pt x="24" y="80"/>
                    <a:pt x="25" y="82"/>
                  </a:cubicBezTo>
                  <a:cubicBezTo>
                    <a:pt x="26" y="84"/>
                    <a:pt x="30" y="84"/>
                    <a:pt x="33" y="84"/>
                  </a:cubicBezTo>
                  <a:cubicBezTo>
                    <a:pt x="32" y="84"/>
                    <a:pt x="32" y="85"/>
                    <a:pt x="32" y="85"/>
                  </a:cubicBezTo>
                  <a:cubicBezTo>
                    <a:pt x="33" y="85"/>
                    <a:pt x="34" y="85"/>
                    <a:pt x="35" y="86"/>
                  </a:cubicBezTo>
                  <a:cubicBezTo>
                    <a:pt x="36" y="86"/>
                    <a:pt x="37" y="86"/>
                    <a:pt x="38" y="86"/>
                  </a:cubicBezTo>
                  <a:cubicBezTo>
                    <a:pt x="38" y="87"/>
                    <a:pt x="37" y="87"/>
                    <a:pt x="37" y="88"/>
                  </a:cubicBezTo>
                  <a:cubicBezTo>
                    <a:pt x="38" y="88"/>
                    <a:pt x="39" y="88"/>
                    <a:pt x="41" y="88"/>
                  </a:cubicBezTo>
                  <a:cubicBezTo>
                    <a:pt x="39" y="90"/>
                    <a:pt x="38" y="91"/>
                    <a:pt x="37" y="92"/>
                  </a:cubicBezTo>
                  <a:cubicBezTo>
                    <a:pt x="31" y="99"/>
                    <a:pt x="26" y="105"/>
                    <a:pt x="23" y="109"/>
                  </a:cubicBezTo>
                  <a:cubicBezTo>
                    <a:pt x="22" y="107"/>
                    <a:pt x="22" y="104"/>
                    <a:pt x="19" y="104"/>
                  </a:cubicBezTo>
                  <a:cubicBezTo>
                    <a:pt x="16" y="103"/>
                    <a:pt x="13" y="106"/>
                    <a:pt x="11" y="107"/>
                  </a:cubicBezTo>
                  <a:cubicBezTo>
                    <a:pt x="11" y="107"/>
                    <a:pt x="10" y="107"/>
                    <a:pt x="10" y="107"/>
                  </a:cubicBezTo>
                  <a:cubicBezTo>
                    <a:pt x="13" y="108"/>
                    <a:pt x="14" y="109"/>
                    <a:pt x="14" y="109"/>
                  </a:cubicBezTo>
                  <a:cubicBezTo>
                    <a:pt x="14" y="109"/>
                    <a:pt x="12" y="108"/>
                    <a:pt x="10" y="107"/>
                  </a:cubicBezTo>
                  <a:cubicBezTo>
                    <a:pt x="8" y="107"/>
                    <a:pt x="6" y="107"/>
                    <a:pt x="5" y="109"/>
                  </a:cubicBezTo>
                  <a:cubicBezTo>
                    <a:pt x="4" y="110"/>
                    <a:pt x="2" y="112"/>
                    <a:pt x="1" y="114"/>
                  </a:cubicBezTo>
                  <a:cubicBezTo>
                    <a:pt x="0" y="115"/>
                    <a:pt x="0" y="116"/>
                    <a:pt x="0" y="116"/>
                  </a:cubicBezTo>
                  <a:cubicBezTo>
                    <a:pt x="0" y="117"/>
                    <a:pt x="1" y="118"/>
                    <a:pt x="2" y="118"/>
                  </a:cubicBezTo>
                  <a:cubicBezTo>
                    <a:pt x="3" y="118"/>
                    <a:pt x="4" y="119"/>
                    <a:pt x="4" y="119"/>
                  </a:cubicBezTo>
                  <a:cubicBezTo>
                    <a:pt x="5" y="121"/>
                    <a:pt x="5" y="121"/>
                    <a:pt x="5" y="122"/>
                  </a:cubicBezTo>
                  <a:cubicBezTo>
                    <a:pt x="4" y="123"/>
                    <a:pt x="4" y="124"/>
                    <a:pt x="4" y="124"/>
                  </a:cubicBezTo>
                  <a:cubicBezTo>
                    <a:pt x="5" y="123"/>
                    <a:pt x="7" y="121"/>
                    <a:pt x="9" y="123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10" y="124"/>
                    <a:pt x="10" y="123"/>
                  </a:cubicBezTo>
                  <a:cubicBezTo>
                    <a:pt x="10" y="123"/>
                    <a:pt x="9" y="122"/>
                    <a:pt x="9" y="121"/>
                  </a:cubicBezTo>
                  <a:cubicBezTo>
                    <a:pt x="8" y="120"/>
                    <a:pt x="7" y="119"/>
                    <a:pt x="7" y="117"/>
                  </a:cubicBezTo>
                  <a:cubicBezTo>
                    <a:pt x="7" y="117"/>
                    <a:pt x="8" y="116"/>
                    <a:pt x="9" y="116"/>
                  </a:cubicBezTo>
                  <a:cubicBezTo>
                    <a:pt x="10" y="116"/>
                    <a:pt x="10" y="116"/>
                    <a:pt x="11" y="116"/>
                  </a:cubicBezTo>
                  <a:cubicBezTo>
                    <a:pt x="12" y="116"/>
                    <a:pt x="13" y="117"/>
                    <a:pt x="13" y="117"/>
                  </a:cubicBezTo>
                  <a:cubicBezTo>
                    <a:pt x="14" y="118"/>
                    <a:pt x="15" y="118"/>
                    <a:pt x="15" y="118"/>
                  </a:cubicBezTo>
                  <a:cubicBezTo>
                    <a:pt x="15" y="118"/>
                    <a:pt x="15" y="118"/>
                    <a:pt x="16" y="118"/>
                  </a:cubicBezTo>
                  <a:cubicBezTo>
                    <a:pt x="17" y="117"/>
                    <a:pt x="17" y="118"/>
                    <a:pt x="18" y="118"/>
                  </a:cubicBezTo>
                  <a:cubicBezTo>
                    <a:pt x="18" y="117"/>
                    <a:pt x="18" y="117"/>
                    <a:pt x="18" y="117"/>
                  </a:cubicBezTo>
                  <a:cubicBezTo>
                    <a:pt x="17" y="116"/>
                    <a:pt x="17" y="115"/>
                    <a:pt x="17" y="115"/>
                  </a:cubicBezTo>
                  <a:cubicBezTo>
                    <a:pt x="17" y="115"/>
                    <a:pt x="17" y="115"/>
                    <a:pt x="17" y="115"/>
                  </a:cubicBezTo>
                  <a:cubicBezTo>
                    <a:pt x="14" y="115"/>
                    <a:pt x="14" y="114"/>
                    <a:pt x="13" y="113"/>
                  </a:cubicBezTo>
                  <a:cubicBezTo>
                    <a:pt x="12" y="112"/>
                    <a:pt x="11" y="111"/>
                    <a:pt x="10" y="111"/>
                  </a:cubicBezTo>
                  <a:cubicBezTo>
                    <a:pt x="8" y="111"/>
                    <a:pt x="6" y="113"/>
                    <a:pt x="6" y="114"/>
                  </a:cubicBezTo>
                  <a:cubicBezTo>
                    <a:pt x="5" y="115"/>
                    <a:pt x="4" y="115"/>
                    <a:pt x="4" y="115"/>
                  </a:cubicBezTo>
                  <a:cubicBezTo>
                    <a:pt x="4" y="115"/>
                    <a:pt x="5" y="115"/>
                    <a:pt x="5" y="114"/>
                  </a:cubicBezTo>
                  <a:cubicBezTo>
                    <a:pt x="6" y="113"/>
                    <a:pt x="7" y="111"/>
                    <a:pt x="10" y="110"/>
                  </a:cubicBezTo>
                  <a:cubicBezTo>
                    <a:pt x="11" y="110"/>
                    <a:pt x="12" y="111"/>
                    <a:pt x="13" y="112"/>
                  </a:cubicBezTo>
                  <a:cubicBezTo>
                    <a:pt x="14" y="113"/>
                    <a:pt x="15" y="114"/>
                    <a:pt x="16" y="114"/>
                  </a:cubicBezTo>
                  <a:cubicBezTo>
                    <a:pt x="17" y="114"/>
                    <a:pt x="18" y="112"/>
                    <a:pt x="19" y="111"/>
                  </a:cubicBezTo>
                  <a:cubicBezTo>
                    <a:pt x="20" y="110"/>
                    <a:pt x="22" y="109"/>
                    <a:pt x="23" y="109"/>
                  </a:cubicBezTo>
                  <a:cubicBezTo>
                    <a:pt x="23" y="110"/>
                    <a:pt x="23" y="110"/>
                    <a:pt x="22" y="111"/>
                  </a:cubicBezTo>
                  <a:cubicBezTo>
                    <a:pt x="22" y="111"/>
                    <a:pt x="21" y="111"/>
                    <a:pt x="20" y="112"/>
                  </a:cubicBezTo>
                  <a:cubicBezTo>
                    <a:pt x="19" y="113"/>
                    <a:pt x="19" y="114"/>
                    <a:pt x="17" y="115"/>
                  </a:cubicBezTo>
                  <a:cubicBezTo>
                    <a:pt x="17" y="115"/>
                    <a:pt x="17" y="118"/>
                    <a:pt x="21" y="120"/>
                  </a:cubicBezTo>
                  <a:cubicBezTo>
                    <a:pt x="22" y="122"/>
                    <a:pt x="21" y="123"/>
                    <a:pt x="20" y="124"/>
                  </a:cubicBezTo>
                  <a:cubicBezTo>
                    <a:pt x="19" y="125"/>
                    <a:pt x="19" y="126"/>
                    <a:pt x="20" y="127"/>
                  </a:cubicBezTo>
                  <a:cubicBezTo>
                    <a:pt x="21" y="128"/>
                    <a:pt x="21" y="128"/>
                    <a:pt x="22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8"/>
                    <a:pt x="23" y="126"/>
                    <a:pt x="25" y="125"/>
                  </a:cubicBezTo>
                  <a:cubicBezTo>
                    <a:pt x="27" y="123"/>
                    <a:pt x="28" y="121"/>
                    <a:pt x="28" y="118"/>
                  </a:cubicBezTo>
                  <a:cubicBezTo>
                    <a:pt x="29" y="115"/>
                    <a:pt x="27" y="112"/>
                    <a:pt x="24" y="111"/>
                  </a:cubicBezTo>
                  <a:cubicBezTo>
                    <a:pt x="24" y="111"/>
                    <a:pt x="23" y="111"/>
                    <a:pt x="23" y="111"/>
                  </a:cubicBezTo>
                  <a:cubicBezTo>
                    <a:pt x="25" y="107"/>
                    <a:pt x="30" y="101"/>
                    <a:pt x="38" y="93"/>
                  </a:cubicBezTo>
                  <a:cubicBezTo>
                    <a:pt x="39" y="92"/>
                    <a:pt x="41" y="91"/>
                    <a:pt x="42" y="90"/>
                  </a:cubicBezTo>
                  <a:cubicBezTo>
                    <a:pt x="43" y="91"/>
                    <a:pt x="45" y="91"/>
                    <a:pt x="46" y="92"/>
                  </a:cubicBezTo>
                  <a:cubicBezTo>
                    <a:pt x="47" y="92"/>
                    <a:pt x="48" y="92"/>
                    <a:pt x="49" y="91"/>
                  </a:cubicBezTo>
                  <a:cubicBezTo>
                    <a:pt x="50" y="91"/>
                    <a:pt x="51" y="91"/>
                    <a:pt x="51" y="91"/>
                  </a:cubicBezTo>
                  <a:cubicBezTo>
                    <a:pt x="52" y="91"/>
                    <a:pt x="51" y="91"/>
                    <a:pt x="51" y="92"/>
                  </a:cubicBezTo>
                  <a:cubicBezTo>
                    <a:pt x="54" y="90"/>
                    <a:pt x="57" y="88"/>
                    <a:pt x="60" y="85"/>
                  </a:cubicBezTo>
                  <a:cubicBezTo>
                    <a:pt x="59" y="86"/>
                    <a:pt x="59" y="87"/>
                    <a:pt x="59" y="87"/>
                  </a:cubicBezTo>
                  <a:cubicBezTo>
                    <a:pt x="60" y="87"/>
                    <a:pt x="60" y="86"/>
                    <a:pt x="61" y="86"/>
                  </a:cubicBezTo>
                  <a:cubicBezTo>
                    <a:pt x="59" y="88"/>
                    <a:pt x="58" y="91"/>
                    <a:pt x="56" y="94"/>
                  </a:cubicBezTo>
                  <a:cubicBezTo>
                    <a:pt x="53" y="100"/>
                    <a:pt x="51" y="106"/>
                    <a:pt x="49" y="112"/>
                  </a:cubicBezTo>
                  <a:cubicBezTo>
                    <a:pt x="49" y="112"/>
                    <a:pt x="49" y="113"/>
                    <a:pt x="49" y="113"/>
                  </a:cubicBezTo>
                  <a:cubicBezTo>
                    <a:pt x="46" y="116"/>
                    <a:pt x="45" y="121"/>
                    <a:pt x="46" y="126"/>
                  </a:cubicBezTo>
                  <a:cubicBezTo>
                    <a:pt x="44" y="142"/>
                    <a:pt x="45" y="156"/>
                    <a:pt x="48" y="166"/>
                  </a:cubicBezTo>
                  <a:cubicBezTo>
                    <a:pt x="49" y="169"/>
                    <a:pt x="49" y="171"/>
                    <a:pt x="50" y="173"/>
                  </a:cubicBezTo>
                  <a:cubicBezTo>
                    <a:pt x="48" y="175"/>
                    <a:pt x="48" y="177"/>
                    <a:pt x="50" y="180"/>
                  </a:cubicBezTo>
                  <a:cubicBezTo>
                    <a:pt x="50" y="182"/>
                    <a:pt x="52" y="184"/>
                    <a:pt x="53" y="187"/>
                  </a:cubicBezTo>
                  <a:cubicBezTo>
                    <a:pt x="53" y="188"/>
                    <a:pt x="55" y="188"/>
                    <a:pt x="57" y="188"/>
                  </a:cubicBezTo>
                  <a:cubicBezTo>
                    <a:pt x="57" y="188"/>
                    <a:pt x="57" y="188"/>
                    <a:pt x="57" y="189"/>
                  </a:cubicBezTo>
                  <a:cubicBezTo>
                    <a:pt x="57" y="189"/>
                    <a:pt x="57" y="189"/>
                    <a:pt x="56" y="189"/>
                  </a:cubicBezTo>
                  <a:cubicBezTo>
                    <a:pt x="54" y="188"/>
                    <a:pt x="53" y="188"/>
                    <a:pt x="53" y="187"/>
                  </a:cubicBezTo>
                  <a:cubicBezTo>
                    <a:pt x="53" y="188"/>
                    <a:pt x="53" y="189"/>
                    <a:pt x="53" y="189"/>
                  </a:cubicBezTo>
                  <a:cubicBezTo>
                    <a:pt x="52" y="193"/>
                    <a:pt x="48" y="194"/>
                    <a:pt x="46" y="195"/>
                  </a:cubicBezTo>
                  <a:cubicBezTo>
                    <a:pt x="43" y="196"/>
                    <a:pt x="41" y="197"/>
                    <a:pt x="40" y="199"/>
                  </a:cubicBezTo>
                  <a:cubicBezTo>
                    <a:pt x="39" y="203"/>
                    <a:pt x="41" y="207"/>
                    <a:pt x="42" y="209"/>
                  </a:cubicBezTo>
                  <a:cubicBezTo>
                    <a:pt x="43" y="211"/>
                    <a:pt x="44" y="212"/>
                    <a:pt x="44" y="212"/>
                  </a:cubicBezTo>
                  <a:cubicBezTo>
                    <a:pt x="44" y="212"/>
                    <a:pt x="43" y="211"/>
                    <a:pt x="42" y="209"/>
                  </a:cubicBezTo>
                  <a:cubicBezTo>
                    <a:pt x="41" y="207"/>
                    <a:pt x="38" y="203"/>
                    <a:pt x="39" y="198"/>
                  </a:cubicBezTo>
                  <a:cubicBezTo>
                    <a:pt x="40" y="196"/>
                    <a:pt x="42" y="194"/>
                    <a:pt x="45" y="193"/>
                  </a:cubicBezTo>
                  <a:cubicBezTo>
                    <a:pt x="47" y="192"/>
                    <a:pt x="50" y="191"/>
                    <a:pt x="51" y="189"/>
                  </a:cubicBezTo>
                  <a:cubicBezTo>
                    <a:pt x="51" y="187"/>
                    <a:pt x="49" y="184"/>
                    <a:pt x="47" y="181"/>
                  </a:cubicBezTo>
                  <a:cubicBezTo>
                    <a:pt x="46" y="179"/>
                    <a:pt x="46" y="175"/>
                    <a:pt x="47" y="172"/>
                  </a:cubicBezTo>
                  <a:cubicBezTo>
                    <a:pt x="43" y="173"/>
                    <a:pt x="36" y="172"/>
                    <a:pt x="33" y="177"/>
                  </a:cubicBezTo>
                  <a:cubicBezTo>
                    <a:pt x="30" y="182"/>
                    <a:pt x="33" y="189"/>
                    <a:pt x="33" y="194"/>
                  </a:cubicBezTo>
                  <a:cubicBezTo>
                    <a:pt x="33" y="194"/>
                    <a:pt x="33" y="195"/>
                    <a:pt x="32" y="195"/>
                  </a:cubicBezTo>
                  <a:cubicBezTo>
                    <a:pt x="36" y="191"/>
                    <a:pt x="40" y="190"/>
                    <a:pt x="39" y="189"/>
                  </a:cubicBezTo>
                  <a:cubicBezTo>
                    <a:pt x="40" y="189"/>
                    <a:pt x="36" y="192"/>
                    <a:pt x="33" y="197"/>
                  </a:cubicBezTo>
                  <a:cubicBezTo>
                    <a:pt x="32" y="199"/>
                    <a:pt x="31" y="203"/>
                    <a:pt x="32" y="206"/>
                  </a:cubicBezTo>
                  <a:cubicBezTo>
                    <a:pt x="34" y="210"/>
                    <a:pt x="37" y="214"/>
                    <a:pt x="39" y="218"/>
                  </a:cubicBezTo>
                  <a:cubicBezTo>
                    <a:pt x="40" y="219"/>
                    <a:pt x="42" y="221"/>
                    <a:pt x="43" y="221"/>
                  </a:cubicBezTo>
                  <a:cubicBezTo>
                    <a:pt x="44" y="222"/>
                    <a:pt x="46" y="220"/>
                    <a:pt x="47" y="219"/>
                  </a:cubicBezTo>
                  <a:cubicBezTo>
                    <a:pt x="49" y="218"/>
                    <a:pt x="50" y="216"/>
                    <a:pt x="52" y="215"/>
                  </a:cubicBezTo>
                  <a:cubicBezTo>
                    <a:pt x="55" y="214"/>
                    <a:pt x="56" y="216"/>
                    <a:pt x="57" y="217"/>
                  </a:cubicBezTo>
                  <a:cubicBezTo>
                    <a:pt x="59" y="218"/>
                    <a:pt x="60" y="219"/>
                    <a:pt x="61" y="219"/>
                  </a:cubicBezTo>
                  <a:cubicBezTo>
                    <a:pt x="59" y="216"/>
                    <a:pt x="58" y="211"/>
                    <a:pt x="61" y="210"/>
                  </a:cubicBezTo>
                  <a:cubicBezTo>
                    <a:pt x="61" y="210"/>
                    <a:pt x="62" y="210"/>
                    <a:pt x="62" y="210"/>
                  </a:cubicBezTo>
                  <a:cubicBezTo>
                    <a:pt x="62" y="210"/>
                    <a:pt x="62" y="210"/>
                    <a:pt x="62" y="210"/>
                  </a:cubicBezTo>
                  <a:cubicBezTo>
                    <a:pt x="63" y="210"/>
                    <a:pt x="63" y="210"/>
                    <a:pt x="63" y="210"/>
                  </a:cubicBezTo>
                  <a:cubicBezTo>
                    <a:pt x="64" y="210"/>
                    <a:pt x="64" y="211"/>
                    <a:pt x="64" y="211"/>
                  </a:cubicBezTo>
                  <a:cubicBezTo>
                    <a:pt x="64" y="210"/>
                    <a:pt x="64" y="208"/>
                    <a:pt x="63" y="208"/>
                  </a:cubicBezTo>
                  <a:cubicBezTo>
                    <a:pt x="62" y="207"/>
                    <a:pt x="60" y="208"/>
                    <a:pt x="58" y="208"/>
                  </a:cubicBezTo>
                  <a:cubicBezTo>
                    <a:pt x="56" y="209"/>
                    <a:pt x="53" y="211"/>
                    <a:pt x="50" y="208"/>
                  </a:cubicBezTo>
                  <a:cubicBezTo>
                    <a:pt x="49" y="208"/>
                    <a:pt x="48" y="206"/>
                    <a:pt x="48" y="204"/>
                  </a:cubicBezTo>
                  <a:cubicBezTo>
                    <a:pt x="49" y="202"/>
                    <a:pt x="50" y="201"/>
                    <a:pt x="50" y="201"/>
                  </a:cubicBezTo>
                  <a:cubicBezTo>
                    <a:pt x="52" y="199"/>
                    <a:pt x="54" y="198"/>
                    <a:pt x="55" y="197"/>
                  </a:cubicBezTo>
                  <a:cubicBezTo>
                    <a:pt x="56" y="196"/>
                    <a:pt x="57" y="195"/>
                    <a:pt x="58" y="194"/>
                  </a:cubicBezTo>
                  <a:cubicBezTo>
                    <a:pt x="58" y="194"/>
                    <a:pt x="58" y="194"/>
                    <a:pt x="57" y="193"/>
                  </a:cubicBezTo>
                  <a:cubicBezTo>
                    <a:pt x="57" y="192"/>
                    <a:pt x="58" y="191"/>
                    <a:pt x="58" y="190"/>
                  </a:cubicBezTo>
                  <a:cubicBezTo>
                    <a:pt x="58" y="191"/>
                    <a:pt x="58" y="191"/>
                    <a:pt x="58" y="191"/>
                  </a:cubicBezTo>
                  <a:cubicBezTo>
                    <a:pt x="58" y="191"/>
                    <a:pt x="58" y="191"/>
                    <a:pt x="58" y="190"/>
                  </a:cubicBezTo>
                  <a:cubicBezTo>
                    <a:pt x="58" y="189"/>
                    <a:pt x="58" y="189"/>
                    <a:pt x="59" y="189"/>
                  </a:cubicBezTo>
                  <a:cubicBezTo>
                    <a:pt x="58" y="189"/>
                    <a:pt x="58" y="189"/>
                    <a:pt x="57" y="189"/>
                  </a:cubicBezTo>
                  <a:cubicBezTo>
                    <a:pt x="57" y="188"/>
                    <a:pt x="57" y="188"/>
                    <a:pt x="57" y="188"/>
                  </a:cubicBezTo>
                  <a:cubicBezTo>
                    <a:pt x="59" y="188"/>
                    <a:pt x="62" y="187"/>
                    <a:pt x="66" y="184"/>
                  </a:cubicBezTo>
                  <a:cubicBezTo>
                    <a:pt x="69" y="184"/>
                    <a:pt x="71" y="187"/>
                    <a:pt x="72" y="189"/>
                  </a:cubicBezTo>
                  <a:cubicBezTo>
                    <a:pt x="73" y="192"/>
                    <a:pt x="75" y="192"/>
                    <a:pt x="78" y="191"/>
                  </a:cubicBezTo>
                  <a:cubicBezTo>
                    <a:pt x="79" y="191"/>
                    <a:pt x="81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1" y="188"/>
                    <a:pt x="78" y="186"/>
                    <a:pt x="76" y="181"/>
                  </a:cubicBezTo>
                  <a:cubicBezTo>
                    <a:pt x="76" y="177"/>
                    <a:pt x="73" y="172"/>
                    <a:pt x="67" y="170"/>
                  </a:cubicBezTo>
                  <a:cubicBezTo>
                    <a:pt x="62" y="167"/>
                    <a:pt x="55" y="168"/>
                    <a:pt x="51" y="172"/>
                  </a:cubicBezTo>
                  <a:cubicBezTo>
                    <a:pt x="51" y="172"/>
                    <a:pt x="51" y="172"/>
                    <a:pt x="51" y="172"/>
                  </a:cubicBezTo>
                  <a:cubicBezTo>
                    <a:pt x="50" y="170"/>
                    <a:pt x="49" y="168"/>
                    <a:pt x="49" y="166"/>
                  </a:cubicBezTo>
                  <a:cubicBezTo>
                    <a:pt x="47" y="156"/>
                    <a:pt x="46" y="143"/>
                    <a:pt x="48" y="129"/>
                  </a:cubicBezTo>
                  <a:cubicBezTo>
                    <a:pt x="48" y="133"/>
                    <a:pt x="49" y="137"/>
                    <a:pt x="51" y="140"/>
                  </a:cubicBezTo>
                  <a:cubicBezTo>
                    <a:pt x="53" y="143"/>
                    <a:pt x="55" y="145"/>
                    <a:pt x="55" y="145"/>
                  </a:cubicBezTo>
                  <a:cubicBezTo>
                    <a:pt x="55" y="144"/>
                    <a:pt x="54" y="143"/>
                    <a:pt x="55" y="143"/>
                  </a:cubicBezTo>
                  <a:cubicBezTo>
                    <a:pt x="56" y="144"/>
                    <a:pt x="57" y="145"/>
                    <a:pt x="58" y="146"/>
                  </a:cubicBezTo>
                  <a:cubicBezTo>
                    <a:pt x="62" y="148"/>
                    <a:pt x="65" y="148"/>
                    <a:pt x="69" y="149"/>
                  </a:cubicBezTo>
                  <a:cubicBezTo>
                    <a:pt x="66" y="147"/>
                    <a:pt x="66" y="147"/>
                    <a:pt x="66" y="147"/>
                  </a:cubicBezTo>
                  <a:cubicBezTo>
                    <a:pt x="68" y="148"/>
                    <a:pt x="69" y="148"/>
                    <a:pt x="71" y="148"/>
                  </a:cubicBezTo>
                  <a:cubicBezTo>
                    <a:pt x="72" y="148"/>
                    <a:pt x="74" y="148"/>
                    <a:pt x="75" y="147"/>
                  </a:cubicBezTo>
                  <a:cubicBezTo>
                    <a:pt x="75" y="147"/>
                    <a:pt x="75" y="147"/>
                    <a:pt x="74" y="147"/>
                  </a:cubicBezTo>
                  <a:cubicBezTo>
                    <a:pt x="75" y="147"/>
                    <a:pt x="77" y="147"/>
                    <a:pt x="78" y="147"/>
                  </a:cubicBezTo>
                  <a:cubicBezTo>
                    <a:pt x="79" y="147"/>
                    <a:pt x="81" y="147"/>
                    <a:pt x="82" y="146"/>
                  </a:cubicBezTo>
                  <a:cubicBezTo>
                    <a:pt x="81" y="146"/>
                    <a:pt x="81" y="145"/>
                    <a:pt x="80" y="145"/>
                  </a:cubicBezTo>
                  <a:cubicBezTo>
                    <a:pt x="83" y="145"/>
                    <a:pt x="88" y="145"/>
                    <a:pt x="89" y="143"/>
                  </a:cubicBezTo>
                  <a:cubicBezTo>
                    <a:pt x="89" y="141"/>
                    <a:pt x="86" y="139"/>
                    <a:pt x="84" y="137"/>
                  </a:cubicBezTo>
                  <a:cubicBezTo>
                    <a:pt x="84" y="137"/>
                    <a:pt x="85" y="136"/>
                    <a:pt x="85" y="137"/>
                  </a:cubicBezTo>
                  <a:cubicBezTo>
                    <a:pt x="84" y="136"/>
                    <a:pt x="84" y="134"/>
                    <a:pt x="83" y="133"/>
                  </a:cubicBezTo>
                  <a:cubicBezTo>
                    <a:pt x="83" y="132"/>
                    <a:pt x="82" y="132"/>
                    <a:pt x="81" y="131"/>
                  </a:cubicBezTo>
                  <a:cubicBezTo>
                    <a:pt x="82" y="131"/>
                    <a:pt x="83" y="131"/>
                    <a:pt x="83" y="131"/>
                  </a:cubicBezTo>
                  <a:cubicBezTo>
                    <a:pt x="83" y="130"/>
                    <a:pt x="82" y="129"/>
                    <a:pt x="81" y="128"/>
                  </a:cubicBezTo>
                  <a:cubicBezTo>
                    <a:pt x="82" y="125"/>
                    <a:pt x="82" y="123"/>
                    <a:pt x="81" y="122"/>
                  </a:cubicBezTo>
                  <a:cubicBezTo>
                    <a:pt x="81" y="121"/>
                    <a:pt x="80" y="121"/>
                    <a:pt x="80" y="120"/>
                  </a:cubicBezTo>
                  <a:cubicBezTo>
                    <a:pt x="80" y="120"/>
                    <a:pt x="79" y="119"/>
                    <a:pt x="79" y="119"/>
                  </a:cubicBezTo>
                  <a:cubicBezTo>
                    <a:pt x="79" y="118"/>
                    <a:pt x="79" y="119"/>
                    <a:pt x="80" y="118"/>
                  </a:cubicBezTo>
                  <a:cubicBezTo>
                    <a:pt x="78" y="117"/>
                    <a:pt x="76" y="117"/>
                    <a:pt x="73" y="116"/>
                  </a:cubicBezTo>
                  <a:cubicBezTo>
                    <a:pt x="74" y="116"/>
                    <a:pt x="75" y="116"/>
                    <a:pt x="76" y="116"/>
                  </a:cubicBezTo>
                  <a:cubicBezTo>
                    <a:pt x="74" y="116"/>
                    <a:pt x="72" y="115"/>
                    <a:pt x="70" y="114"/>
                  </a:cubicBezTo>
                  <a:cubicBezTo>
                    <a:pt x="68" y="112"/>
                    <a:pt x="66" y="111"/>
                    <a:pt x="63" y="112"/>
                  </a:cubicBezTo>
                  <a:cubicBezTo>
                    <a:pt x="61" y="112"/>
                    <a:pt x="60" y="117"/>
                    <a:pt x="62" y="122"/>
                  </a:cubicBezTo>
                  <a:cubicBezTo>
                    <a:pt x="63" y="127"/>
                    <a:pt x="67" y="131"/>
                    <a:pt x="67" y="131"/>
                  </a:cubicBezTo>
                  <a:cubicBezTo>
                    <a:pt x="67" y="131"/>
                    <a:pt x="63" y="128"/>
                    <a:pt x="61" y="123"/>
                  </a:cubicBezTo>
                  <a:cubicBezTo>
                    <a:pt x="58" y="119"/>
                    <a:pt x="58" y="114"/>
                    <a:pt x="57" y="113"/>
                  </a:cubicBezTo>
                  <a:cubicBezTo>
                    <a:pt x="56" y="111"/>
                    <a:pt x="54" y="110"/>
                    <a:pt x="53" y="110"/>
                  </a:cubicBezTo>
                  <a:cubicBezTo>
                    <a:pt x="54" y="105"/>
                    <a:pt x="56" y="101"/>
                    <a:pt x="59" y="96"/>
                  </a:cubicBezTo>
                  <a:cubicBezTo>
                    <a:pt x="66" y="82"/>
                    <a:pt x="77" y="69"/>
                    <a:pt x="93" y="60"/>
                  </a:cubicBezTo>
                  <a:cubicBezTo>
                    <a:pt x="108" y="52"/>
                    <a:pt x="128" y="48"/>
                    <a:pt x="147" y="51"/>
                  </a:cubicBezTo>
                  <a:cubicBezTo>
                    <a:pt x="158" y="53"/>
                    <a:pt x="169" y="56"/>
                    <a:pt x="180" y="61"/>
                  </a:cubicBezTo>
                  <a:cubicBezTo>
                    <a:pt x="174" y="60"/>
                    <a:pt x="168" y="60"/>
                    <a:pt x="163" y="61"/>
                  </a:cubicBezTo>
                  <a:cubicBezTo>
                    <a:pt x="154" y="62"/>
                    <a:pt x="147" y="67"/>
                    <a:pt x="143" y="72"/>
                  </a:cubicBezTo>
                  <a:cubicBezTo>
                    <a:pt x="141" y="74"/>
                    <a:pt x="139" y="77"/>
                    <a:pt x="137" y="79"/>
                  </a:cubicBezTo>
                  <a:cubicBezTo>
                    <a:pt x="138" y="78"/>
                    <a:pt x="139" y="77"/>
                    <a:pt x="139" y="76"/>
                  </a:cubicBezTo>
                  <a:cubicBezTo>
                    <a:pt x="138" y="72"/>
                    <a:pt x="134" y="71"/>
                    <a:pt x="131" y="71"/>
                  </a:cubicBezTo>
                  <a:cubicBezTo>
                    <a:pt x="127" y="72"/>
                    <a:pt x="125" y="73"/>
                    <a:pt x="121" y="76"/>
                  </a:cubicBezTo>
                  <a:cubicBezTo>
                    <a:pt x="123" y="76"/>
                    <a:pt x="124" y="76"/>
                    <a:pt x="125" y="76"/>
                  </a:cubicBezTo>
                  <a:cubicBezTo>
                    <a:pt x="122" y="77"/>
                    <a:pt x="119" y="78"/>
                    <a:pt x="117" y="79"/>
                  </a:cubicBezTo>
                  <a:cubicBezTo>
                    <a:pt x="116" y="80"/>
                    <a:pt x="115" y="81"/>
                    <a:pt x="115" y="81"/>
                  </a:cubicBezTo>
                  <a:cubicBezTo>
                    <a:pt x="116" y="82"/>
                    <a:pt x="116" y="81"/>
                    <a:pt x="117" y="82"/>
                  </a:cubicBezTo>
                  <a:cubicBezTo>
                    <a:pt x="116" y="82"/>
                    <a:pt x="116" y="83"/>
                    <a:pt x="115" y="84"/>
                  </a:cubicBezTo>
                  <a:cubicBezTo>
                    <a:pt x="115" y="86"/>
                    <a:pt x="115" y="89"/>
                    <a:pt x="115" y="91"/>
                  </a:cubicBezTo>
                  <a:cubicBezTo>
                    <a:pt x="116" y="90"/>
                    <a:pt x="116" y="90"/>
                    <a:pt x="116" y="90"/>
                  </a:cubicBezTo>
                  <a:cubicBezTo>
                    <a:pt x="116" y="91"/>
                    <a:pt x="116" y="92"/>
                    <a:pt x="116" y="93"/>
                  </a:cubicBezTo>
                  <a:cubicBezTo>
                    <a:pt x="116" y="94"/>
                    <a:pt x="117" y="95"/>
                    <a:pt x="117" y="96"/>
                  </a:cubicBezTo>
                  <a:cubicBezTo>
                    <a:pt x="117" y="96"/>
                    <a:pt x="117" y="96"/>
                    <a:pt x="118" y="95"/>
                  </a:cubicBezTo>
                  <a:cubicBezTo>
                    <a:pt x="118" y="96"/>
                    <a:pt x="118" y="97"/>
                    <a:pt x="118" y="99"/>
                  </a:cubicBezTo>
                  <a:cubicBezTo>
                    <a:pt x="118" y="100"/>
                    <a:pt x="118" y="101"/>
                    <a:pt x="118" y="102"/>
                  </a:cubicBezTo>
                  <a:cubicBezTo>
                    <a:pt x="118" y="101"/>
                    <a:pt x="119" y="101"/>
                    <a:pt x="120" y="101"/>
                  </a:cubicBezTo>
                  <a:cubicBezTo>
                    <a:pt x="119" y="103"/>
                    <a:pt x="118" y="107"/>
                    <a:pt x="120" y="108"/>
                  </a:cubicBezTo>
                  <a:cubicBezTo>
                    <a:pt x="122" y="109"/>
                    <a:pt x="125" y="107"/>
                    <a:pt x="127" y="105"/>
                  </a:cubicBezTo>
                  <a:cubicBezTo>
                    <a:pt x="127" y="106"/>
                    <a:pt x="127" y="106"/>
                    <a:pt x="127" y="107"/>
                  </a:cubicBezTo>
                  <a:cubicBezTo>
                    <a:pt x="128" y="106"/>
                    <a:pt x="129" y="106"/>
                    <a:pt x="130" y="106"/>
                  </a:cubicBezTo>
                  <a:cubicBezTo>
                    <a:pt x="131" y="105"/>
                    <a:pt x="132" y="105"/>
                    <a:pt x="133" y="104"/>
                  </a:cubicBezTo>
                  <a:cubicBezTo>
                    <a:pt x="133" y="105"/>
                    <a:pt x="133" y="106"/>
                    <a:pt x="133" y="106"/>
                  </a:cubicBezTo>
                  <a:cubicBezTo>
                    <a:pt x="134" y="106"/>
                    <a:pt x="135" y="105"/>
                    <a:pt x="136" y="104"/>
                  </a:cubicBezTo>
                  <a:cubicBezTo>
                    <a:pt x="139" y="105"/>
                    <a:pt x="141" y="104"/>
                    <a:pt x="142" y="104"/>
                  </a:cubicBezTo>
                  <a:cubicBezTo>
                    <a:pt x="143" y="103"/>
                    <a:pt x="144" y="103"/>
                    <a:pt x="144" y="102"/>
                  </a:cubicBezTo>
                  <a:cubicBezTo>
                    <a:pt x="144" y="101"/>
                    <a:pt x="145" y="100"/>
                    <a:pt x="145" y="100"/>
                  </a:cubicBezTo>
                  <a:cubicBezTo>
                    <a:pt x="146" y="100"/>
                    <a:pt x="146" y="101"/>
                    <a:pt x="146" y="101"/>
                  </a:cubicBezTo>
                  <a:cubicBezTo>
                    <a:pt x="148" y="98"/>
                    <a:pt x="148" y="94"/>
                    <a:pt x="148" y="90"/>
                  </a:cubicBezTo>
                  <a:cubicBezTo>
                    <a:pt x="148" y="91"/>
                    <a:pt x="149" y="92"/>
                    <a:pt x="149" y="92"/>
                  </a:cubicBezTo>
                  <a:cubicBezTo>
                    <a:pt x="149" y="88"/>
                    <a:pt x="150" y="79"/>
                    <a:pt x="143" y="78"/>
                  </a:cubicBezTo>
                  <a:cubicBezTo>
                    <a:pt x="142" y="77"/>
                    <a:pt x="137" y="83"/>
                    <a:pt x="134" y="88"/>
                  </a:cubicBezTo>
                  <a:cubicBezTo>
                    <a:pt x="135" y="85"/>
                    <a:pt x="138" y="79"/>
                    <a:pt x="144" y="73"/>
                  </a:cubicBezTo>
                  <a:cubicBezTo>
                    <a:pt x="149" y="69"/>
                    <a:pt x="155" y="65"/>
                    <a:pt x="163" y="63"/>
                  </a:cubicBezTo>
                  <a:cubicBezTo>
                    <a:pt x="171" y="62"/>
                    <a:pt x="181" y="64"/>
                    <a:pt x="190" y="67"/>
                  </a:cubicBezTo>
                  <a:cubicBezTo>
                    <a:pt x="193" y="69"/>
                    <a:pt x="196" y="70"/>
                    <a:pt x="200" y="72"/>
                  </a:cubicBezTo>
                  <a:cubicBezTo>
                    <a:pt x="220" y="84"/>
                    <a:pt x="238" y="101"/>
                    <a:pt x="255" y="120"/>
                  </a:cubicBezTo>
                  <a:cubicBezTo>
                    <a:pt x="283" y="151"/>
                    <a:pt x="313" y="178"/>
                    <a:pt x="344" y="198"/>
                  </a:cubicBezTo>
                  <a:cubicBezTo>
                    <a:pt x="339" y="200"/>
                    <a:pt x="336" y="202"/>
                    <a:pt x="336" y="202"/>
                  </a:cubicBezTo>
                  <a:cubicBezTo>
                    <a:pt x="334" y="198"/>
                    <a:pt x="311" y="215"/>
                    <a:pt x="311" y="215"/>
                  </a:cubicBezTo>
                  <a:cubicBezTo>
                    <a:pt x="310" y="214"/>
                    <a:pt x="307" y="215"/>
                    <a:pt x="305" y="217"/>
                  </a:cubicBezTo>
                  <a:cubicBezTo>
                    <a:pt x="302" y="218"/>
                    <a:pt x="279" y="237"/>
                    <a:pt x="280" y="237"/>
                  </a:cubicBezTo>
                  <a:cubicBezTo>
                    <a:pt x="278" y="236"/>
                    <a:pt x="268" y="247"/>
                    <a:pt x="266" y="251"/>
                  </a:cubicBezTo>
                  <a:cubicBezTo>
                    <a:pt x="266" y="251"/>
                    <a:pt x="266" y="251"/>
                    <a:pt x="266" y="251"/>
                  </a:cubicBezTo>
                  <a:cubicBezTo>
                    <a:pt x="266" y="251"/>
                    <a:pt x="266" y="251"/>
                    <a:pt x="266" y="251"/>
                  </a:cubicBezTo>
                  <a:cubicBezTo>
                    <a:pt x="269" y="248"/>
                    <a:pt x="281" y="240"/>
                    <a:pt x="281" y="238"/>
                  </a:cubicBezTo>
                  <a:cubicBezTo>
                    <a:pt x="280" y="237"/>
                    <a:pt x="305" y="222"/>
                    <a:pt x="308" y="221"/>
                  </a:cubicBezTo>
                  <a:cubicBezTo>
                    <a:pt x="310" y="220"/>
                    <a:pt x="312" y="218"/>
                    <a:pt x="312" y="217"/>
                  </a:cubicBezTo>
                  <a:cubicBezTo>
                    <a:pt x="312" y="216"/>
                    <a:pt x="339" y="208"/>
                    <a:pt x="337" y="205"/>
                  </a:cubicBezTo>
                  <a:cubicBezTo>
                    <a:pt x="337" y="204"/>
                    <a:pt x="343" y="203"/>
                    <a:pt x="350" y="201"/>
                  </a:cubicBezTo>
                  <a:cubicBezTo>
                    <a:pt x="351" y="202"/>
                    <a:pt x="352" y="202"/>
                    <a:pt x="353" y="203"/>
                  </a:cubicBezTo>
                  <a:cubicBezTo>
                    <a:pt x="319" y="217"/>
                    <a:pt x="292" y="234"/>
                    <a:pt x="274" y="251"/>
                  </a:cubicBezTo>
                  <a:cubicBezTo>
                    <a:pt x="267" y="257"/>
                    <a:pt x="261" y="263"/>
                    <a:pt x="256" y="268"/>
                  </a:cubicBezTo>
                  <a:cubicBezTo>
                    <a:pt x="252" y="266"/>
                    <a:pt x="249" y="267"/>
                    <a:pt x="246" y="270"/>
                  </a:cubicBezTo>
                  <a:cubicBezTo>
                    <a:pt x="244" y="272"/>
                    <a:pt x="242" y="276"/>
                    <a:pt x="239" y="278"/>
                  </a:cubicBezTo>
                  <a:cubicBezTo>
                    <a:pt x="239" y="278"/>
                    <a:pt x="239" y="282"/>
                    <a:pt x="241" y="285"/>
                  </a:cubicBezTo>
                  <a:cubicBezTo>
                    <a:pt x="241" y="285"/>
                    <a:pt x="241" y="286"/>
                    <a:pt x="241" y="286"/>
                  </a:cubicBezTo>
                  <a:cubicBezTo>
                    <a:pt x="240" y="286"/>
                    <a:pt x="240" y="286"/>
                    <a:pt x="240" y="285"/>
                  </a:cubicBezTo>
                  <a:cubicBezTo>
                    <a:pt x="239" y="285"/>
                    <a:pt x="237" y="286"/>
                    <a:pt x="235" y="287"/>
                  </a:cubicBezTo>
                  <a:cubicBezTo>
                    <a:pt x="232" y="290"/>
                    <a:pt x="235" y="297"/>
                    <a:pt x="232" y="304"/>
                  </a:cubicBezTo>
                  <a:cubicBezTo>
                    <a:pt x="228" y="311"/>
                    <a:pt x="218" y="313"/>
                    <a:pt x="215" y="307"/>
                  </a:cubicBezTo>
                  <a:cubicBezTo>
                    <a:pt x="215" y="303"/>
                    <a:pt x="215" y="301"/>
                    <a:pt x="216" y="300"/>
                  </a:cubicBezTo>
                  <a:cubicBezTo>
                    <a:pt x="216" y="300"/>
                    <a:pt x="216" y="299"/>
                    <a:pt x="215" y="298"/>
                  </a:cubicBezTo>
                  <a:cubicBezTo>
                    <a:pt x="213" y="296"/>
                    <a:pt x="208" y="300"/>
                    <a:pt x="205" y="304"/>
                  </a:cubicBezTo>
                  <a:cubicBezTo>
                    <a:pt x="201" y="308"/>
                    <a:pt x="203" y="317"/>
                    <a:pt x="211" y="317"/>
                  </a:cubicBezTo>
                  <a:cubicBezTo>
                    <a:pt x="215" y="317"/>
                    <a:pt x="219" y="317"/>
                    <a:pt x="223" y="318"/>
                  </a:cubicBezTo>
                  <a:cubicBezTo>
                    <a:pt x="228" y="318"/>
                    <a:pt x="232" y="321"/>
                    <a:pt x="236" y="322"/>
                  </a:cubicBezTo>
                  <a:cubicBezTo>
                    <a:pt x="244" y="326"/>
                    <a:pt x="251" y="317"/>
                    <a:pt x="244" y="311"/>
                  </a:cubicBezTo>
                  <a:cubicBezTo>
                    <a:pt x="243" y="310"/>
                    <a:pt x="242" y="308"/>
                    <a:pt x="242" y="306"/>
                  </a:cubicBezTo>
                  <a:cubicBezTo>
                    <a:pt x="241" y="303"/>
                    <a:pt x="243" y="301"/>
                    <a:pt x="244" y="300"/>
                  </a:cubicBezTo>
                  <a:cubicBezTo>
                    <a:pt x="246" y="298"/>
                    <a:pt x="248" y="295"/>
                    <a:pt x="248" y="293"/>
                  </a:cubicBezTo>
                  <a:cubicBezTo>
                    <a:pt x="246" y="291"/>
                    <a:pt x="243" y="290"/>
                    <a:pt x="242" y="288"/>
                  </a:cubicBezTo>
                  <a:cubicBezTo>
                    <a:pt x="241" y="287"/>
                    <a:pt x="241" y="287"/>
                    <a:pt x="241" y="286"/>
                  </a:cubicBezTo>
                  <a:cubicBezTo>
                    <a:pt x="241" y="286"/>
                    <a:pt x="241" y="286"/>
                    <a:pt x="241" y="285"/>
                  </a:cubicBezTo>
                  <a:cubicBezTo>
                    <a:pt x="243" y="287"/>
                    <a:pt x="245" y="290"/>
                    <a:pt x="249" y="292"/>
                  </a:cubicBezTo>
                  <a:cubicBezTo>
                    <a:pt x="251" y="296"/>
                    <a:pt x="248" y="299"/>
                    <a:pt x="246" y="301"/>
                  </a:cubicBezTo>
                  <a:cubicBezTo>
                    <a:pt x="243" y="304"/>
                    <a:pt x="244" y="306"/>
                    <a:pt x="247" y="310"/>
                  </a:cubicBezTo>
                  <a:cubicBezTo>
                    <a:pt x="248" y="311"/>
                    <a:pt x="249" y="313"/>
                    <a:pt x="250" y="315"/>
                  </a:cubicBezTo>
                  <a:cubicBezTo>
                    <a:pt x="250" y="315"/>
                    <a:pt x="250" y="315"/>
                    <a:pt x="250" y="316"/>
                  </a:cubicBezTo>
                  <a:cubicBezTo>
                    <a:pt x="250" y="315"/>
                    <a:pt x="250" y="315"/>
                    <a:pt x="250" y="315"/>
                  </a:cubicBezTo>
                  <a:cubicBezTo>
                    <a:pt x="251" y="312"/>
                    <a:pt x="252" y="307"/>
                    <a:pt x="258" y="303"/>
                  </a:cubicBezTo>
                  <a:cubicBezTo>
                    <a:pt x="263" y="300"/>
                    <a:pt x="267" y="294"/>
                    <a:pt x="267" y="287"/>
                  </a:cubicBezTo>
                  <a:cubicBezTo>
                    <a:pt x="268" y="280"/>
                    <a:pt x="264" y="273"/>
                    <a:pt x="258" y="269"/>
                  </a:cubicBezTo>
                  <a:cubicBezTo>
                    <a:pt x="263" y="264"/>
                    <a:pt x="269" y="259"/>
                    <a:pt x="276" y="253"/>
                  </a:cubicBezTo>
                  <a:cubicBezTo>
                    <a:pt x="286" y="246"/>
                    <a:pt x="297" y="238"/>
                    <a:pt x="311" y="230"/>
                  </a:cubicBezTo>
                  <a:cubicBezTo>
                    <a:pt x="310" y="231"/>
                    <a:pt x="310" y="232"/>
                    <a:pt x="309" y="233"/>
                  </a:cubicBezTo>
                  <a:cubicBezTo>
                    <a:pt x="305" y="239"/>
                    <a:pt x="305" y="246"/>
                    <a:pt x="309" y="251"/>
                  </a:cubicBezTo>
                  <a:cubicBezTo>
                    <a:pt x="312" y="256"/>
                    <a:pt x="317" y="259"/>
                    <a:pt x="321" y="258"/>
                  </a:cubicBezTo>
                  <a:cubicBezTo>
                    <a:pt x="323" y="258"/>
                    <a:pt x="325" y="257"/>
                    <a:pt x="326" y="257"/>
                  </a:cubicBezTo>
                  <a:cubicBezTo>
                    <a:pt x="325" y="258"/>
                    <a:pt x="324" y="259"/>
                    <a:pt x="324" y="259"/>
                  </a:cubicBezTo>
                  <a:cubicBezTo>
                    <a:pt x="323" y="262"/>
                    <a:pt x="326" y="266"/>
                    <a:pt x="329" y="267"/>
                  </a:cubicBezTo>
                  <a:cubicBezTo>
                    <a:pt x="332" y="268"/>
                    <a:pt x="335" y="268"/>
                    <a:pt x="338" y="267"/>
                  </a:cubicBezTo>
                  <a:cubicBezTo>
                    <a:pt x="337" y="266"/>
                    <a:pt x="336" y="266"/>
                    <a:pt x="335" y="266"/>
                  </a:cubicBezTo>
                  <a:cubicBezTo>
                    <a:pt x="338" y="266"/>
                    <a:pt x="341" y="267"/>
                    <a:pt x="343" y="266"/>
                  </a:cubicBezTo>
                  <a:cubicBezTo>
                    <a:pt x="344" y="266"/>
                    <a:pt x="345" y="265"/>
                    <a:pt x="345" y="265"/>
                  </a:cubicBezTo>
                  <a:cubicBezTo>
                    <a:pt x="345" y="265"/>
                    <a:pt x="344" y="265"/>
                    <a:pt x="344" y="264"/>
                  </a:cubicBezTo>
                  <a:cubicBezTo>
                    <a:pt x="345" y="264"/>
                    <a:pt x="345" y="264"/>
                    <a:pt x="346" y="263"/>
                  </a:cubicBezTo>
                  <a:cubicBezTo>
                    <a:pt x="347" y="262"/>
                    <a:pt x="347" y="259"/>
                    <a:pt x="348" y="257"/>
                  </a:cubicBezTo>
                  <a:cubicBezTo>
                    <a:pt x="347" y="258"/>
                    <a:pt x="347" y="258"/>
                    <a:pt x="347" y="258"/>
                  </a:cubicBezTo>
                  <a:cubicBezTo>
                    <a:pt x="347" y="257"/>
                    <a:pt x="347" y="256"/>
                    <a:pt x="348" y="255"/>
                  </a:cubicBezTo>
                  <a:cubicBezTo>
                    <a:pt x="348" y="254"/>
                    <a:pt x="348" y="253"/>
                    <a:pt x="348" y="252"/>
                  </a:cubicBezTo>
                  <a:cubicBezTo>
                    <a:pt x="348" y="252"/>
                    <a:pt x="348" y="252"/>
                    <a:pt x="347" y="252"/>
                  </a:cubicBezTo>
                  <a:cubicBezTo>
                    <a:pt x="347" y="251"/>
                    <a:pt x="348" y="250"/>
                    <a:pt x="348" y="250"/>
                  </a:cubicBezTo>
                  <a:cubicBezTo>
                    <a:pt x="348" y="249"/>
                    <a:pt x="349" y="248"/>
                    <a:pt x="349" y="247"/>
                  </a:cubicBezTo>
                  <a:cubicBezTo>
                    <a:pt x="349" y="247"/>
                    <a:pt x="348" y="247"/>
                    <a:pt x="347" y="247"/>
                  </a:cubicBezTo>
                  <a:cubicBezTo>
                    <a:pt x="349" y="245"/>
                    <a:pt x="350" y="242"/>
                    <a:pt x="349" y="241"/>
                  </a:cubicBezTo>
                  <a:cubicBezTo>
                    <a:pt x="348" y="239"/>
                    <a:pt x="344" y="239"/>
                    <a:pt x="342" y="240"/>
                  </a:cubicBezTo>
                  <a:cubicBezTo>
                    <a:pt x="343" y="239"/>
                    <a:pt x="342" y="239"/>
                    <a:pt x="343" y="239"/>
                  </a:cubicBezTo>
                  <a:cubicBezTo>
                    <a:pt x="342" y="238"/>
                    <a:pt x="341" y="238"/>
                    <a:pt x="340" y="238"/>
                  </a:cubicBezTo>
                  <a:cubicBezTo>
                    <a:pt x="339" y="238"/>
                    <a:pt x="338" y="238"/>
                    <a:pt x="337" y="238"/>
                  </a:cubicBezTo>
                  <a:cubicBezTo>
                    <a:pt x="337" y="238"/>
                    <a:pt x="337" y="237"/>
                    <a:pt x="338" y="237"/>
                  </a:cubicBezTo>
                  <a:cubicBezTo>
                    <a:pt x="337" y="236"/>
                    <a:pt x="336" y="237"/>
                    <a:pt x="334" y="236"/>
                  </a:cubicBezTo>
                  <a:cubicBezTo>
                    <a:pt x="332" y="235"/>
                    <a:pt x="331" y="234"/>
                    <a:pt x="329" y="234"/>
                  </a:cubicBezTo>
                  <a:cubicBezTo>
                    <a:pt x="328" y="234"/>
                    <a:pt x="328" y="235"/>
                    <a:pt x="327" y="235"/>
                  </a:cubicBezTo>
                  <a:cubicBezTo>
                    <a:pt x="326" y="235"/>
                    <a:pt x="326" y="236"/>
                    <a:pt x="325" y="236"/>
                  </a:cubicBezTo>
                  <a:cubicBezTo>
                    <a:pt x="325" y="236"/>
                    <a:pt x="325" y="235"/>
                    <a:pt x="325" y="235"/>
                  </a:cubicBezTo>
                  <a:cubicBezTo>
                    <a:pt x="323" y="237"/>
                    <a:pt x="321" y="240"/>
                    <a:pt x="320" y="243"/>
                  </a:cubicBezTo>
                  <a:cubicBezTo>
                    <a:pt x="320" y="242"/>
                    <a:pt x="320" y="242"/>
                    <a:pt x="320" y="241"/>
                  </a:cubicBezTo>
                  <a:cubicBezTo>
                    <a:pt x="318" y="244"/>
                    <a:pt x="315" y="251"/>
                    <a:pt x="320" y="256"/>
                  </a:cubicBezTo>
                  <a:cubicBezTo>
                    <a:pt x="322" y="257"/>
                    <a:pt x="334" y="250"/>
                    <a:pt x="335" y="250"/>
                  </a:cubicBezTo>
                  <a:cubicBezTo>
                    <a:pt x="335" y="250"/>
                    <a:pt x="333" y="251"/>
                    <a:pt x="332" y="252"/>
                  </a:cubicBezTo>
                  <a:cubicBezTo>
                    <a:pt x="332" y="252"/>
                    <a:pt x="332" y="252"/>
                    <a:pt x="332" y="251"/>
                  </a:cubicBezTo>
                  <a:cubicBezTo>
                    <a:pt x="332" y="252"/>
                    <a:pt x="328" y="256"/>
                    <a:pt x="321" y="257"/>
                  </a:cubicBezTo>
                  <a:cubicBezTo>
                    <a:pt x="314" y="257"/>
                    <a:pt x="305" y="245"/>
                    <a:pt x="312" y="235"/>
                  </a:cubicBezTo>
                  <a:cubicBezTo>
                    <a:pt x="314" y="231"/>
                    <a:pt x="317" y="228"/>
                    <a:pt x="320" y="225"/>
                  </a:cubicBezTo>
                  <a:cubicBezTo>
                    <a:pt x="332" y="219"/>
                    <a:pt x="345" y="213"/>
                    <a:pt x="360" y="207"/>
                  </a:cubicBezTo>
                  <a:cubicBezTo>
                    <a:pt x="376" y="216"/>
                    <a:pt x="391" y="223"/>
                    <a:pt x="406" y="228"/>
                  </a:cubicBezTo>
                  <a:cubicBezTo>
                    <a:pt x="398" y="252"/>
                    <a:pt x="403" y="278"/>
                    <a:pt x="418" y="294"/>
                  </a:cubicBezTo>
                  <a:cubicBezTo>
                    <a:pt x="418" y="295"/>
                    <a:pt x="419" y="295"/>
                    <a:pt x="419" y="296"/>
                  </a:cubicBezTo>
                  <a:cubicBezTo>
                    <a:pt x="421" y="300"/>
                    <a:pt x="422" y="305"/>
                    <a:pt x="420" y="308"/>
                  </a:cubicBezTo>
                  <a:cubicBezTo>
                    <a:pt x="418" y="312"/>
                    <a:pt x="416" y="314"/>
                    <a:pt x="414" y="315"/>
                  </a:cubicBezTo>
                  <a:cubicBezTo>
                    <a:pt x="415" y="314"/>
                    <a:pt x="416" y="312"/>
                    <a:pt x="416" y="312"/>
                  </a:cubicBezTo>
                  <a:cubicBezTo>
                    <a:pt x="415" y="308"/>
                    <a:pt x="410" y="309"/>
                    <a:pt x="409" y="307"/>
                  </a:cubicBezTo>
                  <a:cubicBezTo>
                    <a:pt x="406" y="305"/>
                    <a:pt x="405" y="305"/>
                    <a:pt x="402" y="304"/>
                  </a:cubicBezTo>
                  <a:cubicBezTo>
                    <a:pt x="403" y="305"/>
                    <a:pt x="404" y="306"/>
                    <a:pt x="404" y="306"/>
                  </a:cubicBezTo>
                  <a:cubicBezTo>
                    <a:pt x="402" y="305"/>
                    <a:pt x="400" y="305"/>
                    <a:pt x="398" y="305"/>
                  </a:cubicBezTo>
                  <a:cubicBezTo>
                    <a:pt x="396" y="305"/>
                    <a:pt x="395" y="305"/>
                    <a:pt x="395" y="305"/>
                  </a:cubicBezTo>
                  <a:cubicBezTo>
                    <a:pt x="396" y="306"/>
                    <a:pt x="396" y="305"/>
                    <a:pt x="396" y="306"/>
                  </a:cubicBezTo>
                  <a:cubicBezTo>
                    <a:pt x="396" y="306"/>
                    <a:pt x="395" y="307"/>
                    <a:pt x="394" y="307"/>
                  </a:cubicBezTo>
                  <a:cubicBezTo>
                    <a:pt x="393" y="308"/>
                    <a:pt x="391" y="311"/>
                    <a:pt x="390" y="312"/>
                  </a:cubicBezTo>
                  <a:cubicBezTo>
                    <a:pt x="391" y="312"/>
                    <a:pt x="391" y="312"/>
                    <a:pt x="391" y="312"/>
                  </a:cubicBezTo>
                  <a:cubicBezTo>
                    <a:pt x="390" y="313"/>
                    <a:pt x="390" y="314"/>
                    <a:pt x="389" y="314"/>
                  </a:cubicBezTo>
                  <a:cubicBezTo>
                    <a:pt x="389" y="315"/>
                    <a:pt x="388" y="316"/>
                    <a:pt x="387" y="317"/>
                  </a:cubicBezTo>
                  <a:cubicBezTo>
                    <a:pt x="388" y="317"/>
                    <a:pt x="388" y="317"/>
                    <a:pt x="389" y="317"/>
                  </a:cubicBezTo>
                  <a:cubicBezTo>
                    <a:pt x="388" y="318"/>
                    <a:pt x="387" y="319"/>
                    <a:pt x="386" y="319"/>
                  </a:cubicBezTo>
                  <a:cubicBezTo>
                    <a:pt x="386" y="320"/>
                    <a:pt x="385" y="321"/>
                    <a:pt x="384" y="322"/>
                  </a:cubicBezTo>
                  <a:cubicBezTo>
                    <a:pt x="385" y="322"/>
                    <a:pt x="386" y="322"/>
                    <a:pt x="386" y="322"/>
                  </a:cubicBezTo>
                  <a:cubicBezTo>
                    <a:pt x="384" y="323"/>
                    <a:pt x="381" y="326"/>
                    <a:pt x="381" y="328"/>
                  </a:cubicBezTo>
                  <a:cubicBezTo>
                    <a:pt x="381" y="330"/>
                    <a:pt x="385" y="331"/>
                    <a:pt x="388" y="331"/>
                  </a:cubicBezTo>
                  <a:cubicBezTo>
                    <a:pt x="388" y="331"/>
                    <a:pt x="388" y="332"/>
                    <a:pt x="387" y="332"/>
                  </a:cubicBezTo>
                  <a:cubicBezTo>
                    <a:pt x="388" y="332"/>
                    <a:pt x="389" y="333"/>
                    <a:pt x="390" y="333"/>
                  </a:cubicBezTo>
                  <a:cubicBezTo>
                    <a:pt x="392" y="334"/>
                    <a:pt x="393" y="334"/>
                    <a:pt x="394" y="334"/>
                  </a:cubicBezTo>
                  <a:cubicBezTo>
                    <a:pt x="393" y="334"/>
                    <a:pt x="393" y="335"/>
                    <a:pt x="392" y="335"/>
                  </a:cubicBezTo>
                  <a:cubicBezTo>
                    <a:pt x="393" y="336"/>
                    <a:pt x="395" y="336"/>
                    <a:pt x="396" y="336"/>
                  </a:cubicBezTo>
                  <a:cubicBezTo>
                    <a:pt x="398" y="338"/>
                    <a:pt x="400" y="339"/>
                    <a:pt x="402" y="339"/>
                  </a:cubicBezTo>
                  <a:cubicBezTo>
                    <a:pt x="403" y="339"/>
                    <a:pt x="404" y="339"/>
                    <a:pt x="405" y="339"/>
                  </a:cubicBezTo>
                  <a:cubicBezTo>
                    <a:pt x="406" y="339"/>
                    <a:pt x="408" y="338"/>
                    <a:pt x="408" y="338"/>
                  </a:cubicBezTo>
                  <a:cubicBezTo>
                    <a:pt x="409" y="338"/>
                    <a:pt x="408" y="339"/>
                    <a:pt x="408" y="339"/>
                  </a:cubicBezTo>
                  <a:cubicBezTo>
                    <a:pt x="412" y="337"/>
                    <a:pt x="416" y="334"/>
                    <a:pt x="419" y="329"/>
                  </a:cubicBezTo>
                  <a:cubicBezTo>
                    <a:pt x="419" y="330"/>
                    <a:pt x="419" y="331"/>
                    <a:pt x="419" y="332"/>
                  </a:cubicBezTo>
                  <a:cubicBezTo>
                    <a:pt x="421" y="329"/>
                    <a:pt x="424" y="326"/>
                    <a:pt x="425" y="321"/>
                  </a:cubicBezTo>
                  <a:cubicBezTo>
                    <a:pt x="427" y="315"/>
                    <a:pt x="425" y="312"/>
                    <a:pt x="421" y="313"/>
                  </a:cubicBezTo>
                  <a:cubicBezTo>
                    <a:pt x="420" y="313"/>
                    <a:pt x="416" y="317"/>
                    <a:pt x="411" y="319"/>
                  </a:cubicBezTo>
                  <a:cubicBezTo>
                    <a:pt x="407" y="321"/>
                    <a:pt x="402" y="322"/>
                    <a:pt x="402" y="322"/>
                  </a:cubicBezTo>
                  <a:cubicBezTo>
                    <a:pt x="402" y="322"/>
                    <a:pt x="406" y="320"/>
                    <a:pt x="410" y="318"/>
                  </a:cubicBezTo>
                  <a:cubicBezTo>
                    <a:pt x="410" y="318"/>
                    <a:pt x="411" y="317"/>
                    <a:pt x="411" y="317"/>
                  </a:cubicBezTo>
                  <a:cubicBezTo>
                    <a:pt x="414" y="316"/>
                    <a:pt x="418" y="314"/>
                    <a:pt x="421" y="309"/>
                  </a:cubicBezTo>
                  <a:cubicBezTo>
                    <a:pt x="423" y="306"/>
                    <a:pt x="424" y="303"/>
                    <a:pt x="423" y="299"/>
                  </a:cubicBezTo>
                  <a:cubicBezTo>
                    <a:pt x="439" y="311"/>
                    <a:pt x="460" y="311"/>
                    <a:pt x="473" y="304"/>
                  </a:cubicBezTo>
                  <a:cubicBezTo>
                    <a:pt x="490" y="296"/>
                    <a:pt x="493" y="280"/>
                    <a:pt x="493" y="271"/>
                  </a:cubicBezTo>
                  <a:cubicBezTo>
                    <a:pt x="492" y="269"/>
                    <a:pt x="492" y="267"/>
                    <a:pt x="492" y="265"/>
                  </a:cubicBezTo>
                  <a:cubicBezTo>
                    <a:pt x="494" y="264"/>
                    <a:pt x="496" y="262"/>
                    <a:pt x="496" y="259"/>
                  </a:cubicBezTo>
                  <a:cubicBezTo>
                    <a:pt x="496" y="255"/>
                    <a:pt x="492" y="253"/>
                    <a:pt x="491" y="250"/>
                  </a:cubicBezTo>
                  <a:cubicBezTo>
                    <a:pt x="491" y="250"/>
                    <a:pt x="491" y="249"/>
                    <a:pt x="491" y="249"/>
                  </a:cubicBezTo>
                  <a:cubicBezTo>
                    <a:pt x="490" y="253"/>
                    <a:pt x="489" y="255"/>
                    <a:pt x="489" y="255"/>
                  </a:cubicBezTo>
                  <a:cubicBezTo>
                    <a:pt x="489" y="255"/>
                    <a:pt x="490" y="252"/>
                    <a:pt x="490" y="249"/>
                  </a:cubicBezTo>
                  <a:cubicBezTo>
                    <a:pt x="490" y="247"/>
                    <a:pt x="489" y="245"/>
                    <a:pt x="488" y="244"/>
                  </a:cubicBezTo>
                  <a:cubicBezTo>
                    <a:pt x="531" y="245"/>
                    <a:pt x="557" y="235"/>
                    <a:pt x="559" y="234"/>
                  </a:cubicBezTo>
                  <a:cubicBezTo>
                    <a:pt x="559" y="234"/>
                    <a:pt x="560" y="234"/>
                    <a:pt x="560" y="234"/>
                  </a:cubicBezTo>
                  <a:cubicBezTo>
                    <a:pt x="560" y="234"/>
                    <a:pt x="560" y="234"/>
                    <a:pt x="559" y="234"/>
                  </a:cubicBezTo>
                  <a:cubicBezTo>
                    <a:pt x="560" y="234"/>
                    <a:pt x="560" y="234"/>
                    <a:pt x="560" y="234"/>
                  </a:cubicBezTo>
                  <a:cubicBezTo>
                    <a:pt x="560" y="234"/>
                    <a:pt x="560" y="234"/>
                    <a:pt x="559" y="234"/>
                  </a:cubicBezTo>
                  <a:cubicBezTo>
                    <a:pt x="559" y="233"/>
                    <a:pt x="557" y="228"/>
                    <a:pt x="553" y="222"/>
                  </a:cubicBezTo>
                  <a:cubicBezTo>
                    <a:pt x="547" y="214"/>
                    <a:pt x="538" y="204"/>
                    <a:pt x="524" y="195"/>
                  </a:cubicBezTo>
                  <a:cubicBezTo>
                    <a:pt x="516" y="191"/>
                    <a:pt x="507" y="187"/>
                    <a:pt x="496" y="185"/>
                  </a:cubicBezTo>
                  <a:cubicBezTo>
                    <a:pt x="466" y="178"/>
                    <a:pt x="423" y="180"/>
                    <a:pt x="379" y="194"/>
                  </a:cubicBezTo>
                  <a:cubicBezTo>
                    <a:pt x="372" y="196"/>
                    <a:pt x="366" y="198"/>
                    <a:pt x="359" y="200"/>
                  </a:cubicBezTo>
                  <a:cubicBezTo>
                    <a:pt x="359" y="200"/>
                    <a:pt x="358" y="199"/>
                    <a:pt x="357" y="199"/>
                  </a:cubicBezTo>
                  <a:cubicBezTo>
                    <a:pt x="364" y="197"/>
                    <a:pt x="371" y="195"/>
                    <a:pt x="372" y="193"/>
                  </a:cubicBezTo>
                  <a:cubicBezTo>
                    <a:pt x="380" y="190"/>
                    <a:pt x="387" y="188"/>
                    <a:pt x="395" y="185"/>
                  </a:cubicBezTo>
                  <a:cubicBezTo>
                    <a:pt x="395" y="185"/>
                    <a:pt x="395" y="185"/>
                    <a:pt x="395" y="185"/>
                  </a:cubicBezTo>
                  <a:cubicBezTo>
                    <a:pt x="395" y="185"/>
                    <a:pt x="395" y="185"/>
                    <a:pt x="395" y="185"/>
                  </a:cubicBezTo>
                  <a:cubicBezTo>
                    <a:pt x="387" y="186"/>
                    <a:pt x="379" y="188"/>
                    <a:pt x="371" y="189"/>
                  </a:cubicBezTo>
                  <a:cubicBezTo>
                    <a:pt x="368" y="187"/>
                    <a:pt x="359" y="191"/>
                    <a:pt x="350" y="195"/>
                  </a:cubicBezTo>
                  <a:cubicBezTo>
                    <a:pt x="346" y="192"/>
                    <a:pt x="341" y="189"/>
                    <a:pt x="337" y="186"/>
                  </a:cubicBezTo>
                  <a:cubicBezTo>
                    <a:pt x="332" y="181"/>
                    <a:pt x="327" y="174"/>
                    <a:pt x="323" y="167"/>
                  </a:cubicBezTo>
                  <a:cubicBezTo>
                    <a:pt x="316" y="151"/>
                    <a:pt x="328" y="134"/>
                    <a:pt x="340" y="135"/>
                  </a:cubicBezTo>
                  <a:cubicBezTo>
                    <a:pt x="346" y="135"/>
                    <a:pt x="351" y="137"/>
                    <a:pt x="354" y="138"/>
                  </a:cubicBezTo>
                  <a:cubicBezTo>
                    <a:pt x="358" y="141"/>
                    <a:pt x="363" y="143"/>
                    <a:pt x="364" y="144"/>
                  </a:cubicBezTo>
                  <a:cubicBezTo>
                    <a:pt x="363" y="143"/>
                    <a:pt x="350" y="138"/>
                    <a:pt x="348" y="138"/>
                  </a:cubicBezTo>
                  <a:cubicBezTo>
                    <a:pt x="344" y="139"/>
                    <a:pt x="343" y="144"/>
                    <a:pt x="344" y="146"/>
                  </a:cubicBezTo>
                  <a:cubicBezTo>
                    <a:pt x="345" y="150"/>
                    <a:pt x="347" y="152"/>
                    <a:pt x="350" y="155"/>
                  </a:cubicBezTo>
                  <a:cubicBezTo>
                    <a:pt x="350" y="154"/>
                    <a:pt x="349" y="153"/>
                    <a:pt x="349" y="152"/>
                  </a:cubicBezTo>
                  <a:cubicBezTo>
                    <a:pt x="350" y="155"/>
                    <a:pt x="352" y="157"/>
                    <a:pt x="354" y="159"/>
                  </a:cubicBezTo>
                  <a:cubicBezTo>
                    <a:pt x="355" y="160"/>
                    <a:pt x="356" y="160"/>
                    <a:pt x="356" y="160"/>
                  </a:cubicBezTo>
                  <a:cubicBezTo>
                    <a:pt x="357" y="160"/>
                    <a:pt x="356" y="160"/>
                    <a:pt x="356" y="159"/>
                  </a:cubicBezTo>
                  <a:cubicBezTo>
                    <a:pt x="357" y="160"/>
                    <a:pt x="358" y="160"/>
                    <a:pt x="359" y="160"/>
                  </a:cubicBezTo>
                  <a:cubicBezTo>
                    <a:pt x="361" y="160"/>
                    <a:pt x="363" y="159"/>
                    <a:pt x="366" y="159"/>
                  </a:cubicBezTo>
                  <a:cubicBezTo>
                    <a:pt x="364" y="159"/>
                    <a:pt x="364" y="159"/>
                    <a:pt x="364" y="159"/>
                  </a:cubicBezTo>
                  <a:cubicBezTo>
                    <a:pt x="366" y="158"/>
                    <a:pt x="366" y="158"/>
                    <a:pt x="367" y="158"/>
                  </a:cubicBezTo>
                  <a:cubicBezTo>
                    <a:pt x="369" y="158"/>
                    <a:pt x="370" y="157"/>
                    <a:pt x="371" y="157"/>
                  </a:cubicBezTo>
                  <a:cubicBezTo>
                    <a:pt x="370" y="157"/>
                    <a:pt x="370" y="157"/>
                    <a:pt x="370" y="156"/>
                  </a:cubicBezTo>
                  <a:cubicBezTo>
                    <a:pt x="371" y="156"/>
                    <a:pt x="372" y="156"/>
                    <a:pt x="373" y="156"/>
                  </a:cubicBezTo>
                  <a:cubicBezTo>
                    <a:pt x="374" y="156"/>
                    <a:pt x="375" y="155"/>
                    <a:pt x="376" y="155"/>
                  </a:cubicBezTo>
                  <a:cubicBezTo>
                    <a:pt x="376" y="155"/>
                    <a:pt x="375" y="154"/>
                    <a:pt x="375" y="154"/>
                  </a:cubicBezTo>
                  <a:cubicBezTo>
                    <a:pt x="377" y="154"/>
                    <a:pt x="381" y="154"/>
                    <a:pt x="382" y="152"/>
                  </a:cubicBezTo>
                  <a:cubicBezTo>
                    <a:pt x="383" y="150"/>
                    <a:pt x="380" y="147"/>
                    <a:pt x="378" y="146"/>
                  </a:cubicBezTo>
                  <a:cubicBezTo>
                    <a:pt x="379" y="146"/>
                    <a:pt x="379" y="145"/>
                    <a:pt x="380" y="145"/>
                  </a:cubicBezTo>
                  <a:cubicBezTo>
                    <a:pt x="379" y="144"/>
                    <a:pt x="379" y="143"/>
                    <a:pt x="378" y="142"/>
                  </a:cubicBezTo>
                  <a:cubicBezTo>
                    <a:pt x="378" y="142"/>
                    <a:pt x="377" y="141"/>
                    <a:pt x="377" y="140"/>
                  </a:cubicBezTo>
                  <a:cubicBezTo>
                    <a:pt x="377" y="140"/>
                    <a:pt x="378" y="140"/>
                    <a:pt x="378" y="140"/>
                  </a:cubicBezTo>
                  <a:cubicBezTo>
                    <a:pt x="378" y="139"/>
                    <a:pt x="377" y="138"/>
                    <a:pt x="376" y="137"/>
                  </a:cubicBezTo>
                  <a:cubicBezTo>
                    <a:pt x="376" y="134"/>
                    <a:pt x="376" y="132"/>
                    <a:pt x="375" y="131"/>
                  </a:cubicBezTo>
                  <a:cubicBezTo>
                    <a:pt x="374" y="130"/>
                    <a:pt x="373" y="130"/>
                    <a:pt x="373" y="129"/>
                  </a:cubicBezTo>
                  <a:cubicBezTo>
                    <a:pt x="372" y="129"/>
                    <a:pt x="371" y="128"/>
                    <a:pt x="370" y="128"/>
                  </a:cubicBezTo>
                  <a:cubicBezTo>
                    <a:pt x="371" y="128"/>
                    <a:pt x="371" y="128"/>
                    <a:pt x="371" y="127"/>
                  </a:cubicBezTo>
                  <a:cubicBezTo>
                    <a:pt x="368" y="126"/>
                    <a:pt x="364" y="126"/>
                    <a:pt x="360" y="127"/>
                  </a:cubicBezTo>
                  <a:cubicBezTo>
                    <a:pt x="361" y="127"/>
                    <a:pt x="362" y="126"/>
                    <a:pt x="362" y="126"/>
                  </a:cubicBezTo>
                  <a:cubicBezTo>
                    <a:pt x="358" y="126"/>
                    <a:pt x="349" y="126"/>
                    <a:pt x="349" y="133"/>
                  </a:cubicBezTo>
                  <a:cubicBezTo>
                    <a:pt x="349" y="134"/>
                    <a:pt x="350" y="135"/>
                    <a:pt x="352" y="136"/>
                  </a:cubicBezTo>
                  <a:cubicBezTo>
                    <a:pt x="349" y="135"/>
                    <a:pt x="345" y="134"/>
                    <a:pt x="340" y="134"/>
                  </a:cubicBezTo>
                  <a:cubicBezTo>
                    <a:pt x="334" y="133"/>
                    <a:pt x="326" y="136"/>
                    <a:pt x="322" y="143"/>
                  </a:cubicBezTo>
                  <a:cubicBezTo>
                    <a:pt x="318" y="150"/>
                    <a:pt x="317" y="159"/>
                    <a:pt x="320" y="168"/>
                  </a:cubicBezTo>
                  <a:cubicBezTo>
                    <a:pt x="322" y="171"/>
                    <a:pt x="324" y="175"/>
                    <a:pt x="326" y="177"/>
                  </a:cubicBezTo>
                  <a:cubicBezTo>
                    <a:pt x="306" y="162"/>
                    <a:pt x="287" y="144"/>
                    <a:pt x="268" y="124"/>
                  </a:cubicBezTo>
                  <a:cubicBezTo>
                    <a:pt x="267" y="122"/>
                    <a:pt x="266" y="120"/>
                    <a:pt x="264" y="118"/>
                  </a:cubicBezTo>
                  <a:cubicBezTo>
                    <a:pt x="255" y="105"/>
                    <a:pt x="246" y="89"/>
                    <a:pt x="245" y="71"/>
                  </a:cubicBezTo>
                  <a:cubicBezTo>
                    <a:pt x="245" y="53"/>
                    <a:pt x="254" y="36"/>
                    <a:pt x="267" y="27"/>
                  </a:cubicBezTo>
                  <a:cubicBezTo>
                    <a:pt x="280" y="18"/>
                    <a:pt x="295" y="16"/>
                    <a:pt x="307" y="19"/>
                  </a:cubicBezTo>
                  <a:cubicBezTo>
                    <a:pt x="319" y="22"/>
                    <a:pt x="326" y="30"/>
                    <a:pt x="329" y="36"/>
                  </a:cubicBezTo>
                  <a:cubicBezTo>
                    <a:pt x="329" y="36"/>
                    <a:pt x="330" y="37"/>
                    <a:pt x="330" y="37"/>
                  </a:cubicBezTo>
                  <a:cubicBezTo>
                    <a:pt x="330" y="38"/>
                    <a:pt x="329" y="38"/>
                    <a:pt x="329" y="39"/>
                  </a:cubicBezTo>
                  <a:cubicBezTo>
                    <a:pt x="328" y="41"/>
                    <a:pt x="328" y="44"/>
                    <a:pt x="331" y="46"/>
                  </a:cubicBezTo>
                  <a:cubicBezTo>
                    <a:pt x="333" y="48"/>
                    <a:pt x="335" y="49"/>
                    <a:pt x="337" y="52"/>
                  </a:cubicBezTo>
                  <a:cubicBezTo>
                    <a:pt x="338" y="52"/>
                    <a:pt x="343" y="52"/>
                    <a:pt x="348" y="44"/>
                  </a:cubicBezTo>
                  <a:cubicBezTo>
                    <a:pt x="351" y="43"/>
                    <a:pt x="353" y="45"/>
                    <a:pt x="355" y="46"/>
                  </a:cubicBezTo>
                  <a:cubicBezTo>
                    <a:pt x="357" y="48"/>
                    <a:pt x="359" y="48"/>
                    <a:pt x="361" y="46"/>
                  </a:cubicBezTo>
                  <a:cubicBezTo>
                    <a:pt x="362" y="45"/>
                    <a:pt x="364" y="44"/>
                    <a:pt x="366" y="43"/>
                  </a:cubicBezTo>
                  <a:cubicBezTo>
                    <a:pt x="366" y="43"/>
                    <a:pt x="366" y="43"/>
                    <a:pt x="366" y="43"/>
                  </a:cubicBezTo>
                  <a:cubicBezTo>
                    <a:pt x="366" y="43"/>
                    <a:pt x="366" y="43"/>
                    <a:pt x="365" y="43"/>
                  </a:cubicBezTo>
                  <a:cubicBezTo>
                    <a:pt x="363" y="42"/>
                    <a:pt x="359" y="41"/>
                    <a:pt x="356" y="37"/>
                  </a:cubicBezTo>
                  <a:cubicBezTo>
                    <a:pt x="354" y="34"/>
                    <a:pt x="349" y="30"/>
                    <a:pt x="344" y="30"/>
                  </a:cubicBezTo>
                  <a:cubicBezTo>
                    <a:pt x="339" y="30"/>
                    <a:pt x="333" y="32"/>
                    <a:pt x="330" y="36"/>
                  </a:cubicBezTo>
                  <a:cubicBezTo>
                    <a:pt x="330" y="36"/>
                    <a:pt x="330" y="36"/>
                    <a:pt x="330" y="35"/>
                  </a:cubicBezTo>
                  <a:cubicBezTo>
                    <a:pt x="328" y="29"/>
                    <a:pt x="320" y="20"/>
                    <a:pt x="308" y="16"/>
                  </a:cubicBezTo>
                  <a:cubicBezTo>
                    <a:pt x="295" y="12"/>
                    <a:pt x="278" y="13"/>
                    <a:pt x="264" y="22"/>
                  </a:cubicBezTo>
                  <a:cubicBezTo>
                    <a:pt x="262" y="23"/>
                    <a:pt x="261" y="24"/>
                    <a:pt x="260" y="25"/>
                  </a:cubicBezTo>
                  <a:close/>
                  <a:moveTo>
                    <a:pt x="90" y="57"/>
                  </a:moveTo>
                  <a:cubicBezTo>
                    <a:pt x="81" y="63"/>
                    <a:pt x="72" y="70"/>
                    <a:pt x="66" y="78"/>
                  </a:cubicBezTo>
                  <a:cubicBezTo>
                    <a:pt x="67" y="77"/>
                    <a:pt x="66" y="75"/>
                    <a:pt x="65" y="73"/>
                  </a:cubicBezTo>
                  <a:cubicBezTo>
                    <a:pt x="65" y="73"/>
                    <a:pt x="64" y="72"/>
                    <a:pt x="63" y="72"/>
                  </a:cubicBezTo>
                  <a:cubicBezTo>
                    <a:pt x="71" y="67"/>
                    <a:pt x="80" y="61"/>
                    <a:pt x="90" y="57"/>
                  </a:cubicBezTo>
                  <a:cubicBezTo>
                    <a:pt x="90" y="57"/>
                    <a:pt x="91" y="56"/>
                    <a:pt x="91" y="56"/>
                  </a:cubicBezTo>
                  <a:cubicBezTo>
                    <a:pt x="91" y="56"/>
                    <a:pt x="91" y="56"/>
                    <a:pt x="90" y="57"/>
                  </a:cubicBezTo>
                  <a:close/>
                  <a:moveTo>
                    <a:pt x="133" y="88"/>
                  </a:moveTo>
                  <a:cubicBezTo>
                    <a:pt x="132" y="90"/>
                    <a:pt x="131" y="91"/>
                    <a:pt x="131" y="91"/>
                  </a:cubicBezTo>
                  <a:cubicBezTo>
                    <a:pt x="131" y="91"/>
                    <a:pt x="133" y="88"/>
                    <a:pt x="134" y="85"/>
                  </a:cubicBezTo>
                  <a:cubicBezTo>
                    <a:pt x="134" y="86"/>
                    <a:pt x="133" y="87"/>
                    <a:pt x="133" y="88"/>
                  </a:cubicBezTo>
                  <a:close/>
                  <a:moveTo>
                    <a:pt x="471" y="250"/>
                  </a:moveTo>
                  <a:cubicBezTo>
                    <a:pt x="470" y="250"/>
                    <a:pt x="470" y="251"/>
                    <a:pt x="470" y="251"/>
                  </a:cubicBezTo>
                  <a:cubicBezTo>
                    <a:pt x="470" y="251"/>
                    <a:pt x="470" y="251"/>
                    <a:pt x="470" y="251"/>
                  </a:cubicBezTo>
                  <a:cubicBezTo>
                    <a:pt x="469" y="251"/>
                    <a:pt x="469" y="251"/>
                    <a:pt x="469" y="251"/>
                  </a:cubicBezTo>
                  <a:cubicBezTo>
                    <a:pt x="469" y="251"/>
                    <a:pt x="469" y="251"/>
                    <a:pt x="468" y="251"/>
                  </a:cubicBezTo>
                  <a:cubicBezTo>
                    <a:pt x="469" y="251"/>
                    <a:pt x="469" y="252"/>
                    <a:pt x="470" y="252"/>
                  </a:cubicBezTo>
                  <a:cubicBezTo>
                    <a:pt x="471" y="252"/>
                    <a:pt x="472" y="251"/>
                    <a:pt x="472" y="250"/>
                  </a:cubicBezTo>
                  <a:cubicBezTo>
                    <a:pt x="473" y="249"/>
                    <a:pt x="475" y="247"/>
                    <a:pt x="477" y="248"/>
                  </a:cubicBezTo>
                  <a:cubicBezTo>
                    <a:pt x="478" y="248"/>
                    <a:pt x="479" y="248"/>
                    <a:pt x="479" y="249"/>
                  </a:cubicBezTo>
                  <a:cubicBezTo>
                    <a:pt x="480" y="250"/>
                    <a:pt x="479" y="251"/>
                    <a:pt x="479" y="252"/>
                  </a:cubicBezTo>
                  <a:cubicBezTo>
                    <a:pt x="479" y="253"/>
                    <a:pt x="478" y="255"/>
                    <a:pt x="478" y="255"/>
                  </a:cubicBezTo>
                  <a:cubicBezTo>
                    <a:pt x="477" y="256"/>
                    <a:pt x="477" y="257"/>
                    <a:pt x="477" y="258"/>
                  </a:cubicBezTo>
                  <a:cubicBezTo>
                    <a:pt x="477" y="258"/>
                    <a:pt x="477" y="258"/>
                    <a:pt x="477" y="258"/>
                  </a:cubicBezTo>
                  <a:cubicBezTo>
                    <a:pt x="478" y="259"/>
                    <a:pt x="478" y="261"/>
                    <a:pt x="478" y="261"/>
                  </a:cubicBezTo>
                  <a:cubicBezTo>
                    <a:pt x="479" y="261"/>
                    <a:pt x="479" y="261"/>
                    <a:pt x="480" y="260"/>
                  </a:cubicBezTo>
                  <a:cubicBezTo>
                    <a:pt x="481" y="260"/>
                    <a:pt x="482" y="260"/>
                    <a:pt x="482" y="260"/>
                  </a:cubicBezTo>
                  <a:cubicBezTo>
                    <a:pt x="482" y="260"/>
                    <a:pt x="482" y="259"/>
                    <a:pt x="481" y="259"/>
                  </a:cubicBezTo>
                  <a:cubicBezTo>
                    <a:pt x="481" y="256"/>
                    <a:pt x="483" y="255"/>
                    <a:pt x="484" y="254"/>
                  </a:cubicBezTo>
                  <a:cubicBezTo>
                    <a:pt x="485" y="252"/>
                    <a:pt x="485" y="251"/>
                    <a:pt x="485" y="250"/>
                  </a:cubicBezTo>
                  <a:cubicBezTo>
                    <a:pt x="485" y="247"/>
                    <a:pt x="482" y="246"/>
                    <a:pt x="481" y="245"/>
                  </a:cubicBezTo>
                  <a:cubicBezTo>
                    <a:pt x="480" y="244"/>
                    <a:pt x="479" y="244"/>
                    <a:pt x="479" y="244"/>
                  </a:cubicBezTo>
                  <a:cubicBezTo>
                    <a:pt x="479" y="244"/>
                    <a:pt x="480" y="244"/>
                    <a:pt x="481" y="245"/>
                  </a:cubicBezTo>
                  <a:cubicBezTo>
                    <a:pt x="482" y="245"/>
                    <a:pt x="485" y="246"/>
                    <a:pt x="486" y="250"/>
                  </a:cubicBezTo>
                  <a:cubicBezTo>
                    <a:pt x="486" y="251"/>
                    <a:pt x="485" y="253"/>
                    <a:pt x="485" y="254"/>
                  </a:cubicBezTo>
                  <a:cubicBezTo>
                    <a:pt x="484" y="256"/>
                    <a:pt x="482" y="257"/>
                    <a:pt x="483" y="258"/>
                  </a:cubicBezTo>
                  <a:cubicBezTo>
                    <a:pt x="483" y="260"/>
                    <a:pt x="485" y="260"/>
                    <a:pt x="487" y="262"/>
                  </a:cubicBezTo>
                  <a:cubicBezTo>
                    <a:pt x="489" y="262"/>
                    <a:pt x="490" y="265"/>
                    <a:pt x="490" y="267"/>
                  </a:cubicBezTo>
                  <a:cubicBezTo>
                    <a:pt x="490" y="266"/>
                    <a:pt x="491" y="266"/>
                    <a:pt x="491" y="266"/>
                  </a:cubicBezTo>
                  <a:cubicBezTo>
                    <a:pt x="491" y="267"/>
                    <a:pt x="491" y="269"/>
                    <a:pt x="491" y="271"/>
                  </a:cubicBezTo>
                  <a:cubicBezTo>
                    <a:pt x="492" y="280"/>
                    <a:pt x="487" y="294"/>
                    <a:pt x="472" y="301"/>
                  </a:cubicBezTo>
                  <a:cubicBezTo>
                    <a:pt x="458" y="307"/>
                    <a:pt x="436" y="306"/>
                    <a:pt x="422" y="290"/>
                  </a:cubicBezTo>
                  <a:cubicBezTo>
                    <a:pt x="409" y="276"/>
                    <a:pt x="405" y="251"/>
                    <a:pt x="413" y="231"/>
                  </a:cubicBezTo>
                  <a:cubicBezTo>
                    <a:pt x="415" y="231"/>
                    <a:pt x="416" y="232"/>
                    <a:pt x="418" y="232"/>
                  </a:cubicBezTo>
                  <a:cubicBezTo>
                    <a:pt x="416" y="235"/>
                    <a:pt x="415" y="240"/>
                    <a:pt x="414" y="244"/>
                  </a:cubicBezTo>
                  <a:cubicBezTo>
                    <a:pt x="413" y="253"/>
                    <a:pt x="414" y="262"/>
                    <a:pt x="415" y="263"/>
                  </a:cubicBezTo>
                  <a:cubicBezTo>
                    <a:pt x="413" y="264"/>
                    <a:pt x="413" y="267"/>
                    <a:pt x="415" y="271"/>
                  </a:cubicBezTo>
                  <a:cubicBezTo>
                    <a:pt x="416" y="272"/>
                    <a:pt x="419" y="282"/>
                    <a:pt x="427" y="289"/>
                  </a:cubicBezTo>
                  <a:cubicBezTo>
                    <a:pt x="434" y="297"/>
                    <a:pt x="443" y="299"/>
                    <a:pt x="443" y="299"/>
                  </a:cubicBezTo>
                  <a:cubicBezTo>
                    <a:pt x="443" y="300"/>
                    <a:pt x="448" y="302"/>
                    <a:pt x="454" y="301"/>
                  </a:cubicBezTo>
                  <a:cubicBezTo>
                    <a:pt x="460" y="301"/>
                    <a:pt x="466" y="300"/>
                    <a:pt x="468" y="298"/>
                  </a:cubicBezTo>
                  <a:cubicBezTo>
                    <a:pt x="468" y="298"/>
                    <a:pt x="468" y="298"/>
                    <a:pt x="468" y="298"/>
                  </a:cubicBezTo>
                  <a:cubicBezTo>
                    <a:pt x="468" y="298"/>
                    <a:pt x="468" y="298"/>
                    <a:pt x="468" y="298"/>
                  </a:cubicBezTo>
                  <a:cubicBezTo>
                    <a:pt x="465" y="299"/>
                    <a:pt x="459" y="299"/>
                    <a:pt x="454" y="299"/>
                  </a:cubicBezTo>
                  <a:cubicBezTo>
                    <a:pt x="449" y="299"/>
                    <a:pt x="444" y="297"/>
                    <a:pt x="443" y="298"/>
                  </a:cubicBezTo>
                  <a:cubicBezTo>
                    <a:pt x="443" y="298"/>
                    <a:pt x="435" y="295"/>
                    <a:pt x="429" y="287"/>
                  </a:cubicBezTo>
                  <a:cubicBezTo>
                    <a:pt x="423" y="280"/>
                    <a:pt x="421" y="270"/>
                    <a:pt x="420" y="269"/>
                  </a:cubicBezTo>
                  <a:cubicBezTo>
                    <a:pt x="419" y="265"/>
                    <a:pt x="418" y="263"/>
                    <a:pt x="416" y="262"/>
                  </a:cubicBezTo>
                  <a:cubicBezTo>
                    <a:pt x="416" y="263"/>
                    <a:pt x="417" y="253"/>
                    <a:pt x="420" y="245"/>
                  </a:cubicBezTo>
                  <a:cubicBezTo>
                    <a:pt x="421" y="241"/>
                    <a:pt x="423" y="237"/>
                    <a:pt x="424" y="234"/>
                  </a:cubicBezTo>
                  <a:cubicBezTo>
                    <a:pt x="436" y="238"/>
                    <a:pt x="449" y="240"/>
                    <a:pt x="460" y="242"/>
                  </a:cubicBezTo>
                  <a:cubicBezTo>
                    <a:pt x="465" y="242"/>
                    <a:pt x="470" y="243"/>
                    <a:pt x="474" y="243"/>
                  </a:cubicBezTo>
                  <a:cubicBezTo>
                    <a:pt x="474" y="244"/>
                    <a:pt x="474" y="244"/>
                    <a:pt x="473" y="245"/>
                  </a:cubicBezTo>
                  <a:cubicBezTo>
                    <a:pt x="472" y="246"/>
                    <a:pt x="471" y="245"/>
                    <a:pt x="470" y="245"/>
                  </a:cubicBezTo>
                  <a:cubicBezTo>
                    <a:pt x="469" y="245"/>
                    <a:pt x="468" y="245"/>
                    <a:pt x="467" y="245"/>
                  </a:cubicBezTo>
                  <a:cubicBezTo>
                    <a:pt x="470" y="246"/>
                    <a:pt x="472" y="249"/>
                    <a:pt x="471" y="250"/>
                  </a:cubicBezTo>
                  <a:close/>
                  <a:moveTo>
                    <a:pt x="522" y="198"/>
                  </a:moveTo>
                  <a:cubicBezTo>
                    <a:pt x="549" y="212"/>
                    <a:pt x="558" y="232"/>
                    <a:pt x="559" y="234"/>
                  </a:cubicBezTo>
                  <a:cubicBezTo>
                    <a:pt x="557" y="235"/>
                    <a:pt x="529" y="244"/>
                    <a:pt x="483" y="241"/>
                  </a:cubicBezTo>
                  <a:cubicBezTo>
                    <a:pt x="482" y="240"/>
                    <a:pt x="481" y="240"/>
                    <a:pt x="480" y="239"/>
                  </a:cubicBezTo>
                  <a:cubicBezTo>
                    <a:pt x="479" y="238"/>
                    <a:pt x="477" y="238"/>
                    <a:pt x="476" y="238"/>
                  </a:cubicBezTo>
                  <a:cubicBezTo>
                    <a:pt x="476" y="238"/>
                    <a:pt x="475" y="239"/>
                    <a:pt x="475" y="240"/>
                  </a:cubicBezTo>
                  <a:cubicBezTo>
                    <a:pt x="470" y="240"/>
                    <a:pt x="466" y="239"/>
                    <a:pt x="461" y="238"/>
                  </a:cubicBezTo>
                  <a:cubicBezTo>
                    <a:pt x="449" y="236"/>
                    <a:pt x="437" y="234"/>
                    <a:pt x="425" y="230"/>
                  </a:cubicBezTo>
                  <a:cubicBezTo>
                    <a:pt x="425" y="229"/>
                    <a:pt x="425" y="229"/>
                    <a:pt x="425" y="229"/>
                  </a:cubicBezTo>
                  <a:cubicBezTo>
                    <a:pt x="425" y="229"/>
                    <a:pt x="430" y="220"/>
                    <a:pt x="439" y="214"/>
                  </a:cubicBezTo>
                  <a:cubicBezTo>
                    <a:pt x="447" y="207"/>
                    <a:pt x="458" y="204"/>
                    <a:pt x="459" y="201"/>
                  </a:cubicBezTo>
                  <a:cubicBezTo>
                    <a:pt x="468" y="198"/>
                    <a:pt x="478" y="196"/>
                    <a:pt x="488" y="195"/>
                  </a:cubicBezTo>
                  <a:cubicBezTo>
                    <a:pt x="489" y="195"/>
                    <a:pt x="489" y="195"/>
                    <a:pt x="489" y="195"/>
                  </a:cubicBezTo>
                  <a:cubicBezTo>
                    <a:pt x="488" y="195"/>
                    <a:pt x="488" y="195"/>
                    <a:pt x="488" y="195"/>
                  </a:cubicBezTo>
                  <a:cubicBezTo>
                    <a:pt x="478" y="194"/>
                    <a:pt x="468" y="195"/>
                    <a:pt x="458" y="198"/>
                  </a:cubicBezTo>
                  <a:cubicBezTo>
                    <a:pt x="455" y="197"/>
                    <a:pt x="443" y="201"/>
                    <a:pt x="435" y="209"/>
                  </a:cubicBezTo>
                  <a:cubicBezTo>
                    <a:pt x="426" y="217"/>
                    <a:pt x="422" y="227"/>
                    <a:pt x="422" y="227"/>
                  </a:cubicBezTo>
                  <a:cubicBezTo>
                    <a:pt x="422" y="227"/>
                    <a:pt x="421" y="227"/>
                    <a:pt x="420" y="228"/>
                  </a:cubicBezTo>
                  <a:cubicBezTo>
                    <a:pt x="418" y="228"/>
                    <a:pt x="417" y="227"/>
                    <a:pt x="415" y="226"/>
                  </a:cubicBezTo>
                  <a:cubicBezTo>
                    <a:pt x="425" y="205"/>
                    <a:pt x="447" y="193"/>
                    <a:pt x="467" y="190"/>
                  </a:cubicBezTo>
                  <a:cubicBezTo>
                    <a:pt x="488" y="186"/>
                    <a:pt x="508" y="191"/>
                    <a:pt x="522" y="198"/>
                  </a:cubicBezTo>
                  <a:close/>
                  <a:moveTo>
                    <a:pt x="381" y="200"/>
                  </a:moveTo>
                  <a:cubicBezTo>
                    <a:pt x="407" y="192"/>
                    <a:pt x="433" y="187"/>
                    <a:pt x="456" y="186"/>
                  </a:cubicBezTo>
                  <a:cubicBezTo>
                    <a:pt x="449" y="188"/>
                    <a:pt x="441" y="191"/>
                    <a:pt x="433" y="196"/>
                  </a:cubicBezTo>
                  <a:cubicBezTo>
                    <a:pt x="423" y="202"/>
                    <a:pt x="414" y="212"/>
                    <a:pt x="408" y="224"/>
                  </a:cubicBezTo>
                  <a:cubicBezTo>
                    <a:pt x="395" y="219"/>
                    <a:pt x="381" y="213"/>
                    <a:pt x="367" y="205"/>
                  </a:cubicBezTo>
                  <a:cubicBezTo>
                    <a:pt x="371" y="203"/>
                    <a:pt x="376" y="202"/>
                    <a:pt x="381" y="20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877" y="3889"/>
              <a:ext cx="208" cy="185"/>
            </a:xfrm>
            <a:custGeom>
              <a:gdLst>
                <a:gd fmla="*/ 23 w 62" name="T0"/>
                <a:gd fmla="*/ 51 h 55" name="T1"/>
                <a:gd fmla="*/ 23 w 62" name="T2"/>
                <a:gd fmla="*/ 52 h 55" name="T3"/>
                <a:gd fmla="*/ 23 w 62" name="T4"/>
                <a:gd fmla="*/ 53 h 55" name="T5"/>
                <a:gd fmla="*/ 23 w 62" name="T6"/>
                <a:gd fmla="*/ 54 h 55" name="T7"/>
                <a:gd fmla="*/ 23 w 62" name="T8"/>
                <a:gd fmla="*/ 55 h 55" name="T9"/>
                <a:gd fmla="*/ 26 w 62" name="T10"/>
                <a:gd fmla="*/ 52 h 55" name="T11"/>
                <a:gd fmla="*/ 23 w 62" name="T12"/>
                <a:gd fmla="*/ 47 h 55" name="T13"/>
                <a:gd fmla="*/ 19 w 62" name="T14"/>
                <a:gd fmla="*/ 37 h 55" name="T15"/>
                <a:gd fmla="*/ 24 w 62" name="T16"/>
                <a:gd fmla="*/ 33 h 55" name="T17"/>
                <a:gd fmla="*/ 29 w 62" name="T18"/>
                <a:gd fmla="*/ 34 h 55" name="T19"/>
                <a:gd fmla="*/ 35 w 62" name="T20"/>
                <a:gd fmla="*/ 37 h 55" name="T21"/>
                <a:gd fmla="*/ 40 w 62" name="T22"/>
                <a:gd fmla="*/ 40 h 55" name="T23"/>
                <a:gd fmla="*/ 41 w 62" name="T24"/>
                <a:gd fmla="*/ 39 h 55" name="T25"/>
                <a:gd fmla="*/ 47 w 62" name="T26"/>
                <a:gd fmla="*/ 38 h 55" name="T27"/>
                <a:gd fmla="*/ 46 w 62" name="T28"/>
                <a:gd fmla="*/ 35 h 55" name="T29"/>
                <a:gd fmla="*/ 46 w 62" name="T30"/>
                <a:gd fmla="*/ 31 h 55" name="T31"/>
                <a:gd fmla="*/ 43 w 62" name="T32"/>
                <a:gd fmla="*/ 31 h 55" name="T33"/>
                <a:gd fmla="*/ 33 w 62" name="T34"/>
                <a:gd fmla="*/ 25 h 55" name="T35"/>
                <a:gd fmla="*/ 26 w 62" name="T36"/>
                <a:gd fmla="*/ 21 h 55" name="T37"/>
                <a:gd fmla="*/ 15 w 62" name="T38"/>
                <a:gd fmla="*/ 28 h 55" name="T39"/>
                <a:gd fmla="*/ 12 w 62" name="T40"/>
                <a:gd fmla="*/ 32 h 55" name="T41"/>
                <a:gd fmla="*/ 14 w 62" name="T42"/>
                <a:gd fmla="*/ 27 h 55" name="T43"/>
                <a:gd fmla="*/ 26 w 62" name="T44"/>
                <a:gd fmla="*/ 19 h 55" name="T45"/>
                <a:gd fmla="*/ 35 w 62" name="T46"/>
                <a:gd fmla="*/ 24 h 55" name="T47"/>
                <a:gd fmla="*/ 43 w 62" name="T48"/>
                <a:gd fmla="*/ 29 h 55" name="T49"/>
                <a:gd fmla="*/ 51 w 62" name="T50"/>
                <a:gd fmla="*/ 21 h 55" name="T51"/>
                <a:gd fmla="*/ 62 w 62" name="T52"/>
                <a:gd fmla="*/ 17 h 55" name="T53"/>
                <a:gd fmla="*/ 49 w 62" name="T54"/>
                <a:gd fmla="*/ 2 h 55" name="T55"/>
                <a:gd fmla="*/ 28 w 62" name="T56"/>
                <a:gd fmla="*/ 9 h 55" name="T57"/>
                <a:gd fmla="*/ 26 w 62" name="T58"/>
                <a:gd fmla="*/ 10 h 55" name="T59"/>
                <a:gd fmla="*/ 37 w 62" name="T60"/>
                <a:gd fmla="*/ 15 h 55" name="T61"/>
                <a:gd fmla="*/ 25 w 62" name="T62"/>
                <a:gd fmla="*/ 11 h 55" name="T63"/>
                <a:gd fmla="*/ 13 w 62" name="T64"/>
                <a:gd fmla="*/ 15 h 55" name="T65"/>
                <a:gd fmla="*/ 3 w 62" name="T66"/>
                <a:gd fmla="*/ 28 h 55" name="T67"/>
                <a:gd fmla="*/ 0 w 62" name="T68"/>
                <a:gd fmla="*/ 35 h 55" name="T69"/>
                <a:gd fmla="*/ 5 w 62" name="T70"/>
                <a:gd fmla="*/ 39 h 55" name="T71"/>
                <a:gd fmla="*/ 12 w 62" name="T72"/>
                <a:gd fmla="*/ 43 h 55" name="T73"/>
                <a:gd fmla="*/ 13 w 62" name="T74"/>
                <a:gd fmla="*/ 50 h 55" name="T75"/>
                <a:gd fmla="*/ 11 w 62" name="T76"/>
                <a:gd fmla="*/ 55 h 55" name="T77"/>
                <a:gd fmla="*/ 23 w 62" name="T78"/>
                <a:gd fmla="*/ 51 h 5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5" w="62">
                  <a:moveTo>
                    <a:pt x="23" y="51"/>
                  </a:moveTo>
                  <a:cubicBezTo>
                    <a:pt x="23" y="51"/>
                    <a:pt x="23" y="52"/>
                    <a:pt x="23" y="52"/>
                  </a:cubicBezTo>
                  <a:cubicBezTo>
                    <a:pt x="23" y="52"/>
                    <a:pt x="23" y="52"/>
                    <a:pt x="23" y="53"/>
                  </a:cubicBezTo>
                  <a:cubicBezTo>
                    <a:pt x="23" y="53"/>
                    <a:pt x="23" y="54"/>
                    <a:pt x="23" y="54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4" y="54"/>
                    <a:pt x="26" y="54"/>
                    <a:pt x="26" y="52"/>
                  </a:cubicBezTo>
                  <a:cubicBezTo>
                    <a:pt x="26" y="51"/>
                    <a:pt x="24" y="48"/>
                    <a:pt x="23" y="47"/>
                  </a:cubicBezTo>
                  <a:cubicBezTo>
                    <a:pt x="21" y="45"/>
                    <a:pt x="17" y="41"/>
                    <a:pt x="19" y="37"/>
                  </a:cubicBezTo>
                  <a:cubicBezTo>
                    <a:pt x="19" y="35"/>
                    <a:pt x="21" y="33"/>
                    <a:pt x="24" y="33"/>
                  </a:cubicBezTo>
                  <a:cubicBezTo>
                    <a:pt x="26" y="33"/>
                    <a:pt x="27" y="33"/>
                    <a:pt x="29" y="34"/>
                  </a:cubicBezTo>
                  <a:cubicBezTo>
                    <a:pt x="31" y="35"/>
                    <a:pt x="34" y="36"/>
                    <a:pt x="35" y="37"/>
                  </a:cubicBezTo>
                  <a:cubicBezTo>
                    <a:pt x="37" y="39"/>
                    <a:pt x="39" y="39"/>
                    <a:pt x="40" y="40"/>
                  </a:cubicBezTo>
                  <a:cubicBezTo>
                    <a:pt x="40" y="40"/>
                    <a:pt x="40" y="39"/>
                    <a:pt x="41" y="39"/>
                  </a:cubicBezTo>
                  <a:cubicBezTo>
                    <a:pt x="44" y="38"/>
                    <a:pt x="46" y="38"/>
                    <a:pt x="47" y="38"/>
                  </a:cubicBezTo>
                  <a:cubicBezTo>
                    <a:pt x="47" y="37"/>
                    <a:pt x="46" y="36"/>
                    <a:pt x="46" y="35"/>
                  </a:cubicBezTo>
                  <a:cubicBezTo>
                    <a:pt x="46" y="33"/>
                    <a:pt x="46" y="31"/>
                    <a:pt x="46" y="31"/>
                  </a:cubicBezTo>
                  <a:cubicBezTo>
                    <a:pt x="45" y="31"/>
                    <a:pt x="44" y="31"/>
                    <a:pt x="43" y="31"/>
                  </a:cubicBezTo>
                  <a:cubicBezTo>
                    <a:pt x="38" y="32"/>
                    <a:pt x="36" y="27"/>
                    <a:pt x="33" y="25"/>
                  </a:cubicBezTo>
                  <a:cubicBezTo>
                    <a:pt x="31" y="23"/>
                    <a:pt x="28" y="21"/>
                    <a:pt x="26" y="21"/>
                  </a:cubicBezTo>
                  <a:cubicBezTo>
                    <a:pt x="20" y="21"/>
                    <a:pt x="17" y="25"/>
                    <a:pt x="15" y="28"/>
                  </a:cubicBezTo>
                  <a:cubicBezTo>
                    <a:pt x="13" y="30"/>
                    <a:pt x="12" y="32"/>
                    <a:pt x="12" y="32"/>
                  </a:cubicBezTo>
                  <a:cubicBezTo>
                    <a:pt x="12" y="32"/>
                    <a:pt x="13" y="30"/>
                    <a:pt x="14" y="27"/>
                  </a:cubicBezTo>
                  <a:cubicBezTo>
                    <a:pt x="16" y="25"/>
                    <a:pt x="19" y="20"/>
                    <a:pt x="26" y="19"/>
                  </a:cubicBezTo>
                  <a:cubicBezTo>
                    <a:pt x="29" y="19"/>
                    <a:pt x="32" y="21"/>
                    <a:pt x="35" y="24"/>
                  </a:cubicBezTo>
                  <a:cubicBezTo>
                    <a:pt x="37" y="26"/>
                    <a:pt x="40" y="29"/>
                    <a:pt x="43" y="29"/>
                  </a:cubicBezTo>
                  <a:cubicBezTo>
                    <a:pt x="46" y="28"/>
                    <a:pt x="48" y="24"/>
                    <a:pt x="51" y="21"/>
                  </a:cubicBezTo>
                  <a:cubicBezTo>
                    <a:pt x="53" y="18"/>
                    <a:pt x="58" y="16"/>
                    <a:pt x="62" y="17"/>
                  </a:cubicBezTo>
                  <a:cubicBezTo>
                    <a:pt x="58" y="12"/>
                    <a:pt x="57" y="3"/>
                    <a:pt x="49" y="2"/>
                  </a:cubicBezTo>
                  <a:cubicBezTo>
                    <a:pt x="41" y="0"/>
                    <a:pt x="34" y="8"/>
                    <a:pt x="28" y="9"/>
                  </a:cubicBezTo>
                  <a:cubicBezTo>
                    <a:pt x="28" y="9"/>
                    <a:pt x="27" y="10"/>
                    <a:pt x="26" y="10"/>
                  </a:cubicBezTo>
                  <a:cubicBezTo>
                    <a:pt x="34" y="12"/>
                    <a:pt x="37" y="16"/>
                    <a:pt x="37" y="15"/>
                  </a:cubicBezTo>
                  <a:cubicBezTo>
                    <a:pt x="37" y="16"/>
                    <a:pt x="33" y="13"/>
                    <a:pt x="25" y="11"/>
                  </a:cubicBezTo>
                  <a:cubicBezTo>
                    <a:pt x="21" y="11"/>
                    <a:pt x="16" y="12"/>
                    <a:pt x="13" y="15"/>
                  </a:cubicBezTo>
                  <a:cubicBezTo>
                    <a:pt x="10" y="18"/>
                    <a:pt x="6" y="24"/>
                    <a:pt x="3" y="28"/>
                  </a:cubicBezTo>
                  <a:cubicBezTo>
                    <a:pt x="1" y="30"/>
                    <a:pt x="0" y="33"/>
                    <a:pt x="0" y="35"/>
                  </a:cubicBezTo>
                  <a:cubicBezTo>
                    <a:pt x="0" y="37"/>
                    <a:pt x="3" y="38"/>
                    <a:pt x="5" y="39"/>
                  </a:cubicBezTo>
                  <a:cubicBezTo>
                    <a:pt x="7" y="40"/>
                    <a:pt x="10" y="41"/>
                    <a:pt x="12" y="43"/>
                  </a:cubicBezTo>
                  <a:cubicBezTo>
                    <a:pt x="14" y="46"/>
                    <a:pt x="13" y="48"/>
                    <a:pt x="13" y="50"/>
                  </a:cubicBezTo>
                  <a:cubicBezTo>
                    <a:pt x="12" y="52"/>
                    <a:pt x="11" y="54"/>
                    <a:pt x="11" y="55"/>
                  </a:cubicBezTo>
                  <a:cubicBezTo>
                    <a:pt x="14" y="51"/>
                    <a:pt x="20" y="48"/>
                    <a:pt x="23" y="5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947" y="4011"/>
              <a:ext cx="61" cy="87"/>
            </a:xfrm>
            <a:custGeom>
              <a:gdLst>
                <a:gd fmla="*/ 1 w 18" name="T0"/>
                <a:gd fmla="*/ 2 h 26" name="T1"/>
                <a:gd fmla="*/ 4 w 18" name="T2"/>
                <a:gd fmla="*/ 9 h 26" name="T3"/>
                <a:gd fmla="*/ 7 w 18" name="T4"/>
                <a:gd fmla="*/ 17 h 26" name="T5"/>
                <a:gd fmla="*/ 2 w 18" name="T6"/>
                <a:gd fmla="*/ 20 h 26" name="T7"/>
                <a:gd fmla="*/ 2 w 18" name="T8"/>
                <a:gd fmla="*/ 20 h 26" name="T9"/>
                <a:gd fmla="*/ 3 w 18" name="T10"/>
                <a:gd fmla="*/ 23 h 26" name="T11"/>
                <a:gd fmla="*/ 14 w 18" name="T12"/>
                <a:gd fmla="*/ 20 h 26" name="T13"/>
                <a:gd fmla="*/ 18 w 18" name="T14"/>
                <a:gd fmla="*/ 4 h 26" name="T15"/>
                <a:gd fmla="*/ 14 w 18" name="T16"/>
                <a:gd fmla="*/ 3 h 26" name="T17"/>
                <a:gd fmla="*/ 7 w 18" name="T18"/>
                <a:gd fmla="*/ 1 h 26" name="T19"/>
                <a:gd fmla="*/ 1 w 18" name="T20"/>
                <a:gd fmla="*/ 2 h 2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6" w="18">
                  <a:moveTo>
                    <a:pt x="1" y="2"/>
                  </a:moveTo>
                  <a:cubicBezTo>
                    <a:pt x="0" y="5"/>
                    <a:pt x="2" y="6"/>
                    <a:pt x="4" y="9"/>
                  </a:cubicBezTo>
                  <a:cubicBezTo>
                    <a:pt x="6" y="12"/>
                    <a:pt x="7" y="14"/>
                    <a:pt x="7" y="17"/>
                  </a:cubicBezTo>
                  <a:cubicBezTo>
                    <a:pt x="6" y="20"/>
                    <a:pt x="3" y="19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2"/>
                    <a:pt x="3" y="23"/>
                  </a:cubicBezTo>
                  <a:cubicBezTo>
                    <a:pt x="4" y="26"/>
                    <a:pt x="12" y="24"/>
                    <a:pt x="14" y="20"/>
                  </a:cubicBezTo>
                  <a:cubicBezTo>
                    <a:pt x="17" y="15"/>
                    <a:pt x="15" y="8"/>
                    <a:pt x="18" y="4"/>
                  </a:cubicBezTo>
                  <a:cubicBezTo>
                    <a:pt x="17" y="4"/>
                    <a:pt x="16" y="4"/>
                    <a:pt x="14" y="3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0"/>
                    <a:pt x="1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380" y="3200"/>
              <a:ext cx="104" cy="131"/>
            </a:xfrm>
            <a:custGeom>
              <a:gdLst>
                <a:gd fmla="*/ 20 w 31" name="T0"/>
                <a:gd fmla="*/ 6 h 39" name="T1"/>
                <a:gd fmla="*/ 15 w 31" name="T2"/>
                <a:gd fmla="*/ 8 h 39" name="T3"/>
                <a:gd fmla="*/ 11 w 31" name="T4"/>
                <a:gd fmla="*/ 6 h 39" name="T5"/>
                <a:gd fmla="*/ 5 w 31" name="T6"/>
                <a:gd fmla="*/ 3 h 39" name="T7"/>
                <a:gd fmla="*/ 1 w 31" name="T8"/>
                <a:gd fmla="*/ 7 h 39" name="T9"/>
                <a:gd fmla="*/ 0 w 31" name="T10"/>
                <a:gd fmla="*/ 9 h 39" name="T11"/>
                <a:gd fmla="*/ 1 w 31" name="T12"/>
                <a:gd fmla="*/ 13 h 39" name="T13"/>
                <a:gd fmla="*/ 14 w 31" name="T14"/>
                <a:gd fmla="*/ 15 h 39" name="T15"/>
                <a:gd fmla="*/ 16 w 31" name="T16"/>
                <a:gd fmla="*/ 28 h 39" name="T17"/>
                <a:gd fmla="*/ 11 w 31" name="T18"/>
                <a:gd fmla="*/ 28 h 39" name="T19"/>
                <a:gd fmla="*/ 9 w 31" name="T20"/>
                <a:gd fmla="*/ 28 h 39" name="T21"/>
                <a:gd fmla="*/ 14 w 31" name="T22"/>
                <a:gd fmla="*/ 36 h 39" name="T23"/>
                <a:gd fmla="*/ 24 w 31" name="T24"/>
                <a:gd fmla="*/ 31 h 39" name="T25"/>
                <a:gd fmla="*/ 24 w 31" name="T26"/>
                <a:gd fmla="*/ 22 h 39" name="T27"/>
                <a:gd fmla="*/ 28 w 31" name="T28"/>
                <a:gd fmla="*/ 12 h 39" name="T29"/>
                <a:gd fmla="*/ 20 w 31" name="T30"/>
                <a:gd fmla="*/ 6 h 39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9" w="31">
                  <a:moveTo>
                    <a:pt x="20" y="6"/>
                  </a:moveTo>
                  <a:cubicBezTo>
                    <a:pt x="18" y="7"/>
                    <a:pt x="17" y="7"/>
                    <a:pt x="15" y="8"/>
                  </a:cubicBezTo>
                  <a:cubicBezTo>
                    <a:pt x="13" y="8"/>
                    <a:pt x="12" y="7"/>
                    <a:pt x="11" y="6"/>
                  </a:cubicBezTo>
                  <a:cubicBezTo>
                    <a:pt x="9" y="4"/>
                    <a:pt x="7" y="3"/>
                    <a:pt x="5" y="3"/>
                  </a:cubicBezTo>
                  <a:cubicBezTo>
                    <a:pt x="4" y="4"/>
                    <a:pt x="3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ubicBezTo>
                    <a:pt x="0" y="10"/>
                    <a:pt x="0" y="11"/>
                    <a:pt x="1" y="13"/>
                  </a:cubicBezTo>
                  <a:cubicBezTo>
                    <a:pt x="3" y="15"/>
                    <a:pt x="8" y="13"/>
                    <a:pt x="14" y="15"/>
                  </a:cubicBezTo>
                  <a:cubicBezTo>
                    <a:pt x="19" y="18"/>
                    <a:pt x="21" y="26"/>
                    <a:pt x="16" y="28"/>
                  </a:cubicBezTo>
                  <a:cubicBezTo>
                    <a:pt x="13" y="28"/>
                    <a:pt x="12" y="28"/>
                    <a:pt x="11" y="28"/>
                  </a:cubicBezTo>
                  <a:cubicBezTo>
                    <a:pt x="11" y="28"/>
                    <a:pt x="10" y="28"/>
                    <a:pt x="9" y="28"/>
                  </a:cubicBezTo>
                  <a:cubicBezTo>
                    <a:pt x="8" y="30"/>
                    <a:pt x="10" y="34"/>
                    <a:pt x="14" y="36"/>
                  </a:cubicBezTo>
                  <a:cubicBezTo>
                    <a:pt x="17" y="39"/>
                    <a:pt x="24" y="37"/>
                    <a:pt x="24" y="31"/>
                  </a:cubicBezTo>
                  <a:cubicBezTo>
                    <a:pt x="24" y="28"/>
                    <a:pt x="24" y="25"/>
                    <a:pt x="24" y="22"/>
                  </a:cubicBezTo>
                  <a:cubicBezTo>
                    <a:pt x="25" y="18"/>
                    <a:pt x="27" y="15"/>
                    <a:pt x="28" y="12"/>
                  </a:cubicBezTo>
                  <a:cubicBezTo>
                    <a:pt x="31" y="6"/>
                    <a:pt x="24" y="0"/>
                    <a:pt x="20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1279" y="3190"/>
              <a:ext cx="144" cy="162"/>
            </a:xfrm>
            <a:custGeom>
              <a:gdLst>
                <a:gd fmla="*/ 33 w 43" name="T0"/>
                <a:gd fmla="*/ 39 h 48" name="T1"/>
                <a:gd fmla="*/ 39 w 43" name="T2"/>
                <a:gd fmla="*/ 38 h 48" name="T3"/>
                <a:gd fmla="*/ 43 w 43" name="T4"/>
                <a:gd fmla="*/ 40 h 48" name="T5"/>
                <a:gd fmla="*/ 39 w 43" name="T6"/>
                <a:gd fmla="*/ 31 h 48" name="T7"/>
                <a:gd fmla="*/ 40 w 43" name="T8"/>
                <a:gd fmla="*/ 30 h 48" name="T9"/>
                <a:gd fmla="*/ 41 w 43" name="T10"/>
                <a:gd fmla="*/ 30 h 48" name="T11"/>
                <a:gd fmla="*/ 42 w 43" name="T12"/>
                <a:gd fmla="*/ 30 h 48" name="T13"/>
                <a:gd fmla="*/ 43 w 43" name="T14"/>
                <a:gd fmla="*/ 30 h 48" name="T15"/>
                <a:gd fmla="*/ 40 w 43" name="T16"/>
                <a:gd fmla="*/ 28 h 48" name="T17"/>
                <a:gd fmla="*/ 36 w 43" name="T18"/>
                <a:gd fmla="*/ 31 h 48" name="T19"/>
                <a:gd fmla="*/ 29 w 43" name="T20"/>
                <a:gd fmla="*/ 33 h 48" name="T21"/>
                <a:gd fmla="*/ 25 w 43" name="T22"/>
                <a:gd fmla="*/ 30 h 48" name="T23"/>
                <a:gd fmla="*/ 26 w 43" name="T24"/>
                <a:gd fmla="*/ 26 h 48" name="T25"/>
                <a:gd fmla="*/ 29 w 43" name="T26"/>
                <a:gd fmla="*/ 21 h 48" name="T27"/>
                <a:gd fmla="*/ 31 w 43" name="T28"/>
                <a:gd fmla="*/ 18 h 48" name="T29"/>
                <a:gd fmla="*/ 30 w 43" name="T30"/>
                <a:gd fmla="*/ 17 h 48" name="T31"/>
                <a:gd fmla="*/ 29 w 43" name="T32"/>
                <a:gd fmla="*/ 12 h 48" name="T33"/>
                <a:gd fmla="*/ 27 w 43" name="T34"/>
                <a:gd fmla="*/ 13 h 48" name="T35"/>
                <a:gd fmla="*/ 24 w 43" name="T36"/>
                <a:gd fmla="*/ 13 h 48" name="T37"/>
                <a:gd fmla="*/ 24 w 43" name="T38"/>
                <a:gd fmla="*/ 15 h 48" name="T39"/>
                <a:gd fmla="*/ 20 w 43" name="T40"/>
                <a:gd fmla="*/ 22 h 48" name="T41"/>
                <a:gd fmla="*/ 16 w 43" name="T42"/>
                <a:gd fmla="*/ 28 h 48" name="T43"/>
                <a:gd fmla="*/ 21 w 43" name="T44"/>
                <a:gd fmla="*/ 37 h 48" name="T45"/>
                <a:gd fmla="*/ 24 w 43" name="T46"/>
                <a:gd fmla="*/ 39 h 48" name="T47"/>
                <a:gd fmla="*/ 21 w 43" name="T48"/>
                <a:gd fmla="*/ 37 h 48" name="T49"/>
                <a:gd fmla="*/ 15 w 43" name="T50"/>
                <a:gd fmla="*/ 28 h 48" name="T51"/>
                <a:gd fmla="*/ 18 w 43" name="T52"/>
                <a:gd fmla="*/ 21 h 48" name="T53"/>
                <a:gd fmla="*/ 22 w 43" name="T54"/>
                <a:gd fmla="*/ 15 h 48" name="T55"/>
                <a:gd fmla="*/ 16 w 43" name="T56"/>
                <a:gd fmla="*/ 9 h 48" name="T57"/>
                <a:gd fmla="*/ 13 w 43" name="T58"/>
                <a:gd fmla="*/ 0 h 48" name="T59"/>
                <a:gd fmla="*/ 2 w 43" name="T60"/>
                <a:gd fmla="*/ 10 h 48" name="T61"/>
                <a:gd fmla="*/ 7 w 43" name="T62"/>
                <a:gd fmla="*/ 26 h 48" name="T63"/>
                <a:gd fmla="*/ 8 w 43" name="T64"/>
                <a:gd fmla="*/ 28 h 48" name="T65"/>
                <a:gd fmla="*/ 12 w 43" name="T66"/>
                <a:gd fmla="*/ 20 h 48" name="T67"/>
                <a:gd fmla="*/ 9 w 43" name="T68"/>
                <a:gd fmla="*/ 29 h 48" name="T69"/>
                <a:gd fmla="*/ 12 w 43" name="T70"/>
                <a:gd fmla="*/ 38 h 48" name="T71"/>
                <a:gd fmla="*/ 22 w 43" name="T72"/>
                <a:gd fmla="*/ 46 h 48" name="T73"/>
                <a:gd fmla="*/ 27 w 43" name="T74"/>
                <a:gd fmla="*/ 48 h 48" name="T75"/>
                <a:gd fmla="*/ 30 w 43" name="T76"/>
                <a:gd fmla="*/ 44 h 48" name="T77"/>
                <a:gd fmla="*/ 33 w 43" name="T78"/>
                <a:gd fmla="*/ 39 h 48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48" w="43">
                  <a:moveTo>
                    <a:pt x="33" y="39"/>
                  </a:moveTo>
                  <a:cubicBezTo>
                    <a:pt x="35" y="37"/>
                    <a:pt x="37" y="38"/>
                    <a:pt x="39" y="38"/>
                  </a:cubicBezTo>
                  <a:cubicBezTo>
                    <a:pt x="40" y="39"/>
                    <a:pt x="42" y="39"/>
                    <a:pt x="43" y="40"/>
                  </a:cubicBezTo>
                  <a:cubicBezTo>
                    <a:pt x="39" y="37"/>
                    <a:pt x="37" y="33"/>
                    <a:pt x="39" y="31"/>
                  </a:cubicBezTo>
                  <a:cubicBezTo>
                    <a:pt x="40" y="31"/>
                    <a:pt x="40" y="30"/>
                    <a:pt x="40" y="30"/>
                  </a:cubicBezTo>
                  <a:cubicBezTo>
                    <a:pt x="40" y="30"/>
                    <a:pt x="40" y="30"/>
                    <a:pt x="41" y="30"/>
                  </a:cubicBezTo>
                  <a:cubicBezTo>
                    <a:pt x="41" y="30"/>
                    <a:pt x="42" y="30"/>
                    <a:pt x="42" y="30"/>
                  </a:cubicBezTo>
                  <a:cubicBezTo>
                    <a:pt x="42" y="30"/>
                    <a:pt x="42" y="30"/>
                    <a:pt x="43" y="30"/>
                  </a:cubicBezTo>
                  <a:cubicBezTo>
                    <a:pt x="42" y="30"/>
                    <a:pt x="42" y="28"/>
                    <a:pt x="40" y="28"/>
                  </a:cubicBezTo>
                  <a:cubicBezTo>
                    <a:pt x="39" y="28"/>
                    <a:pt x="37" y="29"/>
                    <a:pt x="36" y="31"/>
                  </a:cubicBezTo>
                  <a:cubicBezTo>
                    <a:pt x="35" y="32"/>
                    <a:pt x="32" y="35"/>
                    <a:pt x="29" y="33"/>
                  </a:cubicBezTo>
                  <a:cubicBezTo>
                    <a:pt x="27" y="33"/>
                    <a:pt x="25" y="32"/>
                    <a:pt x="25" y="30"/>
                  </a:cubicBezTo>
                  <a:cubicBezTo>
                    <a:pt x="25" y="28"/>
                    <a:pt x="26" y="27"/>
                    <a:pt x="26" y="26"/>
                  </a:cubicBezTo>
                  <a:cubicBezTo>
                    <a:pt x="27" y="24"/>
                    <a:pt x="28" y="22"/>
                    <a:pt x="29" y="21"/>
                  </a:cubicBezTo>
                  <a:cubicBezTo>
                    <a:pt x="30" y="20"/>
                    <a:pt x="30" y="18"/>
                    <a:pt x="31" y="18"/>
                  </a:cubicBezTo>
                  <a:cubicBezTo>
                    <a:pt x="31" y="17"/>
                    <a:pt x="30" y="17"/>
                    <a:pt x="30" y="17"/>
                  </a:cubicBezTo>
                  <a:cubicBezTo>
                    <a:pt x="29" y="15"/>
                    <a:pt x="29" y="13"/>
                    <a:pt x="29" y="12"/>
                  </a:cubicBezTo>
                  <a:cubicBezTo>
                    <a:pt x="29" y="12"/>
                    <a:pt x="28" y="13"/>
                    <a:pt x="27" y="13"/>
                  </a:cubicBezTo>
                  <a:cubicBezTo>
                    <a:pt x="25" y="13"/>
                    <a:pt x="24" y="13"/>
                    <a:pt x="24" y="13"/>
                  </a:cubicBezTo>
                  <a:cubicBezTo>
                    <a:pt x="24" y="13"/>
                    <a:pt x="24" y="14"/>
                    <a:pt x="24" y="15"/>
                  </a:cubicBezTo>
                  <a:cubicBezTo>
                    <a:pt x="25" y="19"/>
                    <a:pt x="21" y="21"/>
                    <a:pt x="20" y="22"/>
                  </a:cubicBezTo>
                  <a:cubicBezTo>
                    <a:pt x="18" y="24"/>
                    <a:pt x="16" y="26"/>
                    <a:pt x="16" y="28"/>
                  </a:cubicBezTo>
                  <a:cubicBezTo>
                    <a:pt x="16" y="32"/>
                    <a:pt x="20" y="35"/>
                    <a:pt x="21" y="37"/>
                  </a:cubicBezTo>
                  <a:cubicBezTo>
                    <a:pt x="23" y="38"/>
                    <a:pt x="24" y="39"/>
                    <a:pt x="24" y="39"/>
                  </a:cubicBezTo>
                  <a:cubicBezTo>
                    <a:pt x="24" y="39"/>
                    <a:pt x="23" y="38"/>
                    <a:pt x="21" y="37"/>
                  </a:cubicBezTo>
                  <a:cubicBezTo>
                    <a:pt x="19" y="36"/>
                    <a:pt x="15" y="33"/>
                    <a:pt x="15" y="28"/>
                  </a:cubicBezTo>
                  <a:cubicBezTo>
                    <a:pt x="15" y="26"/>
                    <a:pt x="16" y="23"/>
                    <a:pt x="18" y="21"/>
                  </a:cubicBezTo>
                  <a:cubicBezTo>
                    <a:pt x="20" y="19"/>
                    <a:pt x="22" y="17"/>
                    <a:pt x="22" y="15"/>
                  </a:cubicBezTo>
                  <a:cubicBezTo>
                    <a:pt x="22" y="13"/>
                    <a:pt x="18" y="11"/>
                    <a:pt x="16" y="9"/>
                  </a:cubicBezTo>
                  <a:cubicBezTo>
                    <a:pt x="14" y="7"/>
                    <a:pt x="12" y="4"/>
                    <a:pt x="13" y="0"/>
                  </a:cubicBezTo>
                  <a:cubicBezTo>
                    <a:pt x="9" y="3"/>
                    <a:pt x="3" y="4"/>
                    <a:pt x="2" y="10"/>
                  </a:cubicBezTo>
                  <a:cubicBezTo>
                    <a:pt x="0" y="17"/>
                    <a:pt x="6" y="22"/>
                    <a:pt x="7" y="26"/>
                  </a:cubicBezTo>
                  <a:cubicBezTo>
                    <a:pt x="7" y="27"/>
                    <a:pt x="8" y="27"/>
                    <a:pt x="8" y="28"/>
                  </a:cubicBezTo>
                  <a:cubicBezTo>
                    <a:pt x="9" y="22"/>
                    <a:pt x="12" y="20"/>
                    <a:pt x="12" y="20"/>
                  </a:cubicBezTo>
                  <a:cubicBezTo>
                    <a:pt x="12" y="20"/>
                    <a:pt x="10" y="23"/>
                    <a:pt x="9" y="29"/>
                  </a:cubicBezTo>
                  <a:cubicBezTo>
                    <a:pt x="8" y="32"/>
                    <a:pt x="9" y="35"/>
                    <a:pt x="12" y="38"/>
                  </a:cubicBezTo>
                  <a:cubicBezTo>
                    <a:pt x="14" y="41"/>
                    <a:pt x="18" y="43"/>
                    <a:pt x="22" y="46"/>
                  </a:cubicBezTo>
                  <a:cubicBezTo>
                    <a:pt x="24" y="47"/>
                    <a:pt x="26" y="48"/>
                    <a:pt x="27" y="48"/>
                  </a:cubicBezTo>
                  <a:cubicBezTo>
                    <a:pt x="28" y="48"/>
                    <a:pt x="29" y="46"/>
                    <a:pt x="30" y="44"/>
                  </a:cubicBezTo>
                  <a:cubicBezTo>
                    <a:pt x="31" y="42"/>
                    <a:pt x="31" y="40"/>
                    <a:pt x="33" y="3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1370" y="3251"/>
              <a:ext cx="70" cy="47"/>
            </a:xfrm>
            <a:custGeom>
              <a:gdLst>
                <a:gd fmla="*/ 16 w 21" name="T0"/>
                <a:gd fmla="*/ 12 h 14" name="T1"/>
                <a:gd fmla="*/ 16 w 21" name="T2"/>
                <a:gd fmla="*/ 12 h 14" name="T3"/>
                <a:gd fmla="*/ 19 w 21" name="T4"/>
                <a:gd fmla="*/ 12 h 14" name="T5"/>
                <a:gd fmla="*/ 16 w 21" name="T6"/>
                <a:gd fmla="*/ 3 h 14" name="T7"/>
                <a:gd fmla="*/ 4 w 21" name="T8"/>
                <a:gd fmla="*/ 0 h 14" name="T9"/>
                <a:gd fmla="*/ 3 w 21" name="T10"/>
                <a:gd fmla="*/ 3 h 14" name="T11"/>
                <a:gd fmla="*/ 1 w 21" name="T12"/>
                <a:gd fmla="*/ 9 h 14" name="T13"/>
                <a:gd fmla="*/ 2 w 21" name="T14"/>
                <a:gd fmla="*/ 13 h 14" name="T15"/>
                <a:gd fmla="*/ 8 w 21" name="T16"/>
                <a:gd fmla="*/ 11 h 14" name="T17"/>
                <a:gd fmla="*/ 14 w 21" name="T18"/>
                <a:gd fmla="*/ 9 h 14" name="T19"/>
                <a:gd fmla="*/ 16 w 21" name="T20"/>
                <a:gd fmla="*/ 12 h 1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4" w="21">
                  <a:moveTo>
                    <a:pt x="16" y="12"/>
                  </a:move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2"/>
                    <a:pt x="19" y="12"/>
                  </a:cubicBezTo>
                  <a:cubicBezTo>
                    <a:pt x="21" y="11"/>
                    <a:pt x="20" y="5"/>
                    <a:pt x="16" y="3"/>
                  </a:cubicBezTo>
                  <a:cubicBezTo>
                    <a:pt x="12" y="1"/>
                    <a:pt x="7" y="2"/>
                    <a:pt x="4" y="0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5"/>
                    <a:pt x="2" y="7"/>
                    <a:pt x="1" y="9"/>
                  </a:cubicBezTo>
                  <a:cubicBezTo>
                    <a:pt x="1" y="11"/>
                    <a:pt x="0" y="13"/>
                    <a:pt x="2" y="13"/>
                  </a:cubicBezTo>
                  <a:cubicBezTo>
                    <a:pt x="5" y="14"/>
                    <a:pt x="6" y="12"/>
                    <a:pt x="8" y="11"/>
                  </a:cubicBezTo>
                  <a:cubicBezTo>
                    <a:pt x="10" y="9"/>
                    <a:pt x="11" y="9"/>
                    <a:pt x="14" y="9"/>
                  </a:cubicBezTo>
                  <a:cubicBezTo>
                    <a:pt x="16" y="9"/>
                    <a:pt x="16" y="12"/>
                    <a:pt x="16" y="1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424" y="3681"/>
              <a:ext cx="104" cy="131"/>
            </a:xfrm>
            <a:custGeom>
              <a:gdLst>
                <a:gd fmla="*/ 3 w 31" name="T0"/>
                <a:gd fmla="*/ 25 h 39" name="T1"/>
                <a:gd fmla="*/ 4 w 31" name="T2"/>
                <a:gd fmla="*/ 34 h 39" name="T3"/>
                <a:gd fmla="*/ 15 w 31" name="T4"/>
                <a:gd fmla="*/ 33 h 39" name="T5"/>
                <a:gd fmla="*/ 19 w 31" name="T6"/>
                <a:gd fmla="*/ 25 h 39" name="T7"/>
                <a:gd fmla="*/ 26 w 31" name="T8"/>
                <a:gd fmla="*/ 17 h 39" name="T9"/>
                <a:gd fmla="*/ 21 w 31" name="T10"/>
                <a:gd fmla="*/ 8 h 39" name="T11"/>
                <a:gd fmla="*/ 16 w 31" name="T12"/>
                <a:gd fmla="*/ 8 h 39" name="T13"/>
                <a:gd fmla="*/ 12 w 31" name="T14"/>
                <a:gd fmla="*/ 5 h 39" name="T15"/>
                <a:gd fmla="*/ 8 w 31" name="T16"/>
                <a:gd fmla="*/ 0 h 39" name="T17"/>
                <a:gd fmla="*/ 3 w 31" name="T18"/>
                <a:gd fmla="*/ 3 h 39" name="T19"/>
                <a:gd fmla="*/ 1 w 31" name="T20"/>
                <a:gd fmla="*/ 4 h 39" name="T21"/>
                <a:gd fmla="*/ 1 w 31" name="T22"/>
                <a:gd fmla="*/ 8 h 39" name="T23"/>
                <a:gd fmla="*/ 12 w 31" name="T24"/>
                <a:gd fmla="*/ 15 h 39" name="T25"/>
                <a:gd fmla="*/ 9 w 31" name="T26"/>
                <a:gd fmla="*/ 28 h 39" name="T27"/>
                <a:gd fmla="*/ 5 w 31" name="T28"/>
                <a:gd fmla="*/ 25 h 39" name="T29"/>
                <a:gd fmla="*/ 3 w 31" name="T30"/>
                <a:gd fmla="*/ 25 h 39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9" w="31">
                  <a:moveTo>
                    <a:pt x="3" y="25"/>
                  </a:moveTo>
                  <a:cubicBezTo>
                    <a:pt x="1" y="26"/>
                    <a:pt x="2" y="31"/>
                    <a:pt x="4" y="34"/>
                  </a:cubicBezTo>
                  <a:cubicBezTo>
                    <a:pt x="6" y="38"/>
                    <a:pt x="13" y="39"/>
                    <a:pt x="15" y="33"/>
                  </a:cubicBezTo>
                  <a:cubicBezTo>
                    <a:pt x="16" y="31"/>
                    <a:pt x="17" y="28"/>
                    <a:pt x="19" y="25"/>
                  </a:cubicBezTo>
                  <a:cubicBezTo>
                    <a:pt x="21" y="22"/>
                    <a:pt x="24" y="20"/>
                    <a:pt x="26" y="17"/>
                  </a:cubicBezTo>
                  <a:cubicBezTo>
                    <a:pt x="31" y="12"/>
                    <a:pt x="27" y="5"/>
                    <a:pt x="21" y="8"/>
                  </a:cubicBezTo>
                  <a:cubicBezTo>
                    <a:pt x="19" y="8"/>
                    <a:pt x="18" y="9"/>
                    <a:pt x="16" y="8"/>
                  </a:cubicBezTo>
                  <a:cubicBezTo>
                    <a:pt x="14" y="8"/>
                    <a:pt x="13" y="6"/>
                    <a:pt x="12" y="5"/>
                  </a:cubicBezTo>
                  <a:cubicBezTo>
                    <a:pt x="11" y="3"/>
                    <a:pt x="10" y="1"/>
                    <a:pt x="8" y="0"/>
                  </a:cubicBezTo>
                  <a:cubicBezTo>
                    <a:pt x="6" y="1"/>
                    <a:pt x="5" y="2"/>
                    <a:pt x="3" y="3"/>
                  </a:cubicBezTo>
                  <a:cubicBezTo>
                    <a:pt x="2" y="3"/>
                    <a:pt x="2" y="4"/>
                    <a:pt x="1" y="4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1"/>
                    <a:pt x="7" y="11"/>
                    <a:pt x="12" y="15"/>
                  </a:cubicBezTo>
                  <a:cubicBezTo>
                    <a:pt x="16" y="20"/>
                    <a:pt x="14" y="28"/>
                    <a:pt x="9" y="28"/>
                  </a:cubicBezTo>
                  <a:cubicBezTo>
                    <a:pt x="7" y="27"/>
                    <a:pt x="5" y="26"/>
                    <a:pt x="5" y="25"/>
                  </a:cubicBezTo>
                  <a:cubicBezTo>
                    <a:pt x="4" y="25"/>
                    <a:pt x="4" y="25"/>
                    <a:pt x="3" y="25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398" y="3715"/>
              <a:ext cx="70" cy="53"/>
            </a:xfrm>
            <a:custGeom>
              <a:gdLst>
                <a:gd fmla="*/ 14 w 21" name="T0"/>
                <a:gd fmla="*/ 16 h 16" name="T1"/>
                <a:gd fmla="*/ 14 w 21" name="T2"/>
                <a:gd fmla="*/ 16 h 16" name="T3"/>
                <a:gd fmla="*/ 17 w 21" name="T4"/>
                <a:gd fmla="*/ 16 h 16" name="T5"/>
                <a:gd fmla="*/ 18 w 21" name="T6"/>
                <a:gd fmla="*/ 7 h 16" name="T7"/>
                <a:gd fmla="*/ 8 w 21" name="T8"/>
                <a:gd fmla="*/ 0 h 16" name="T9"/>
                <a:gd fmla="*/ 6 w 21" name="T10"/>
                <a:gd fmla="*/ 3 h 16" name="T11"/>
                <a:gd fmla="*/ 2 w 21" name="T12"/>
                <a:gd fmla="*/ 7 h 16" name="T13"/>
                <a:gd fmla="*/ 2 w 21" name="T14"/>
                <a:gd fmla="*/ 11 h 16" name="T15"/>
                <a:gd fmla="*/ 7 w 21" name="T16"/>
                <a:gd fmla="*/ 11 h 16" name="T17"/>
                <a:gd fmla="*/ 14 w 21" name="T18"/>
                <a:gd fmla="*/ 12 h 16" name="T19"/>
                <a:gd fmla="*/ 14 w 21" name="T20"/>
                <a:gd fmla="*/ 16 h 1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6" w="21">
                  <a:moveTo>
                    <a:pt x="14" y="16"/>
                  </a:moveTo>
                  <a:cubicBezTo>
                    <a:pt x="14" y="16"/>
                    <a:pt x="14" y="16"/>
                    <a:pt x="14" y="16"/>
                  </a:cubicBezTo>
                  <a:cubicBezTo>
                    <a:pt x="15" y="16"/>
                    <a:pt x="16" y="16"/>
                    <a:pt x="17" y="16"/>
                  </a:cubicBezTo>
                  <a:cubicBezTo>
                    <a:pt x="20" y="16"/>
                    <a:pt x="21" y="10"/>
                    <a:pt x="18" y="7"/>
                  </a:cubicBezTo>
                  <a:cubicBezTo>
                    <a:pt x="15" y="4"/>
                    <a:pt x="10" y="3"/>
                    <a:pt x="8" y="0"/>
                  </a:cubicBezTo>
                  <a:cubicBezTo>
                    <a:pt x="8" y="1"/>
                    <a:pt x="7" y="2"/>
                    <a:pt x="6" y="3"/>
                  </a:cubicBezTo>
                  <a:cubicBezTo>
                    <a:pt x="5" y="4"/>
                    <a:pt x="3" y="5"/>
                    <a:pt x="2" y="7"/>
                  </a:cubicBezTo>
                  <a:cubicBezTo>
                    <a:pt x="1" y="9"/>
                    <a:pt x="0" y="10"/>
                    <a:pt x="2" y="11"/>
                  </a:cubicBezTo>
                  <a:cubicBezTo>
                    <a:pt x="3" y="13"/>
                    <a:pt x="5" y="12"/>
                    <a:pt x="7" y="11"/>
                  </a:cubicBezTo>
                  <a:cubicBezTo>
                    <a:pt x="10" y="11"/>
                    <a:pt x="12" y="11"/>
                    <a:pt x="14" y="12"/>
                  </a:cubicBezTo>
                  <a:cubicBezTo>
                    <a:pt x="16" y="13"/>
                    <a:pt x="14" y="15"/>
                    <a:pt x="14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240" y="3456"/>
              <a:ext cx="64" cy="50"/>
            </a:xfrm>
            <a:custGeom>
              <a:gdLst>
                <a:gd fmla="*/ 17 w 19" name="T0"/>
                <a:gd fmla="*/ 10 h 15" name="T1"/>
                <a:gd fmla="*/ 16 w 19" name="T2"/>
                <a:gd fmla="*/ 8 h 15" name="T3"/>
                <a:gd fmla="*/ 16 w 19" name="T4"/>
                <a:gd fmla="*/ 5 h 15" name="T5"/>
                <a:gd fmla="*/ 18 w 19" name="T6"/>
                <a:gd fmla="*/ 3 h 15" name="T7"/>
                <a:gd fmla="*/ 16 w 19" name="T8"/>
                <a:gd fmla="*/ 1 h 15" name="T9"/>
                <a:gd fmla="*/ 15 w 19" name="T10"/>
                <a:gd fmla="*/ 0 h 15" name="T11"/>
                <a:gd fmla="*/ 13 w 19" name="T12"/>
                <a:gd fmla="*/ 1 h 15" name="T13"/>
                <a:gd fmla="*/ 12 w 19" name="T14"/>
                <a:gd fmla="*/ 7 h 15" name="T15"/>
                <a:gd fmla="*/ 5 w 19" name="T16"/>
                <a:gd fmla="*/ 8 h 15" name="T17"/>
                <a:gd fmla="*/ 6 w 19" name="T18"/>
                <a:gd fmla="*/ 5 h 15" name="T19"/>
                <a:gd fmla="*/ 5 w 19" name="T20"/>
                <a:gd fmla="*/ 5 h 15" name="T21"/>
                <a:gd fmla="*/ 1 w 19" name="T22"/>
                <a:gd fmla="*/ 7 h 15" name="T23"/>
                <a:gd fmla="*/ 4 w 19" name="T24"/>
                <a:gd fmla="*/ 12 h 15" name="T25"/>
                <a:gd fmla="*/ 9 w 19" name="T26"/>
                <a:gd fmla="*/ 12 h 15" name="T27"/>
                <a:gd fmla="*/ 13 w 19" name="T28"/>
                <a:gd fmla="*/ 14 h 15" name="T29"/>
                <a:gd fmla="*/ 17 w 19" name="T30"/>
                <a:gd fmla="*/ 10 h 1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5" w="19">
                  <a:moveTo>
                    <a:pt x="17" y="10"/>
                  </a:moveTo>
                  <a:cubicBezTo>
                    <a:pt x="16" y="9"/>
                    <a:pt x="16" y="8"/>
                    <a:pt x="16" y="8"/>
                  </a:cubicBezTo>
                  <a:cubicBezTo>
                    <a:pt x="15" y="7"/>
                    <a:pt x="16" y="6"/>
                    <a:pt x="16" y="5"/>
                  </a:cubicBezTo>
                  <a:cubicBezTo>
                    <a:pt x="17" y="4"/>
                    <a:pt x="18" y="3"/>
                    <a:pt x="18" y="3"/>
                  </a:cubicBezTo>
                  <a:cubicBezTo>
                    <a:pt x="17" y="2"/>
                    <a:pt x="16" y="1"/>
                    <a:pt x="16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4" y="0"/>
                    <a:pt x="13" y="1"/>
                  </a:cubicBezTo>
                  <a:cubicBezTo>
                    <a:pt x="12" y="2"/>
                    <a:pt x="13" y="4"/>
                    <a:pt x="12" y="7"/>
                  </a:cubicBezTo>
                  <a:cubicBezTo>
                    <a:pt x="10" y="10"/>
                    <a:pt x="6" y="10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6" y="5"/>
                    <a:pt x="6" y="5"/>
                    <a:pt x="5" y="5"/>
                  </a:cubicBezTo>
                  <a:cubicBezTo>
                    <a:pt x="4" y="4"/>
                    <a:pt x="3" y="5"/>
                    <a:pt x="1" y="7"/>
                  </a:cubicBezTo>
                  <a:cubicBezTo>
                    <a:pt x="0" y="9"/>
                    <a:pt x="1" y="12"/>
                    <a:pt x="4" y="12"/>
                  </a:cubicBezTo>
                  <a:cubicBezTo>
                    <a:pt x="5" y="12"/>
                    <a:pt x="7" y="12"/>
                    <a:pt x="9" y="12"/>
                  </a:cubicBezTo>
                  <a:cubicBezTo>
                    <a:pt x="10" y="12"/>
                    <a:pt x="12" y="13"/>
                    <a:pt x="13" y="14"/>
                  </a:cubicBezTo>
                  <a:cubicBezTo>
                    <a:pt x="17" y="15"/>
                    <a:pt x="19" y="12"/>
                    <a:pt x="17" y="1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4"/>
            <p:cNvSpPr/>
            <p:nvPr/>
          </p:nvSpPr>
          <p:spPr bwMode="auto">
            <a:xfrm>
              <a:off x="257" y="3452"/>
              <a:ext cx="23" cy="34"/>
            </a:xfrm>
            <a:custGeom>
              <a:gdLst>
                <a:gd fmla="*/ 6 w 7" name="T0"/>
                <a:gd fmla="*/ 7 h 10" name="T1"/>
                <a:gd fmla="*/ 7 w 7" name="T2"/>
                <a:gd fmla="*/ 2 h 10" name="T3"/>
                <a:gd fmla="*/ 5 w 7" name="T4"/>
                <a:gd fmla="*/ 1 h 10" name="T5"/>
                <a:gd fmla="*/ 3 w 7" name="T6"/>
                <a:gd fmla="*/ 0 h 10" name="T7"/>
                <a:gd fmla="*/ 0 w 7" name="T8"/>
                <a:gd fmla="*/ 1 h 10" name="T9"/>
                <a:gd fmla="*/ 1 w 7" name="T10"/>
                <a:gd fmla="*/ 3 h 10" name="T11"/>
                <a:gd fmla="*/ 3 w 7" name="T12"/>
                <a:gd fmla="*/ 6 h 10" name="T13"/>
                <a:gd fmla="*/ 1 w 7" name="T14"/>
                <a:gd fmla="*/ 7 h 10" name="T15"/>
                <a:gd fmla="*/ 1 w 7" name="T16"/>
                <a:gd fmla="*/ 7 h 10" name="T17"/>
                <a:gd fmla="*/ 1 w 7" name="T18"/>
                <a:gd fmla="*/ 9 h 10" name="T19"/>
                <a:gd fmla="*/ 6 w 7" name="T20"/>
                <a:gd fmla="*/ 7 h 1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" w="7">
                  <a:moveTo>
                    <a:pt x="6" y="7"/>
                  </a:moveTo>
                  <a:cubicBezTo>
                    <a:pt x="6" y="6"/>
                    <a:pt x="6" y="3"/>
                    <a:pt x="7" y="2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2"/>
                    <a:pt x="1" y="2"/>
                    <a:pt x="1" y="3"/>
                  </a:cubicBezTo>
                  <a:cubicBezTo>
                    <a:pt x="2" y="4"/>
                    <a:pt x="3" y="5"/>
                    <a:pt x="3" y="6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8"/>
                    <a:pt x="1" y="9"/>
                  </a:cubicBezTo>
                  <a:cubicBezTo>
                    <a:pt x="2" y="10"/>
                    <a:pt x="5" y="9"/>
                    <a:pt x="6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5"/>
            <p:cNvSpPr/>
            <p:nvPr/>
          </p:nvSpPr>
          <p:spPr bwMode="auto">
            <a:xfrm>
              <a:off x="1769" y="3879"/>
              <a:ext cx="64" cy="84"/>
            </a:xfrm>
            <a:custGeom>
              <a:gdLst>
                <a:gd fmla="*/ 2 w 19" name="T0"/>
                <a:gd fmla="*/ 6 h 25" name="T1"/>
                <a:gd fmla="*/ 3 w 19" name="T2"/>
                <a:gd fmla="*/ 12 h 25" name="T3"/>
                <a:gd fmla="*/ 1 w 19" name="T4"/>
                <a:gd fmla="*/ 18 h 25" name="T5"/>
                <a:gd fmla="*/ 7 w 19" name="T6"/>
                <a:gd fmla="*/ 21 h 25" name="T7"/>
                <a:gd fmla="*/ 10 w 19" name="T8"/>
                <a:gd fmla="*/ 19 h 25" name="T9"/>
                <a:gd fmla="*/ 13 w 19" name="T10"/>
                <a:gd fmla="*/ 20 h 25" name="T11"/>
                <a:gd fmla="*/ 16 w 19" name="T12"/>
                <a:gd fmla="*/ 21 h 25" name="T13"/>
                <a:gd fmla="*/ 18 w 19" name="T14"/>
                <a:gd fmla="*/ 18 h 25" name="T15"/>
                <a:gd fmla="*/ 19 w 19" name="T16"/>
                <a:gd fmla="*/ 17 h 25" name="T17"/>
                <a:gd fmla="*/ 18 w 19" name="T18"/>
                <a:gd fmla="*/ 15 h 25" name="T19"/>
                <a:gd fmla="*/ 10 w 19" name="T20"/>
                <a:gd fmla="*/ 14 h 25" name="T21"/>
                <a:gd fmla="*/ 7 w 19" name="T22"/>
                <a:gd fmla="*/ 7 h 25" name="T23"/>
                <a:gd fmla="*/ 10 w 19" name="T24"/>
                <a:gd fmla="*/ 7 h 25" name="T25"/>
                <a:gd fmla="*/ 11 w 19" name="T26"/>
                <a:gd fmla="*/ 6 h 25" name="T27"/>
                <a:gd fmla="*/ 8 w 19" name="T28"/>
                <a:gd fmla="*/ 2 h 25" name="T29"/>
                <a:gd fmla="*/ 2 w 19" name="T30"/>
                <a:gd fmla="*/ 6 h 2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5" w="19">
                  <a:moveTo>
                    <a:pt x="2" y="6"/>
                  </a:moveTo>
                  <a:cubicBezTo>
                    <a:pt x="2" y="7"/>
                    <a:pt x="3" y="9"/>
                    <a:pt x="3" y="12"/>
                  </a:cubicBezTo>
                  <a:cubicBezTo>
                    <a:pt x="2" y="14"/>
                    <a:pt x="2" y="16"/>
                    <a:pt x="1" y="18"/>
                  </a:cubicBezTo>
                  <a:cubicBezTo>
                    <a:pt x="0" y="22"/>
                    <a:pt x="5" y="25"/>
                    <a:pt x="7" y="21"/>
                  </a:cubicBezTo>
                  <a:cubicBezTo>
                    <a:pt x="8" y="20"/>
                    <a:pt x="8" y="20"/>
                    <a:pt x="10" y="19"/>
                  </a:cubicBezTo>
                  <a:cubicBezTo>
                    <a:pt x="11" y="19"/>
                    <a:pt x="12" y="20"/>
                    <a:pt x="13" y="20"/>
                  </a:cubicBezTo>
                  <a:cubicBezTo>
                    <a:pt x="14" y="21"/>
                    <a:pt x="15" y="22"/>
                    <a:pt x="16" y="21"/>
                  </a:cubicBezTo>
                  <a:cubicBezTo>
                    <a:pt x="17" y="21"/>
                    <a:pt x="18" y="19"/>
                    <a:pt x="18" y="18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7"/>
                    <a:pt x="19" y="16"/>
                    <a:pt x="18" y="15"/>
                  </a:cubicBezTo>
                  <a:cubicBezTo>
                    <a:pt x="16" y="13"/>
                    <a:pt x="13" y="15"/>
                    <a:pt x="10" y="14"/>
                  </a:cubicBezTo>
                  <a:cubicBezTo>
                    <a:pt x="6" y="13"/>
                    <a:pt x="4" y="8"/>
                    <a:pt x="7" y="7"/>
                  </a:cubicBezTo>
                  <a:cubicBezTo>
                    <a:pt x="9" y="6"/>
                    <a:pt x="10" y="6"/>
                    <a:pt x="10" y="7"/>
                  </a:cubicBezTo>
                  <a:cubicBezTo>
                    <a:pt x="11" y="7"/>
                    <a:pt x="11" y="6"/>
                    <a:pt x="11" y="6"/>
                  </a:cubicBezTo>
                  <a:cubicBezTo>
                    <a:pt x="12" y="5"/>
                    <a:pt x="10" y="3"/>
                    <a:pt x="8" y="2"/>
                  </a:cubicBezTo>
                  <a:cubicBezTo>
                    <a:pt x="5" y="0"/>
                    <a:pt x="1" y="2"/>
                    <a:pt x="2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16"/>
            <p:cNvSpPr/>
            <p:nvPr/>
          </p:nvSpPr>
          <p:spPr bwMode="auto">
            <a:xfrm>
              <a:off x="1789" y="3933"/>
              <a:ext cx="80" cy="51"/>
            </a:xfrm>
            <a:custGeom>
              <a:gdLst>
                <a:gd fmla="*/ 11 w 24" name="T0"/>
                <a:gd fmla="*/ 6 h 15" name="T1"/>
                <a:gd fmla="*/ 6 w 24" name="T2"/>
                <a:gd fmla="*/ 5 h 15" name="T3"/>
                <a:gd fmla="*/ 2 w 24" name="T4"/>
                <a:gd fmla="*/ 6 h 15" name="T5"/>
                <a:gd fmla="*/ 0 w 24" name="T6"/>
                <a:gd fmla="*/ 8 h 15" name="T7"/>
                <a:gd fmla="*/ 0 w 24" name="T8"/>
                <a:gd fmla="*/ 8 h 15" name="T9"/>
                <a:gd fmla="*/ 0 w 24" name="T10"/>
                <a:gd fmla="*/ 8 h 15" name="T11"/>
                <a:gd fmla="*/ 6 w 24" name="T12"/>
                <a:gd fmla="*/ 11 h 15" name="T13"/>
                <a:gd fmla="*/ 15 w 24" name="T14"/>
                <a:gd fmla="*/ 14 h 15" name="T15"/>
                <a:gd fmla="*/ 23 w 24" name="T16"/>
                <a:gd fmla="*/ 8 h 15" name="T17"/>
                <a:gd fmla="*/ 21 w 24" name="T18"/>
                <a:gd fmla="*/ 3 h 15" name="T19"/>
                <a:gd fmla="*/ 17 w 24" name="T20"/>
                <a:gd fmla="*/ 0 h 15" name="T21"/>
                <a:gd fmla="*/ 11 w 24" name="T22"/>
                <a:gd fmla="*/ 6 h 1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5" w="24">
                  <a:moveTo>
                    <a:pt x="11" y="6"/>
                  </a:moveTo>
                  <a:cubicBezTo>
                    <a:pt x="9" y="7"/>
                    <a:pt x="7" y="6"/>
                    <a:pt x="6" y="5"/>
                  </a:cubicBezTo>
                  <a:cubicBezTo>
                    <a:pt x="4" y="4"/>
                    <a:pt x="3" y="5"/>
                    <a:pt x="2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9"/>
                    <a:pt x="4" y="9"/>
                    <a:pt x="6" y="11"/>
                  </a:cubicBezTo>
                  <a:cubicBezTo>
                    <a:pt x="8" y="13"/>
                    <a:pt x="11" y="15"/>
                    <a:pt x="15" y="14"/>
                  </a:cubicBezTo>
                  <a:cubicBezTo>
                    <a:pt x="18" y="14"/>
                    <a:pt x="22" y="12"/>
                    <a:pt x="23" y="8"/>
                  </a:cubicBezTo>
                  <a:cubicBezTo>
                    <a:pt x="24" y="6"/>
                    <a:pt x="23" y="4"/>
                    <a:pt x="21" y="3"/>
                  </a:cubicBezTo>
                  <a:cubicBezTo>
                    <a:pt x="20" y="2"/>
                    <a:pt x="18" y="1"/>
                    <a:pt x="17" y="0"/>
                  </a:cubicBezTo>
                  <a:cubicBezTo>
                    <a:pt x="16" y="0"/>
                    <a:pt x="13" y="1"/>
                    <a:pt x="11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17"/>
            <p:cNvSpPr/>
            <p:nvPr/>
          </p:nvSpPr>
          <p:spPr bwMode="auto">
            <a:xfrm>
              <a:off x="1789" y="3896"/>
              <a:ext cx="44" cy="30"/>
            </a:xfrm>
            <a:custGeom>
              <a:gdLst>
                <a:gd fmla="*/ 4 w 13" name="T0"/>
                <a:gd fmla="*/ 8 h 9" name="T1"/>
                <a:gd fmla="*/ 12 w 13" name="T2"/>
                <a:gd fmla="*/ 9 h 9" name="T3"/>
                <a:gd fmla="*/ 12 w 13" name="T4"/>
                <a:gd fmla="*/ 6 h 9" name="T5"/>
                <a:gd fmla="*/ 13 w 13" name="T6"/>
                <a:gd fmla="*/ 3 h 9" name="T7"/>
                <a:gd fmla="*/ 12 w 13" name="T8"/>
                <a:gd fmla="*/ 0 h 9" name="T9"/>
                <a:gd fmla="*/ 9 w 13" name="T10"/>
                <a:gd fmla="*/ 2 h 9" name="T11"/>
                <a:gd fmla="*/ 5 w 13" name="T12"/>
                <a:gd fmla="*/ 4 h 9" name="T13"/>
                <a:gd fmla="*/ 3 w 13" name="T14"/>
                <a:gd fmla="*/ 2 h 9" name="T15"/>
                <a:gd fmla="*/ 3 w 13" name="T16"/>
                <a:gd fmla="*/ 2 h 9" name="T17"/>
                <a:gd fmla="*/ 1 w 13" name="T18"/>
                <a:gd fmla="*/ 2 h 9" name="T19"/>
                <a:gd fmla="*/ 4 w 13" name="T20"/>
                <a:gd fmla="*/ 8 h 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9" w="13">
                  <a:moveTo>
                    <a:pt x="4" y="8"/>
                  </a:moveTo>
                  <a:cubicBezTo>
                    <a:pt x="6" y="9"/>
                    <a:pt x="10" y="7"/>
                    <a:pt x="12" y="9"/>
                  </a:cubicBezTo>
                  <a:cubicBezTo>
                    <a:pt x="12" y="8"/>
                    <a:pt x="12" y="7"/>
                    <a:pt x="12" y="6"/>
                  </a:cubicBezTo>
                  <a:cubicBezTo>
                    <a:pt x="12" y="5"/>
                    <a:pt x="13" y="4"/>
                    <a:pt x="13" y="3"/>
                  </a:cubicBezTo>
                  <a:cubicBezTo>
                    <a:pt x="13" y="1"/>
                    <a:pt x="13" y="0"/>
                    <a:pt x="12" y="0"/>
                  </a:cubicBezTo>
                  <a:cubicBezTo>
                    <a:pt x="10" y="0"/>
                    <a:pt x="10" y="1"/>
                    <a:pt x="9" y="2"/>
                  </a:cubicBezTo>
                  <a:cubicBezTo>
                    <a:pt x="7" y="3"/>
                    <a:pt x="6" y="4"/>
                    <a:pt x="5" y="4"/>
                  </a:cubicBezTo>
                  <a:cubicBezTo>
                    <a:pt x="3" y="4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3"/>
                    <a:pt x="2" y="7"/>
                    <a:pt x="4" y="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8"/>
            <p:cNvSpPr/>
            <p:nvPr/>
          </p:nvSpPr>
          <p:spPr bwMode="auto">
            <a:xfrm>
              <a:off x="1011" y="3002"/>
              <a:ext cx="107" cy="111"/>
            </a:xfrm>
            <a:custGeom>
              <a:gdLst>
                <a:gd fmla="*/ 27 w 32" name="T0"/>
                <a:gd fmla="*/ 2 h 33" name="T1"/>
                <a:gd fmla="*/ 21 w 32" name="T2"/>
                <a:gd fmla="*/ 0 h 33" name="T3"/>
                <a:gd fmla="*/ 22 w 32" name="T4"/>
                <a:gd fmla="*/ 1 h 33" name="T5"/>
                <a:gd fmla="*/ 19 w 32" name="T6"/>
                <a:gd fmla="*/ 1 h 33" name="T7"/>
                <a:gd fmla="*/ 15 w 32" name="T8"/>
                <a:gd fmla="*/ 1 h 33" name="T9"/>
                <a:gd fmla="*/ 16 w 32" name="T10"/>
                <a:gd fmla="*/ 1 h 33" name="T11"/>
                <a:gd fmla="*/ 13 w 32" name="T12"/>
                <a:gd fmla="*/ 1 h 33" name="T13"/>
                <a:gd fmla="*/ 10 w 32" name="T14"/>
                <a:gd fmla="*/ 1 h 33" name="T15"/>
                <a:gd fmla="*/ 11 w 32" name="T16"/>
                <a:gd fmla="*/ 2 h 33" name="T17"/>
                <a:gd fmla="*/ 4 w 32" name="T18"/>
                <a:gd fmla="*/ 1 h 33" name="T19"/>
                <a:gd fmla="*/ 4 w 32" name="T20"/>
                <a:gd fmla="*/ 8 h 33" name="T21"/>
                <a:gd fmla="*/ 3 w 32" name="T22"/>
                <a:gd fmla="*/ 8 h 33" name="T23"/>
                <a:gd fmla="*/ 3 w 32" name="T24"/>
                <a:gd fmla="*/ 11 h 33" name="T25"/>
                <a:gd fmla="*/ 3 w 32" name="T26"/>
                <a:gd fmla="*/ 13 h 33" name="T27"/>
                <a:gd fmla="*/ 1 w 32" name="T28"/>
                <a:gd fmla="*/ 13 h 33" name="T29"/>
                <a:gd fmla="*/ 1 w 32" name="T30"/>
                <a:gd fmla="*/ 16 h 33" name="T31"/>
                <a:gd fmla="*/ 0 w 32" name="T32"/>
                <a:gd fmla="*/ 21 h 33" name="T33"/>
                <a:gd fmla="*/ 1 w 32" name="T34"/>
                <a:gd fmla="*/ 23 h 33" name="T35"/>
                <a:gd fmla="*/ 2 w 32" name="T36"/>
                <a:gd fmla="*/ 25 h 33" name="T37"/>
                <a:gd fmla="*/ 1 w 32" name="T38"/>
                <a:gd fmla="*/ 25 h 33" name="T39"/>
                <a:gd fmla="*/ 9 w 32" name="T40"/>
                <a:gd fmla="*/ 29 h 33" name="T41"/>
                <a:gd fmla="*/ 7 w 32" name="T42"/>
                <a:gd fmla="*/ 29 h 33" name="T43"/>
                <a:gd fmla="*/ 21 w 32" name="T44"/>
                <a:gd fmla="*/ 27 h 33" name="T45"/>
                <a:gd fmla="*/ 15 w 32" name="T46"/>
                <a:gd fmla="*/ 14 h 33" name="T47"/>
                <a:gd fmla="*/ 25 w 32" name="T48"/>
                <a:gd fmla="*/ 23 h 33" name="T49"/>
                <a:gd fmla="*/ 31 w 32" name="T50"/>
                <a:gd fmla="*/ 18 h 33" name="T51"/>
                <a:gd fmla="*/ 31 w 32" name="T52"/>
                <a:gd fmla="*/ 8 h 33" name="T53"/>
                <a:gd fmla="*/ 30 w 32" name="T54"/>
                <a:gd fmla="*/ 11 h 33" name="T55"/>
                <a:gd fmla="*/ 30 w 32" name="T56"/>
                <a:gd fmla="*/ 4 h 33" name="T57"/>
                <a:gd fmla="*/ 29 w 32" name="T58"/>
                <a:gd fmla="*/ 2 h 33" name="T59"/>
                <a:gd fmla="*/ 28 w 32" name="T60"/>
                <a:gd fmla="*/ 3 h 33" name="T61"/>
                <a:gd fmla="*/ 27 w 32" name="T62"/>
                <a:gd fmla="*/ 2 h 33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33" w="32">
                  <a:moveTo>
                    <a:pt x="27" y="2"/>
                  </a:moveTo>
                  <a:cubicBezTo>
                    <a:pt x="25" y="1"/>
                    <a:pt x="23" y="1"/>
                    <a:pt x="21" y="0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0" y="1"/>
                    <a:pt x="20" y="1"/>
                    <a:pt x="19" y="1"/>
                  </a:cubicBezTo>
                  <a:cubicBezTo>
                    <a:pt x="18" y="1"/>
                    <a:pt x="17" y="1"/>
                    <a:pt x="15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5" y="1"/>
                    <a:pt x="14" y="1"/>
                    <a:pt x="13" y="1"/>
                  </a:cubicBezTo>
                  <a:cubicBezTo>
                    <a:pt x="12" y="1"/>
                    <a:pt x="12" y="1"/>
                    <a:pt x="10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9" y="1"/>
                    <a:pt x="6" y="0"/>
                    <a:pt x="4" y="1"/>
                  </a:cubicBezTo>
                  <a:cubicBezTo>
                    <a:pt x="3" y="3"/>
                    <a:pt x="3" y="6"/>
                    <a:pt x="4" y="8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3" y="9"/>
                    <a:pt x="3" y="10"/>
                    <a:pt x="3" y="11"/>
                  </a:cubicBezTo>
                  <a:cubicBezTo>
                    <a:pt x="3" y="11"/>
                    <a:pt x="3" y="12"/>
                    <a:pt x="3" y="13"/>
                  </a:cubicBezTo>
                  <a:cubicBezTo>
                    <a:pt x="2" y="13"/>
                    <a:pt x="2" y="13"/>
                    <a:pt x="1" y="13"/>
                  </a:cubicBezTo>
                  <a:cubicBezTo>
                    <a:pt x="1" y="14"/>
                    <a:pt x="2" y="15"/>
                    <a:pt x="1" y="16"/>
                  </a:cubicBezTo>
                  <a:cubicBezTo>
                    <a:pt x="0" y="18"/>
                    <a:pt x="0" y="20"/>
                    <a:pt x="0" y="21"/>
                  </a:cubicBezTo>
                  <a:cubicBezTo>
                    <a:pt x="0" y="22"/>
                    <a:pt x="0" y="23"/>
                    <a:pt x="1" y="23"/>
                  </a:cubicBezTo>
                  <a:cubicBezTo>
                    <a:pt x="1" y="24"/>
                    <a:pt x="2" y="24"/>
                    <a:pt x="2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3" y="27"/>
                    <a:pt x="6" y="28"/>
                    <a:pt x="9" y="29"/>
                  </a:cubicBezTo>
                  <a:cubicBezTo>
                    <a:pt x="8" y="29"/>
                    <a:pt x="8" y="29"/>
                    <a:pt x="7" y="29"/>
                  </a:cubicBezTo>
                  <a:cubicBezTo>
                    <a:pt x="11" y="31"/>
                    <a:pt x="17" y="33"/>
                    <a:pt x="21" y="27"/>
                  </a:cubicBezTo>
                  <a:cubicBezTo>
                    <a:pt x="23" y="25"/>
                    <a:pt x="15" y="15"/>
                    <a:pt x="15" y="14"/>
                  </a:cubicBezTo>
                  <a:cubicBezTo>
                    <a:pt x="15" y="15"/>
                    <a:pt x="23" y="23"/>
                    <a:pt x="25" y="23"/>
                  </a:cubicBezTo>
                  <a:cubicBezTo>
                    <a:pt x="28" y="24"/>
                    <a:pt x="31" y="20"/>
                    <a:pt x="31" y="18"/>
                  </a:cubicBezTo>
                  <a:cubicBezTo>
                    <a:pt x="32" y="14"/>
                    <a:pt x="32" y="12"/>
                    <a:pt x="31" y="8"/>
                  </a:cubicBezTo>
                  <a:cubicBezTo>
                    <a:pt x="31" y="10"/>
                    <a:pt x="30" y="11"/>
                    <a:pt x="30" y="11"/>
                  </a:cubicBezTo>
                  <a:cubicBezTo>
                    <a:pt x="31" y="9"/>
                    <a:pt x="30" y="6"/>
                    <a:pt x="30" y="4"/>
                  </a:cubicBezTo>
                  <a:cubicBezTo>
                    <a:pt x="29" y="3"/>
                    <a:pt x="29" y="2"/>
                    <a:pt x="29" y="2"/>
                  </a:cubicBezTo>
                  <a:cubicBezTo>
                    <a:pt x="28" y="2"/>
                    <a:pt x="29" y="3"/>
                    <a:pt x="28" y="3"/>
                  </a:cubicBezTo>
                  <a:cubicBezTo>
                    <a:pt x="28" y="3"/>
                    <a:pt x="27" y="2"/>
                    <a:pt x="27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9"/>
            <p:cNvSpPr/>
            <p:nvPr/>
          </p:nvSpPr>
          <p:spPr bwMode="auto">
            <a:xfrm>
              <a:off x="1571" y="3557"/>
              <a:ext cx="543" cy="296"/>
            </a:xfrm>
            <a:custGeom>
              <a:gdLst>
                <a:gd fmla="*/ 19 w 162" name="T0"/>
                <a:gd fmla="*/ 1 h 88" name="T1"/>
                <a:gd fmla="*/ 13 w 162" name="T2"/>
                <a:gd fmla="*/ 4 h 88" name="T3"/>
                <a:gd fmla="*/ 14 w 162" name="T4"/>
                <a:gd fmla="*/ 4 h 88" name="T5"/>
                <a:gd fmla="*/ 12 w 162" name="T6"/>
                <a:gd fmla="*/ 6 h 88" name="T7"/>
                <a:gd fmla="*/ 9 w 162" name="T8"/>
                <a:gd fmla="*/ 8 h 88" name="T9"/>
                <a:gd fmla="*/ 10 w 162" name="T10"/>
                <a:gd fmla="*/ 8 h 88" name="T11"/>
                <a:gd fmla="*/ 7 w 162" name="T12"/>
                <a:gd fmla="*/ 10 h 88" name="T13"/>
                <a:gd fmla="*/ 5 w 162" name="T14"/>
                <a:gd fmla="*/ 12 h 88" name="T15"/>
                <a:gd fmla="*/ 6 w 162" name="T16"/>
                <a:gd fmla="*/ 12 h 88" name="T17"/>
                <a:gd fmla="*/ 0 w 162" name="T18"/>
                <a:gd fmla="*/ 17 h 88" name="T19"/>
                <a:gd fmla="*/ 6 w 162" name="T20"/>
                <a:gd fmla="*/ 21 h 88" name="T21"/>
                <a:gd fmla="*/ 5 w 162" name="T22"/>
                <a:gd fmla="*/ 22 h 88" name="T23"/>
                <a:gd fmla="*/ 7 w 162" name="T24"/>
                <a:gd fmla="*/ 24 h 88" name="T25"/>
                <a:gd fmla="*/ 10 w 162" name="T26"/>
                <a:gd fmla="*/ 26 h 88" name="T27"/>
                <a:gd fmla="*/ 8 w 162" name="T28"/>
                <a:gd fmla="*/ 27 h 88" name="T29"/>
                <a:gd fmla="*/ 11 w 162" name="T30"/>
                <a:gd fmla="*/ 29 h 88" name="T31"/>
                <a:gd fmla="*/ 15 w 162" name="T32"/>
                <a:gd fmla="*/ 34 h 88" name="T33"/>
                <a:gd fmla="*/ 17 w 162" name="T34"/>
                <a:gd fmla="*/ 35 h 88" name="T35"/>
                <a:gd fmla="*/ 20 w 162" name="T36"/>
                <a:gd fmla="*/ 35 h 88" name="T37"/>
                <a:gd fmla="*/ 19 w 162" name="T38"/>
                <a:gd fmla="*/ 36 h 88" name="T39"/>
                <a:gd fmla="*/ 29 w 162" name="T40"/>
                <a:gd fmla="*/ 32 h 88" name="T41"/>
                <a:gd fmla="*/ 28 w 162" name="T42"/>
                <a:gd fmla="*/ 34 h 88" name="T43"/>
                <a:gd fmla="*/ 38 w 162" name="T44"/>
                <a:gd fmla="*/ 22 h 88" name="T45"/>
                <a:gd fmla="*/ 33 w 162" name="T46"/>
                <a:gd fmla="*/ 20 h 88" name="T47"/>
                <a:gd fmla="*/ 104 w 162" name="T48"/>
                <a:gd fmla="*/ 33 h 88" name="T49"/>
                <a:gd fmla="*/ 151 w 162" name="T50"/>
                <a:gd fmla="*/ 66 h 88" name="T51"/>
                <a:gd fmla="*/ 162 w 162" name="T52"/>
                <a:gd fmla="*/ 88 h 88" name="T53"/>
                <a:gd fmla="*/ 153 w 162" name="T54"/>
                <a:gd fmla="*/ 65 h 88" name="T55"/>
                <a:gd fmla="*/ 105 w 162" name="T56"/>
                <a:gd fmla="*/ 30 h 88" name="T57"/>
                <a:gd fmla="*/ 30 w 162" name="T58"/>
                <a:gd fmla="*/ 20 h 88" name="T59"/>
                <a:gd fmla="*/ 20 w 162" name="T60"/>
                <a:gd fmla="*/ 18 h 88" name="T61"/>
                <a:gd fmla="*/ 37 w 162" name="T62"/>
                <a:gd fmla="*/ 17 h 88" name="T63"/>
                <a:gd fmla="*/ 37 w 162" name="T64"/>
                <a:gd fmla="*/ 8 h 88" name="T65"/>
                <a:gd fmla="*/ 29 w 162" name="T66"/>
                <a:gd fmla="*/ 2 h 88" name="T67"/>
                <a:gd fmla="*/ 31 w 162" name="T68"/>
                <a:gd fmla="*/ 5 h 88" name="T69"/>
                <a:gd fmla="*/ 24 w 162" name="T70"/>
                <a:gd fmla="*/ 0 h 88" name="T71"/>
                <a:gd fmla="*/ 21 w 162" name="T72"/>
                <a:gd fmla="*/ 0 h 88" name="T73"/>
                <a:gd fmla="*/ 22 w 162" name="T74"/>
                <a:gd fmla="*/ 1 h 88" name="T75"/>
                <a:gd fmla="*/ 19 w 162" name="T76"/>
                <a:gd fmla="*/ 1 h 88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88" w="162">
                  <a:moveTo>
                    <a:pt x="19" y="1"/>
                  </a:moveTo>
                  <a:cubicBezTo>
                    <a:pt x="17" y="1"/>
                    <a:pt x="15" y="3"/>
                    <a:pt x="13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5"/>
                    <a:pt x="13" y="5"/>
                    <a:pt x="12" y="6"/>
                  </a:cubicBezTo>
                  <a:cubicBezTo>
                    <a:pt x="11" y="6"/>
                    <a:pt x="10" y="7"/>
                    <a:pt x="9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9" y="9"/>
                    <a:pt x="8" y="9"/>
                    <a:pt x="7" y="10"/>
                  </a:cubicBezTo>
                  <a:cubicBezTo>
                    <a:pt x="7" y="10"/>
                    <a:pt x="6" y="11"/>
                    <a:pt x="5" y="12"/>
                  </a:cubicBezTo>
                  <a:cubicBezTo>
                    <a:pt x="5" y="12"/>
                    <a:pt x="6" y="12"/>
                    <a:pt x="6" y="12"/>
                  </a:cubicBezTo>
                  <a:cubicBezTo>
                    <a:pt x="4" y="13"/>
                    <a:pt x="0" y="14"/>
                    <a:pt x="0" y="17"/>
                  </a:cubicBezTo>
                  <a:cubicBezTo>
                    <a:pt x="0" y="19"/>
                    <a:pt x="4" y="20"/>
                    <a:pt x="6" y="21"/>
                  </a:cubicBezTo>
                  <a:cubicBezTo>
                    <a:pt x="5" y="21"/>
                    <a:pt x="5" y="22"/>
                    <a:pt x="5" y="22"/>
                  </a:cubicBezTo>
                  <a:cubicBezTo>
                    <a:pt x="5" y="23"/>
                    <a:pt x="6" y="24"/>
                    <a:pt x="7" y="24"/>
                  </a:cubicBezTo>
                  <a:cubicBezTo>
                    <a:pt x="8" y="25"/>
                    <a:pt x="9" y="26"/>
                    <a:pt x="10" y="26"/>
                  </a:cubicBezTo>
                  <a:cubicBezTo>
                    <a:pt x="9" y="26"/>
                    <a:pt x="8" y="27"/>
                    <a:pt x="8" y="27"/>
                  </a:cubicBezTo>
                  <a:cubicBezTo>
                    <a:pt x="9" y="27"/>
                    <a:pt x="10" y="28"/>
                    <a:pt x="11" y="29"/>
                  </a:cubicBezTo>
                  <a:cubicBezTo>
                    <a:pt x="12" y="31"/>
                    <a:pt x="13" y="33"/>
                    <a:pt x="15" y="34"/>
                  </a:cubicBezTo>
                  <a:cubicBezTo>
                    <a:pt x="15" y="34"/>
                    <a:pt x="16" y="34"/>
                    <a:pt x="17" y="35"/>
                  </a:cubicBezTo>
                  <a:cubicBezTo>
                    <a:pt x="18" y="35"/>
                    <a:pt x="19" y="35"/>
                    <a:pt x="20" y="35"/>
                  </a:cubicBezTo>
                  <a:cubicBezTo>
                    <a:pt x="20" y="35"/>
                    <a:pt x="19" y="35"/>
                    <a:pt x="19" y="36"/>
                  </a:cubicBezTo>
                  <a:cubicBezTo>
                    <a:pt x="22" y="36"/>
                    <a:pt x="26" y="34"/>
                    <a:pt x="29" y="32"/>
                  </a:cubicBezTo>
                  <a:cubicBezTo>
                    <a:pt x="28" y="33"/>
                    <a:pt x="28" y="34"/>
                    <a:pt x="28" y="34"/>
                  </a:cubicBezTo>
                  <a:cubicBezTo>
                    <a:pt x="32" y="32"/>
                    <a:pt x="40" y="29"/>
                    <a:pt x="38" y="22"/>
                  </a:cubicBezTo>
                  <a:cubicBezTo>
                    <a:pt x="38" y="22"/>
                    <a:pt x="36" y="21"/>
                    <a:pt x="33" y="20"/>
                  </a:cubicBezTo>
                  <a:cubicBezTo>
                    <a:pt x="48" y="21"/>
                    <a:pt x="75" y="23"/>
                    <a:pt x="104" y="33"/>
                  </a:cubicBezTo>
                  <a:cubicBezTo>
                    <a:pt x="126" y="41"/>
                    <a:pt x="143" y="54"/>
                    <a:pt x="151" y="66"/>
                  </a:cubicBezTo>
                  <a:cubicBezTo>
                    <a:pt x="160" y="78"/>
                    <a:pt x="162" y="88"/>
                    <a:pt x="162" y="88"/>
                  </a:cubicBezTo>
                  <a:cubicBezTo>
                    <a:pt x="162" y="88"/>
                    <a:pt x="161" y="78"/>
                    <a:pt x="153" y="65"/>
                  </a:cubicBezTo>
                  <a:cubicBezTo>
                    <a:pt x="145" y="52"/>
                    <a:pt x="128" y="38"/>
                    <a:pt x="105" y="30"/>
                  </a:cubicBezTo>
                  <a:cubicBezTo>
                    <a:pt x="73" y="19"/>
                    <a:pt x="44" y="19"/>
                    <a:pt x="30" y="20"/>
                  </a:cubicBezTo>
                  <a:cubicBezTo>
                    <a:pt x="26" y="19"/>
                    <a:pt x="21" y="18"/>
                    <a:pt x="20" y="18"/>
                  </a:cubicBezTo>
                  <a:cubicBezTo>
                    <a:pt x="21" y="18"/>
                    <a:pt x="35" y="18"/>
                    <a:pt x="37" y="17"/>
                  </a:cubicBezTo>
                  <a:cubicBezTo>
                    <a:pt x="40" y="15"/>
                    <a:pt x="39" y="11"/>
                    <a:pt x="37" y="8"/>
                  </a:cubicBezTo>
                  <a:cubicBezTo>
                    <a:pt x="35" y="5"/>
                    <a:pt x="32" y="4"/>
                    <a:pt x="29" y="2"/>
                  </a:cubicBezTo>
                  <a:cubicBezTo>
                    <a:pt x="30" y="4"/>
                    <a:pt x="30" y="4"/>
                    <a:pt x="31" y="5"/>
                  </a:cubicBezTo>
                  <a:cubicBezTo>
                    <a:pt x="28" y="3"/>
                    <a:pt x="26" y="1"/>
                    <a:pt x="24" y="0"/>
                  </a:cubicBezTo>
                  <a:cubicBezTo>
                    <a:pt x="22" y="0"/>
                    <a:pt x="21" y="0"/>
                    <a:pt x="21" y="0"/>
                  </a:cubicBezTo>
                  <a:cubicBezTo>
                    <a:pt x="21" y="0"/>
                    <a:pt x="22" y="0"/>
                    <a:pt x="22" y="1"/>
                  </a:cubicBezTo>
                  <a:cubicBezTo>
                    <a:pt x="21" y="1"/>
                    <a:pt x="20" y="1"/>
                    <a:pt x="19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548" y="3170"/>
              <a:ext cx="477" cy="178"/>
            </a:xfrm>
            <a:custGeom>
              <a:gdLst>
                <a:gd fmla="*/ 25 w 142" name="T0"/>
                <a:gd fmla="*/ 7 h 53" name="T1"/>
                <a:gd fmla="*/ 46 w 142" name="T2"/>
                <a:gd fmla="*/ 8 h 53" name="T3"/>
                <a:gd fmla="*/ 63 w 142" name="T4"/>
                <a:gd fmla="*/ 9 h 53" name="T5"/>
                <a:gd fmla="*/ 77 w 142" name="T6"/>
                <a:gd fmla="*/ 14 h 53" name="T7"/>
                <a:gd fmla="*/ 92 w 142" name="T8"/>
                <a:gd fmla="*/ 19 h 53" name="T9"/>
                <a:gd fmla="*/ 97 w 142" name="T10"/>
                <a:gd fmla="*/ 23 h 53" name="T11"/>
                <a:gd fmla="*/ 126 w 142" name="T12"/>
                <a:gd fmla="*/ 40 h 53" name="T13"/>
                <a:gd fmla="*/ 142 w 142" name="T14"/>
                <a:gd fmla="*/ 53 h 53" name="T15"/>
                <a:gd fmla="*/ 142 w 142" name="T16"/>
                <a:gd fmla="*/ 53 h 53" name="T17"/>
                <a:gd fmla="*/ 142 w 142" name="T18"/>
                <a:gd fmla="*/ 53 h 53" name="T19"/>
                <a:gd fmla="*/ 126 w 142" name="T20"/>
                <a:gd fmla="*/ 39 h 53" name="T21"/>
                <a:gd fmla="*/ 99 w 142" name="T22"/>
                <a:gd fmla="*/ 18 h 53" name="T23"/>
                <a:gd fmla="*/ 93 w 142" name="T24"/>
                <a:gd fmla="*/ 17 h 53" name="T25"/>
                <a:gd fmla="*/ 79 w 142" name="T26"/>
                <a:gd fmla="*/ 9 h 53" name="T27"/>
                <a:gd fmla="*/ 64 w 142" name="T28"/>
                <a:gd fmla="*/ 6 h 53" name="T29"/>
                <a:gd fmla="*/ 46 w 142" name="T30"/>
                <a:gd fmla="*/ 2 h 53" name="T31"/>
                <a:gd fmla="*/ 25 w 142" name="T32"/>
                <a:gd fmla="*/ 3 h 53" name="T33"/>
                <a:gd fmla="*/ 0 w 142" name="T34"/>
                <a:gd fmla="*/ 12 h 53" name="T35"/>
                <a:gd fmla="*/ 0 w 142" name="T36"/>
                <a:gd fmla="*/ 12 h 53" name="T37"/>
                <a:gd fmla="*/ 0 w 142" name="T38"/>
                <a:gd fmla="*/ 12 h 53" name="T39"/>
                <a:gd fmla="*/ 25 w 142" name="T40"/>
                <a:gd fmla="*/ 7 h 53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2" w="142">
                  <a:moveTo>
                    <a:pt x="25" y="7"/>
                  </a:moveTo>
                  <a:cubicBezTo>
                    <a:pt x="27" y="9"/>
                    <a:pt x="37" y="8"/>
                    <a:pt x="46" y="8"/>
                  </a:cubicBezTo>
                  <a:cubicBezTo>
                    <a:pt x="55" y="8"/>
                    <a:pt x="63" y="9"/>
                    <a:pt x="63" y="9"/>
                  </a:cubicBezTo>
                  <a:cubicBezTo>
                    <a:pt x="63" y="11"/>
                    <a:pt x="70" y="12"/>
                    <a:pt x="77" y="14"/>
                  </a:cubicBezTo>
                  <a:cubicBezTo>
                    <a:pt x="85" y="16"/>
                    <a:pt x="92" y="19"/>
                    <a:pt x="92" y="19"/>
                  </a:cubicBezTo>
                  <a:cubicBezTo>
                    <a:pt x="92" y="20"/>
                    <a:pt x="93" y="22"/>
                    <a:pt x="97" y="23"/>
                  </a:cubicBezTo>
                  <a:cubicBezTo>
                    <a:pt x="100" y="23"/>
                    <a:pt x="126" y="39"/>
                    <a:pt x="126" y="40"/>
                  </a:cubicBezTo>
                  <a:cubicBezTo>
                    <a:pt x="126" y="42"/>
                    <a:pt x="138" y="50"/>
                    <a:pt x="142" y="53"/>
                  </a:cubicBezTo>
                  <a:cubicBezTo>
                    <a:pt x="142" y="53"/>
                    <a:pt x="142" y="53"/>
                    <a:pt x="142" y="53"/>
                  </a:cubicBezTo>
                  <a:cubicBezTo>
                    <a:pt x="142" y="53"/>
                    <a:pt x="142" y="53"/>
                    <a:pt x="142" y="53"/>
                  </a:cubicBezTo>
                  <a:cubicBezTo>
                    <a:pt x="139" y="49"/>
                    <a:pt x="129" y="38"/>
                    <a:pt x="126" y="39"/>
                  </a:cubicBezTo>
                  <a:cubicBezTo>
                    <a:pt x="127" y="38"/>
                    <a:pt x="102" y="19"/>
                    <a:pt x="99" y="18"/>
                  </a:cubicBezTo>
                  <a:cubicBezTo>
                    <a:pt x="96" y="17"/>
                    <a:pt x="94" y="16"/>
                    <a:pt x="93" y="17"/>
                  </a:cubicBezTo>
                  <a:cubicBezTo>
                    <a:pt x="93" y="17"/>
                    <a:pt x="86" y="12"/>
                    <a:pt x="79" y="9"/>
                  </a:cubicBezTo>
                  <a:cubicBezTo>
                    <a:pt x="72" y="6"/>
                    <a:pt x="65" y="4"/>
                    <a:pt x="64" y="6"/>
                  </a:cubicBezTo>
                  <a:cubicBezTo>
                    <a:pt x="64" y="6"/>
                    <a:pt x="56" y="3"/>
                    <a:pt x="46" y="2"/>
                  </a:cubicBezTo>
                  <a:cubicBezTo>
                    <a:pt x="37" y="0"/>
                    <a:pt x="26" y="1"/>
                    <a:pt x="25" y="3"/>
                  </a:cubicBezTo>
                  <a:cubicBezTo>
                    <a:pt x="16" y="5"/>
                    <a:pt x="8" y="8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8" y="9"/>
                    <a:pt x="17" y="8"/>
                    <a:pt x="25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1"/>
            <p:cNvSpPr/>
            <p:nvPr/>
          </p:nvSpPr>
          <p:spPr bwMode="auto">
            <a:xfrm>
              <a:off x="1269" y="3506"/>
              <a:ext cx="51" cy="111"/>
            </a:xfrm>
            <a:custGeom>
              <a:gdLst>
                <a:gd fmla="*/ 2 w 15" name="T0"/>
                <a:gd fmla="*/ 18 h 33" name="T1"/>
                <a:gd fmla="*/ 1 w 15" name="T2"/>
                <a:gd fmla="*/ 20 h 33" name="T3"/>
                <a:gd fmla="*/ 4 w 15" name="T4"/>
                <a:gd fmla="*/ 28 h 33" name="T5"/>
                <a:gd fmla="*/ 6 w 15" name="T6"/>
                <a:gd fmla="*/ 33 h 33" name="T7"/>
                <a:gd fmla="*/ 6 w 15" name="T8"/>
                <a:gd fmla="*/ 33 h 33" name="T9"/>
                <a:gd fmla="*/ 6 w 15" name="T10"/>
                <a:gd fmla="*/ 33 h 33" name="T11"/>
                <a:gd fmla="*/ 5 w 15" name="T12"/>
                <a:gd fmla="*/ 28 h 33" name="T13"/>
                <a:gd fmla="*/ 6 w 15" name="T14"/>
                <a:gd fmla="*/ 20 h 33" name="T15"/>
                <a:gd fmla="*/ 4 w 15" name="T16"/>
                <a:gd fmla="*/ 18 h 33" name="T17"/>
                <a:gd fmla="*/ 6 w 15" name="T18"/>
                <a:gd fmla="*/ 12 h 33" name="T19"/>
                <a:gd fmla="*/ 11 w 15" name="T20"/>
                <a:gd fmla="*/ 5 h 33" name="T21"/>
                <a:gd fmla="*/ 15 w 15" name="T22"/>
                <a:gd fmla="*/ 0 h 33" name="T23"/>
                <a:gd fmla="*/ 15 w 15" name="T24"/>
                <a:gd fmla="*/ 0 h 33" name="T25"/>
                <a:gd fmla="*/ 15 w 15" name="T26"/>
                <a:gd fmla="*/ 0 h 33" name="T27"/>
                <a:gd fmla="*/ 9 w 15" name="T28"/>
                <a:gd fmla="*/ 2 h 33" name="T29"/>
                <a:gd fmla="*/ 4 w 15" name="T30"/>
                <a:gd fmla="*/ 11 h 33" name="T31"/>
                <a:gd fmla="*/ 2 w 15" name="T32"/>
                <a:gd fmla="*/ 18 h 3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" w="15">
                  <a:moveTo>
                    <a:pt x="2" y="18"/>
                  </a:moveTo>
                  <a:cubicBezTo>
                    <a:pt x="1" y="18"/>
                    <a:pt x="0" y="19"/>
                    <a:pt x="1" y="20"/>
                  </a:cubicBezTo>
                  <a:cubicBezTo>
                    <a:pt x="1" y="21"/>
                    <a:pt x="4" y="28"/>
                    <a:pt x="4" y="28"/>
                  </a:cubicBezTo>
                  <a:cubicBezTo>
                    <a:pt x="2" y="29"/>
                    <a:pt x="5" y="32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1"/>
                    <a:pt x="7" y="28"/>
                    <a:pt x="5" y="28"/>
                  </a:cubicBezTo>
                  <a:cubicBezTo>
                    <a:pt x="5" y="28"/>
                    <a:pt x="6" y="20"/>
                    <a:pt x="6" y="20"/>
                  </a:cubicBezTo>
                  <a:cubicBezTo>
                    <a:pt x="6" y="19"/>
                    <a:pt x="6" y="19"/>
                    <a:pt x="4" y="18"/>
                  </a:cubicBezTo>
                  <a:cubicBezTo>
                    <a:pt x="4" y="18"/>
                    <a:pt x="10" y="13"/>
                    <a:pt x="6" y="12"/>
                  </a:cubicBezTo>
                  <a:cubicBezTo>
                    <a:pt x="6" y="11"/>
                    <a:pt x="13" y="8"/>
                    <a:pt x="11" y="5"/>
                  </a:cubicBezTo>
                  <a:cubicBezTo>
                    <a:pt x="12" y="3"/>
                    <a:pt x="14" y="1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9" y="2"/>
                  </a:cubicBezTo>
                  <a:cubicBezTo>
                    <a:pt x="5" y="0"/>
                    <a:pt x="3" y="11"/>
                    <a:pt x="4" y="11"/>
                  </a:cubicBezTo>
                  <a:cubicBezTo>
                    <a:pt x="0" y="9"/>
                    <a:pt x="2" y="19"/>
                    <a:pt x="2" y="1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2"/>
            <p:cNvSpPr/>
            <p:nvPr/>
          </p:nvSpPr>
          <p:spPr bwMode="auto">
            <a:xfrm>
              <a:off x="552" y="3227"/>
              <a:ext cx="218" cy="47"/>
            </a:xfrm>
            <a:custGeom>
              <a:gdLst>
                <a:gd fmla="*/ 0 w 65" name="T0"/>
                <a:gd fmla="*/ 14 h 14" name="T1"/>
                <a:gd fmla="*/ 0 w 65" name="T2"/>
                <a:gd fmla="*/ 14 h 14" name="T3"/>
                <a:gd fmla="*/ 0 w 65" name="T4"/>
                <a:gd fmla="*/ 14 h 14" name="T5"/>
                <a:gd fmla="*/ 9 w 65" name="T6"/>
                <a:gd fmla="*/ 11 h 14" name="T7"/>
                <a:gd fmla="*/ 23 w 65" name="T8"/>
                <a:gd fmla="*/ 10 h 14" name="T9"/>
                <a:gd fmla="*/ 25 w 65" name="T10"/>
                <a:gd fmla="*/ 7 h 14" name="T11"/>
                <a:gd fmla="*/ 37 w 65" name="T12"/>
                <a:gd fmla="*/ 7 h 14" name="T13"/>
                <a:gd fmla="*/ 54 w 65" name="T14"/>
                <a:gd fmla="*/ 8 h 14" name="T15"/>
                <a:gd fmla="*/ 64 w 65" name="T16"/>
                <a:gd fmla="*/ 8 h 14" name="T17"/>
                <a:gd fmla="*/ 65 w 65" name="T18"/>
                <a:gd fmla="*/ 8 h 14" name="T19"/>
                <a:gd fmla="*/ 64 w 65" name="T20"/>
                <a:gd fmla="*/ 8 h 14" name="T21"/>
                <a:gd fmla="*/ 54 w 65" name="T22"/>
                <a:gd fmla="*/ 5 h 14" name="T23"/>
                <a:gd fmla="*/ 37 w 65" name="T24"/>
                <a:gd fmla="*/ 4 h 14" name="T25"/>
                <a:gd fmla="*/ 25 w 65" name="T26"/>
                <a:gd fmla="*/ 5 h 14" name="T27"/>
                <a:gd fmla="*/ 22 w 65" name="T28"/>
                <a:gd fmla="*/ 4 h 14" name="T29"/>
                <a:gd fmla="*/ 8 w 65" name="T30"/>
                <a:gd fmla="*/ 10 h 14" name="T31"/>
                <a:gd fmla="*/ 0 w 65" name="T32"/>
                <a:gd fmla="*/ 14 h 1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4" w="65"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13"/>
                    <a:pt x="9" y="12"/>
                    <a:pt x="9" y="11"/>
                  </a:cubicBezTo>
                  <a:cubicBezTo>
                    <a:pt x="9" y="10"/>
                    <a:pt x="21" y="9"/>
                    <a:pt x="23" y="10"/>
                  </a:cubicBezTo>
                  <a:cubicBezTo>
                    <a:pt x="24" y="9"/>
                    <a:pt x="25" y="9"/>
                    <a:pt x="25" y="7"/>
                  </a:cubicBezTo>
                  <a:cubicBezTo>
                    <a:pt x="25" y="7"/>
                    <a:pt x="38" y="11"/>
                    <a:pt x="37" y="7"/>
                  </a:cubicBezTo>
                  <a:cubicBezTo>
                    <a:pt x="38" y="7"/>
                    <a:pt x="52" y="12"/>
                    <a:pt x="54" y="8"/>
                  </a:cubicBezTo>
                  <a:cubicBezTo>
                    <a:pt x="57" y="8"/>
                    <a:pt x="61" y="8"/>
                    <a:pt x="64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1" y="7"/>
                    <a:pt x="58" y="5"/>
                    <a:pt x="54" y="5"/>
                  </a:cubicBezTo>
                  <a:cubicBezTo>
                    <a:pt x="53" y="0"/>
                    <a:pt x="37" y="4"/>
                    <a:pt x="37" y="4"/>
                  </a:cubicBezTo>
                  <a:cubicBezTo>
                    <a:pt x="37" y="0"/>
                    <a:pt x="25" y="5"/>
                    <a:pt x="25" y="5"/>
                  </a:cubicBezTo>
                  <a:cubicBezTo>
                    <a:pt x="24" y="4"/>
                    <a:pt x="23" y="3"/>
                    <a:pt x="22" y="4"/>
                  </a:cubicBezTo>
                  <a:cubicBezTo>
                    <a:pt x="20" y="5"/>
                    <a:pt x="8" y="9"/>
                    <a:pt x="8" y="10"/>
                  </a:cubicBezTo>
                  <a:cubicBezTo>
                    <a:pt x="7" y="8"/>
                    <a:pt x="1" y="12"/>
                    <a:pt x="0" y="1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3"/>
            <p:cNvSpPr/>
            <p:nvPr/>
          </p:nvSpPr>
          <p:spPr bwMode="auto">
            <a:xfrm>
              <a:off x="341" y="3375"/>
              <a:ext cx="60" cy="232"/>
            </a:xfrm>
            <a:custGeom>
              <a:gdLst>
                <a:gd fmla="*/ 8 w 18" name="T0"/>
                <a:gd fmla="*/ 58 h 69" name="T1"/>
                <a:gd fmla="*/ 7 w 18" name="T2"/>
                <a:gd fmla="*/ 40 h 69" name="T3"/>
                <a:gd fmla="*/ 8 w 18" name="T4"/>
                <a:gd fmla="*/ 26 h 69" name="T5"/>
                <a:gd fmla="*/ 10 w 18" name="T6"/>
                <a:gd fmla="*/ 24 h 69" name="T7"/>
                <a:gd fmla="*/ 13 w 18" name="T8"/>
                <a:gd fmla="*/ 9 h 69" name="T9"/>
                <a:gd fmla="*/ 18 w 18" name="T10"/>
                <a:gd fmla="*/ 0 h 69" name="T11"/>
                <a:gd fmla="*/ 18 w 18" name="T12"/>
                <a:gd fmla="*/ 0 h 69" name="T13"/>
                <a:gd fmla="*/ 18 w 18" name="T14"/>
                <a:gd fmla="*/ 0 h 69" name="T15"/>
                <a:gd fmla="*/ 12 w 18" name="T16"/>
                <a:gd fmla="*/ 8 h 69" name="T17"/>
                <a:gd fmla="*/ 5 w 18" name="T18"/>
                <a:gd fmla="*/ 22 h 69" name="T19"/>
                <a:gd fmla="*/ 6 w 18" name="T20"/>
                <a:gd fmla="*/ 26 h 69" name="T21"/>
                <a:gd fmla="*/ 4 w 18" name="T22"/>
                <a:gd fmla="*/ 40 h 69" name="T23"/>
                <a:gd fmla="*/ 4 w 18" name="T24"/>
                <a:gd fmla="*/ 58 h 69" name="T25"/>
                <a:gd fmla="*/ 8 w 18" name="T26"/>
                <a:gd fmla="*/ 69 h 69" name="T27"/>
                <a:gd fmla="*/ 8 w 18" name="T28"/>
                <a:gd fmla="*/ 69 h 69" name="T29"/>
                <a:gd fmla="*/ 8 w 18" name="T30"/>
                <a:gd fmla="*/ 69 h 69" name="T31"/>
                <a:gd fmla="*/ 8 w 18" name="T32"/>
                <a:gd fmla="*/ 58 h 6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9" w="18">
                  <a:moveTo>
                    <a:pt x="8" y="58"/>
                  </a:moveTo>
                  <a:cubicBezTo>
                    <a:pt x="11" y="55"/>
                    <a:pt x="7" y="40"/>
                    <a:pt x="7" y="40"/>
                  </a:cubicBezTo>
                  <a:cubicBezTo>
                    <a:pt x="10" y="40"/>
                    <a:pt x="8" y="26"/>
                    <a:pt x="8" y="26"/>
                  </a:cubicBezTo>
                  <a:cubicBezTo>
                    <a:pt x="9" y="26"/>
                    <a:pt x="10" y="25"/>
                    <a:pt x="10" y="24"/>
                  </a:cubicBezTo>
                  <a:cubicBezTo>
                    <a:pt x="10" y="22"/>
                    <a:pt x="13" y="9"/>
                    <a:pt x="13" y="9"/>
                  </a:cubicBezTo>
                  <a:cubicBezTo>
                    <a:pt x="15" y="9"/>
                    <a:pt x="17" y="2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1" y="7"/>
                    <a:pt x="12" y="8"/>
                  </a:cubicBezTo>
                  <a:cubicBezTo>
                    <a:pt x="12" y="8"/>
                    <a:pt x="5" y="21"/>
                    <a:pt x="5" y="22"/>
                  </a:cubicBezTo>
                  <a:cubicBezTo>
                    <a:pt x="5" y="24"/>
                    <a:pt x="5" y="25"/>
                    <a:pt x="6" y="26"/>
                  </a:cubicBezTo>
                  <a:cubicBezTo>
                    <a:pt x="6" y="26"/>
                    <a:pt x="0" y="39"/>
                    <a:pt x="4" y="40"/>
                  </a:cubicBezTo>
                  <a:cubicBezTo>
                    <a:pt x="4" y="40"/>
                    <a:pt x="0" y="56"/>
                    <a:pt x="4" y="58"/>
                  </a:cubicBezTo>
                  <a:cubicBezTo>
                    <a:pt x="5" y="62"/>
                    <a:pt x="7" y="66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5"/>
                    <a:pt x="8" y="61"/>
                    <a:pt x="8" y="5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24"/>
            <p:cNvSpPr/>
            <p:nvPr/>
          </p:nvSpPr>
          <p:spPr bwMode="auto">
            <a:xfrm>
              <a:off x="1879" y="3624"/>
              <a:ext cx="242" cy="198"/>
            </a:xfrm>
            <a:custGeom>
              <a:gdLst>
                <a:gd fmla="*/ 15 w 72" name="T0"/>
                <a:gd fmla="*/ 7 h 59" name="T1"/>
                <a:gd fmla="*/ 36 w 72" name="T2"/>
                <a:gd fmla="*/ 17 h 59" name="T3"/>
                <a:gd fmla="*/ 52 w 72" name="T4"/>
                <a:gd fmla="*/ 27 h 59" name="T5"/>
                <a:gd fmla="*/ 53 w 72" name="T6"/>
                <a:gd fmla="*/ 31 h 59" name="T7"/>
                <a:gd fmla="*/ 61 w 72" name="T8"/>
                <a:gd fmla="*/ 39 h 59" name="T9"/>
                <a:gd fmla="*/ 67 w 72" name="T10"/>
                <a:gd fmla="*/ 47 h 59" name="T11"/>
                <a:gd fmla="*/ 72 w 72" name="T12"/>
                <a:gd fmla="*/ 59 h 59" name="T13"/>
                <a:gd fmla="*/ 72 w 72" name="T14"/>
                <a:gd fmla="*/ 59 h 59" name="T15"/>
                <a:gd fmla="*/ 72 w 72" name="T16"/>
                <a:gd fmla="*/ 59 h 59" name="T17"/>
                <a:gd fmla="*/ 68 w 72" name="T18"/>
                <a:gd fmla="*/ 46 h 59" name="T19"/>
                <a:gd fmla="*/ 64 w 72" name="T20"/>
                <a:gd fmla="*/ 37 h 59" name="T21"/>
                <a:gd fmla="*/ 57 w 72" name="T22"/>
                <a:gd fmla="*/ 27 h 59" name="T23"/>
                <a:gd fmla="*/ 53 w 72" name="T24"/>
                <a:gd fmla="*/ 26 h 59" name="T25"/>
                <a:gd fmla="*/ 38 w 72" name="T26"/>
                <a:gd fmla="*/ 14 h 59" name="T27"/>
                <a:gd fmla="*/ 16 w 72" name="T28"/>
                <a:gd fmla="*/ 4 h 59" name="T29"/>
                <a:gd fmla="*/ 0 w 72" name="T30"/>
                <a:gd fmla="*/ 1 h 59" name="T31"/>
                <a:gd fmla="*/ 0 w 72" name="T32"/>
                <a:gd fmla="*/ 1 h 59" name="T33"/>
                <a:gd fmla="*/ 0 w 72" name="T34"/>
                <a:gd fmla="*/ 1 h 59" name="T35"/>
                <a:gd fmla="*/ 15 w 72" name="T36"/>
                <a:gd fmla="*/ 7 h 5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59" w="72">
                  <a:moveTo>
                    <a:pt x="15" y="7"/>
                  </a:moveTo>
                  <a:cubicBezTo>
                    <a:pt x="16" y="11"/>
                    <a:pt x="37" y="16"/>
                    <a:pt x="36" y="17"/>
                  </a:cubicBezTo>
                  <a:cubicBezTo>
                    <a:pt x="35" y="19"/>
                    <a:pt x="52" y="27"/>
                    <a:pt x="52" y="27"/>
                  </a:cubicBezTo>
                  <a:cubicBezTo>
                    <a:pt x="51" y="28"/>
                    <a:pt x="52" y="30"/>
                    <a:pt x="53" y="31"/>
                  </a:cubicBezTo>
                  <a:cubicBezTo>
                    <a:pt x="54" y="32"/>
                    <a:pt x="58" y="35"/>
                    <a:pt x="61" y="39"/>
                  </a:cubicBezTo>
                  <a:cubicBezTo>
                    <a:pt x="64" y="42"/>
                    <a:pt x="67" y="47"/>
                    <a:pt x="67" y="47"/>
                  </a:cubicBezTo>
                  <a:cubicBezTo>
                    <a:pt x="66" y="48"/>
                    <a:pt x="70" y="56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6"/>
                    <a:pt x="70" y="46"/>
                    <a:pt x="68" y="46"/>
                  </a:cubicBezTo>
                  <a:cubicBezTo>
                    <a:pt x="68" y="46"/>
                    <a:pt x="66" y="41"/>
                    <a:pt x="64" y="37"/>
                  </a:cubicBezTo>
                  <a:cubicBezTo>
                    <a:pt x="61" y="32"/>
                    <a:pt x="58" y="28"/>
                    <a:pt x="57" y="27"/>
                  </a:cubicBezTo>
                  <a:cubicBezTo>
                    <a:pt x="56" y="26"/>
                    <a:pt x="54" y="25"/>
                    <a:pt x="53" y="26"/>
                  </a:cubicBezTo>
                  <a:cubicBezTo>
                    <a:pt x="54" y="25"/>
                    <a:pt x="40" y="10"/>
                    <a:pt x="38" y="14"/>
                  </a:cubicBezTo>
                  <a:cubicBezTo>
                    <a:pt x="38" y="14"/>
                    <a:pt x="20" y="0"/>
                    <a:pt x="16" y="4"/>
                  </a:cubicBezTo>
                  <a:cubicBezTo>
                    <a:pt x="10" y="3"/>
                    <a:pt x="5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3"/>
                    <a:pt x="10" y="5"/>
                    <a:pt x="15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4" name="Group 27"/>
          <p:cNvGrpSpPr>
            <a:grpSpLocks noChangeAspect="1"/>
          </p:cNvGrpSpPr>
          <p:nvPr/>
        </p:nvGrpSpPr>
        <p:grpSpPr>
          <a:xfrm>
            <a:off x="9380538" y="727075"/>
            <a:ext cx="2655887" cy="2759075"/>
            <a:chOff x="5909" y="458"/>
            <a:chExt cx="1673" cy="1738"/>
          </a:xfrm>
        </p:grpSpPr>
        <p:sp>
          <p:nvSpPr>
            <p:cNvPr id="35" name="AutoShape 26"/>
            <p:cNvSpPr>
              <a:spLocks noChangeArrowheads="1" noChangeAspect="1" noTextEdit="1"/>
            </p:cNvSpPr>
            <p:nvPr/>
          </p:nvSpPr>
          <p:spPr bwMode="auto">
            <a:xfrm>
              <a:off x="5909" y="458"/>
              <a:ext cx="1673" cy="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28"/>
            <p:cNvSpPr>
              <a:spLocks noEditPoints="1"/>
            </p:cNvSpPr>
            <p:nvPr/>
          </p:nvSpPr>
          <p:spPr bwMode="auto">
            <a:xfrm>
              <a:off x="6851" y="453"/>
              <a:ext cx="731" cy="1494"/>
            </a:xfrm>
            <a:custGeom>
              <a:gdLst>
                <a:gd fmla="*/ 17 w 135" name="T0"/>
                <a:gd fmla="*/ 18 h 276" name="T1"/>
                <a:gd fmla="*/ 8 w 135" name="T2"/>
                <a:gd fmla="*/ 35 h 276" name="T3"/>
                <a:gd fmla="*/ 13 w 135" name="T4"/>
                <a:gd fmla="*/ 40 h 276" name="T5"/>
                <a:gd fmla="*/ 21 w 135" name="T6"/>
                <a:gd fmla="*/ 40 h 276" name="T7"/>
                <a:gd fmla="*/ 25 w 135" name="T8"/>
                <a:gd fmla="*/ 21 h 276" name="T9"/>
                <a:gd fmla="*/ 37 w 135" name="T10"/>
                <a:gd fmla="*/ 38 h 276" name="T11"/>
                <a:gd fmla="*/ 33 w 135" name="T12"/>
                <a:gd fmla="*/ 44 h 276" name="T13"/>
                <a:gd fmla="*/ 42 w 135" name="T14"/>
                <a:gd fmla="*/ 47 h 276" name="T15"/>
                <a:gd fmla="*/ 44 w 135" name="T16"/>
                <a:gd fmla="*/ 41 h 276" name="T17"/>
                <a:gd fmla="*/ 42 w 135" name="T18"/>
                <a:gd fmla="*/ 18 h 276" name="T19"/>
                <a:gd fmla="*/ 103 w 135" name="T20"/>
                <a:gd fmla="*/ 77 h 276" name="T21"/>
                <a:gd fmla="*/ 52 w 135" name="T22"/>
                <a:gd fmla="*/ 92 h 276" name="T23"/>
                <a:gd fmla="*/ 47 w 135" name="T24"/>
                <a:gd fmla="*/ 88 h 276" name="T25"/>
                <a:gd fmla="*/ 43 w 135" name="T26"/>
                <a:gd fmla="*/ 96 h 276" name="T27"/>
                <a:gd fmla="*/ 32 w 135" name="T28"/>
                <a:gd fmla="*/ 107 h 276" name="T29"/>
                <a:gd fmla="*/ 8 w 135" name="T30"/>
                <a:gd fmla="*/ 107 h 276" name="T31"/>
                <a:gd fmla="*/ 12 w 135" name="T32"/>
                <a:gd fmla="*/ 131 h 276" name="T33"/>
                <a:gd fmla="*/ 14 w 135" name="T34"/>
                <a:gd fmla="*/ 138 h 276" name="T35"/>
                <a:gd fmla="*/ 33 w 135" name="T36"/>
                <a:gd fmla="*/ 129 h 276" name="T37"/>
                <a:gd fmla="*/ 60 w 135" name="T38"/>
                <a:gd fmla="*/ 99 h 276" name="T39"/>
                <a:gd fmla="*/ 50 w 135" name="T40"/>
                <a:gd fmla="*/ 150 h 276" name="T41"/>
                <a:gd fmla="*/ 43 w 135" name="T42"/>
                <a:gd fmla="*/ 176 h 276" name="T43"/>
                <a:gd fmla="*/ 62 w 135" name="T44"/>
                <a:gd fmla="*/ 222 h 276" name="T45"/>
                <a:gd fmla="*/ 72 w 135" name="T46"/>
                <a:gd fmla="*/ 183 h 276" name="T47"/>
                <a:gd fmla="*/ 78 w 135" name="T48"/>
                <a:gd fmla="*/ 196 h 276" name="T49"/>
                <a:gd fmla="*/ 87 w 135" name="T50"/>
                <a:gd fmla="*/ 196 h 276" name="T51"/>
                <a:gd fmla="*/ 85 w 135" name="T52"/>
                <a:gd fmla="*/ 189 h 276" name="T53"/>
                <a:gd fmla="*/ 93 w 135" name="T54"/>
                <a:gd fmla="*/ 138 h 276" name="T55"/>
                <a:gd fmla="*/ 107 w 135" name="T56"/>
                <a:gd fmla="*/ 132 h 276" name="T57"/>
                <a:gd fmla="*/ 109 w 135" name="T58"/>
                <a:gd fmla="*/ 133 h 276" name="T59"/>
                <a:gd fmla="*/ 111 w 135" name="T60"/>
                <a:gd fmla="*/ 127 h 276" name="T61"/>
                <a:gd fmla="*/ 100 w 135" name="T62"/>
                <a:gd fmla="*/ 122 h 276" name="T63"/>
                <a:gd fmla="*/ 96 w 135" name="T64"/>
                <a:gd fmla="*/ 132 h 276" name="T65"/>
                <a:gd fmla="*/ 118 w 135" name="T66"/>
                <a:gd fmla="*/ 64 h 276" name="T67"/>
                <a:gd fmla="*/ 130 w 135" name="T68"/>
                <a:gd fmla="*/ 65 h 276" name="T69"/>
                <a:gd fmla="*/ 132 w 135" name="T70"/>
                <a:gd fmla="*/ 65 h 276" name="T71"/>
                <a:gd fmla="*/ 128 w 135" name="T72"/>
                <a:gd fmla="*/ 49 h 276" name="T73"/>
                <a:gd fmla="*/ 118 w 135" name="T74"/>
                <a:gd fmla="*/ 57 h 276" name="T75"/>
                <a:gd fmla="*/ 18 w 135" name="T76"/>
                <a:gd fmla="*/ 29 h 276" name="T77"/>
                <a:gd fmla="*/ 17 w 135" name="T78"/>
                <a:gd fmla="*/ 30 h 276" name="T79"/>
                <a:gd fmla="*/ 17 w 135" name="T80"/>
                <a:gd fmla="*/ 29 h 276" name="T81"/>
                <a:gd fmla="*/ 39 w 135" name="T82"/>
                <a:gd fmla="*/ 42 h 276" name="T83"/>
                <a:gd fmla="*/ 39 w 135" name="T84"/>
                <a:gd fmla="*/ 43 h 276" name="T85"/>
                <a:gd fmla="*/ 38 w 135" name="T86"/>
                <a:gd fmla="*/ 43 h 276" name="T87"/>
                <a:gd fmla="*/ 39 w 135" name="T88"/>
                <a:gd fmla="*/ 42 h 276" name="T89"/>
                <a:gd fmla="*/ 20 w 135" name="T90"/>
                <a:gd fmla="*/ 120 h 276" name="T91"/>
                <a:gd fmla="*/ 18 w 135" name="T92"/>
                <a:gd fmla="*/ 121 h 276" name="T93"/>
                <a:gd fmla="*/ 18 w 135" name="T94"/>
                <a:gd fmla="*/ 119 h 276" name="T95"/>
                <a:gd fmla="*/ 67 w 135" name="T96"/>
                <a:gd fmla="*/ 182 h 276" name="T97"/>
                <a:gd fmla="*/ 59 w 135" name="T98"/>
                <a:gd fmla="*/ 167 h 276" name="T99"/>
                <a:gd fmla="*/ 59 w 135" name="T100"/>
                <a:gd fmla="*/ 169 h 276" name="T101"/>
                <a:gd fmla="*/ 57 w 135" name="T102"/>
                <a:gd fmla="*/ 168 h 276" name="T103"/>
                <a:gd fmla="*/ 59 w 135" name="T104"/>
                <a:gd fmla="*/ 167 h 276" name="T105"/>
                <a:gd fmla="*/ 104 w 135" name="T106"/>
                <a:gd fmla="*/ 127 h 276" name="T107"/>
                <a:gd fmla="*/ 105 w 135" name="T108"/>
                <a:gd fmla="*/ 127 h 276" name="T109"/>
                <a:gd fmla="*/ 105 w 135" name="T110"/>
                <a:gd fmla="*/ 128 h 276" name="T111"/>
                <a:gd fmla="*/ 71 w 135" name="T112"/>
                <a:gd fmla="*/ 156 h 276" name="T113"/>
                <a:gd fmla="*/ 125 w 135" name="T114"/>
                <a:gd fmla="*/ 59 h 276" name="T115"/>
                <a:gd fmla="*/ 126 w 135" name="T116"/>
                <a:gd fmla="*/ 58 h 276" name="T117"/>
                <a:gd fmla="*/ 126 w 135" name="T118"/>
                <a:gd fmla="*/ 59 h 276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76" w="135">
                  <a:moveTo>
                    <a:pt x="43" y="4"/>
                  </a:moveTo>
                  <a:cubicBezTo>
                    <a:pt x="42" y="4"/>
                    <a:pt x="42" y="4"/>
                    <a:pt x="42" y="4"/>
                  </a:cubicBezTo>
                  <a:cubicBezTo>
                    <a:pt x="38" y="4"/>
                    <a:pt x="37" y="1"/>
                    <a:pt x="38" y="1"/>
                  </a:cubicBezTo>
                  <a:cubicBezTo>
                    <a:pt x="37" y="1"/>
                    <a:pt x="38" y="4"/>
                    <a:pt x="41" y="4"/>
                  </a:cubicBezTo>
                  <a:cubicBezTo>
                    <a:pt x="32" y="7"/>
                    <a:pt x="26" y="13"/>
                    <a:pt x="23" y="17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18"/>
                    <a:pt x="22" y="18"/>
                    <a:pt x="21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8"/>
                    <a:pt x="20" y="17"/>
                    <a:pt x="20" y="17"/>
                  </a:cubicBezTo>
                  <a:cubicBezTo>
                    <a:pt x="19" y="17"/>
                    <a:pt x="18" y="17"/>
                    <a:pt x="17" y="18"/>
                  </a:cubicBezTo>
                  <a:cubicBezTo>
                    <a:pt x="17" y="17"/>
                    <a:pt x="16" y="17"/>
                    <a:pt x="15" y="17"/>
                  </a:cubicBezTo>
                  <a:cubicBezTo>
                    <a:pt x="15" y="17"/>
                    <a:pt x="14" y="18"/>
                    <a:pt x="14" y="19"/>
                  </a:cubicBezTo>
                  <a:cubicBezTo>
                    <a:pt x="13" y="18"/>
                    <a:pt x="12" y="18"/>
                    <a:pt x="11" y="18"/>
                  </a:cubicBezTo>
                  <a:cubicBezTo>
                    <a:pt x="10" y="19"/>
                    <a:pt x="10" y="19"/>
                    <a:pt x="10" y="21"/>
                  </a:cubicBezTo>
                  <a:cubicBezTo>
                    <a:pt x="9" y="20"/>
                    <a:pt x="8" y="20"/>
                    <a:pt x="8" y="21"/>
                  </a:cubicBezTo>
                  <a:cubicBezTo>
                    <a:pt x="7" y="22"/>
                    <a:pt x="7" y="22"/>
                    <a:pt x="8" y="23"/>
                  </a:cubicBezTo>
                  <a:cubicBezTo>
                    <a:pt x="7" y="24"/>
                    <a:pt x="6" y="24"/>
                    <a:pt x="6" y="25"/>
                  </a:cubicBezTo>
                  <a:cubicBezTo>
                    <a:pt x="5" y="26"/>
                    <a:pt x="7" y="28"/>
                    <a:pt x="9" y="29"/>
                  </a:cubicBezTo>
                  <a:cubicBezTo>
                    <a:pt x="7" y="30"/>
                    <a:pt x="5" y="32"/>
                    <a:pt x="5" y="33"/>
                  </a:cubicBezTo>
                  <a:cubicBezTo>
                    <a:pt x="6" y="34"/>
                    <a:pt x="6" y="34"/>
                    <a:pt x="8" y="35"/>
                  </a:cubicBezTo>
                  <a:cubicBezTo>
                    <a:pt x="7" y="36"/>
                    <a:pt x="7" y="37"/>
                    <a:pt x="8" y="37"/>
                  </a:cubicBezTo>
                  <a:cubicBezTo>
                    <a:pt x="8" y="38"/>
                    <a:pt x="11" y="38"/>
                    <a:pt x="13" y="36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8"/>
                    <a:pt x="13" y="38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4" y="40"/>
                    <a:pt x="14" y="40"/>
                  </a:cubicBezTo>
                  <a:cubicBezTo>
                    <a:pt x="14" y="40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5" y="41"/>
                    <a:pt x="15" y="41"/>
                    <a:pt x="15" y="42"/>
                  </a:cubicBezTo>
                  <a:cubicBezTo>
                    <a:pt x="16" y="42"/>
                    <a:pt x="16" y="41"/>
                    <a:pt x="17" y="40"/>
                  </a:cubicBezTo>
                  <a:cubicBezTo>
                    <a:pt x="18" y="41"/>
                    <a:pt x="19" y="42"/>
                    <a:pt x="19" y="42"/>
                  </a:cubicBezTo>
                  <a:cubicBezTo>
                    <a:pt x="20" y="41"/>
                    <a:pt x="21" y="41"/>
                    <a:pt x="21" y="40"/>
                  </a:cubicBezTo>
                  <a:cubicBezTo>
                    <a:pt x="22" y="40"/>
                    <a:pt x="23" y="40"/>
                    <a:pt x="23" y="40"/>
                  </a:cubicBezTo>
                  <a:cubicBezTo>
                    <a:pt x="24" y="40"/>
                    <a:pt x="24" y="39"/>
                    <a:pt x="24" y="38"/>
                  </a:cubicBezTo>
                  <a:cubicBezTo>
                    <a:pt x="25" y="38"/>
                    <a:pt x="26" y="38"/>
                    <a:pt x="27" y="37"/>
                  </a:cubicBezTo>
                  <a:cubicBezTo>
                    <a:pt x="27" y="37"/>
                    <a:pt x="27" y="36"/>
                    <a:pt x="27" y="35"/>
                  </a:cubicBezTo>
                  <a:cubicBezTo>
                    <a:pt x="28" y="35"/>
                    <a:pt x="29" y="34"/>
                    <a:pt x="29" y="34"/>
                  </a:cubicBezTo>
                  <a:cubicBezTo>
                    <a:pt x="29" y="32"/>
                    <a:pt x="28" y="30"/>
                    <a:pt x="25" y="29"/>
                  </a:cubicBezTo>
                  <a:cubicBezTo>
                    <a:pt x="28" y="28"/>
                    <a:pt x="30" y="26"/>
                    <a:pt x="29" y="25"/>
                  </a:cubicBezTo>
                  <a:cubicBezTo>
                    <a:pt x="29" y="24"/>
                    <a:pt x="28" y="24"/>
                    <a:pt x="27" y="24"/>
                  </a:cubicBezTo>
                  <a:cubicBezTo>
                    <a:pt x="27" y="23"/>
                    <a:pt x="27" y="22"/>
                    <a:pt x="27" y="21"/>
                  </a:cubicBezTo>
                  <a:cubicBezTo>
                    <a:pt x="27" y="21"/>
                    <a:pt x="26" y="21"/>
                    <a:pt x="25" y="21"/>
                  </a:cubicBezTo>
                  <a:cubicBezTo>
                    <a:pt x="25" y="20"/>
                    <a:pt x="24" y="19"/>
                    <a:pt x="24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7" y="12"/>
                    <a:pt x="36" y="5"/>
                    <a:pt x="49" y="4"/>
                  </a:cubicBezTo>
                  <a:cubicBezTo>
                    <a:pt x="61" y="2"/>
                    <a:pt x="77" y="4"/>
                    <a:pt x="90" y="16"/>
                  </a:cubicBezTo>
                  <a:cubicBezTo>
                    <a:pt x="94" y="19"/>
                    <a:pt x="97" y="23"/>
                    <a:pt x="100" y="28"/>
                  </a:cubicBezTo>
                  <a:cubicBezTo>
                    <a:pt x="98" y="26"/>
                    <a:pt x="97" y="24"/>
                    <a:pt x="95" y="22"/>
                  </a:cubicBezTo>
                  <a:cubicBezTo>
                    <a:pt x="78" y="6"/>
                    <a:pt x="51" y="5"/>
                    <a:pt x="41" y="17"/>
                  </a:cubicBezTo>
                  <a:cubicBezTo>
                    <a:pt x="36" y="23"/>
                    <a:pt x="36" y="30"/>
                    <a:pt x="36" y="34"/>
                  </a:cubicBezTo>
                  <a:cubicBezTo>
                    <a:pt x="36" y="35"/>
                    <a:pt x="37" y="37"/>
                    <a:pt x="37" y="38"/>
                  </a:cubicBezTo>
                  <a:cubicBezTo>
                    <a:pt x="37" y="37"/>
                    <a:pt x="36" y="37"/>
                    <a:pt x="36" y="37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6" y="38"/>
                    <a:pt x="36" y="39"/>
                    <a:pt x="36" y="39"/>
                  </a:cubicBezTo>
                  <a:cubicBezTo>
                    <a:pt x="35" y="38"/>
                    <a:pt x="35" y="38"/>
                    <a:pt x="34" y="39"/>
                  </a:cubicBezTo>
                  <a:cubicBezTo>
                    <a:pt x="34" y="39"/>
                    <a:pt x="34" y="39"/>
                    <a:pt x="34" y="40"/>
                  </a:cubicBezTo>
                  <a:cubicBezTo>
                    <a:pt x="34" y="40"/>
                    <a:pt x="33" y="40"/>
                    <a:pt x="33" y="40"/>
                  </a:cubicBezTo>
                  <a:cubicBezTo>
                    <a:pt x="33" y="41"/>
                    <a:pt x="33" y="41"/>
                    <a:pt x="34" y="41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3" y="45"/>
                    <a:pt x="33" y="45"/>
                    <a:pt x="34" y="45"/>
                  </a:cubicBezTo>
                  <a:cubicBezTo>
                    <a:pt x="34" y="45"/>
                    <a:pt x="34" y="46"/>
                    <a:pt x="34" y="46"/>
                  </a:cubicBezTo>
                  <a:cubicBezTo>
                    <a:pt x="34" y="47"/>
                    <a:pt x="35" y="47"/>
                    <a:pt x="36" y="46"/>
                  </a:cubicBezTo>
                  <a:cubicBezTo>
                    <a:pt x="36" y="47"/>
                    <a:pt x="36" y="48"/>
                    <a:pt x="37" y="48"/>
                  </a:cubicBezTo>
                  <a:cubicBezTo>
                    <a:pt x="37" y="48"/>
                    <a:pt x="38" y="48"/>
                    <a:pt x="38" y="48"/>
                  </a:cubicBezTo>
                  <a:cubicBezTo>
                    <a:pt x="38" y="48"/>
                    <a:pt x="39" y="49"/>
                    <a:pt x="39" y="49"/>
                  </a:cubicBezTo>
                  <a:cubicBezTo>
                    <a:pt x="40" y="48"/>
                    <a:pt x="40" y="47"/>
                    <a:pt x="40" y="46"/>
                  </a:cubicBezTo>
                  <a:cubicBezTo>
                    <a:pt x="40" y="46"/>
                    <a:pt x="41" y="46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1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3" y="47"/>
                    <a:pt x="43" y="47"/>
                  </a:cubicBezTo>
                  <a:cubicBezTo>
                    <a:pt x="43" y="47"/>
                    <a:pt x="43" y="46"/>
                    <a:pt x="43" y="46"/>
                  </a:cubicBezTo>
                  <a:cubicBezTo>
                    <a:pt x="43" y="46"/>
                    <a:pt x="44" y="45"/>
                    <a:pt x="44" y="45"/>
                  </a:cubicBezTo>
                  <a:cubicBezTo>
                    <a:pt x="44" y="45"/>
                    <a:pt x="44" y="44"/>
                    <a:pt x="44" y="44"/>
                  </a:cubicBezTo>
                  <a:cubicBezTo>
                    <a:pt x="44" y="44"/>
                    <a:pt x="44" y="44"/>
                    <a:pt x="44" y="43"/>
                  </a:cubicBezTo>
                  <a:cubicBezTo>
                    <a:pt x="44" y="43"/>
                    <a:pt x="44" y="42"/>
                    <a:pt x="44" y="42"/>
                  </a:cubicBezTo>
                  <a:cubicBezTo>
                    <a:pt x="44" y="42"/>
                    <a:pt x="44" y="41"/>
                    <a:pt x="44" y="41"/>
                  </a:cubicBezTo>
                  <a:cubicBezTo>
                    <a:pt x="44" y="41"/>
                    <a:pt x="44" y="41"/>
                    <a:pt x="43" y="40"/>
                  </a:cubicBezTo>
                  <a:cubicBezTo>
                    <a:pt x="43" y="40"/>
                    <a:pt x="44" y="40"/>
                    <a:pt x="43" y="39"/>
                  </a:cubicBezTo>
                  <a:cubicBezTo>
                    <a:pt x="43" y="39"/>
                    <a:pt x="42" y="39"/>
                    <a:pt x="41" y="40"/>
                  </a:cubicBezTo>
                  <a:cubicBezTo>
                    <a:pt x="41" y="38"/>
                    <a:pt x="41" y="37"/>
                    <a:pt x="40" y="37"/>
                  </a:cubicBezTo>
                  <a:cubicBezTo>
                    <a:pt x="40" y="37"/>
                    <a:pt x="39" y="37"/>
                    <a:pt x="39" y="38"/>
                  </a:cubicBezTo>
                  <a:cubicBezTo>
                    <a:pt x="39" y="37"/>
                    <a:pt x="38" y="37"/>
                    <a:pt x="38" y="37"/>
                  </a:cubicBezTo>
                  <a:cubicBezTo>
                    <a:pt x="38" y="37"/>
                    <a:pt x="37" y="37"/>
                    <a:pt x="37" y="38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37"/>
                    <a:pt x="37" y="35"/>
                    <a:pt x="37" y="34"/>
                  </a:cubicBezTo>
                  <a:cubicBezTo>
                    <a:pt x="36" y="30"/>
                    <a:pt x="36" y="23"/>
                    <a:pt x="42" y="18"/>
                  </a:cubicBezTo>
                  <a:cubicBezTo>
                    <a:pt x="46" y="12"/>
                    <a:pt x="55" y="9"/>
                    <a:pt x="64" y="10"/>
                  </a:cubicBezTo>
                  <a:cubicBezTo>
                    <a:pt x="64" y="10"/>
                    <a:pt x="63" y="10"/>
                    <a:pt x="63" y="10"/>
                  </a:cubicBezTo>
                  <a:cubicBezTo>
                    <a:pt x="58" y="12"/>
                    <a:pt x="59" y="17"/>
                    <a:pt x="59" y="18"/>
                  </a:cubicBezTo>
                  <a:cubicBezTo>
                    <a:pt x="59" y="17"/>
                    <a:pt x="59" y="13"/>
                    <a:pt x="63" y="11"/>
                  </a:cubicBezTo>
                  <a:cubicBezTo>
                    <a:pt x="64" y="11"/>
                    <a:pt x="66" y="10"/>
                    <a:pt x="67" y="10"/>
                  </a:cubicBezTo>
                  <a:cubicBezTo>
                    <a:pt x="76" y="12"/>
                    <a:pt x="86" y="16"/>
                    <a:pt x="94" y="23"/>
                  </a:cubicBezTo>
                  <a:cubicBezTo>
                    <a:pt x="100" y="29"/>
                    <a:pt x="104" y="36"/>
                    <a:pt x="106" y="43"/>
                  </a:cubicBezTo>
                  <a:cubicBezTo>
                    <a:pt x="107" y="49"/>
                    <a:pt x="108" y="57"/>
                    <a:pt x="107" y="64"/>
                  </a:cubicBezTo>
                  <a:cubicBezTo>
                    <a:pt x="106" y="68"/>
                    <a:pt x="106" y="71"/>
                    <a:pt x="104" y="74"/>
                  </a:cubicBezTo>
                  <a:cubicBezTo>
                    <a:pt x="104" y="75"/>
                    <a:pt x="104" y="76"/>
                    <a:pt x="103" y="77"/>
                  </a:cubicBezTo>
                  <a:cubicBezTo>
                    <a:pt x="102" y="80"/>
                    <a:pt x="101" y="82"/>
                    <a:pt x="100" y="84"/>
                  </a:cubicBezTo>
                  <a:cubicBezTo>
                    <a:pt x="99" y="86"/>
                    <a:pt x="98" y="88"/>
                    <a:pt x="96" y="89"/>
                  </a:cubicBezTo>
                  <a:cubicBezTo>
                    <a:pt x="92" y="95"/>
                    <a:pt x="87" y="99"/>
                    <a:pt x="82" y="105"/>
                  </a:cubicBezTo>
                  <a:cubicBezTo>
                    <a:pt x="74" y="99"/>
                    <a:pt x="65" y="97"/>
                    <a:pt x="58" y="97"/>
                  </a:cubicBezTo>
                  <a:cubicBezTo>
                    <a:pt x="56" y="97"/>
                    <a:pt x="55" y="97"/>
                    <a:pt x="54" y="97"/>
                  </a:cubicBezTo>
                  <a:cubicBezTo>
                    <a:pt x="52" y="97"/>
                    <a:pt x="50" y="96"/>
                    <a:pt x="49" y="95"/>
                  </a:cubicBezTo>
                  <a:cubicBezTo>
                    <a:pt x="49" y="95"/>
                    <a:pt x="49" y="95"/>
                    <a:pt x="49" y="94"/>
                  </a:cubicBezTo>
                  <a:cubicBezTo>
                    <a:pt x="49" y="95"/>
                    <a:pt x="50" y="95"/>
                    <a:pt x="50" y="95"/>
                  </a:cubicBezTo>
                  <a:cubicBezTo>
                    <a:pt x="50" y="95"/>
                    <a:pt x="51" y="94"/>
                    <a:pt x="51" y="94"/>
                  </a:cubicBezTo>
                  <a:cubicBezTo>
                    <a:pt x="52" y="92"/>
                    <a:pt x="51" y="92"/>
                    <a:pt x="52" y="92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2" y="91"/>
                    <a:pt x="51" y="90"/>
                    <a:pt x="51" y="90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90"/>
                    <a:pt x="49" y="89"/>
                    <a:pt x="49" y="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90"/>
                    <a:pt x="48" y="89"/>
                    <a:pt x="48" y="89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48" y="89"/>
                    <a:pt x="47" y="88"/>
                    <a:pt x="47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5" y="86"/>
                    <a:pt x="45" y="86"/>
                  </a:cubicBezTo>
                  <a:cubicBezTo>
                    <a:pt x="45" y="86"/>
                    <a:pt x="44" y="87"/>
                    <a:pt x="44" y="89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43" y="90"/>
                    <a:pt x="43" y="90"/>
                  </a:cubicBezTo>
                  <a:cubicBezTo>
                    <a:pt x="43" y="90"/>
                    <a:pt x="43" y="90"/>
                    <a:pt x="43" y="90"/>
                  </a:cubicBezTo>
                  <a:cubicBezTo>
                    <a:pt x="43" y="90"/>
                    <a:pt x="43" y="91"/>
                    <a:pt x="43" y="92"/>
                  </a:cubicBezTo>
                  <a:cubicBezTo>
                    <a:pt x="43" y="92"/>
                    <a:pt x="42" y="92"/>
                    <a:pt x="42" y="92"/>
                  </a:cubicBezTo>
                  <a:cubicBezTo>
                    <a:pt x="42" y="92"/>
                    <a:pt x="42" y="93"/>
                    <a:pt x="42" y="94"/>
                  </a:cubicBezTo>
                  <a:cubicBezTo>
                    <a:pt x="42" y="94"/>
                    <a:pt x="43" y="95"/>
                    <a:pt x="43" y="96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3" y="96"/>
                    <a:pt x="44" y="98"/>
                    <a:pt x="46" y="98"/>
                  </a:cubicBezTo>
                  <a:cubicBezTo>
                    <a:pt x="46" y="98"/>
                    <a:pt x="46" y="98"/>
                    <a:pt x="46" y="98"/>
                  </a:cubicBezTo>
                  <a:cubicBezTo>
                    <a:pt x="46" y="98"/>
                    <a:pt x="48" y="99"/>
                    <a:pt x="49" y="97"/>
                  </a:cubicBezTo>
                  <a:cubicBezTo>
                    <a:pt x="49" y="97"/>
                    <a:pt x="50" y="97"/>
                    <a:pt x="49" y="96"/>
                  </a:cubicBezTo>
                  <a:cubicBezTo>
                    <a:pt x="49" y="95"/>
                    <a:pt x="47" y="93"/>
                    <a:pt x="46" y="92"/>
                  </a:cubicBezTo>
                  <a:cubicBezTo>
                    <a:pt x="46" y="92"/>
                    <a:pt x="47" y="93"/>
                    <a:pt x="48" y="94"/>
                  </a:cubicBezTo>
                  <a:cubicBezTo>
                    <a:pt x="48" y="94"/>
                    <a:pt x="48" y="95"/>
                    <a:pt x="49" y="95"/>
                  </a:cubicBezTo>
                  <a:cubicBezTo>
                    <a:pt x="49" y="96"/>
                    <a:pt x="51" y="97"/>
                    <a:pt x="52" y="97"/>
                  </a:cubicBezTo>
                  <a:cubicBezTo>
                    <a:pt x="44" y="99"/>
                    <a:pt x="37" y="102"/>
                    <a:pt x="33" y="106"/>
                  </a:cubicBezTo>
                  <a:cubicBezTo>
                    <a:pt x="32" y="106"/>
                    <a:pt x="32" y="107"/>
                    <a:pt x="32" y="107"/>
                  </a:cubicBezTo>
                  <a:cubicBezTo>
                    <a:pt x="31" y="107"/>
                    <a:pt x="30" y="107"/>
                    <a:pt x="30" y="107"/>
                  </a:cubicBezTo>
                  <a:cubicBezTo>
                    <a:pt x="30" y="106"/>
                    <a:pt x="29" y="105"/>
                    <a:pt x="28" y="104"/>
                  </a:cubicBezTo>
                  <a:cubicBezTo>
                    <a:pt x="27" y="103"/>
                    <a:pt x="26" y="104"/>
                    <a:pt x="25" y="104"/>
                  </a:cubicBezTo>
                  <a:cubicBezTo>
                    <a:pt x="25" y="105"/>
                    <a:pt x="25" y="105"/>
                    <a:pt x="25" y="105"/>
                  </a:cubicBezTo>
                  <a:cubicBezTo>
                    <a:pt x="24" y="103"/>
                    <a:pt x="23" y="102"/>
                    <a:pt x="22" y="102"/>
                  </a:cubicBezTo>
                  <a:cubicBezTo>
                    <a:pt x="21" y="101"/>
                    <a:pt x="20" y="102"/>
                    <a:pt x="19" y="103"/>
                  </a:cubicBezTo>
                  <a:cubicBezTo>
                    <a:pt x="18" y="102"/>
                    <a:pt x="17" y="101"/>
                    <a:pt x="16" y="102"/>
                  </a:cubicBezTo>
                  <a:cubicBezTo>
                    <a:pt x="15" y="102"/>
                    <a:pt x="14" y="103"/>
                    <a:pt x="13" y="104"/>
                  </a:cubicBezTo>
                  <a:cubicBezTo>
                    <a:pt x="12" y="103"/>
                    <a:pt x="11" y="103"/>
                    <a:pt x="10" y="104"/>
                  </a:cubicBezTo>
                  <a:cubicBezTo>
                    <a:pt x="9" y="104"/>
                    <a:pt x="8" y="106"/>
                    <a:pt x="8" y="107"/>
                  </a:cubicBezTo>
                  <a:cubicBezTo>
                    <a:pt x="7" y="107"/>
                    <a:pt x="5" y="107"/>
                    <a:pt x="5" y="108"/>
                  </a:cubicBezTo>
                  <a:cubicBezTo>
                    <a:pt x="4" y="109"/>
                    <a:pt x="4" y="110"/>
                    <a:pt x="5" y="112"/>
                  </a:cubicBezTo>
                  <a:cubicBezTo>
                    <a:pt x="3" y="112"/>
                    <a:pt x="2" y="112"/>
                    <a:pt x="1" y="113"/>
                  </a:cubicBezTo>
                  <a:cubicBezTo>
                    <a:pt x="1" y="115"/>
                    <a:pt x="3" y="118"/>
                    <a:pt x="7" y="120"/>
                  </a:cubicBezTo>
                  <a:cubicBezTo>
                    <a:pt x="3" y="122"/>
                    <a:pt x="0" y="124"/>
                    <a:pt x="1" y="126"/>
                  </a:cubicBezTo>
                  <a:cubicBezTo>
                    <a:pt x="1" y="127"/>
                    <a:pt x="3" y="128"/>
                    <a:pt x="4" y="128"/>
                  </a:cubicBezTo>
                  <a:cubicBezTo>
                    <a:pt x="4" y="130"/>
                    <a:pt x="4" y="131"/>
                    <a:pt x="4" y="132"/>
                  </a:cubicBezTo>
                  <a:cubicBezTo>
                    <a:pt x="6" y="134"/>
                    <a:pt x="9" y="133"/>
                    <a:pt x="13" y="131"/>
                  </a:cubicBezTo>
                  <a:cubicBezTo>
                    <a:pt x="13" y="131"/>
                    <a:pt x="13" y="131"/>
                    <a:pt x="13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2"/>
                    <a:pt x="12" y="132"/>
                    <a:pt x="12" y="133"/>
                  </a:cubicBezTo>
                  <a:cubicBezTo>
                    <a:pt x="12" y="133"/>
                    <a:pt x="12" y="133"/>
                    <a:pt x="12" y="133"/>
                  </a:cubicBezTo>
                  <a:cubicBezTo>
                    <a:pt x="13" y="133"/>
                    <a:pt x="13" y="134"/>
                    <a:pt x="13" y="134"/>
                  </a:cubicBezTo>
                  <a:cubicBezTo>
                    <a:pt x="13" y="134"/>
                    <a:pt x="13" y="134"/>
                    <a:pt x="13" y="135"/>
                  </a:cubicBezTo>
                  <a:cubicBezTo>
                    <a:pt x="13" y="135"/>
                    <a:pt x="13" y="135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7"/>
                  </a:cubicBezTo>
                  <a:cubicBezTo>
                    <a:pt x="13" y="137"/>
                    <a:pt x="13" y="137"/>
                    <a:pt x="14" y="137"/>
                  </a:cubicBezTo>
                  <a:cubicBezTo>
                    <a:pt x="14" y="137"/>
                    <a:pt x="14" y="137"/>
                    <a:pt x="14" y="138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14" y="138"/>
                    <a:pt x="14" y="138"/>
                    <a:pt x="15" y="138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6" y="139"/>
                    <a:pt x="18" y="138"/>
                    <a:pt x="19" y="137"/>
                  </a:cubicBezTo>
                  <a:cubicBezTo>
                    <a:pt x="20" y="138"/>
                    <a:pt x="21" y="139"/>
                    <a:pt x="22" y="139"/>
                  </a:cubicBezTo>
                  <a:cubicBezTo>
                    <a:pt x="23" y="138"/>
                    <a:pt x="24" y="137"/>
                    <a:pt x="24" y="136"/>
                  </a:cubicBezTo>
                  <a:cubicBezTo>
                    <a:pt x="26" y="137"/>
                    <a:pt x="27" y="137"/>
                    <a:pt x="28" y="136"/>
                  </a:cubicBezTo>
                  <a:cubicBezTo>
                    <a:pt x="29" y="136"/>
                    <a:pt x="29" y="135"/>
                    <a:pt x="29" y="133"/>
                  </a:cubicBezTo>
                  <a:cubicBezTo>
                    <a:pt x="31" y="133"/>
                    <a:pt x="32" y="133"/>
                    <a:pt x="33" y="132"/>
                  </a:cubicBezTo>
                  <a:cubicBezTo>
                    <a:pt x="34" y="131"/>
                    <a:pt x="34" y="130"/>
                    <a:pt x="33" y="129"/>
                  </a:cubicBezTo>
                  <a:cubicBezTo>
                    <a:pt x="35" y="128"/>
                    <a:pt x="36" y="128"/>
                    <a:pt x="36" y="127"/>
                  </a:cubicBezTo>
                  <a:cubicBezTo>
                    <a:pt x="37" y="125"/>
                    <a:pt x="35" y="122"/>
                    <a:pt x="31" y="120"/>
                  </a:cubicBezTo>
                  <a:cubicBezTo>
                    <a:pt x="35" y="119"/>
                    <a:pt x="37" y="116"/>
                    <a:pt x="37" y="114"/>
                  </a:cubicBezTo>
                  <a:cubicBezTo>
                    <a:pt x="36" y="113"/>
                    <a:pt x="35" y="112"/>
                    <a:pt x="33" y="112"/>
                  </a:cubicBezTo>
                  <a:cubicBezTo>
                    <a:pt x="34" y="110"/>
                    <a:pt x="34" y="109"/>
                    <a:pt x="33" y="108"/>
                  </a:cubicBezTo>
                  <a:cubicBezTo>
                    <a:pt x="33" y="108"/>
                    <a:pt x="33" y="108"/>
                    <a:pt x="32" y="107"/>
                  </a:cubicBezTo>
                  <a:cubicBezTo>
                    <a:pt x="32" y="107"/>
                    <a:pt x="33" y="107"/>
                    <a:pt x="33" y="106"/>
                  </a:cubicBezTo>
                  <a:cubicBezTo>
                    <a:pt x="38" y="102"/>
                    <a:pt x="47" y="98"/>
                    <a:pt x="58" y="99"/>
                  </a:cubicBezTo>
                  <a:cubicBezTo>
                    <a:pt x="58" y="99"/>
                    <a:pt x="58" y="99"/>
                    <a:pt x="58" y="99"/>
                  </a:cubicBezTo>
                  <a:cubicBezTo>
                    <a:pt x="59" y="99"/>
                    <a:pt x="60" y="99"/>
                    <a:pt x="60" y="99"/>
                  </a:cubicBezTo>
                  <a:cubicBezTo>
                    <a:pt x="67" y="99"/>
                    <a:pt x="75" y="102"/>
                    <a:pt x="81" y="106"/>
                  </a:cubicBezTo>
                  <a:cubicBezTo>
                    <a:pt x="80" y="107"/>
                    <a:pt x="80" y="108"/>
                    <a:pt x="79" y="109"/>
                  </a:cubicBezTo>
                  <a:cubicBezTo>
                    <a:pt x="69" y="124"/>
                    <a:pt x="68" y="140"/>
                    <a:pt x="69" y="153"/>
                  </a:cubicBezTo>
                  <a:cubicBezTo>
                    <a:pt x="69" y="154"/>
                    <a:pt x="69" y="155"/>
                    <a:pt x="69" y="156"/>
                  </a:cubicBezTo>
                  <a:cubicBezTo>
                    <a:pt x="68" y="156"/>
                    <a:pt x="67" y="157"/>
                    <a:pt x="66" y="157"/>
                  </a:cubicBezTo>
                  <a:cubicBezTo>
                    <a:pt x="66" y="153"/>
                    <a:pt x="65" y="150"/>
                    <a:pt x="63" y="149"/>
                  </a:cubicBezTo>
                  <a:cubicBezTo>
                    <a:pt x="62" y="149"/>
                    <a:pt x="61" y="149"/>
                    <a:pt x="60" y="151"/>
                  </a:cubicBezTo>
                  <a:cubicBezTo>
                    <a:pt x="59" y="149"/>
                    <a:pt x="58" y="148"/>
                    <a:pt x="56" y="148"/>
                  </a:cubicBezTo>
                  <a:cubicBezTo>
                    <a:pt x="55" y="149"/>
                    <a:pt x="54" y="150"/>
                    <a:pt x="54" y="151"/>
                  </a:cubicBezTo>
                  <a:cubicBezTo>
                    <a:pt x="52" y="150"/>
                    <a:pt x="51" y="150"/>
                    <a:pt x="50" y="150"/>
                  </a:cubicBezTo>
                  <a:cubicBezTo>
                    <a:pt x="49" y="151"/>
                    <a:pt x="48" y="152"/>
                    <a:pt x="48" y="154"/>
                  </a:cubicBezTo>
                  <a:cubicBezTo>
                    <a:pt x="48" y="154"/>
                    <a:pt x="48" y="154"/>
                    <a:pt x="48" y="154"/>
                  </a:cubicBezTo>
                  <a:cubicBezTo>
                    <a:pt x="46" y="153"/>
                    <a:pt x="45" y="153"/>
                    <a:pt x="44" y="154"/>
                  </a:cubicBezTo>
                  <a:cubicBezTo>
                    <a:pt x="43" y="155"/>
                    <a:pt x="43" y="157"/>
                    <a:pt x="44" y="158"/>
                  </a:cubicBezTo>
                  <a:cubicBezTo>
                    <a:pt x="42" y="158"/>
                    <a:pt x="41" y="159"/>
                    <a:pt x="40" y="160"/>
                  </a:cubicBezTo>
                  <a:cubicBezTo>
                    <a:pt x="40" y="161"/>
                    <a:pt x="40" y="162"/>
                    <a:pt x="41" y="164"/>
                  </a:cubicBezTo>
                  <a:cubicBezTo>
                    <a:pt x="40" y="165"/>
                    <a:pt x="39" y="166"/>
                    <a:pt x="39" y="167"/>
                  </a:cubicBezTo>
                  <a:cubicBezTo>
                    <a:pt x="39" y="168"/>
                    <a:pt x="39" y="169"/>
                    <a:pt x="41" y="170"/>
                  </a:cubicBezTo>
                  <a:cubicBezTo>
                    <a:pt x="40" y="171"/>
                    <a:pt x="39" y="172"/>
                    <a:pt x="39" y="174"/>
                  </a:cubicBezTo>
                  <a:cubicBezTo>
                    <a:pt x="40" y="175"/>
                    <a:pt x="41" y="175"/>
                    <a:pt x="43" y="176"/>
                  </a:cubicBezTo>
                  <a:cubicBezTo>
                    <a:pt x="42" y="177"/>
                    <a:pt x="42" y="179"/>
                    <a:pt x="42" y="180"/>
                  </a:cubicBezTo>
                  <a:cubicBezTo>
                    <a:pt x="44" y="182"/>
                    <a:pt x="47" y="181"/>
                    <a:pt x="51" y="179"/>
                  </a:cubicBezTo>
                  <a:cubicBezTo>
                    <a:pt x="50" y="183"/>
                    <a:pt x="51" y="187"/>
                    <a:pt x="54" y="187"/>
                  </a:cubicBezTo>
                  <a:cubicBezTo>
                    <a:pt x="55" y="188"/>
                    <a:pt x="56" y="187"/>
                    <a:pt x="57" y="186"/>
                  </a:cubicBezTo>
                  <a:cubicBezTo>
                    <a:pt x="58" y="187"/>
                    <a:pt x="58" y="187"/>
                    <a:pt x="59" y="188"/>
                  </a:cubicBezTo>
                  <a:cubicBezTo>
                    <a:pt x="59" y="196"/>
                    <a:pt x="60" y="206"/>
                    <a:pt x="62" y="217"/>
                  </a:cubicBezTo>
                  <a:cubicBezTo>
                    <a:pt x="62" y="219"/>
                    <a:pt x="63" y="221"/>
                    <a:pt x="63" y="222"/>
                  </a:cubicBezTo>
                  <a:cubicBezTo>
                    <a:pt x="63" y="222"/>
                    <a:pt x="63" y="222"/>
                    <a:pt x="63" y="222"/>
                  </a:cubicBezTo>
                  <a:cubicBezTo>
                    <a:pt x="60" y="217"/>
                    <a:pt x="55" y="217"/>
                    <a:pt x="55" y="217"/>
                  </a:cubicBezTo>
                  <a:cubicBezTo>
                    <a:pt x="55" y="217"/>
                    <a:pt x="59" y="217"/>
                    <a:pt x="62" y="222"/>
                  </a:cubicBezTo>
                  <a:cubicBezTo>
                    <a:pt x="63" y="223"/>
                    <a:pt x="63" y="224"/>
                    <a:pt x="64" y="225"/>
                  </a:cubicBezTo>
                  <a:cubicBezTo>
                    <a:pt x="66" y="236"/>
                    <a:pt x="70" y="246"/>
                    <a:pt x="73" y="252"/>
                  </a:cubicBezTo>
                  <a:cubicBezTo>
                    <a:pt x="79" y="268"/>
                    <a:pt x="85" y="276"/>
                    <a:pt x="85" y="276"/>
                  </a:cubicBezTo>
                  <a:cubicBezTo>
                    <a:pt x="85" y="276"/>
                    <a:pt x="78" y="264"/>
                    <a:pt x="71" y="243"/>
                  </a:cubicBezTo>
                  <a:cubicBezTo>
                    <a:pt x="68" y="232"/>
                    <a:pt x="66" y="219"/>
                    <a:pt x="66" y="204"/>
                  </a:cubicBezTo>
                  <a:cubicBezTo>
                    <a:pt x="67" y="197"/>
                    <a:pt x="68" y="190"/>
                    <a:pt x="70" y="183"/>
                  </a:cubicBezTo>
                  <a:cubicBezTo>
                    <a:pt x="70" y="183"/>
                    <a:pt x="70" y="183"/>
                    <a:pt x="70" y="183"/>
                  </a:cubicBezTo>
                  <a:cubicBezTo>
                    <a:pt x="71" y="183"/>
                    <a:pt x="71" y="183"/>
                    <a:pt x="71" y="183"/>
                  </a:cubicBezTo>
                  <a:cubicBezTo>
                    <a:pt x="71" y="183"/>
                    <a:pt x="71" y="183"/>
                    <a:pt x="72" y="183"/>
                  </a:cubicBezTo>
                  <a:cubicBezTo>
                    <a:pt x="72" y="183"/>
                    <a:pt x="72" y="183"/>
                    <a:pt x="72" y="183"/>
                  </a:cubicBezTo>
                  <a:cubicBezTo>
                    <a:pt x="72" y="182"/>
                    <a:pt x="72" y="182"/>
                    <a:pt x="73" y="182"/>
                  </a:cubicBezTo>
                  <a:cubicBezTo>
                    <a:pt x="73" y="181"/>
                    <a:pt x="74" y="180"/>
                    <a:pt x="73" y="178"/>
                  </a:cubicBezTo>
                  <a:cubicBezTo>
                    <a:pt x="74" y="178"/>
                    <a:pt x="74" y="178"/>
                    <a:pt x="75" y="178"/>
                  </a:cubicBezTo>
                  <a:cubicBezTo>
                    <a:pt x="77" y="183"/>
                    <a:pt x="79" y="187"/>
                    <a:pt x="81" y="190"/>
                  </a:cubicBezTo>
                  <a:cubicBezTo>
                    <a:pt x="81" y="191"/>
                    <a:pt x="82" y="193"/>
                    <a:pt x="82" y="194"/>
                  </a:cubicBezTo>
                  <a:cubicBezTo>
                    <a:pt x="82" y="193"/>
                    <a:pt x="80" y="190"/>
                    <a:pt x="79" y="189"/>
                  </a:cubicBezTo>
                  <a:cubicBezTo>
                    <a:pt x="79" y="188"/>
                    <a:pt x="78" y="188"/>
                    <a:pt x="78" y="188"/>
                  </a:cubicBezTo>
                  <a:cubicBezTo>
                    <a:pt x="76" y="188"/>
                    <a:pt x="76" y="191"/>
                    <a:pt x="76" y="191"/>
                  </a:cubicBezTo>
                  <a:cubicBezTo>
                    <a:pt x="77" y="191"/>
                    <a:pt x="77" y="191"/>
                    <a:pt x="77" y="191"/>
                  </a:cubicBezTo>
                  <a:cubicBezTo>
                    <a:pt x="76" y="193"/>
                    <a:pt x="78" y="196"/>
                    <a:pt x="78" y="196"/>
                  </a:cubicBezTo>
                  <a:cubicBezTo>
                    <a:pt x="78" y="195"/>
                    <a:pt x="78" y="195"/>
                    <a:pt x="78" y="195"/>
                  </a:cubicBezTo>
                  <a:cubicBezTo>
                    <a:pt x="78" y="197"/>
                    <a:pt x="79" y="197"/>
                    <a:pt x="79" y="197"/>
                  </a:cubicBezTo>
                  <a:cubicBezTo>
                    <a:pt x="80" y="198"/>
                    <a:pt x="82" y="198"/>
                    <a:pt x="82" y="198"/>
                  </a:cubicBezTo>
                  <a:cubicBezTo>
                    <a:pt x="81" y="198"/>
                    <a:pt x="81" y="198"/>
                    <a:pt x="81" y="198"/>
                  </a:cubicBezTo>
                  <a:cubicBezTo>
                    <a:pt x="82" y="198"/>
                    <a:pt x="84" y="198"/>
                    <a:pt x="84" y="198"/>
                  </a:cubicBezTo>
                  <a:cubicBezTo>
                    <a:pt x="84" y="198"/>
                    <a:pt x="84" y="198"/>
                    <a:pt x="84" y="198"/>
                  </a:cubicBezTo>
                  <a:cubicBezTo>
                    <a:pt x="85" y="198"/>
                    <a:pt x="87" y="198"/>
                    <a:pt x="86" y="198"/>
                  </a:cubicBezTo>
                  <a:cubicBezTo>
                    <a:pt x="86" y="198"/>
                    <a:pt x="86" y="198"/>
                    <a:pt x="86" y="198"/>
                  </a:cubicBezTo>
                  <a:cubicBezTo>
                    <a:pt x="87" y="198"/>
                    <a:pt x="89" y="198"/>
                    <a:pt x="89" y="198"/>
                  </a:cubicBezTo>
                  <a:cubicBezTo>
                    <a:pt x="89" y="198"/>
                    <a:pt x="88" y="196"/>
                    <a:pt x="87" y="196"/>
                  </a:cubicBezTo>
                  <a:cubicBezTo>
                    <a:pt x="88" y="196"/>
                    <a:pt x="88" y="196"/>
                    <a:pt x="88" y="196"/>
                  </a:cubicBezTo>
                  <a:cubicBezTo>
                    <a:pt x="88" y="196"/>
                    <a:pt x="87" y="194"/>
                    <a:pt x="86" y="194"/>
                  </a:cubicBezTo>
                  <a:cubicBezTo>
                    <a:pt x="87" y="194"/>
                    <a:pt x="87" y="194"/>
                    <a:pt x="87" y="194"/>
                  </a:cubicBezTo>
                  <a:cubicBezTo>
                    <a:pt x="87" y="194"/>
                    <a:pt x="86" y="193"/>
                    <a:pt x="86" y="192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86" y="192"/>
                    <a:pt x="86" y="191"/>
                    <a:pt x="86" y="191"/>
                  </a:cubicBezTo>
                  <a:cubicBezTo>
                    <a:pt x="86" y="191"/>
                    <a:pt x="86" y="190"/>
                    <a:pt x="85" y="190"/>
                  </a:cubicBezTo>
                  <a:cubicBezTo>
                    <a:pt x="86" y="190"/>
                    <a:pt x="86" y="190"/>
                    <a:pt x="86" y="190"/>
                  </a:cubicBezTo>
                  <a:cubicBezTo>
                    <a:pt x="86" y="190"/>
                    <a:pt x="85" y="189"/>
                    <a:pt x="84" y="189"/>
                  </a:cubicBezTo>
                  <a:cubicBezTo>
                    <a:pt x="85" y="189"/>
                    <a:pt x="85" y="189"/>
                    <a:pt x="85" y="189"/>
                  </a:cubicBezTo>
                  <a:cubicBezTo>
                    <a:pt x="85" y="189"/>
                    <a:pt x="84" y="188"/>
                    <a:pt x="82" y="188"/>
                  </a:cubicBezTo>
                  <a:cubicBezTo>
                    <a:pt x="82" y="189"/>
                    <a:pt x="81" y="188"/>
                    <a:pt x="81" y="189"/>
                  </a:cubicBezTo>
                  <a:cubicBezTo>
                    <a:pt x="81" y="189"/>
                    <a:pt x="81" y="189"/>
                    <a:pt x="81" y="189"/>
                  </a:cubicBezTo>
                  <a:cubicBezTo>
                    <a:pt x="79" y="187"/>
                    <a:pt x="78" y="183"/>
                    <a:pt x="76" y="177"/>
                  </a:cubicBezTo>
                  <a:cubicBezTo>
                    <a:pt x="76" y="177"/>
                    <a:pt x="76" y="177"/>
                    <a:pt x="77" y="176"/>
                  </a:cubicBezTo>
                  <a:cubicBezTo>
                    <a:pt x="77" y="175"/>
                    <a:pt x="77" y="174"/>
                    <a:pt x="75" y="173"/>
                  </a:cubicBezTo>
                  <a:cubicBezTo>
                    <a:pt x="77" y="172"/>
                    <a:pt x="78" y="171"/>
                    <a:pt x="78" y="170"/>
                  </a:cubicBezTo>
                  <a:cubicBezTo>
                    <a:pt x="78" y="169"/>
                    <a:pt x="78" y="168"/>
                    <a:pt x="77" y="167"/>
                  </a:cubicBezTo>
                  <a:cubicBezTo>
                    <a:pt x="78" y="165"/>
                    <a:pt x="80" y="163"/>
                    <a:pt x="81" y="160"/>
                  </a:cubicBezTo>
                  <a:cubicBezTo>
                    <a:pt x="86" y="154"/>
                    <a:pt x="91" y="146"/>
                    <a:pt x="93" y="138"/>
                  </a:cubicBezTo>
                  <a:cubicBezTo>
                    <a:pt x="94" y="138"/>
                    <a:pt x="94" y="137"/>
                    <a:pt x="94" y="136"/>
                  </a:cubicBezTo>
                  <a:cubicBezTo>
                    <a:pt x="95" y="135"/>
                    <a:pt x="95" y="134"/>
                    <a:pt x="96" y="132"/>
                  </a:cubicBezTo>
                  <a:cubicBezTo>
                    <a:pt x="97" y="132"/>
                    <a:pt x="97" y="131"/>
                    <a:pt x="98" y="130"/>
                  </a:cubicBezTo>
                  <a:cubicBezTo>
                    <a:pt x="98" y="130"/>
                    <a:pt x="98" y="130"/>
                    <a:pt x="98" y="131"/>
                  </a:cubicBezTo>
                  <a:cubicBezTo>
                    <a:pt x="98" y="131"/>
                    <a:pt x="98" y="132"/>
                    <a:pt x="98" y="132"/>
                  </a:cubicBezTo>
                  <a:cubicBezTo>
                    <a:pt x="99" y="133"/>
                    <a:pt x="100" y="133"/>
                    <a:pt x="102" y="132"/>
                  </a:cubicBezTo>
                  <a:cubicBezTo>
                    <a:pt x="101" y="133"/>
                    <a:pt x="102" y="135"/>
                    <a:pt x="102" y="135"/>
                  </a:cubicBezTo>
                  <a:cubicBezTo>
                    <a:pt x="103" y="135"/>
                    <a:pt x="103" y="135"/>
                    <a:pt x="104" y="134"/>
                  </a:cubicBezTo>
                  <a:cubicBezTo>
                    <a:pt x="104" y="135"/>
                    <a:pt x="105" y="135"/>
                    <a:pt x="105" y="135"/>
                  </a:cubicBezTo>
                  <a:cubicBezTo>
                    <a:pt x="106" y="135"/>
                    <a:pt x="107" y="134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3"/>
                  </a:cubicBezTo>
                  <a:cubicBezTo>
                    <a:pt x="107" y="133"/>
                    <a:pt x="107" y="133"/>
                    <a:pt x="107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10" y="133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10" y="133"/>
                    <a:pt x="110" y="132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1" y="130"/>
                    <a:pt x="111" y="130"/>
                    <a:pt x="111" y="129"/>
                  </a:cubicBezTo>
                  <a:cubicBezTo>
                    <a:pt x="112" y="129"/>
                    <a:pt x="112" y="129"/>
                    <a:pt x="112" y="128"/>
                  </a:cubicBezTo>
                  <a:cubicBezTo>
                    <a:pt x="112" y="128"/>
                    <a:pt x="112" y="127"/>
                    <a:pt x="111" y="127"/>
                  </a:cubicBezTo>
                  <a:cubicBezTo>
                    <a:pt x="112" y="126"/>
                    <a:pt x="112" y="126"/>
                    <a:pt x="112" y="126"/>
                  </a:cubicBezTo>
                  <a:cubicBezTo>
                    <a:pt x="112" y="125"/>
                    <a:pt x="111" y="125"/>
                    <a:pt x="110" y="125"/>
                  </a:cubicBezTo>
                  <a:cubicBezTo>
                    <a:pt x="111" y="124"/>
                    <a:pt x="111" y="123"/>
                    <a:pt x="111" y="123"/>
                  </a:cubicBezTo>
                  <a:cubicBezTo>
                    <a:pt x="110" y="122"/>
                    <a:pt x="109" y="123"/>
                    <a:pt x="107" y="123"/>
                  </a:cubicBezTo>
                  <a:cubicBezTo>
                    <a:pt x="107" y="122"/>
                    <a:pt x="107" y="120"/>
                    <a:pt x="106" y="120"/>
                  </a:cubicBezTo>
                  <a:cubicBezTo>
                    <a:pt x="106" y="120"/>
                    <a:pt x="105" y="120"/>
                    <a:pt x="105" y="121"/>
                  </a:cubicBezTo>
                  <a:cubicBezTo>
                    <a:pt x="104" y="120"/>
                    <a:pt x="104" y="120"/>
                    <a:pt x="104" y="120"/>
                  </a:cubicBezTo>
                  <a:cubicBezTo>
                    <a:pt x="103" y="120"/>
                    <a:pt x="103" y="120"/>
                    <a:pt x="103" y="121"/>
                  </a:cubicBezTo>
                  <a:cubicBezTo>
                    <a:pt x="102" y="121"/>
                    <a:pt x="101" y="121"/>
                    <a:pt x="101" y="121"/>
                  </a:cubicBezTo>
                  <a:cubicBezTo>
                    <a:pt x="101" y="121"/>
                    <a:pt x="100" y="121"/>
                    <a:pt x="100" y="122"/>
                  </a:cubicBezTo>
                  <a:cubicBezTo>
                    <a:pt x="100" y="122"/>
                    <a:pt x="100" y="122"/>
                    <a:pt x="100" y="122"/>
                  </a:cubicBezTo>
                  <a:cubicBezTo>
                    <a:pt x="100" y="122"/>
                    <a:pt x="99" y="122"/>
                    <a:pt x="99" y="122"/>
                  </a:cubicBezTo>
                  <a:cubicBezTo>
                    <a:pt x="99" y="123"/>
                    <a:pt x="99" y="123"/>
                    <a:pt x="99" y="124"/>
                  </a:cubicBezTo>
                  <a:cubicBezTo>
                    <a:pt x="98" y="124"/>
                    <a:pt x="98" y="124"/>
                    <a:pt x="97" y="124"/>
                  </a:cubicBezTo>
                  <a:cubicBezTo>
                    <a:pt x="97" y="125"/>
                    <a:pt x="97" y="125"/>
                    <a:pt x="98" y="126"/>
                  </a:cubicBezTo>
                  <a:cubicBezTo>
                    <a:pt x="97" y="126"/>
                    <a:pt x="97" y="127"/>
                    <a:pt x="97" y="127"/>
                  </a:cubicBezTo>
                  <a:cubicBezTo>
                    <a:pt x="97" y="127"/>
                    <a:pt x="97" y="128"/>
                    <a:pt x="98" y="128"/>
                  </a:cubicBezTo>
                  <a:cubicBezTo>
                    <a:pt x="97" y="129"/>
                    <a:pt x="97" y="129"/>
                    <a:pt x="97" y="130"/>
                  </a:cubicBezTo>
                  <a:cubicBezTo>
                    <a:pt x="97" y="130"/>
                    <a:pt x="97" y="130"/>
                    <a:pt x="97" y="130"/>
                  </a:cubicBezTo>
                  <a:cubicBezTo>
                    <a:pt x="97" y="131"/>
                    <a:pt x="96" y="131"/>
                    <a:pt x="96" y="132"/>
                  </a:cubicBezTo>
                  <a:cubicBezTo>
                    <a:pt x="95" y="133"/>
                    <a:pt x="95" y="134"/>
                    <a:pt x="94" y="134"/>
                  </a:cubicBezTo>
                  <a:cubicBezTo>
                    <a:pt x="95" y="128"/>
                    <a:pt x="95" y="121"/>
                    <a:pt x="92" y="115"/>
                  </a:cubicBezTo>
                  <a:cubicBezTo>
                    <a:pt x="90" y="111"/>
                    <a:pt x="87" y="109"/>
                    <a:pt x="84" y="106"/>
                  </a:cubicBezTo>
                  <a:cubicBezTo>
                    <a:pt x="89" y="101"/>
                    <a:pt x="94" y="97"/>
                    <a:pt x="99" y="91"/>
                  </a:cubicBezTo>
                  <a:cubicBezTo>
                    <a:pt x="104" y="84"/>
                    <a:pt x="108" y="76"/>
                    <a:pt x="110" y="67"/>
                  </a:cubicBezTo>
                  <a:cubicBezTo>
                    <a:pt x="110" y="66"/>
                    <a:pt x="111" y="65"/>
                    <a:pt x="111" y="64"/>
                  </a:cubicBezTo>
                  <a:cubicBezTo>
                    <a:pt x="113" y="61"/>
                    <a:pt x="115" y="60"/>
                    <a:pt x="117" y="60"/>
                  </a:cubicBezTo>
                  <a:cubicBezTo>
                    <a:pt x="117" y="60"/>
                    <a:pt x="116" y="61"/>
                    <a:pt x="117" y="61"/>
                  </a:cubicBezTo>
                  <a:cubicBezTo>
                    <a:pt x="117" y="62"/>
                    <a:pt x="117" y="62"/>
                    <a:pt x="118" y="62"/>
                  </a:cubicBezTo>
                  <a:cubicBezTo>
                    <a:pt x="118" y="63"/>
                    <a:pt x="118" y="64"/>
                    <a:pt x="118" y="64"/>
                  </a:cubicBezTo>
                  <a:cubicBezTo>
                    <a:pt x="119" y="65"/>
                    <a:pt x="120" y="65"/>
                    <a:pt x="122" y="64"/>
                  </a:cubicBezTo>
                  <a:cubicBezTo>
                    <a:pt x="122" y="66"/>
                    <a:pt x="122" y="68"/>
                    <a:pt x="123" y="68"/>
                  </a:cubicBezTo>
                  <a:cubicBezTo>
                    <a:pt x="124" y="68"/>
                    <a:pt x="124" y="68"/>
                    <a:pt x="125" y="67"/>
                  </a:cubicBezTo>
                  <a:cubicBezTo>
                    <a:pt x="125" y="68"/>
                    <a:pt x="126" y="68"/>
                    <a:pt x="127" y="68"/>
                  </a:cubicBezTo>
                  <a:cubicBezTo>
                    <a:pt x="128" y="68"/>
                    <a:pt x="128" y="66"/>
                    <a:pt x="128" y="64"/>
                  </a:cubicBezTo>
                  <a:cubicBezTo>
                    <a:pt x="128" y="64"/>
                    <a:pt x="128" y="64"/>
                    <a:pt x="128" y="64"/>
                  </a:cubicBezTo>
                  <a:cubicBezTo>
                    <a:pt x="129" y="64"/>
                    <a:pt x="129" y="64"/>
                    <a:pt x="129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2" y="66"/>
                    <a:pt x="132" y="66"/>
                  </a:cubicBezTo>
                  <a:cubicBezTo>
                    <a:pt x="132" y="66"/>
                    <a:pt x="132" y="66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3" y="65"/>
                    <a:pt x="133" y="64"/>
                    <a:pt x="133" y="63"/>
                  </a:cubicBezTo>
                  <a:cubicBezTo>
                    <a:pt x="133" y="63"/>
                    <a:pt x="134" y="63"/>
                    <a:pt x="134" y="63"/>
                  </a:cubicBezTo>
                  <a:cubicBezTo>
                    <a:pt x="135" y="62"/>
                    <a:pt x="134" y="61"/>
                    <a:pt x="134" y="61"/>
                  </a:cubicBezTo>
                  <a:cubicBezTo>
                    <a:pt x="135" y="60"/>
                    <a:pt x="135" y="60"/>
                    <a:pt x="135" y="59"/>
                  </a:cubicBezTo>
                  <a:cubicBezTo>
                    <a:pt x="135" y="59"/>
                    <a:pt x="135" y="58"/>
                    <a:pt x="134" y="58"/>
                  </a:cubicBezTo>
                  <a:cubicBezTo>
                    <a:pt x="135" y="57"/>
                    <a:pt x="135" y="57"/>
                    <a:pt x="135" y="56"/>
                  </a:cubicBezTo>
                  <a:cubicBezTo>
                    <a:pt x="135" y="56"/>
                    <a:pt x="134" y="55"/>
                    <a:pt x="133" y="55"/>
                  </a:cubicBezTo>
                  <a:cubicBezTo>
                    <a:pt x="134" y="54"/>
                    <a:pt x="134" y="54"/>
                    <a:pt x="133" y="53"/>
                  </a:cubicBezTo>
                  <a:cubicBezTo>
                    <a:pt x="133" y="52"/>
                    <a:pt x="131" y="52"/>
                    <a:pt x="129" y="53"/>
                  </a:cubicBezTo>
                  <a:cubicBezTo>
                    <a:pt x="129" y="51"/>
                    <a:pt x="129" y="50"/>
                    <a:pt x="128" y="49"/>
                  </a:cubicBezTo>
                  <a:cubicBezTo>
                    <a:pt x="127" y="49"/>
                    <a:pt x="127" y="50"/>
                    <a:pt x="126" y="50"/>
                  </a:cubicBezTo>
                  <a:cubicBezTo>
                    <a:pt x="126" y="50"/>
                    <a:pt x="125" y="49"/>
                    <a:pt x="125" y="49"/>
                  </a:cubicBezTo>
                  <a:cubicBezTo>
                    <a:pt x="124" y="49"/>
                    <a:pt x="124" y="50"/>
                    <a:pt x="123" y="51"/>
                  </a:cubicBezTo>
                  <a:cubicBezTo>
                    <a:pt x="123" y="50"/>
                    <a:pt x="122" y="50"/>
                    <a:pt x="122" y="50"/>
                  </a:cubicBezTo>
                  <a:cubicBezTo>
                    <a:pt x="121" y="50"/>
                    <a:pt x="121" y="51"/>
                    <a:pt x="121" y="52"/>
                  </a:cubicBezTo>
                  <a:cubicBezTo>
                    <a:pt x="121" y="52"/>
                    <a:pt x="121" y="52"/>
                    <a:pt x="121" y="52"/>
                  </a:cubicBezTo>
                  <a:cubicBezTo>
                    <a:pt x="120" y="52"/>
                    <a:pt x="119" y="52"/>
                    <a:pt x="119" y="52"/>
                  </a:cubicBezTo>
                  <a:cubicBezTo>
                    <a:pt x="118" y="52"/>
                    <a:pt x="118" y="53"/>
                    <a:pt x="119" y="54"/>
                  </a:cubicBezTo>
                  <a:cubicBezTo>
                    <a:pt x="118" y="54"/>
                    <a:pt x="117" y="54"/>
                    <a:pt x="117" y="55"/>
                  </a:cubicBezTo>
                  <a:cubicBezTo>
                    <a:pt x="117" y="55"/>
                    <a:pt x="117" y="56"/>
                    <a:pt x="118" y="57"/>
                  </a:cubicBezTo>
                  <a:cubicBezTo>
                    <a:pt x="117" y="57"/>
                    <a:pt x="116" y="57"/>
                    <a:pt x="116" y="58"/>
                  </a:cubicBezTo>
                  <a:cubicBezTo>
                    <a:pt x="116" y="58"/>
                    <a:pt x="116" y="58"/>
                    <a:pt x="116" y="59"/>
                  </a:cubicBezTo>
                  <a:cubicBezTo>
                    <a:pt x="114" y="59"/>
                    <a:pt x="112" y="60"/>
                    <a:pt x="110" y="63"/>
                  </a:cubicBezTo>
                  <a:cubicBezTo>
                    <a:pt x="112" y="43"/>
                    <a:pt x="104" y="25"/>
                    <a:pt x="92" y="14"/>
                  </a:cubicBezTo>
                  <a:cubicBezTo>
                    <a:pt x="78" y="2"/>
                    <a:pt x="61" y="0"/>
                    <a:pt x="49" y="2"/>
                  </a:cubicBezTo>
                  <a:cubicBezTo>
                    <a:pt x="47" y="3"/>
                    <a:pt x="45" y="3"/>
                    <a:pt x="43" y="4"/>
                  </a:cubicBezTo>
                  <a:close/>
                  <a:moveTo>
                    <a:pt x="17" y="29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8"/>
                    <a:pt x="17" y="28"/>
                  </a:cubicBezTo>
                  <a:cubicBezTo>
                    <a:pt x="17" y="28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lose/>
                  <a:moveTo>
                    <a:pt x="39" y="42"/>
                  </a:move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lose/>
                  <a:moveTo>
                    <a:pt x="19" y="119"/>
                  </a:move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20" y="119"/>
                    <a:pt x="20" y="119"/>
                    <a:pt x="20" y="119"/>
                  </a:cubicBezTo>
                  <a:cubicBezTo>
                    <a:pt x="20" y="119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1"/>
                    <a:pt x="20" y="121"/>
                  </a:cubicBezTo>
                  <a:cubicBezTo>
                    <a:pt x="20" y="121"/>
                    <a:pt x="20" y="121"/>
                    <a:pt x="20" y="121"/>
                  </a:cubicBezTo>
                  <a:cubicBezTo>
                    <a:pt x="20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lose/>
                  <a:moveTo>
                    <a:pt x="64" y="180"/>
                  </a:moveTo>
                  <a:cubicBezTo>
                    <a:pt x="64" y="180"/>
                    <a:pt x="65" y="180"/>
                    <a:pt x="65" y="180"/>
                  </a:cubicBezTo>
                  <a:cubicBezTo>
                    <a:pt x="65" y="181"/>
                    <a:pt x="65" y="181"/>
                    <a:pt x="66" y="181"/>
                  </a:cubicBezTo>
                  <a:cubicBezTo>
                    <a:pt x="66" y="181"/>
                    <a:pt x="66" y="181"/>
                    <a:pt x="66" y="181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5" y="189"/>
                    <a:pt x="64" y="197"/>
                    <a:pt x="64" y="204"/>
                  </a:cubicBezTo>
                  <a:cubicBezTo>
                    <a:pt x="64" y="212"/>
                    <a:pt x="64" y="219"/>
                    <a:pt x="65" y="226"/>
                  </a:cubicBezTo>
                  <a:cubicBezTo>
                    <a:pt x="65" y="223"/>
                    <a:pt x="64" y="220"/>
                    <a:pt x="63" y="217"/>
                  </a:cubicBezTo>
                  <a:cubicBezTo>
                    <a:pt x="61" y="206"/>
                    <a:pt x="60" y="196"/>
                    <a:pt x="60" y="188"/>
                  </a:cubicBezTo>
                  <a:cubicBezTo>
                    <a:pt x="60" y="188"/>
                    <a:pt x="60" y="188"/>
                    <a:pt x="60" y="188"/>
                  </a:cubicBezTo>
                  <a:cubicBezTo>
                    <a:pt x="63" y="188"/>
                    <a:pt x="64" y="184"/>
                    <a:pt x="64" y="180"/>
                  </a:cubicBezTo>
                  <a:cubicBezTo>
                    <a:pt x="64" y="180"/>
                    <a:pt x="64" y="180"/>
                    <a:pt x="64" y="180"/>
                  </a:cubicBezTo>
                  <a:close/>
                  <a:moveTo>
                    <a:pt x="59" y="167"/>
                  </a:moveTo>
                  <a:cubicBezTo>
                    <a:pt x="59" y="167"/>
                    <a:pt x="59" y="167"/>
                    <a:pt x="59" y="167"/>
                  </a:cubicBezTo>
                  <a:cubicBezTo>
                    <a:pt x="59" y="167"/>
                    <a:pt x="59" y="167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60" y="168"/>
                    <a:pt x="60" y="168"/>
                  </a:cubicBezTo>
                  <a:cubicBezTo>
                    <a:pt x="60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7" y="169"/>
                    <a:pt x="57" y="169"/>
                  </a:cubicBezTo>
                  <a:cubicBezTo>
                    <a:pt x="57" y="169"/>
                    <a:pt x="57" y="169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8" y="168"/>
                    <a:pt x="57" y="168"/>
                    <a:pt x="58" y="168"/>
                  </a:cubicBezTo>
                  <a:cubicBezTo>
                    <a:pt x="58" y="168"/>
                    <a:pt x="58" y="168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9" y="167"/>
                  </a:cubicBezTo>
                  <a:cubicBezTo>
                    <a:pt x="59" y="167"/>
                    <a:pt x="59" y="167"/>
                    <a:pt x="59" y="167"/>
                  </a:cubicBezTo>
                  <a:close/>
                  <a:moveTo>
                    <a:pt x="104" y="128"/>
                  </a:move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lose/>
                  <a:moveTo>
                    <a:pt x="89" y="116"/>
                  </a:moveTo>
                  <a:cubicBezTo>
                    <a:pt x="96" y="129"/>
                    <a:pt x="89" y="146"/>
                    <a:pt x="79" y="159"/>
                  </a:cubicBezTo>
                  <a:cubicBezTo>
                    <a:pt x="78" y="160"/>
                    <a:pt x="77" y="161"/>
                    <a:pt x="77" y="162"/>
                  </a:cubicBezTo>
                  <a:cubicBezTo>
                    <a:pt x="76" y="161"/>
                    <a:pt x="75" y="161"/>
                    <a:pt x="74" y="161"/>
                  </a:cubicBezTo>
                  <a:cubicBezTo>
                    <a:pt x="75" y="159"/>
                    <a:pt x="75" y="158"/>
                    <a:pt x="75" y="157"/>
                  </a:cubicBezTo>
                  <a:cubicBezTo>
                    <a:pt x="74" y="156"/>
                    <a:pt x="72" y="155"/>
                    <a:pt x="71" y="156"/>
                  </a:cubicBezTo>
                  <a:cubicBezTo>
                    <a:pt x="71" y="155"/>
                    <a:pt x="71" y="154"/>
                    <a:pt x="70" y="153"/>
                  </a:cubicBezTo>
                  <a:cubicBezTo>
                    <a:pt x="70" y="140"/>
                    <a:pt x="72" y="124"/>
                    <a:pt x="81" y="111"/>
                  </a:cubicBezTo>
                  <a:cubicBezTo>
                    <a:pt x="82" y="110"/>
                    <a:pt x="82" y="109"/>
                    <a:pt x="83" y="108"/>
                  </a:cubicBezTo>
                  <a:cubicBezTo>
                    <a:pt x="85" y="110"/>
                    <a:pt x="87" y="113"/>
                    <a:pt x="89" y="116"/>
                  </a:cubicBezTo>
                  <a:close/>
                  <a:moveTo>
                    <a:pt x="126" y="59"/>
                  </a:move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29"/>
            <p:cNvSpPr>
              <a:spLocks noEditPoints="1"/>
            </p:cNvSpPr>
            <p:nvPr/>
          </p:nvSpPr>
          <p:spPr bwMode="auto">
            <a:xfrm>
              <a:off x="5909" y="1254"/>
              <a:ext cx="1392" cy="936"/>
            </a:xfrm>
            <a:custGeom>
              <a:gdLst>
                <a:gd fmla="*/ 124 w 257" name="T0"/>
                <a:gd fmla="*/ 19 h 173" name="T1"/>
                <a:gd fmla="*/ 115 w 257" name="T2"/>
                <a:gd fmla="*/ 1 h 173" name="T3"/>
                <a:gd fmla="*/ 112 w 257" name="T4"/>
                <a:gd fmla="*/ 18 h 173" name="T5"/>
                <a:gd fmla="*/ 109 w 257" name="T6"/>
                <a:gd fmla="*/ 21 h 173" name="T7"/>
                <a:gd fmla="*/ 110 w 257" name="T8"/>
                <a:gd fmla="*/ 30 h 173" name="T9"/>
                <a:gd fmla="*/ 115 w 257" name="T10"/>
                <a:gd fmla="*/ 35 h 173" name="T11"/>
                <a:gd fmla="*/ 28 w 257" name="T12"/>
                <a:gd fmla="*/ 68 h 173" name="T13"/>
                <a:gd fmla="*/ 11 w 257" name="T14"/>
                <a:gd fmla="*/ 43 h 173" name="T15"/>
                <a:gd fmla="*/ 10 w 257" name="T16"/>
                <a:gd fmla="*/ 70 h 173" name="T17"/>
                <a:gd fmla="*/ 20 w 257" name="T18"/>
                <a:gd fmla="*/ 76 h 173" name="T19"/>
                <a:gd fmla="*/ 30 w 257" name="T20"/>
                <a:gd fmla="*/ 85 h 173" name="T21"/>
                <a:gd fmla="*/ 39 w 257" name="T22"/>
                <a:gd fmla="*/ 105 h 173" name="T23"/>
                <a:gd fmla="*/ 38 w 257" name="T24"/>
                <a:gd fmla="*/ 129 h 173" name="T25"/>
                <a:gd fmla="*/ 48 w 257" name="T26"/>
                <a:gd fmla="*/ 126 h 173" name="T27"/>
                <a:gd fmla="*/ 69 w 257" name="T28"/>
                <a:gd fmla="*/ 142 h 173" name="T29"/>
                <a:gd fmla="*/ 80 w 257" name="T30"/>
                <a:gd fmla="*/ 141 h 173" name="T31"/>
                <a:gd fmla="*/ 72 w 257" name="T32"/>
                <a:gd fmla="*/ 133 h 173" name="T33"/>
                <a:gd fmla="*/ 58 w 257" name="T34"/>
                <a:gd fmla="*/ 130 h 173" name="T35"/>
                <a:gd fmla="*/ 73 w 257" name="T36"/>
                <a:gd fmla="*/ 124 h 173" name="T37"/>
                <a:gd fmla="*/ 58 w 257" name="T38"/>
                <a:gd fmla="*/ 124 h 173" name="T39"/>
                <a:gd fmla="*/ 43 w 257" name="T40"/>
                <a:gd fmla="*/ 83 h 173" name="T41"/>
                <a:gd fmla="*/ 51 w 257" name="T42"/>
                <a:gd fmla="*/ 80 h 173" name="T43"/>
                <a:gd fmla="*/ 115 w 257" name="T44"/>
                <a:gd fmla="*/ 38 h 173" name="T45"/>
                <a:gd fmla="*/ 158 w 257" name="T46"/>
                <a:gd fmla="*/ 54 h 173" name="T47"/>
                <a:gd fmla="*/ 64 w 257" name="T48"/>
                <a:gd fmla="*/ 105 h 173" name="T49"/>
                <a:gd fmla="*/ 63 w 257" name="T50"/>
                <a:gd fmla="*/ 114 h 173" name="T51"/>
                <a:gd fmla="*/ 85 w 257" name="T52"/>
                <a:gd fmla="*/ 126 h 173" name="T53"/>
                <a:gd fmla="*/ 87 w 257" name="T54"/>
                <a:gd fmla="*/ 134 h 173" name="T55"/>
                <a:gd fmla="*/ 112 w 257" name="T56"/>
                <a:gd fmla="*/ 129 h 173" name="T57"/>
                <a:gd fmla="*/ 92 w 257" name="T58"/>
                <a:gd fmla="*/ 121 h 173" name="T59"/>
                <a:gd fmla="*/ 86 w 257" name="T60"/>
                <a:gd fmla="*/ 78 h 173" name="T61"/>
                <a:gd fmla="*/ 89 w 257" name="T62"/>
                <a:gd fmla="*/ 83 h 173" name="T63"/>
                <a:gd fmla="*/ 95 w 257" name="T64"/>
                <a:gd fmla="*/ 73 h 173" name="T65"/>
                <a:gd fmla="*/ 93 w 257" name="T66"/>
                <a:gd fmla="*/ 70 h 173" name="T67"/>
                <a:gd fmla="*/ 100 w 257" name="T68"/>
                <a:gd fmla="*/ 64 h 173" name="T69"/>
                <a:gd fmla="*/ 153 w 257" name="T70"/>
                <a:gd fmla="*/ 56 h 173" name="T71"/>
                <a:gd fmla="*/ 159 w 257" name="T72"/>
                <a:gd fmla="*/ 80 h 173" name="T73"/>
                <a:gd fmla="*/ 168 w 257" name="T74"/>
                <a:gd fmla="*/ 78 h 173" name="T75"/>
                <a:gd fmla="*/ 236 w 257" name="T76"/>
                <a:gd fmla="*/ 123 h 173" name="T77"/>
                <a:gd fmla="*/ 116 w 257" name="T78"/>
                <a:gd fmla="*/ 11 h 173" name="T79"/>
                <a:gd fmla="*/ 117 w 257" name="T80"/>
                <a:gd fmla="*/ 10 h 173" name="T81"/>
                <a:gd fmla="*/ 117 w 257" name="T82"/>
                <a:gd fmla="*/ 11 h 173" name="T83"/>
                <a:gd fmla="*/ 119 w 257" name="T84"/>
                <a:gd fmla="*/ 22 h 173" name="T85"/>
                <a:gd fmla="*/ 17 w 257" name="T86"/>
                <a:gd fmla="*/ 58 h 173" name="T87"/>
                <a:gd fmla="*/ 18 w 257" name="T88"/>
                <a:gd fmla="*/ 59 h 173" name="T89"/>
                <a:gd fmla="*/ 75 w 257" name="T90"/>
                <a:gd fmla="*/ 139 h 173" name="T91"/>
                <a:gd fmla="*/ 74 w 257" name="T92"/>
                <a:gd fmla="*/ 139 h 173" name="T93"/>
                <a:gd fmla="*/ 65 w 257" name="T94"/>
                <a:gd fmla="*/ 126 h 173" name="T95"/>
                <a:gd fmla="*/ 65 w 257" name="T96"/>
                <a:gd fmla="*/ 125 h 173" name="T97"/>
                <a:gd fmla="*/ 65 w 257" name="T98"/>
                <a:gd fmla="*/ 126 h 173" name="T99"/>
                <a:gd fmla="*/ 99 w 257" name="T100"/>
                <a:gd fmla="*/ 127 h 173" name="T101"/>
                <a:gd fmla="*/ 98 w 257" name="T102"/>
                <a:gd fmla="*/ 128 h 173" name="T103"/>
                <a:gd fmla="*/ 91 w 257" name="T104"/>
                <a:gd fmla="*/ 76 h 173" name="T105"/>
                <a:gd fmla="*/ 91 w 257" name="T106"/>
                <a:gd fmla="*/ 77 h 173" name="T107"/>
                <a:gd fmla="*/ 91 w 257" name="T108"/>
                <a:gd fmla="*/ 76 h 173" name="T109"/>
                <a:gd fmla="*/ 160 w 257" name="T110"/>
                <a:gd fmla="*/ 68 h 173" name="T111"/>
                <a:gd fmla="*/ 159 w 257" name="T112"/>
                <a:gd fmla="*/ 67 h 173" name="T113"/>
                <a:gd fmla="*/ 248 w 257" name="T114"/>
                <a:gd fmla="*/ 158 h 173" name="T115"/>
                <a:gd fmla="*/ 246 w 257" name="T116"/>
                <a:gd fmla="*/ 147 h 173" name="T117"/>
                <a:gd fmla="*/ 247 w 257" name="T118"/>
                <a:gd fmla="*/ 143 h 173" name="T119"/>
                <a:gd fmla="*/ 217 w 257" name="T120"/>
                <a:gd fmla="*/ 141 h 173" name="T121"/>
                <a:gd fmla="*/ 217 w 257" name="T122"/>
                <a:gd fmla="*/ 134 h 173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73" w="257">
                  <a:moveTo>
                    <a:pt x="240" y="121"/>
                  </a:moveTo>
                  <a:cubicBezTo>
                    <a:pt x="239" y="120"/>
                    <a:pt x="239" y="119"/>
                    <a:pt x="239" y="119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38" y="117"/>
                    <a:pt x="238" y="117"/>
                    <a:pt x="237" y="117"/>
                  </a:cubicBezTo>
                  <a:cubicBezTo>
                    <a:pt x="233" y="110"/>
                    <a:pt x="226" y="102"/>
                    <a:pt x="218" y="92"/>
                  </a:cubicBezTo>
                  <a:cubicBezTo>
                    <a:pt x="207" y="81"/>
                    <a:pt x="194" y="68"/>
                    <a:pt x="177" y="57"/>
                  </a:cubicBezTo>
                  <a:cubicBezTo>
                    <a:pt x="170" y="52"/>
                    <a:pt x="162" y="48"/>
                    <a:pt x="153" y="44"/>
                  </a:cubicBezTo>
                  <a:cubicBezTo>
                    <a:pt x="150" y="42"/>
                    <a:pt x="146" y="40"/>
                    <a:pt x="143" y="38"/>
                  </a:cubicBezTo>
                  <a:cubicBezTo>
                    <a:pt x="133" y="32"/>
                    <a:pt x="124" y="27"/>
                    <a:pt x="119" y="22"/>
                  </a:cubicBezTo>
                  <a:cubicBezTo>
                    <a:pt x="119" y="22"/>
                    <a:pt x="119" y="21"/>
                    <a:pt x="118" y="21"/>
                  </a:cubicBezTo>
                  <a:cubicBezTo>
                    <a:pt x="118" y="21"/>
                    <a:pt x="119" y="20"/>
                    <a:pt x="119" y="20"/>
                  </a:cubicBezTo>
                  <a:cubicBezTo>
                    <a:pt x="119" y="21"/>
                    <a:pt x="120" y="21"/>
                    <a:pt x="121" y="21"/>
                  </a:cubicBezTo>
                  <a:cubicBezTo>
                    <a:pt x="121" y="21"/>
                    <a:pt x="122" y="20"/>
                    <a:pt x="122" y="19"/>
                  </a:cubicBezTo>
                  <a:cubicBezTo>
                    <a:pt x="123" y="19"/>
                    <a:pt x="124" y="19"/>
                    <a:pt x="124" y="19"/>
                  </a:cubicBezTo>
                  <a:cubicBezTo>
                    <a:pt x="125" y="19"/>
                    <a:pt x="125" y="18"/>
                    <a:pt x="124" y="17"/>
                  </a:cubicBezTo>
                  <a:cubicBezTo>
                    <a:pt x="125" y="17"/>
                    <a:pt x="126" y="17"/>
                    <a:pt x="127" y="16"/>
                  </a:cubicBezTo>
                  <a:cubicBezTo>
                    <a:pt x="127" y="15"/>
                    <a:pt x="126" y="13"/>
                    <a:pt x="124" y="12"/>
                  </a:cubicBezTo>
                  <a:cubicBezTo>
                    <a:pt x="126" y="11"/>
                    <a:pt x="128" y="10"/>
                    <a:pt x="128" y="9"/>
                  </a:cubicBezTo>
                  <a:cubicBezTo>
                    <a:pt x="128" y="8"/>
                    <a:pt x="127" y="8"/>
                    <a:pt x="126" y="7"/>
                  </a:cubicBezTo>
                  <a:cubicBezTo>
                    <a:pt x="127" y="6"/>
                    <a:pt x="127" y="6"/>
                    <a:pt x="127" y="5"/>
                  </a:cubicBezTo>
                  <a:cubicBezTo>
                    <a:pt x="126" y="5"/>
                    <a:pt x="125" y="4"/>
                    <a:pt x="124" y="4"/>
                  </a:cubicBezTo>
                  <a:cubicBezTo>
                    <a:pt x="125" y="3"/>
                    <a:pt x="125" y="3"/>
                    <a:pt x="124" y="2"/>
                  </a:cubicBezTo>
                  <a:cubicBezTo>
                    <a:pt x="124" y="2"/>
                    <a:pt x="123" y="2"/>
                    <a:pt x="122" y="2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22" y="1"/>
                    <a:pt x="121" y="0"/>
                    <a:pt x="121" y="0"/>
                  </a:cubicBezTo>
                  <a:cubicBezTo>
                    <a:pt x="120" y="0"/>
                    <a:pt x="119" y="0"/>
                    <a:pt x="119" y="1"/>
                  </a:cubicBezTo>
                  <a:cubicBezTo>
                    <a:pt x="118" y="0"/>
                    <a:pt x="118" y="0"/>
                    <a:pt x="117" y="0"/>
                  </a:cubicBezTo>
                  <a:cubicBezTo>
                    <a:pt x="116" y="0"/>
                    <a:pt x="116" y="0"/>
                    <a:pt x="115" y="1"/>
                  </a:cubicBezTo>
                  <a:cubicBezTo>
                    <a:pt x="115" y="0"/>
                    <a:pt x="114" y="0"/>
                    <a:pt x="113" y="0"/>
                  </a:cubicBezTo>
                  <a:cubicBezTo>
                    <a:pt x="113" y="0"/>
                    <a:pt x="112" y="1"/>
                    <a:pt x="112" y="2"/>
                  </a:cubicBezTo>
                  <a:cubicBezTo>
                    <a:pt x="111" y="2"/>
                    <a:pt x="110" y="2"/>
                    <a:pt x="110" y="2"/>
                  </a:cubicBezTo>
                  <a:cubicBezTo>
                    <a:pt x="109" y="3"/>
                    <a:pt x="109" y="3"/>
                    <a:pt x="109" y="4"/>
                  </a:cubicBezTo>
                  <a:cubicBezTo>
                    <a:pt x="109" y="4"/>
                    <a:pt x="108" y="5"/>
                    <a:pt x="107" y="5"/>
                  </a:cubicBezTo>
                  <a:cubicBezTo>
                    <a:pt x="107" y="6"/>
                    <a:pt x="108" y="8"/>
                    <a:pt x="110" y="9"/>
                  </a:cubicBezTo>
                  <a:cubicBezTo>
                    <a:pt x="108" y="10"/>
                    <a:pt x="106" y="11"/>
                    <a:pt x="106" y="13"/>
                  </a:cubicBezTo>
                  <a:cubicBezTo>
                    <a:pt x="106" y="13"/>
                    <a:pt x="107" y="14"/>
                    <a:pt x="108" y="14"/>
                  </a:cubicBezTo>
                  <a:cubicBezTo>
                    <a:pt x="107" y="15"/>
                    <a:pt x="107" y="16"/>
                    <a:pt x="107" y="16"/>
                  </a:cubicBezTo>
                  <a:cubicBezTo>
                    <a:pt x="108" y="17"/>
                    <a:pt x="110" y="17"/>
                    <a:pt x="112" y="16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2" y="16"/>
                    <a:pt x="112" y="16"/>
                    <a:pt x="112" y="17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2" y="17"/>
                    <a:pt x="112" y="17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3" y="20"/>
                    <a:pt x="113" y="20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1"/>
                    <a:pt x="112" y="21"/>
                    <a:pt x="112" y="21"/>
                  </a:cubicBezTo>
                  <a:cubicBezTo>
                    <a:pt x="111" y="20"/>
                    <a:pt x="109" y="21"/>
                    <a:pt x="109" y="21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7" y="23"/>
                    <a:pt x="106" y="24"/>
                    <a:pt x="106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5"/>
                    <a:pt x="105" y="26"/>
                    <a:pt x="105" y="26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5" y="26"/>
                    <a:pt x="104" y="28"/>
                    <a:pt x="104" y="28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9"/>
                    <a:pt x="103" y="30"/>
                    <a:pt x="103" y="30"/>
                  </a:cubicBezTo>
                  <a:cubicBezTo>
                    <a:pt x="104" y="30"/>
                    <a:pt x="105" y="30"/>
                    <a:pt x="106" y="30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6" y="30"/>
                    <a:pt x="108" y="30"/>
                    <a:pt x="108" y="30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08" y="30"/>
                    <a:pt x="109" y="30"/>
                    <a:pt x="110" y="30"/>
                  </a:cubicBezTo>
                  <a:cubicBezTo>
                    <a:pt x="110" y="31"/>
                    <a:pt x="110" y="31"/>
                    <a:pt x="110" y="31"/>
                  </a:cubicBezTo>
                  <a:cubicBezTo>
                    <a:pt x="110" y="31"/>
                    <a:pt x="111" y="31"/>
                    <a:pt x="112" y="31"/>
                  </a:cubicBezTo>
                  <a:cubicBezTo>
                    <a:pt x="112" y="31"/>
                    <a:pt x="112" y="31"/>
                    <a:pt x="113" y="30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3" y="31"/>
                    <a:pt x="114" y="30"/>
                    <a:pt x="114" y="29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29"/>
                    <a:pt x="115" y="28"/>
                    <a:pt x="115" y="27"/>
                  </a:cubicBezTo>
                  <a:cubicBezTo>
                    <a:pt x="115" y="27"/>
                    <a:pt x="115" y="26"/>
                    <a:pt x="115" y="26"/>
                  </a:cubicBezTo>
                  <a:cubicBezTo>
                    <a:pt x="114" y="25"/>
                    <a:pt x="113" y="25"/>
                    <a:pt x="112" y="26"/>
                  </a:cubicBezTo>
                  <a:cubicBezTo>
                    <a:pt x="112" y="25"/>
                    <a:pt x="116" y="24"/>
                    <a:pt x="120" y="26"/>
                  </a:cubicBezTo>
                  <a:cubicBezTo>
                    <a:pt x="122" y="27"/>
                    <a:pt x="123" y="27"/>
                    <a:pt x="125" y="28"/>
                  </a:cubicBezTo>
                  <a:cubicBezTo>
                    <a:pt x="129" y="32"/>
                    <a:pt x="135" y="36"/>
                    <a:pt x="142" y="39"/>
                  </a:cubicBezTo>
                  <a:cubicBezTo>
                    <a:pt x="143" y="40"/>
                    <a:pt x="144" y="40"/>
                    <a:pt x="144" y="41"/>
                  </a:cubicBezTo>
                  <a:cubicBezTo>
                    <a:pt x="135" y="38"/>
                    <a:pt x="125" y="36"/>
                    <a:pt x="115" y="35"/>
                  </a:cubicBezTo>
                  <a:cubicBezTo>
                    <a:pt x="103" y="35"/>
                    <a:pt x="92" y="36"/>
                    <a:pt x="82" y="39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0" y="39"/>
                    <a:pt x="80" y="39"/>
                    <a:pt x="79" y="39"/>
                  </a:cubicBezTo>
                  <a:cubicBezTo>
                    <a:pt x="78" y="40"/>
                    <a:pt x="78" y="40"/>
                    <a:pt x="77" y="40"/>
                  </a:cubicBezTo>
                  <a:cubicBezTo>
                    <a:pt x="69" y="43"/>
                    <a:pt x="62" y="47"/>
                    <a:pt x="56" y="52"/>
                  </a:cubicBezTo>
                  <a:cubicBezTo>
                    <a:pt x="54" y="53"/>
                    <a:pt x="53" y="54"/>
                    <a:pt x="51" y="56"/>
                  </a:cubicBezTo>
                  <a:cubicBezTo>
                    <a:pt x="45" y="61"/>
                    <a:pt x="40" y="66"/>
                    <a:pt x="35" y="70"/>
                  </a:cubicBezTo>
                  <a:cubicBezTo>
                    <a:pt x="31" y="75"/>
                    <a:pt x="25" y="78"/>
                    <a:pt x="20" y="75"/>
                  </a:cubicBezTo>
                  <a:cubicBezTo>
                    <a:pt x="20" y="75"/>
                    <a:pt x="19" y="75"/>
                    <a:pt x="19" y="75"/>
                  </a:cubicBezTo>
                  <a:cubicBezTo>
                    <a:pt x="19" y="74"/>
                    <a:pt x="19" y="74"/>
                    <a:pt x="20" y="73"/>
                  </a:cubicBezTo>
                  <a:cubicBezTo>
                    <a:pt x="21" y="74"/>
                    <a:pt x="22" y="74"/>
                    <a:pt x="23" y="74"/>
                  </a:cubicBezTo>
                  <a:cubicBezTo>
                    <a:pt x="24" y="74"/>
                    <a:pt x="24" y="73"/>
                    <a:pt x="24" y="71"/>
                  </a:cubicBezTo>
                  <a:cubicBezTo>
                    <a:pt x="26" y="72"/>
                    <a:pt x="27" y="72"/>
                    <a:pt x="28" y="71"/>
                  </a:cubicBezTo>
                  <a:cubicBezTo>
                    <a:pt x="29" y="71"/>
                    <a:pt x="29" y="69"/>
                    <a:pt x="28" y="68"/>
                  </a:cubicBezTo>
                  <a:cubicBezTo>
                    <a:pt x="30" y="68"/>
                    <a:pt x="31" y="68"/>
                    <a:pt x="32" y="67"/>
                  </a:cubicBezTo>
                  <a:cubicBezTo>
                    <a:pt x="32" y="65"/>
                    <a:pt x="31" y="62"/>
                    <a:pt x="28" y="60"/>
                  </a:cubicBezTo>
                  <a:cubicBezTo>
                    <a:pt x="31" y="59"/>
                    <a:pt x="34" y="57"/>
                    <a:pt x="33" y="56"/>
                  </a:cubicBezTo>
                  <a:cubicBezTo>
                    <a:pt x="33" y="55"/>
                    <a:pt x="32" y="54"/>
                    <a:pt x="31" y="53"/>
                  </a:cubicBezTo>
                  <a:cubicBezTo>
                    <a:pt x="32" y="52"/>
                    <a:pt x="32" y="51"/>
                    <a:pt x="32" y="50"/>
                  </a:cubicBezTo>
                  <a:cubicBezTo>
                    <a:pt x="31" y="49"/>
                    <a:pt x="30" y="49"/>
                    <a:pt x="28" y="49"/>
                  </a:cubicBezTo>
                  <a:cubicBezTo>
                    <a:pt x="29" y="48"/>
                    <a:pt x="29" y="46"/>
                    <a:pt x="28" y="46"/>
                  </a:cubicBezTo>
                  <a:cubicBezTo>
                    <a:pt x="27" y="45"/>
                    <a:pt x="26" y="45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4"/>
                    <a:pt x="24" y="43"/>
                    <a:pt x="23" y="43"/>
                  </a:cubicBezTo>
                  <a:cubicBezTo>
                    <a:pt x="22" y="42"/>
                    <a:pt x="21" y="43"/>
                    <a:pt x="20" y="44"/>
                  </a:cubicBezTo>
                  <a:cubicBezTo>
                    <a:pt x="19" y="43"/>
                    <a:pt x="18" y="42"/>
                    <a:pt x="17" y="42"/>
                  </a:cubicBezTo>
                  <a:cubicBezTo>
                    <a:pt x="16" y="42"/>
                    <a:pt x="15" y="43"/>
                    <a:pt x="15" y="44"/>
                  </a:cubicBezTo>
                  <a:cubicBezTo>
                    <a:pt x="13" y="43"/>
                    <a:pt x="12" y="42"/>
                    <a:pt x="11" y="43"/>
                  </a:cubicBezTo>
                  <a:cubicBezTo>
                    <a:pt x="10" y="43"/>
                    <a:pt x="10" y="44"/>
                    <a:pt x="10" y="46"/>
                  </a:cubicBezTo>
                  <a:cubicBezTo>
                    <a:pt x="8" y="45"/>
                    <a:pt x="7" y="45"/>
                    <a:pt x="6" y="46"/>
                  </a:cubicBezTo>
                  <a:cubicBezTo>
                    <a:pt x="6" y="46"/>
                    <a:pt x="5" y="48"/>
                    <a:pt x="6" y="49"/>
                  </a:cubicBezTo>
                  <a:cubicBezTo>
                    <a:pt x="4" y="49"/>
                    <a:pt x="3" y="49"/>
                    <a:pt x="3" y="50"/>
                  </a:cubicBezTo>
                  <a:cubicBezTo>
                    <a:pt x="2" y="52"/>
                    <a:pt x="3" y="54"/>
                    <a:pt x="6" y="57"/>
                  </a:cubicBezTo>
                  <a:cubicBezTo>
                    <a:pt x="3" y="58"/>
                    <a:pt x="0" y="60"/>
                    <a:pt x="1" y="61"/>
                  </a:cubicBezTo>
                  <a:cubicBezTo>
                    <a:pt x="1" y="62"/>
                    <a:pt x="2" y="63"/>
                    <a:pt x="3" y="64"/>
                  </a:cubicBezTo>
                  <a:cubicBezTo>
                    <a:pt x="2" y="65"/>
                    <a:pt x="2" y="66"/>
                    <a:pt x="3" y="67"/>
                  </a:cubicBezTo>
                  <a:cubicBezTo>
                    <a:pt x="4" y="68"/>
                    <a:pt x="7" y="68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8"/>
                    <a:pt x="10" y="68"/>
                    <a:pt x="10" y="68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10" y="69"/>
                    <a:pt x="10" y="70"/>
                    <a:pt x="10" y="70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2"/>
                    <a:pt x="10" y="72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0" y="72"/>
                    <a:pt x="10" y="73"/>
                    <a:pt x="10" y="73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73"/>
                    <a:pt x="10" y="73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2" y="74"/>
                    <a:pt x="13" y="74"/>
                    <a:pt x="15" y="73"/>
                  </a:cubicBezTo>
                  <a:cubicBezTo>
                    <a:pt x="15" y="74"/>
                    <a:pt x="16" y="75"/>
                    <a:pt x="17" y="75"/>
                  </a:cubicBezTo>
                  <a:cubicBezTo>
                    <a:pt x="17" y="75"/>
                    <a:pt x="18" y="75"/>
                    <a:pt x="18" y="75"/>
                  </a:cubicBezTo>
                  <a:cubicBezTo>
                    <a:pt x="19" y="75"/>
                    <a:pt x="19" y="76"/>
                    <a:pt x="20" y="76"/>
                  </a:cubicBezTo>
                  <a:cubicBezTo>
                    <a:pt x="25" y="79"/>
                    <a:pt x="31" y="76"/>
                    <a:pt x="36" y="71"/>
                  </a:cubicBezTo>
                  <a:cubicBezTo>
                    <a:pt x="40" y="68"/>
                    <a:pt x="43" y="65"/>
                    <a:pt x="47" y="62"/>
                  </a:cubicBezTo>
                  <a:cubicBezTo>
                    <a:pt x="43" y="68"/>
                    <a:pt x="40" y="74"/>
                    <a:pt x="38" y="81"/>
                  </a:cubicBezTo>
                  <a:cubicBezTo>
                    <a:pt x="38" y="80"/>
                    <a:pt x="38" y="80"/>
                    <a:pt x="38" y="80"/>
                  </a:cubicBezTo>
                  <a:cubicBezTo>
                    <a:pt x="38" y="80"/>
                    <a:pt x="37" y="80"/>
                    <a:pt x="36" y="80"/>
                  </a:cubicBezTo>
                  <a:cubicBezTo>
                    <a:pt x="35" y="81"/>
                    <a:pt x="34" y="84"/>
                    <a:pt x="34" y="85"/>
                  </a:cubicBezTo>
                  <a:cubicBezTo>
                    <a:pt x="34" y="84"/>
                    <a:pt x="35" y="81"/>
                    <a:pt x="35" y="79"/>
                  </a:cubicBezTo>
                  <a:cubicBezTo>
                    <a:pt x="35" y="79"/>
                    <a:pt x="34" y="79"/>
                    <a:pt x="34" y="79"/>
                  </a:cubicBezTo>
                  <a:cubicBezTo>
                    <a:pt x="32" y="78"/>
                    <a:pt x="31" y="80"/>
                    <a:pt x="31" y="80"/>
                  </a:cubicBezTo>
                  <a:cubicBezTo>
                    <a:pt x="32" y="80"/>
                    <a:pt x="32" y="80"/>
                    <a:pt x="32" y="80"/>
                  </a:cubicBezTo>
                  <a:cubicBezTo>
                    <a:pt x="30" y="80"/>
                    <a:pt x="30" y="82"/>
                    <a:pt x="30" y="82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9" y="82"/>
                    <a:pt x="29" y="83"/>
                    <a:pt x="29" y="83"/>
                  </a:cubicBezTo>
                  <a:cubicBezTo>
                    <a:pt x="29" y="84"/>
                    <a:pt x="30" y="85"/>
                    <a:pt x="30" y="85"/>
                  </a:cubicBezTo>
                  <a:cubicBezTo>
                    <a:pt x="30" y="85"/>
                    <a:pt x="30" y="85"/>
                    <a:pt x="30" y="85"/>
                  </a:cubicBezTo>
                  <a:cubicBezTo>
                    <a:pt x="30" y="86"/>
                    <a:pt x="30" y="87"/>
                    <a:pt x="30" y="87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0" y="87"/>
                    <a:pt x="31" y="89"/>
                    <a:pt x="31" y="89"/>
                  </a:cubicBezTo>
                  <a:cubicBezTo>
                    <a:pt x="31" y="88"/>
                    <a:pt x="31" y="88"/>
                    <a:pt x="31" y="88"/>
                  </a:cubicBezTo>
                  <a:cubicBezTo>
                    <a:pt x="31" y="90"/>
                    <a:pt x="31" y="91"/>
                    <a:pt x="31" y="91"/>
                  </a:cubicBezTo>
                  <a:cubicBezTo>
                    <a:pt x="32" y="91"/>
                    <a:pt x="33" y="90"/>
                    <a:pt x="34" y="89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5" y="89"/>
                    <a:pt x="35" y="88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6" y="88"/>
                    <a:pt x="37" y="87"/>
                  </a:cubicBezTo>
                  <a:cubicBezTo>
                    <a:pt x="37" y="88"/>
                    <a:pt x="37" y="88"/>
                    <a:pt x="37" y="88"/>
                  </a:cubicBezTo>
                  <a:cubicBezTo>
                    <a:pt x="37" y="88"/>
                    <a:pt x="37" y="88"/>
                    <a:pt x="37" y="87"/>
                  </a:cubicBezTo>
                  <a:cubicBezTo>
                    <a:pt x="37" y="94"/>
                    <a:pt x="37" y="100"/>
                    <a:pt x="39" y="105"/>
                  </a:cubicBezTo>
                  <a:cubicBezTo>
                    <a:pt x="41" y="112"/>
                    <a:pt x="44" y="118"/>
                    <a:pt x="47" y="123"/>
                  </a:cubicBezTo>
                  <a:cubicBezTo>
                    <a:pt x="47" y="123"/>
                    <a:pt x="47" y="122"/>
                    <a:pt x="47" y="122"/>
                  </a:cubicBezTo>
                  <a:cubicBezTo>
                    <a:pt x="47" y="122"/>
                    <a:pt x="46" y="122"/>
                    <a:pt x="46" y="123"/>
                  </a:cubicBezTo>
                  <a:cubicBezTo>
                    <a:pt x="45" y="124"/>
                    <a:pt x="43" y="129"/>
                    <a:pt x="42" y="129"/>
                  </a:cubicBezTo>
                  <a:cubicBezTo>
                    <a:pt x="43" y="129"/>
                    <a:pt x="45" y="124"/>
                    <a:pt x="44" y="122"/>
                  </a:cubicBezTo>
                  <a:cubicBezTo>
                    <a:pt x="44" y="122"/>
                    <a:pt x="43" y="122"/>
                    <a:pt x="43" y="122"/>
                  </a:cubicBezTo>
                  <a:cubicBezTo>
                    <a:pt x="41" y="122"/>
                    <a:pt x="40" y="123"/>
                    <a:pt x="40" y="123"/>
                  </a:cubicBezTo>
                  <a:cubicBezTo>
                    <a:pt x="41" y="124"/>
                    <a:pt x="41" y="124"/>
                    <a:pt x="41" y="124"/>
                  </a:cubicBezTo>
                  <a:cubicBezTo>
                    <a:pt x="40" y="124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7"/>
                    <a:pt x="39" y="128"/>
                    <a:pt x="39" y="128"/>
                  </a:cubicBezTo>
                  <a:cubicBezTo>
                    <a:pt x="39" y="128"/>
                    <a:pt x="39" y="128"/>
                    <a:pt x="39" y="128"/>
                  </a:cubicBezTo>
                  <a:cubicBezTo>
                    <a:pt x="39" y="128"/>
                    <a:pt x="38" y="129"/>
                    <a:pt x="38" y="129"/>
                  </a:cubicBezTo>
                  <a:cubicBezTo>
                    <a:pt x="38" y="129"/>
                    <a:pt x="38" y="129"/>
                    <a:pt x="39" y="129"/>
                  </a:cubicBezTo>
                  <a:cubicBezTo>
                    <a:pt x="38" y="130"/>
                    <a:pt x="37" y="131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6" y="131"/>
                    <a:pt x="34" y="132"/>
                    <a:pt x="34" y="132"/>
                  </a:cubicBezTo>
                  <a:cubicBezTo>
                    <a:pt x="34" y="132"/>
                    <a:pt x="36" y="133"/>
                    <a:pt x="38" y="133"/>
                  </a:cubicBezTo>
                  <a:cubicBezTo>
                    <a:pt x="37" y="133"/>
                    <a:pt x="37" y="133"/>
                    <a:pt x="37" y="134"/>
                  </a:cubicBezTo>
                  <a:cubicBezTo>
                    <a:pt x="37" y="134"/>
                    <a:pt x="39" y="134"/>
                    <a:pt x="40" y="134"/>
                  </a:cubicBezTo>
                  <a:cubicBezTo>
                    <a:pt x="40" y="134"/>
                    <a:pt x="40" y="134"/>
                    <a:pt x="39" y="134"/>
                  </a:cubicBezTo>
                  <a:cubicBezTo>
                    <a:pt x="39" y="134"/>
                    <a:pt x="42" y="134"/>
                    <a:pt x="43" y="133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42" y="134"/>
                    <a:pt x="45" y="134"/>
                    <a:pt x="46" y="132"/>
                  </a:cubicBezTo>
                  <a:cubicBezTo>
                    <a:pt x="46" y="132"/>
                    <a:pt x="47" y="131"/>
                    <a:pt x="48" y="130"/>
                  </a:cubicBezTo>
                  <a:cubicBezTo>
                    <a:pt x="48" y="130"/>
                    <a:pt x="48" y="130"/>
                    <a:pt x="48" y="130"/>
                  </a:cubicBezTo>
                  <a:cubicBezTo>
                    <a:pt x="48" y="130"/>
                    <a:pt x="49" y="127"/>
                    <a:pt x="48" y="126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49" y="125"/>
                    <a:pt x="49" y="125"/>
                    <a:pt x="49" y="124"/>
                  </a:cubicBezTo>
                  <a:cubicBezTo>
                    <a:pt x="53" y="129"/>
                    <a:pt x="57" y="132"/>
                    <a:pt x="60" y="134"/>
                  </a:cubicBezTo>
                  <a:cubicBezTo>
                    <a:pt x="63" y="136"/>
                    <a:pt x="66" y="137"/>
                    <a:pt x="68" y="138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8" y="139"/>
                    <a:pt x="69" y="140"/>
                    <a:pt x="70" y="140"/>
                  </a:cubicBezTo>
                  <a:cubicBezTo>
                    <a:pt x="70" y="140"/>
                    <a:pt x="70" y="141"/>
                    <a:pt x="70" y="141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69" y="141"/>
                    <a:pt x="69" y="141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70" y="143"/>
                    <a:pt x="70" y="143"/>
                  </a:cubicBezTo>
                  <a:cubicBezTo>
                    <a:pt x="70" y="144"/>
                    <a:pt x="70" y="144"/>
                    <a:pt x="71" y="145"/>
                  </a:cubicBezTo>
                  <a:cubicBezTo>
                    <a:pt x="71" y="145"/>
                    <a:pt x="71" y="145"/>
                    <a:pt x="72" y="145"/>
                  </a:cubicBezTo>
                  <a:cubicBezTo>
                    <a:pt x="72" y="145"/>
                    <a:pt x="72" y="146"/>
                    <a:pt x="73" y="146"/>
                  </a:cubicBezTo>
                  <a:cubicBezTo>
                    <a:pt x="73" y="146"/>
                    <a:pt x="73" y="146"/>
                    <a:pt x="74" y="145"/>
                  </a:cubicBezTo>
                  <a:cubicBezTo>
                    <a:pt x="74" y="146"/>
                    <a:pt x="74" y="146"/>
                    <a:pt x="75" y="146"/>
                  </a:cubicBezTo>
                  <a:cubicBezTo>
                    <a:pt x="75" y="146"/>
                    <a:pt x="76" y="146"/>
                    <a:pt x="76" y="145"/>
                  </a:cubicBezTo>
                  <a:cubicBezTo>
                    <a:pt x="76" y="145"/>
                    <a:pt x="77" y="145"/>
                    <a:pt x="77" y="145"/>
                  </a:cubicBezTo>
                  <a:cubicBezTo>
                    <a:pt x="78" y="145"/>
                    <a:pt x="78" y="144"/>
                    <a:pt x="77" y="142"/>
                  </a:cubicBezTo>
                  <a:cubicBezTo>
                    <a:pt x="79" y="143"/>
                    <a:pt x="80" y="143"/>
                    <a:pt x="80" y="142"/>
                  </a:cubicBezTo>
                  <a:cubicBezTo>
                    <a:pt x="81" y="142"/>
                    <a:pt x="81" y="141"/>
                    <a:pt x="80" y="141"/>
                  </a:cubicBezTo>
                  <a:cubicBezTo>
                    <a:pt x="81" y="141"/>
                    <a:pt x="81" y="140"/>
                    <a:pt x="81" y="140"/>
                  </a:cubicBezTo>
                  <a:cubicBezTo>
                    <a:pt x="81" y="140"/>
                    <a:pt x="81" y="139"/>
                    <a:pt x="80" y="139"/>
                  </a:cubicBezTo>
                  <a:cubicBezTo>
                    <a:pt x="81" y="138"/>
                    <a:pt x="81" y="138"/>
                    <a:pt x="81" y="138"/>
                  </a:cubicBezTo>
                  <a:cubicBezTo>
                    <a:pt x="81" y="137"/>
                    <a:pt x="81" y="137"/>
                    <a:pt x="80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80" y="136"/>
                    <a:pt x="80" y="136"/>
                  </a:cubicBezTo>
                  <a:cubicBezTo>
                    <a:pt x="80" y="135"/>
                    <a:pt x="79" y="135"/>
                    <a:pt x="79" y="135"/>
                  </a:cubicBezTo>
                  <a:cubicBezTo>
                    <a:pt x="79" y="135"/>
                    <a:pt x="79" y="134"/>
                    <a:pt x="78" y="134"/>
                  </a:cubicBezTo>
                  <a:cubicBezTo>
                    <a:pt x="78" y="134"/>
                    <a:pt x="78" y="134"/>
                    <a:pt x="77" y="134"/>
                  </a:cubicBezTo>
                  <a:cubicBezTo>
                    <a:pt x="77" y="133"/>
                    <a:pt x="77" y="133"/>
                    <a:pt x="76" y="133"/>
                  </a:cubicBezTo>
                  <a:cubicBezTo>
                    <a:pt x="76" y="133"/>
                    <a:pt x="76" y="133"/>
                    <a:pt x="75" y="133"/>
                  </a:cubicBezTo>
                  <a:cubicBezTo>
                    <a:pt x="75" y="133"/>
                    <a:pt x="74" y="133"/>
                    <a:pt x="74" y="133"/>
                  </a:cubicBezTo>
                  <a:cubicBezTo>
                    <a:pt x="74" y="133"/>
                    <a:pt x="73" y="133"/>
                    <a:pt x="73" y="133"/>
                  </a:cubicBezTo>
                  <a:cubicBezTo>
                    <a:pt x="73" y="133"/>
                    <a:pt x="72" y="133"/>
                    <a:pt x="72" y="133"/>
                  </a:cubicBezTo>
                  <a:cubicBezTo>
                    <a:pt x="71" y="133"/>
                    <a:pt x="71" y="135"/>
                    <a:pt x="71" y="136"/>
                  </a:cubicBezTo>
                  <a:cubicBezTo>
                    <a:pt x="70" y="136"/>
                    <a:pt x="69" y="136"/>
                    <a:pt x="69" y="136"/>
                  </a:cubicBezTo>
                  <a:cubicBezTo>
                    <a:pt x="68" y="137"/>
                    <a:pt x="68" y="137"/>
                    <a:pt x="69" y="138"/>
                  </a:cubicBezTo>
                  <a:cubicBezTo>
                    <a:pt x="69" y="138"/>
                    <a:pt x="69" y="138"/>
                    <a:pt x="68" y="138"/>
                  </a:cubicBezTo>
                  <a:cubicBezTo>
                    <a:pt x="66" y="137"/>
                    <a:pt x="64" y="136"/>
                    <a:pt x="61" y="134"/>
                  </a:cubicBezTo>
                  <a:cubicBezTo>
                    <a:pt x="57" y="131"/>
                    <a:pt x="52" y="127"/>
                    <a:pt x="48" y="121"/>
                  </a:cubicBezTo>
                  <a:cubicBezTo>
                    <a:pt x="51" y="125"/>
                    <a:pt x="55" y="128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1"/>
                    <a:pt x="59" y="131"/>
                    <a:pt x="60" y="131"/>
                  </a:cubicBezTo>
                  <a:cubicBezTo>
                    <a:pt x="59" y="131"/>
                    <a:pt x="60" y="132"/>
                    <a:pt x="60" y="132"/>
                  </a:cubicBezTo>
                  <a:cubicBezTo>
                    <a:pt x="60" y="133"/>
                    <a:pt x="61" y="132"/>
                    <a:pt x="62" y="132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63" y="134"/>
                    <a:pt x="63" y="133"/>
                    <a:pt x="64" y="133"/>
                  </a:cubicBezTo>
                  <a:cubicBezTo>
                    <a:pt x="64" y="133"/>
                    <a:pt x="65" y="134"/>
                    <a:pt x="65" y="134"/>
                  </a:cubicBezTo>
                  <a:cubicBezTo>
                    <a:pt x="66" y="134"/>
                    <a:pt x="66" y="133"/>
                    <a:pt x="66" y="133"/>
                  </a:cubicBezTo>
                  <a:cubicBezTo>
                    <a:pt x="67" y="133"/>
                    <a:pt x="67" y="133"/>
                    <a:pt x="68" y="133"/>
                  </a:cubicBezTo>
                  <a:cubicBezTo>
                    <a:pt x="69" y="133"/>
                    <a:pt x="69" y="131"/>
                    <a:pt x="68" y="130"/>
                  </a:cubicBezTo>
                  <a:cubicBezTo>
                    <a:pt x="70" y="130"/>
                    <a:pt x="71" y="130"/>
                    <a:pt x="72" y="129"/>
                  </a:cubicBezTo>
                  <a:cubicBezTo>
                    <a:pt x="72" y="129"/>
                    <a:pt x="72" y="128"/>
                    <a:pt x="72" y="128"/>
                  </a:cubicBezTo>
                  <a:cubicBezTo>
                    <a:pt x="72" y="128"/>
                    <a:pt x="73" y="127"/>
                    <a:pt x="73" y="127"/>
                  </a:cubicBezTo>
                  <a:cubicBezTo>
                    <a:pt x="73" y="126"/>
                    <a:pt x="72" y="126"/>
                    <a:pt x="72" y="125"/>
                  </a:cubicBezTo>
                  <a:cubicBezTo>
                    <a:pt x="72" y="125"/>
                    <a:pt x="73" y="124"/>
                    <a:pt x="73" y="124"/>
                  </a:cubicBezTo>
                  <a:cubicBezTo>
                    <a:pt x="72" y="123"/>
                    <a:pt x="72" y="123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2" y="122"/>
                    <a:pt x="72" y="122"/>
                    <a:pt x="71" y="121"/>
                  </a:cubicBezTo>
                  <a:cubicBezTo>
                    <a:pt x="71" y="121"/>
                    <a:pt x="71" y="121"/>
                    <a:pt x="70" y="121"/>
                  </a:cubicBezTo>
                  <a:cubicBezTo>
                    <a:pt x="70" y="120"/>
                    <a:pt x="70" y="120"/>
                    <a:pt x="69" y="119"/>
                  </a:cubicBezTo>
                  <a:cubicBezTo>
                    <a:pt x="69" y="119"/>
                    <a:pt x="69" y="119"/>
                    <a:pt x="68" y="119"/>
                  </a:cubicBezTo>
                  <a:cubicBezTo>
                    <a:pt x="68" y="119"/>
                    <a:pt x="67" y="118"/>
                    <a:pt x="67" y="118"/>
                  </a:cubicBezTo>
                  <a:cubicBezTo>
                    <a:pt x="67" y="118"/>
                    <a:pt x="66" y="118"/>
                    <a:pt x="66" y="119"/>
                  </a:cubicBezTo>
                  <a:cubicBezTo>
                    <a:pt x="65" y="118"/>
                    <a:pt x="65" y="118"/>
                    <a:pt x="64" y="118"/>
                  </a:cubicBezTo>
                  <a:cubicBezTo>
                    <a:pt x="64" y="118"/>
                    <a:pt x="63" y="118"/>
                    <a:pt x="63" y="119"/>
                  </a:cubicBezTo>
                  <a:cubicBezTo>
                    <a:pt x="63" y="118"/>
                    <a:pt x="62" y="118"/>
                    <a:pt x="62" y="118"/>
                  </a:cubicBezTo>
                  <a:cubicBezTo>
                    <a:pt x="61" y="119"/>
                    <a:pt x="61" y="120"/>
                    <a:pt x="61" y="122"/>
                  </a:cubicBezTo>
                  <a:cubicBezTo>
                    <a:pt x="59" y="121"/>
                    <a:pt x="58" y="121"/>
                    <a:pt x="58" y="122"/>
                  </a:cubicBezTo>
                  <a:cubicBezTo>
                    <a:pt x="57" y="123"/>
                    <a:pt x="57" y="123"/>
                    <a:pt x="58" y="124"/>
                  </a:cubicBezTo>
                  <a:cubicBezTo>
                    <a:pt x="57" y="124"/>
                    <a:pt x="57" y="124"/>
                    <a:pt x="57" y="125"/>
                  </a:cubicBezTo>
                  <a:cubicBezTo>
                    <a:pt x="57" y="126"/>
                    <a:pt x="58" y="127"/>
                    <a:pt x="60" y="127"/>
                  </a:cubicBezTo>
                  <a:cubicBezTo>
                    <a:pt x="60" y="127"/>
                    <a:pt x="60" y="127"/>
                    <a:pt x="60" y="127"/>
                  </a:cubicBezTo>
                  <a:cubicBezTo>
                    <a:pt x="59" y="127"/>
                    <a:pt x="59" y="127"/>
                    <a:pt x="59" y="127"/>
                  </a:cubicBezTo>
                  <a:cubicBezTo>
                    <a:pt x="59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8" y="128"/>
                  </a:cubicBezTo>
                  <a:cubicBezTo>
                    <a:pt x="55" y="128"/>
                    <a:pt x="51" y="125"/>
                    <a:pt x="48" y="121"/>
                  </a:cubicBezTo>
                  <a:cubicBezTo>
                    <a:pt x="44" y="114"/>
                    <a:pt x="42" y="108"/>
                    <a:pt x="40" y="104"/>
                  </a:cubicBezTo>
                  <a:cubicBezTo>
                    <a:pt x="39" y="96"/>
                    <a:pt x="39" y="87"/>
                    <a:pt x="41" y="78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2" y="79"/>
                    <a:pt x="42" y="79"/>
                    <a:pt x="42" y="79"/>
                  </a:cubicBezTo>
                  <a:cubicBezTo>
                    <a:pt x="41" y="81"/>
                    <a:pt x="43" y="83"/>
                    <a:pt x="43" y="83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43" y="84"/>
                    <a:pt x="45" y="85"/>
                    <a:pt x="45" y="85"/>
                  </a:cubicBezTo>
                  <a:cubicBezTo>
                    <a:pt x="46" y="85"/>
                    <a:pt x="47" y="86"/>
                    <a:pt x="47" y="86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8" y="86"/>
                    <a:pt x="50" y="86"/>
                    <a:pt x="50" y="86"/>
                  </a:cubicBezTo>
                  <a:cubicBezTo>
                    <a:pt x="49" y="86"/>
                    <a:pt x="49" y="86"/>
                    <a:pt x="49" y="86"/>
                  </a:cubicBezTo>
                  <a:cubicBezTo>
                    <a:pt x="50" y="86"/>
                    <a:pt x="52" y="86"/>
                    <a:pt x="52" y="86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53" y="86"/>
                    <a:pt x="55" y="86"/>
                    <a:pt x="55" y="86"/>
                  </a:cubicBezTo>
                  <a:cubicBezTo>
                    <a:pt x="55" y="85"/>
                    <a:pt x="54" y="84"/>
                    <a:pt x="53" y="83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3" y="84"/>
                    <a:pt x="52" y="82"/>
                    <a:pt x="52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0"/>
                    <a:pt x="51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79"/>
                    <a:pt x="51" y="78"/>
                  </a:cubicBezTo>
                  <a:cubicBezTo>
                    <a:pt x="51" y="78"/>
                    <a:pt x="51" y="78"/>
                    <a:pt x="51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77"/>
                    <a:pt x="50" y="76"/>
                    <a:pt x="49" y="76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49" y="76"/>
                    <a:pt x="48" y="74"/>
                    <a:pt x="46" y="75"/>
                  </a:cubicBezTo>
                  <a:cubicBezTo>
                    <a:pt x="46" y="75"/>
                    <a:pt x="46" y="75"/>
                    <a:pt x="45" y="75"/>
                  </a:cubicBezTo>
                  <a:cubicBezTo>
                    <a:pt x="45" y="77"/>
                    <a:pt x="47" y="81"/>
                    <a:pt x="48" y="82"/>
                  </a:cubicBezTo>
                  <a:cubicBezTo>
                    <a:pt x="47" y="81"/>
                    <a:pt x="45" y="77"/>
                    <a:pt x="44" y="76"/>
                  </a:cubicBezTo>
                  <a:cubicBezTo>
                    <a:pt x="43" y="75"/>
                    <a:pt x="43" y="76"/>
                    <a:pt x="43" y="76"/>
                  </a:cubicBezTo>
                  <a:cubicBezTo>
                    <a:pt x="42" y="76"/>
                    <a:pt x="42" y="76"/>
                    <a:pt x="42" y="77"/>
                  </a:cubicBezTo>
                  <a:cubicBezTo>
                    <a:pt x="44" y="69"/>
                    <a:pt x="48" y="63"/>
                    <a:pt x="54" y="57"/>
                  </a:cubicBezTo>
                  <a:cubicBezTo>
                    <a:pt x="69" y="43"/>
                    <a:pt x="92" y="37"/>
                    <a:pt x="115" y="38"/>
                  </a:cubicBezTo>
                  <a:cubicBezTo>
                    <a:pt x="138" y="39"/>
                    <a:pt x="159" y="49"/>
                    <a:pt x="175" y="59"/>
                  </a:cubicBezTo>
                  <a:cubicBezTo>
                    <a:pt x="192" y="70"/>
                    <a:pt x="206" y="82"/>
                    <a:pt x="216" y="93"/>
                  </a:cubicBezTo>
                  <a:cubicBezTo>
                    <a:pt x="225" y="102"/>
                    <a:pt x="231" y="110"/>
                    <a:pt x="236" y="116"/>
                  </a:cubicBezTo>
                  <a:cubicBezTo>
                    <a:pt x="236" y="116"/>
                    <a:pt x="235" y="116"/>
                    <a:pt x="235" y="116"/>
                  </a:cubicBezTo>
                  <a:cubicBezTo>
                    <a:pt x="231" y="111"/>
                    <a:pt x="225" y="104"/>
                    <a:pt x="217" y="96"/>
                  </a:cubicBezTo>
                  <a:cubicBezTo>
                    <a:pt x="206" y="85"/>
                    <a:pt x="191" y="70"/>
                    <a:pt x="171" y="60"/>
                  </a:cubicBezTo>
                  <a:cubicBezTo>
                    <a:pt x="171" y="60"/>
                    <a:pt x="171" y="60"/>
                    <a:pt x="171" y="60"/>
                  </a:cubicBezTo>
                  <a:cubicBezTo>
                    <a:pt x="170" y="59"/>
                    <a:pt x="170" y="59"/>
                    <a:pt x="169" y="59"/>
                  </a:cubicBezTo>
                  <a:cubicBezTo>
                    <a:pt x="167" y="58"/>
                    <a:pt x="166" y="58"/>
                    <a:pt x="165" y="57"/>
                  </a:cubicBezTo>
                  <a:cubicBezTo>
                    <a:pt x="164" y="56"/>
                    <a:pt x="164" y="55"/>
                    <a:pt x="163" y="54"/>
                  </a:cubicBezTo>
                  <a:cubicBezTo>
                    <a:pt x="162" y="54"/>
                    <a:pt x="161" y="55"/>
                    <a:pt x="161" y="55"/>
                  </a:cubicBezTo>
                  <a:cubicBezTo>
                    <a:pt x="161" y="55"/>
                    <a:pt x="160" y="55"/>
                    <a:pt x="160" y="55"/>
                  </a:cubicBezTo>
                  <a:cubicBezTo>
                    <a:pt x="160" y="54"/>
                    <a:pt x="159" y="54"/>
                    <a:pt x="158" y="54"/>
                  </a:cubicBezTo>
                  <a:cubicBezTo>
                    <a:pt x="158" y="54"/>
                    <a:pt x="158" y="54"/>
                    <a:pt x="158" y="54"/>
                  </a:cubicBezTo>
                  <a:cubicBezTo>
                    <a:pt x="151" y="51"/>
                    <a:pt x="143" y="49"/>
                    <a:pt x="135" y="48"/>
                  </a:cubicBezTo>
                  <a:cubicBezTo>
                    <a:pt x="116" y="45"/>
                    <a:pt x="96" y="49"/>
                    <a:pt x="83" y="60"/>
                  </a:cubicBezTo>
                  <a:cubicBezTo>
                    <a:pt x="77" y="65"/>
                    <a:pt x="72" y="72"/>
                    <a:pt x="70" y="79"/>
                  </a:cubicBezTo>
                  <a:cubicBezTo>
                    <a:pt x="68" y="86"/>
                    <a:pt x="69" y="93"/>
                    <a:pt x="71" y="99"/>
                  </a:cubicBezTo>
                  <a:cubicBezTo>
                    <a:pt x="71" y="101"/>
                    <a:pt x="71" y="102"/>
                    <a:pt x="72" y="103"/>
                  </a:cubicBezTo>
                  <a:cubicBezTo>
                    <a:pt x="72" y="104"/>
                    <a:pt x="72" y="105"/>
                    <a:pt x="72" y="106"/>
                  </a:cubicBezTo>
                  <a:cubicBezTo>
                    <a:pt x="72" y="109"/>
                    <a:pt x="69" y="110"/>
                    <a:pt x="68" y="109"/>
                  </a:cubicBezTo>
                  <a:cubicBezTo>
                    <a:pt x="69" y="109"/>
                    <a:pt x="69" y="109"/>
                    <a:pt x="70" y="109"/>
                  </a:cubicBezTo>
                  <a:cubicBezTo>
                    <a:pt x="70" y="108"/>
                    <a:pt x="69" y="108"/>
                    <a:pt x="69" y="108"/>
                  </a:cubicBezTo>
                  <a:cubicBezTo>
                    <a:pt x="69" y="106"/>
                    <a:pt x="68" y="105"/>
                    <a:pt x="68" y="105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7" y="105"/>
                    <a:pt x="65" y="105"/>
                    <a:pt x="65" y="105"/>
                  </a:cubicBezTo>
                  <a:cubicBezTo>
                    <a:pt x="65" y="105"/>
                    <a:pt x="65" y="105"/>
                    <a:pt x="65" y="105"/>
                  </a:cubicBezTo>
                  <a:cubicBezTo>
                    <a:pt x="65" y="105"/>
                    <a:pt x="64" y="105"/>
                    <a:pt x="64" y="105"/>
                  </a:cubicBezTo>
                  <a:cubicBezTo>
                    <a:pt x="64" y="105"/>
                    <a:pt x="63" y="106"/>
                    <a:pt x="63" y="106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1" y="106"/>
                    <a:pt x="61" y="106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1" y="106"/>
                    <a:pt x="59" y="106"/>
                    <a:pt x="59" y="106"/>
                  </a:cubicBezTo>
                  <a:cubicBezTo>
                    <a:pt x="60" y="107"/>
                    <a:pt x="60" y="107"/>
                    <a:pt x="60" y="107"/>
                  </a:cubicBezTo>
                  <a:cubicBezTo>
                    <a:pt x="59" y="106"/>
                    <a:pt x="57" y="106"/>
                    <a:pt x="57" y="106"/>
                  </a:cubicBezTo>
                  <a:cubicBezTo>
                    <a:pt x="57" y="106"/>
                    <a:pt x="57" y="108"/>
                    <a:pt x="58" y="109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8"/>
                    <a:pt x="59" y="110"/>
                    <a:pt x="59" y="111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59" y="111"/>
                    <a:pt x="60" y="112"/>
                    <a:pt x="61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60" y="113"/>
                    <a:pt x="61" y="114"/>
                    <a:pt x="63" y="114"/>
                  </a:cubicBezTo>
                  <a:cubicBezTo>
                    <a:pt x="63" y="114"/>
                    <a:pt x="64" y="115"/>
                    <a:pt x="65" y="115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5" y="115"/>
                    <a:pt x="67" y="115"/>
                    <a:pt x="68" y="113"/>
                  </a:cubicBezTo>
                  <a:cubicBezTo>
                    <a:pt x="69" y="114"/>
                    <a:pt x="69" y="114"/>
                    <a:pt x="69" y="114"/>
                  </a:cubicBezTo>
                  <a:cubicBezTo>
                    <a:pt x="69" y="114"/>
                    <a:pt x="71" y="113"/>
                    <a:pt x="71" y="111"/>
                  </a:cubicBezTo>
                  <a:cubicBezTo>
                    <a:pt x="71" y="111"/>
                    <a:pt x="70" y="110"/>
                    <a:pt x="70" y="110"/>
                  </a:cubicBezTo>
                  <a:cubicBezTo>
                    <a:pt x="68" y="110"/>
                    <a:pt x="64" y="110"/>
                    <a:pt x="63" y="110"/>
                  </a:cubicBezTo>
                  <a:cubicBezTo>
                    <a:pt x="64" y="110"/>
                    <a:pt x="66" y="110"/>
                    <a:pt x="68" y="109"/>
                  </a:cubicBezTo>
                  <a:cubicBezTo>
                    <a:pt x="68" y="110"/>
                    <a:pt x="69" y="110"/>
                    <a:pt x="69" y="110"/>
                  </a:cubicBezTo>
                  <a:cubicBezTo>
                    <a:pt x="71" y="110"/>
                    <a:pt x="72" y="108"/>
                    <a:pt x="72" y="106"/>
                  </a:cubicBezTo>
                  <a:cubicBezTo>
                    <a:pt x="72" y="106"/>
                    <a:pt x="72" y="106"/>
                    <a:pt x="72" y="105"/>
                  </a:cubicBezTo>
                  <a:cubicBezTo>
                    <a:pt x="76" y="113"/>
                    <a:pt x="81" y="119"/>
                    <a:pt x="86" y="122"/>
                  </a:cubicBezTo>
                  <a:cubicBezTo>
                    <a:pt x="86" y="122"/>
                    <a:pt x="86" y="123"/>
                    <a:pt x="87" y="124"/>
                  </a:cubicBezTo>
                  <a:cubicBezTo>
                    <a:pt x="85" y="124"/>
                    <a:pt x="85" y="125"/>
                    <a:pt x="85" y="126"/>
                  </a:cubicBezTo>
                  <a:cubicBezTo>
                    <a:pt x="84" y="127"/>
                    <a:pt x="87" y="129"/>
                    <a:pt x="89" y="129"/>
                  </a:cubicBezTo>
                  <a:cubicBezTo>
                    <a:pt x="89" y="129"/>
                    <a:pt x="89" y="129"/>
                    <a:pt x="89" y="129"/>
                  </a:cubicBezTo>
                  <a:cubicBezTo>
                    <a:pt x="89" y="130"/>
                    <a:pt x="89" y="130"/>
                    <a:pt x="89" y="130"/>
                  </a:cubicBezTo>
                  <a:cubicBezTo>
                    <a:pt x="89" y="130"/>
                    <a:pt x="89" y="130"/>
                    <a:pt x="88" y="130"/>
                  </a:cubicBezTo>
                  <a:cubicBezTo>
                    <a:pt x="88" y="130"/>
                    <a:pt x="88" y="131"/>
                    <a:pt x="88" y="131"/>
                  </a:cubicBezTo>
                  <a:cubicBezTo>
                    <a:pt x="88" y="131"/>
                    <a:pt x="88" y="131"/>
                    <a:pt x="88" y="131"/>
                  </a:cubicBezTo>
                  <a:cubicBezTo>
                    <a:pt x="88" y="131"/>
                    <a:pt x="88" y="131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5"/>
                    <a:pt x="87" y="135"/>
                  </a:cubicBezTo>
                  <a:cubicBezTo>
                    <a:pt x="87" y="136"/>
                    <a:pt x="88" y="136"/>
                    <a:pt x="89" y="136"/>
                  </a:cubicBezTo>
                  <a:cubicBezTo>
                    <a:pt x="89" y="137"/>
                    <a:pt x="89" y="138"/>
                    <a:pt x="90" y="138"/>
                  </a:cubicBezTo>
                  <a:cubicBezTo>
                    <a:pt x="91" y="139"/>
                    <a:pt x="92" y="139"/>
                    <a:pt x="93" y="138"/>
                  </a:cubicBezTo>
                  <a:cubicBezTo>
                    <a:pt x="93" y="139"/>
                    <a:pt x="94" y="140"/>
                    <a:pt x="94" y="140"/>
                  </a:cubicBezTo>
                  <a:cubicBezTo>
                    <a:pt x="95" y="141"/>
                    <a:pt x="96" y="140"/>
                    <a:pt x="97" y="139"/>
                  </a:cubicBezTo>
                  <a:cubicBezTo>
                    <a:pt x="97" y="140"/>
                    <a:pt x="98" y="141"/>
                    <a:pt x="99" y="141"/>
                  </a:cubicBezTo>
                  <a:cubicBezTo>
                    <a:pt x="100" y="141"/>
                    <a:pt x="101" y="140"/>
                    <a:pt x="101" y="139"/>
                  </a:cubicBezTo>
                  <a:cubicBezTo>
                    <a:pt x="102" y="140"/>
                    <a:pt x="103" y="140"/>
                    <a:pt x="104" y="140"/>
                  </a:cubicBezTo>
                  <a:cubicBezTo>
                    <a:pt x="105" y="139"/>
                    <a:pt x="105" y="137"/>
                    <a:pt x="104" y="134"/>
                  </a:cubicBezTo>
                  <a:cubicBezTo>
                    <a:pt x="107" y="135"/>
                    <a:pt x="110" y="135"/>
                    <a:pt x="110" y="133"/>
                  </a:cubicBezTo>
                  <a:cubicBezTo>
                    <a:pt x="111" y="133"/>
                    <a:pt x="111" y="132"/>
                    <a:pt x="110" y="131"/>
                  </a:cubicBezTo>
                  <a:cubicBezTo>
                    <a:pt x="111" y="130"/>
                    <a:pt x="112" y="130"/>
                    <a:pt x="112" y="129"/>
                  </a:cubicBezTo>
                  <a:cubicBezTo>
                    <a:pt x="112" y="128"/>
                    <a:pt x="111" y="127"/>
                    <a:pt x="110" y="127"/>
                  </a:cubicBezTo>
                  <a:cubicBezTo>
                    <a:pt x="111" y="126"/>
                    <a:pt x="112" y="125"/>
                    <a:pt x="111" y="124"/>
                  </a:cubicBezTo>
                  <a:cubicBezTo>
                    <a:pt x="111" y="123"/>
                    <a:pt x="110" y="123"/>
                    <a:pt x="109" y="122"/>
                  </a:cubicBezTo>
                  <a:cubicBezTo>
                    <a:pt x="109" y="122"/>
                    <a:pt x="109" y="122"/>
                    <a:pt x="109" y="122"/>
                  </a:cubicBezTo>
                  <a:cubicBezTo>
                    <a:pt x="110" y="121"/>
                    <a:pt x="110" y="120"/>
                    <a:pt x="110" y="120"/>
                  </a:cubicBezTo>
                  <a:cubicBezTo>
                    <a:pt x="109" y="119"/>
                    <a:pt x="108" y="119"/>
                    <a:pt x="107" y="119"/>
                  </a:cubicBezTo>
                  <a:cubicBezTo>
                    <a:pt x="107" y="118"/>
                    <a:pt x="107" y="117"/>
                    <a:pt x="106" y="116"/>
                  </a:cubicBezTo>
                  <a:cubicBezTo>
                    <a:pt x="106" y="116"/>
                    <a:pt x="105" y="116"/>
                    <a:pt x="104" y="116"/>
                  </a:cubicBezTo>
                  <a:cubicBezTo>
                    <a:pt x="103" y="115"/>
                    <a:pt x="103" y="114"/>
                    <a:pt x="102" y="114"/>
                  </a:cubicBezTo>
                  <a:cubicBezTo>
                    <a:pt x="101" y="114"/>
                    <a:pt x="100" y="114"/>
                    <a:pt x="100" y="115"/>
                  </a:cubicBezTo>
                  <a:cubicBezTo>
                    <a:pt x="99" y="114"/>
                    <a:pt x="98" y="114"/>
                    <a:pt x="97" y="114"/>
                  </a:cubicBezTo>
                  <a:cubicBezTo>
                    <a:pt x="97" y="114"/>
                    <a:pt x="96" y="114"/>
                    <a:pt x="95" y="116"/>
                  </a:cubicBezTo>
                  <a:cubicBezTo>
                    <a:pt x="94" y="115"/>
                    <a:pt x="93" y="114"/>
                    <a:pt x="93" y="115"/>
                  </a:cubicBezTo>
                  <a:cubicBezTo>
                    <a:pt x="91" y="115"/>
                    <a:pt x="91" y="118"/>
                    <a:pt x="92" y="121"/>
                  </a:cubicBezTo>
                  <a:cubicBezTo>
                    <a:pt x="89" y="120"/>
                    <a:pt x="87" y="120"/>
                    <a:pt x="86" y="121"/>
                  </a:cubicBezTo>
                  <a:cubicBezTo>
                    <a:pt x="81" y="117"/>
                    <a:pt x="74" y="110"/>
                    <a:pt x="72" y="99"/>
                  </a:cubicBezTo>
                  <a:cubicBezTo>
                    <a:pt x="71" y="93"/>
                    <a:pt x="70" y="86"/>
                    <a:pt x="72" y="79"/>
                  </a:cubicBezTo>
                  <a:cubicBezTo>
                    <a:pt x="74" y="73"/>
                    <a:pt x="79" y="67"/>
                    <a:pt x="85" y="62"/>
                  </a:cubicBezTo>
                  <a:cubicBezTo>
                    <a:pt x="88" y="59"/>
                    <a:pt x="92" y="57"/>
                    <a:pt x="97" y="55"/>
                  </a:cubicBezTo>
                  <a:cubicBezTo>
                    <a:pt x="91" y="59"/>
                    <a:pt x="89" y="66"/>
                    <a:pt x="88" y="70"/>
                  </a:cubicBezTo>
                  <a:cubicBezTo>
                    <a:pt x="88" y="70"/>
                    <a:pt x="88" y="70"/>
                    <a:pt x="88" y="71"/>
                  </a:cubicBezTo>
                  <a:cubicBezTo>
                    <a:pt x="88" y="71"/>
                    <a:pt x="88" y="72"/>
                    <a:pt x="88" y="73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87" y="73"/>
                    <a:pt x="85" y="73"/>
                    <a:pt x="85" y="74"/>
                  </a:cubicBezTo>
                  <a:cubicBezTo>
                    <a:pt x="85" y="74"/>
                    <a:pt x="85" y="74"/>
                    <a:pt x="85" y="75"/>
                  </a:cubicBezTo>
                  <a:cubicBezTo>
                    <a:pt x="85" y="75"/>
                    <a:pt x="84" y="75"/>
                    <a:pt x="84" y="76"/>
                  </a:cubicBezTo>
                  <a:cubicBezTo>
                    <a:pt x="84" y="77"/>
                    <a:pt x="85" y="77"/>
                    <a:pt x="87" y="78"/>
                  </a:cubicBezTo>
                  <a:cubicBezTo>
                    <a:pt x="87" y="78"/>
                    <a:pt x="86" y="78"/>
                    <a:pt x="86" y="78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8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5" y="79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6" y="80"/>
                  </a:cubicBezTo>
                  <a:cubicBezTo>
                    <a:pt x="86" y="81"/>
                    <a:pt x="86" y="81"/>
                    <a:pt x="87" y="81"/>
                  </a:cubicBezTo>
                  <a:cubicBezTo>
                    <a:pt x="87" y="81"/>
                    <a:pt x="87" y="82"/>
                    <a:pt x="87" y="82"/>
                  </a:cubicBezTo>
                  <a:cubicBezTo>
                    <a:pt x="87" y="82"/>
                    <a:pt x="88" y="82"/>
                    <a:pt x="88" y="82"/>
                  </a:cubicBezTo>
                  <a:cubicBezTo>
                    <a:pt x="89" y="82"/>
                    <a:pt x="89" y="83"/>
                    <a:pt x="89" y="83"/>
                  </a:cubicBezTo>
                  <a:cubicBezTo>
                    <a:pt x="90" y="83"/>
                    <a:pt x="90" y="83"/>
                    <a:pt x="90" y="82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2" y="83"/>
                    <a:pt x="92" y="83"/>
                    <a:pt x="92" y="82"/>
                  </a:cubicBezTo>
                  <a:cubicBezTo>
                    <a:pt x="93" y="83"/>
                    <a:pt x="93" y="83"/>
                    <a:pt x="94" y="83"/>
                  </a:cubicBezTo>
                  <a:cubicBezTo>
                    <a:pt x="94" y="82"/>
                    <a:pt x="95" y="81"/>
                    <a:pt x="94" y="80"/>
                  </a:cubicBezTo>
                  <a:cubicBezTo>
                    <a:pt x="95" y="80"/>
                    <a:pt x="97" y="80"/>
                    <a:pt x="97" y="80"/>
                  </a:cubicBezTo>
                  <a:cubicBezTo>
                    <a:pt x="97" y="79"/>
                    <a:pt x="97" y="79"/>
                    <a:pt x="97" y="78"/>
                  </a:cubicBezTo>
                  <a:cubicBezTo>
                    <a:pt x="97" y="78"/>
                    <a:pt x="98" y="78"/>
                    <a:pt x="98" y="77"/>
                  </a:cubicBezTo>
                  <a:cubicBezTo>
                    <a:pt x="98" y="77"/>
                    <a:pt x="97" y="77"/>
                    <a:pt x="97" y="76"/>
                  </a:cubicBezTo>
                  <a:cubicBezTo>
                    <a:pt x="97" y="76"/>
                    <a:pt x="98" y="75"/>
                    <a:pt x="98" y="75"/>
                  </a:cubicBezTo>
                  <a:cubicBezTo>
                    <a:pt x="97" y="75"/>
                    <a:pt x="97" y="74"/>
                    <a:pt x="97" y="74"/>
                  </a:cubicBezTo>
                  <a:cubicBezTo>
                    <a:pt x="97" y="74"/>
                    <a:pt x="97" y="74"/>
                    <a:pt x="97" y="74"/>
                  </a:cubicBezTo>
                  <a:cubicBezTo>
                    <a:pt x="97" y="74"/>
                    <a:pt x="97" y="73"/>
                    <a:pt x="97" y="73"/>
                  </a:cubicBezTo>
                  <a:cubicBezTo>
                    <a:pt x="96" y="73"/>
                    <a:pt x="96" y="72"/>
                    <a:pt x="95" y="73"/>
                  </a:cubicBezTo>
                  <a:cubicBezTo>
                    <a:pt x="95" y="72"/>
                    <a:pt x="95" y="71"/>
                    <a:pt x="95" y="71"/>
                  </a:cubicBezTo>
                  <a:cubicBezTo>
                    <a:pt x="95" y="71"/>
                    <a:pt x="94" y="71"/>
                    <a:pt x="94" y="71"/>
                  </a:cubicBezTo>
                  <a:cubicBezTo>
                    <a:pt x="94" y="71"/>
                    <a:pt x="93" y="70"/>
                    <a:pt x="93" y="70"/>
                  </a:cubicBezTo>
                  <a:cubicBezTo>
                    <a:pt x="93" y="70"/>
                    <a:pt x="92" y="70"/>
                    <a:pt x="92" y="71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70"/>
                    <a:pt x="90" y="70"/>
                    <a:pt x="90" y="71"/>
                  </a:cubicBezTo>
                  <a:cubicBezTo>
                    <a:pt x="89" y="71"/>
                    <a:pt x="89" y="71"/>
                    <a:pt x="89" y="70"/>
                  </a:cubicBezTo>
                  <a:cubicBezTo>
                    <a:pt x="89" y="70"/>
                    <a:pt x="89" y="70"/>
                    <a:pt x="89" y="70"/>
                  </a:cubicBezTo>
                  <a:cubicBezTo>
                    <a:pt x="89" y="69"/>
                    <a:pt x="90" y="67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0" y="67"/>
                    <a:pt x="92" y="69"/>
                    <a:pt x="92" y="69"/>
                  </a:cubicBezTo>
                  <a:cubicBezTo>
                    <a:pt x="92" y="69"/>
                    <a:pt x="92" y="69"/>
                    <a:pt x="92" y="69"/>
                  </a:cubicBezTo>
                  <a:cubicBezTo>
                    <a:pt x="92" y="69"/>
                    <a:pt x="93" y="70"/>
                    <a:pt x="93" y="70"/>
                  </a:cubicBezTo>
                  <a:cubicBezTo>
                    <a:pt x="94" y="71"/>
                    <a:pt x="95" y="71"/>
                    <a:pt x="95" y="71"/>
                  </a:cubicBezTo>
                  <a:cubicBezTo>
                    <a:pt x="95" y="71"/>
                    <a:pt x="95" y="71"/>
                    <a:pt x="95" y="70"/>
                  </a:cubicBezTo>
                  <a:cubicBezTo>
                    <a:pt x="96" y="71"/>
                    <a:pt x="97" y="71"/>
                    <a:pt x="97" y="71"/>
                  </a:cubicBezTo>
                  <a:cubicBezTo>
                    <a:pt x="97" y="70"/>
                    <a:pt x="97" y="70"/>
                    <a:pt x="97" y="70"/>
                  </a:cubicBezTo>
                  <a:cubicBezTo>
                    <a:pt x="98" y="71"/>
                    <a:pt x="99" y="70"/>
                    <a:pt x="99" y="70"/>
                  </a:cubicBezTo>
                  <a:cubicBezTo>
                    <a:pt x="99" y="70"/>
                    <a:pt x="99" y="70"/>
                    <a:pt x="99" y="70"/>
                  </a:cubicBezTo>
                  <a:cubicBezTo>
                    <a:pt x="100" y="70"/>
                    <a:pt x="101" y="70"/>
                    <a:pt x="101" y="70"/>
                  </a:cubicBezTo>
                  <a:cubicBezTo>
                    <a:pt x="101" y="70"/>
                    <a:pt x="101" y="68"/>
                    <a:pt x="100" y="68"/>
                  </a:cubicBezTo>
                  <a:cubicBezTo>
                    <a:pt x="100" y="68"/>
                    <a:pt x="100" y="68"/>
                    <a:pt x="100" y="68"/>
                  </a:cubicBezTo>
                  <a:cubicBezTo>
                    <a:pt x="100" y="68"/>
                    <a:pt x="100" y="67"/>
                    <a:pt x="100" y="66"/>
                  </a:cubicBezTo>
                  <a:cubicBezTo>
                    <a:pt x="100" y="66"/>
                    <a:pt x="100" y="66"/>
                    <a:pt x="100" y="66"/>
                  </a:cubicBezTo>
                  <a:cubicBezTo>
                    <a:pt x="100" y="66"/>
                    <a:pt x="100" y="65"/>
                    <a:pt x="100" y="65"/>
                  </a:cubicBezTo>
                  <a:cubicBezTo>
                    <a:pt x="100" y="65"/>
                    <a:pt x="100" y="65"/>
                    <a:pt x="100" y="65"/>
                  </a:cubicBezTo>
                  <a:cubicBezTo>
                    <a:pt x="100" y="65"/>
                    <a:pt x="100" y="64"/>
                    <a:pt x="100" y="64"/>
                  </a:cubicBezTo>
                  <a:cubicBezTo>
                    <a:pt x="100" y="64"/>
                    <a:pt x="100" y="63"/>
                    <a:pt x="100" y="63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63"/>
                    <a:pt x="100" y="63"/>
                    <a:pt x="99" y="63"/>
                  </a:cubicBezTo>
                  <a:cubicBezTo>
                    <a:pt x="99" y="63"/>
                    <a:pt x="99" y="63"/>
                    <a:pt x="99" y="63"/>
                  </a:cubicBezTo>
                  <a:cubicBezTo>
                    <a:pt x="99" y="63"/>
                    <a:pt x="98" y="62"/>
                    <a:pt x="97" y="63"/>
                  </a:cubicBezTo>
                  <a:cubicBezTo>
                    <a:pt x="97" y="63"/>
                    <a:pt x="96" y="63"/>
                    <a:pt x="95" y="63"/>
                  </a:cubicBezTo>
                  <a:cubicBezTo>
                    <a:pt x="94" y="64"/>
                    <a:pt x="96" y="67"/>
                    <a:pt x="97" y="67"/>
                  </a:cubicBezTo>
                  <a:cubicBezTo>
                    <a:pt x="96" y="67"/>
                    <a:pt x="95" y="64"/>
                    <a:pt x="94" y="63"/>
                  </a:cubicBezTo>
                  <a:cubicBezTo>
                    <a:pt x="93" y="63"/>
                    <a:pt x="93" y="63"/>
                    <a:pt x="93" y="63"/>
                  </a:cubicBezTo>
                  <a:cubicBezTo>
                    <a:pt x="92" y="63"/>
                    <a:pt x="92" y="63"/>
                    <a:pt x="92" y="64"/>
                  </a:cubicBezTo>
                  <a:cubicBezTo>
                    <a:pt x="94" y="59"/>
                    <a:pt x="97" y="56"/>
                    <a:pt x="103" y="53"/>
                  </a:cubicBezTo>
                  <a:cubicBezTo>
                    <a:pt x="104" y="53"/>
                    <a:pt x="105" y="53"/>
                    <a:pt x="106" y="52"/>
                  </a:cubicBezTo>
                  <a:cubicBezTo>
                    <a:pt x="115" y="50"/>
                    <a:pt x="124" y="50"/>
                    <a:pt x="134" y="51"/>
                  </a:cubicBezTo>
                  <a:cubicBezTo>
                    <a:pt x="141" y="52"/>
                    <a:pt x="147" y="54"/>
                    <a:pt x="153" y="56"/>
                  </a:cubicBezTo>
                  <a:cubicBezTo>
                    <a:pt x="153" y="56"/>
                    <a:pt x="153" y="57"/>
                    <a:pt x="153" y="58"/>
                  </a:cubicBezTo>
                  <a:cubicBezTo>
                    <a:pt x="153" y="58"/>
                    <a:pt x="153" y="58"/>
                    <a:pt x="153" y="58"/>
                  </a:cubicBezTo>
                  <a:cubicBezTo>
                    <a:pt x="151" y="57"/>
                    <a:pt x="150" y="57"/>
                    <a:pt x="150" y="58"/>
                  </a:cubicBezTo>
                  <a:cubicBezTo>
                    <a:pt x="149" y="59"/>
                    <a:pt x="149" y="60"/>
                    <a:pt x="150" y="61"/>
                  </a:cubicBezTo>
                  <a:cubicBezTo>
                    <a:pt x="148" y="61"/>
                    <a:pt x="148" y="61"/>
                    <a:pt x="147" y="62"/>
                  </a:cubicBezTo>
                  <a:cubicBezTo>
                    <a:pt x="147" y="63"/>
                    <a:pt x="147" y="64"/>
                    <a:pt x="148" y="65"/>
                  </a:cubicBezTo>
                  <a:cubicBezTo>
                    <a:pt x="147" y="65"/>
                    <a:pt x="146" y="66"/>
                    <a:pt x="146" y="67"/>
                  </a:cubicBezTo>
                  <a:cubicBezTo>
                    <a:pt x="146" y="67"/>
                    <a:pt x="147" y="68"/>
                    <a:pt x="148" y="69"/>
                  </a:cubicBezTo>
                  <a:cubicBezTo>
                    <a:pt x="147" y="70"/>
                    <a:pt x="146" y="70"/>
                    <a:pt x="146" y="71"/>
                  </a:cubicBezTo>
                  <a:cubicBezTo>
                    <a:pt x="147" y="72"/>
                    <a:pt x="148" y="73"/>
                    <a:pt x="149" y="73"/>
                  </a:cubicBezTo>
                  <a:cubicBezTo>
                    <a:pt x="148" y="74"/>
                    <a:pt x="148" y="75"/>
                    <a:pt x="149" y="75"/>
                  </a:cubicBezTo>
                  <a:cubicBezTo>
                    <a:pt x="149" y="77"/>
                    <a:pt x="152" y="76"/>
                    <a:pt x="155" y="75"/>
                  </a:cubicBezTo>
                  <a:cubicBezTo>
                    <a:pt x="154" y="78"/>
                    <a:pt x="155" y="80"/>
                    <a:pt x="156" y="81"/>
                  </a:cubicBezTo>
                  <a:cubicBezTo>
                    <a:pt x="157" y="81"/>
                    <a:pt x="158" y="80"/>
                    <a:pt x="159" y="80"/>
                  </a:cubicBezTo>
                  <a:cubicBezTo>
                    <a:pt x="159" y="81"/>
                    <a:pt x="160" y="81"/>
                    <a:pt x="161" y="81"/>
                  </a:cubicBezTo>
                  <a:cubicBezTo>
                    <a:pt x="162" y="81"/>
                    <a:pt x="164" y="79"/>
                    <a:pt x="163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5" y="76"/>
                  </a:cubicBezTo>
                  <a:cubicBezTo>
                    <a:pt x="165" y="76"/>
                    <a:pt x="165" y="77"/>
                    <a:pt x="165" y="77"/>
                  </a:cubicBezTo>
                  <a:cubicBezTo>
                    <a:pt x="165" y="77"/>
                    <a:pt x="165" y="77"/>
                    <a:pt x="166" y="77"/>
                  </a:cubicBezTo>
                  <a:cubicBezTo>
                    <a:pt x="166" y="77"/>
                    <a:pt x="166" y="77"/>
                    <a:pt x="166" y="77"/>
                  </a:cubicBezTo>
                  <a:cubicBezTo>
                    <a:pt x="166" y="77"/>
                    <a:pt x="166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8"/>
                    <a:pt x="167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9" y="78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70" y="76"/>
                    <a:pt x="170" y="75"/>
                    <a:pt x="170" y="74"/>
                  </a:cubicBezTo>
                  <a:cubicBezTo>
                    <a:pt x="171" y="74"/>
                    <a:pt x="172" y="74"/>
                    <a:pt x="172" y="73"/>
                  </a:cubicBezTo>
                  <a:cubicBezTo>
                    <a:pt x="172" y="72"/>
                    <a:pt x="172" y="71"/>
                    <a:pt x="171" y="71"/>
                  </a:cubicBezTo>
                  <a:cubicBezTo>
                    <a:pt x="172" y="70"/>
                    <a:pt x="173" y="69"/>
                    <a:pt x="173" y="69"/>
                  </a:cubicBezTo>
                  <a:cubicBezTo>
                    <a:pt x="173" y="68"/>
                    <a:pt x="173" y="67"/>
                    <a:pt x="172" y="66"/>
                  </a:cubicBezTo>
                  <a:cubicBezTo>
                    <a:pt x="172" y="66"/>
                    <a:pt x="173" y="65"/>
                    <a:pt x="173" y="64"/>
                  </a:cubicBezTo>
                  <a:cubicBezTo>
                    <a:pt x="191" y="74"/>
                    <a:pt x="205" y="87"/>
                    <a:pt x="216" y="97"/>
                  </a:cubicBezTo>
                  <a:cubicBezTo>
                    <a:pt x="224" y="105"/>
                    <a:pt x="230" y="111"/>
                    <a:pt x="234" y="117"/>
                  </a:cubicBezTo>
                  <a:cubicBezTo>
                    <a:pt x="234" y="117"/>
                    <a:pt x="234" y="117"/>
                    <a:pt x="233" y="117"/>
                  </a:cubicBezTo>
                  <a:cubicBezTo>
                    <a:pt x="232" y="118"/>
                    <a:pt x="232" y="120"/>
                    <a:pt x="233" y="122"/>
                  </a:cubicBezTo>
                  <a:cubicBezTo>
                    <a:pt x="234" y="122"/>
                    <a:pt x="235" y="123"/>
                    <a:pt x="236" y="123"/>
                  </a:cubicBezTo>
                  <a:cubicBezTo>
                    <a:pt x="236" y="123"/>
                    <a:pt x="236" y="124"/>
                    <a:pt x="236" y="124"/>
                  </a:cubicBezTo>
                  <a:cubicBezTo>
                    <a:pt x="228" y="124"/>
                    <a:pt x="204" y="125"/>
                    <a:pt x="198" y="156"/>
                  </a:cubicBezTo>
                  <a:cubicBezTo>
                    <a:pt x="198" y="156"/>
                    <a:pt x="203" y="150"/>
                    <a:pt x="206" y="153"/>
                  </a:cubicBezTo>
                  <a:cubicBezTo>
                    <a:pt x="208" y="155"/>
                    <a:pt x="224" y="156"/>
                    <a:pt x="233" y="142"/>
                  </a:cubicBezTo>
                  <a:cubicBezTo>
                    <a:pt x="233" y="151"/>
                    <a:pt x="235" y="162"/>
                    <a:pt x="246" y="173"/>
                  </a:cubicBezTo>
                  <a:cubicBezTo>
                    <a:pt x="246" y="173"/>
                    <a:pt x="244" y="165"/>
                    <a:pt x="248" y="163"/>
                  </a:cubicBezTo>
                  <a:cubicBezTo>
                    <a:pt x="252" y="161"/>
                    <a:pt x="257" y="155"/>
                    <a:pt x="246" y="136"/>
                  </a:cubicBezTo>
                  <a:cubicBezTo>
                    <a:pt x="248" y="138"/>
                    <a:pt x="250" y="138"/>
                    <a:pt x="250" y="138"/>
                  </a:cubicBezTo>
                  <a:cubicBezTo>
                    <a:pt x="252" y="137"/>
                    <a:pt x="250" y="132"/>
                    <a:pt x="245" y="126"/>
                  </a:cubicBezTo>
                  <a:cubicBezTo>
                    <a:pt x="243" y="124"/>
                    <a:pt x="242" y="122"/>
                    <a:pt x="240" y="121"/>
                  </a:cubicBezTo>
                  <a:close/>
                  <a:moveTo>
                    <a:pt x="117" y="11"/>
                  </a:move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0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16" y="10"/>
                    <a:pt x="116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8" y="10"/>
                    <a:pt x="118" y="10"/>
                  </a:cubicBezTo>
                  <a:cubicBezTo>
                    <a:pt x="118" y="10"/>
                    <a:pt x="118" y="10"/>
                    <a:pt x="118" y="10"/>
                  </a:cubicBezTo>
                  <a:cubicBezTo>
                    <a:pt x="118" y="11"/>
                    <a:pt x="118" y="11"/>
                    <a:pt x="118" y="11"/>
                  </a:cubicBezTo>
                  <a:cubicBezTo>
                    <a:pt x="118" y="11"/>
                    <a:pt x="118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lose/>
                  <a:moveTo>
                    <a:pt x="112" y="26"/>
                  </a:moveTo>
                  <a:cubicBezTo>
                    <a:pt x="111" y="26"/>
                    <a:pt x="110" y="26"/>
                    <a:pt x="109" y="27"/>
                  </a:cubicBezTo>
                  <a:cubicBezTo>
                    <a:pt x="110" y="26"/>
                    <a:pt x="111" y="26"/>
                    <a:pt x="112" y="25"/>
                  </a:cubicBezTo>
                  <a:cubicBezTo>
                    <a:pt x="112" y="25"/>
                    <a:pt x="112" y="26"/>
                    <a:pt x="112" y="26"/>
                  </a:cubicBezTo>
                  <a:close/>
                  <a:moveTo>
                    <a:pt x="121" y="25"/>
                  </a:moveTo>
                  <a:cubicBezTo>
                    <a:pt x="118" y="24"/>
                    <a:pt x="115" y="24"/>
                    <a:pt x="113" y="25"/>
                  </a:cubicBezTo>
                  <a:cubicBezTo>
                    <a:pt x="114" y="24"/>
                    <a:pt x="115" y="24"/>
                    <a:pt x="115" y="24"/>
                  </a:cubicBezTo>
                  <a:cubicBezTo>
                    <a:pt x="115" y="24"/>
                    <a:pt x="115" y="23"/>
                    <a:pt x="115" y="23"/>
                  </a:cubicBezTo>
                  <a:cubicBezTo>
                    <a:pt x="115" y="22"/>
                    <a:pt x="114" y="21"/>
                    <a:pt x="114" y="21"/>
                  </a:cubicBezTo>
                  <a:cubicBezTo>
                    <a:pt x="114" y="21"/>
                    <a:pt x="115" y="21"/>
                    <a:pt x="115" y="20"/>
                  </a:cubicBezTo>
                  <a:cubicBezTo>
                    <a:pt x="116" y="21"/>
                    <a:pt x="116" y="22"/>
                    <a:pt x="117" y="22"/>
                  </a:cubicBezTo>
                  <a:cubicBezTo>
                    <a:pt x="117" y="22"/>
                    <a:pt x="117" y="22"/>
                    <a:pt x="118" y="21"/>
                  </a:cubicBezTo>
                  <a:cubicBezTo>
                    <a:pt x="118" y="22"/>
                    <a:pt x="118" y="22"/>
                    <a:pt x="119" y="22"/>
                  </a:cubicBezTo>
                  <a:cubicBezTo>
                    <a:pt x="120" y="24"/>
                    <a:pt x="121" y="25"/>
                    <a:pt x="122" y="26"/>
                  </a:cubicBezTo>
                  <a:cubicBezTo>
                    <a:pt x="122" y="26"/>
                    <a:pt x="121" y="26"/>
                    <a:pt x="121" y="25"/>
                  </a:cubicBezTo>
                  <a:close/>
                  <a:moveTo>
                    <a:pt x="17" y="59"/>
                  </a:move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lose/>
                  <a:moveTo>
                    <a:pt x="75" y="139"/>
                  </a:move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lose/>
                  <a:moveTo>
                    <a:pt x="65" y="126"/>
                  </a:move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5"/>
                    <a:pt x="64" y="125"/>
                  </a:cubicBezTo>
                  <a:cubicBezTo>
                    <a:pt x="64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lose/>
                  <a:moveTo>
                    <a:pt x="48" y="121"/>
                  </a:moveTo>
                  <a:cubicBezTo>
                    <a:pt x="46" y="119"/>
                    <a:pt x="44" y="116"/>
                    <a:pt x="43" y="113"/>
                  </a:cubicBezTo>
                  <a:cubicBezTo>
                    <a:pt x="44" y="115"/>
                    <a:pt x="46" y="118"/>
                    <a:pt x="48" y="121"/>
                  </a:cubicBezTo>
                  <a:close/>
                  <a:moveTo>
                    <a:pt x="98" y="127"/>
                  </a:moveTo>
                  <a:cubicBezTo>
                    <a:pt x="98" y="127"/>
                    <a:pt x="98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7" y="128"/>
                  </a:cubicBezTo>
                  <a:cubicBezTo>
                    <a:pt x="97" y="128"/>
                    <a:pt x="97" y="128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lose/>
                  <a:moveTo>
                    <a:pt x="91" y="76"/>
                  </a:move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lose/>
                  <a:moveTo>
                    <a:pt x="160" y="67"/>
                  </a:move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lose/>
                  <a:moveTo>
                    <a:pt x="241" y="159"/>
                  </a:moveTo>
                  <a:cubicBezTo>
                    <a:pt x="242" y="160"/>
                    <a:pt x="242" y="160"/>
                    <a:pt x="241" y="161"/>
                  </a:cubicBezTo>
                  <a:cubicBezTo>
                    <a:pt x="241" y="161"/>
                    <a:pt x="240" y="161"/>
                    <a:pt x="240" y="161"/>
                  </a:cubicBezTo>
                  <a:cubicBezTo>
                    <a:pt x="240" y="160"/>
                    <a:pt x="240" y="160"/>
                    <a:pt x="240" y="159"/>
                  </a:cubicBezTo>
                  <a:cubicBezTo>
                    <a:pt x="241" y="159"/>
                    <a:pt x="241" y="159"/>
                    <a:pt x="241" y="159"/>
                  </a:cubicBezTo>
                  <a:close/>
                  <a:moveTo>
                    <a:pt x="248" y="156"/>
                  </a:moveTo>
                  <a:cubicBezTo>
                    <a:pt x="249" y="157"/>
                    <a:pt x="249" y="158"/>
                    <a:pt x="248" y="158"/>
                  </a:cubicBezTo>
                  <a:cubicBezTo>
                    <a:pt x="247" y="159"/>
                    <a:pt x="246" y="159"/>
                    <a:pt x="245" y="158"/>
                  </a:cubicBezTo>
                  <a:cubicBezTo>
                    <a:pt x="245" y="157"/>
                    <a:pt x="245" y="156"/>
                    <a:pt x="246" y="155"/>
                  </a:cubicBezTo>
                  <a:cubicBezTo>
                    <a:pt x="246" y="155"/>
                    <a:pt x="248" y="155"/>
                    <a:pt x="248" y="156"/>
                  </a:cubicBezTo>
                  <a:close/>
                  <a:moveTo>
                    <a:pt x="249" y="152"/>
                  </a:moveTo>
                  <a:cubicBezTo>
                    <a:pt x="249" y="152"/>
                    <a:pt x="249" y="153"/>
                    <a:pt x="249" y="153"/>
                  </a:cubicBezTo>
                  <a:cubicBezTo>
                    <a:pt x="249" y="153"/>
                    <a:pt x="248" y="153"/>
                    <a:pt x="248" y="153"/>
                  </a:cubicBezTo>
                  <a:cubicBezTo>
                    <a:pt x="248" y="152"/>
                    <a:pt x="248" y="152"/>
                    <a:pt x="248" y="152"/>
                  </a:cubicBezTo>
                  <a:cubicBezTo>
                    <a:pt x="248" y="151"/>
                    <a:pt x="249" y="151"/>
                    <a:pt x="249" y="152"/>
                  </a:cubicBezTo>
                  <a:close/>
                  <a:moveTo>
                    <a:pt x="240" y="150"/>
                  </a:moveTo>
                  <a:cubicBezTo>
                    <a:pt x="240" y="151"/>
                    <a:pt x="240" y="151"/>
                    <a:pt x="239" y="151"/>
                  </a:cubicBezTo>
                  <a:cubicBezTo>
                    <a:pt x="239" y="152"/>
                    <a:pt x="239" y="152"/>
                    <a:pt x="238" y="151"/>
                  </a:cubicBezTo>
                  <a:cubicBezTo>
                    <a:pt x="238" y="151"/>
                    <a:pt x="238" y="150"/>
                    <a:pt x="238" y="150"/>
                  </a:cubicBezTo>
                  <a:cubicBezTo>
                    <a:pt x="239" y="150"/>
                    <a:pt x="239" y="150"/>
                    <a:pt x="240" y="150"/>
                  </a:cubicBezTo>
                  <a:close/>
                  <a:moveTo>
                    <a:pt x="246" y="147"/>
                  </a:moveTo>
                  <a:cubicBezTo>
                    <a:pt x="247" y="148"/>
                    <a:pt x="247" y="149"/>
                    <a:pt x="246" y="149"/>
                  </a:cubicBezTo>
                  <a:cubicBezTo>
                    <a:pt x="245" y="150"/>
                    <a:pt x="244" y="150"/>
                    <a:pt x="244" y="149"/>
                  </a:cubicBezTo>
                  <a:cubicBezTo>
                    <a:pt x="243" y="148"/>
                    <a:pt x="243" y="147"/>
                    <a:pt x="244" y="147"/>
                  </a:cubicBezTo>
                  <a:cubicBezTo>
                    <a:pt x="245" y="146"/>
                    <a:pt x="246" y="146"/>
                    <a:pt x="246" y="147"/>
                  </a:cubicBezTo>
                  <a:close/>
                  <a:moveTo>
                    <a:pt x="242" y="144"/>
                  </a:moveTo>
                  <a:cubicBezTo>
                    <a:pt x="242" y="145"/>
                    <a:pt x="242" y="145"/>
                    <a:pt x="242" y="145"/>
                  </a:cubicBezTo>
                  <a:cubicBezTo>
                    <a:pt x="241" y="146"/>
                    <a:pt x="241" y="146"/>
                    <a:pt x="241" y="145"/>
                  </a:cubicBezTo>
                  <a:cubicBezTo>
                    <a:pt x="240" y="145"/>
                    <a:pt x="240" y="145"/>
                    <a:pt x="241" y="144"/>
                  </a:cubicBezTo>
                  <a:cubicBezTo>
                    <a:pt x="241" y="144"/>
                    <a:pt x="242" y="144"/>
                    <a:pt x="242" y="144"/>
                  </a:cubicBezTo>
                  <a:close/>
                  <a:moveTo>
                    <a:pt x="247" y="143"/>
                  </a:moveTo>
                  <a:cubicBezTo>
                    <a:pt x="247" y="143"/>
                    <a:pt x="247" y="143"/>
                    <a:pt x="246" y="144"/>
                  </a:cubicBezTo>
                  <a:cubicBezTo>
                    <a:pt x="246" y="144"/>
                    <a:pt x="246" y="144"/>
                    <a:pt x="245" y="144"/>
                  </a:cubicBezTo>
                  <a:cubicBezTo>
                    <a:pt x="245" y="143"/>
                    <a:pt x="245" y="143"/>
                    <a:pt x="245" y="142"/>
                  </a:cubicBezTo>
                  <a:cubicBezTo>
                    <a:pt x="246" y="142"/>
                    <a:pt x="246" y="142"/>
                    <a:pt x="247" y="143"/>
                  </a:cubicBezTo>
                  <a:close/>
                  <a:moveTo>
                    <a:pt x="215" y="146"/>
                  </a:moveTo>
                  <a:cubicBezTo>
                    <a:pt x="215" y="146"/>
                    <a:pt x="215" y="147"/>
                    <a:pt x="215" y="147"/>
                  </a:cubicBezTo>
                  <a:cubicBezTo>
                    <a:pt x="214" y="148"/>
                    <a:pt x="214" y="148"/>
                    <a:pt x="213" y="147"/>
                  </a:cubicBezTo>
                  <a:cubicBezTo>
                    <a:pt x="213" y="147"/>
                    <a:pt x="213" y="146"/>
                    <a:pt x="213" y="146"/>
                  </a:cubicBezTo>
                  <a:cubicBezTo>
                    <a:pt x="214" y="145"/>
                    <a:pt x="215" y="145"/>
                    <a:pt x="215" y="146"/>
                  </a:cubicBezTo>
                  <a:close/>
                  <a:moveTo>
                    <a:pt x="209" y="143"/>
                  </a:moveTo>
                  <a:cubicBezTo>
                    <a:pt x="210" y="143"/>
                    <a:pt x="210" y="145"/>
                    <a:pt x="209" y="145"/>
                  </a:cubicBezTo>
                  <a:cubicBezTo>
                    <a:pt x="208" y="146"/>
                    <a:pt x="207" y="146"/>
                    <a:pt x="206" y="145"/>
                  </a:cubicBezTo>
                  <a:cubicBezTo>
                    <a:pt x="206" y="144"/>
                    <a:pt x="206" y="143"/>
                    <a:pt x="207" y="142"/>
                  </a:cubicBezTo>
                  <a:cubicBezTo>
                    <a:pt x="207" y="142"/>
                    <a:pt x="209" y="142"/>
                    <a:pt x="209" y="143"/>
                  </a:cubicBezTo>
                  <a:close/>
                  <a:moveTo>
                    <a:pt x="213" y="141"/>
                  </a:moveTo>
                  <a:cubicBezTo>
                    <a:pt x="212" y="140"/>
                    <a:pt x="212" y="138"/>
                    <a:pt x="213" y="137"/>
                  </a:cubicBezTo>
                  <a:cubicBezTo>
                    <a:pt x="214" y="136"/>
                    <a:pt x="216" y="136"/>
                    <a:pt x="217" y="137"/>
                  </a:cubicBezTo>
                  <a:cubicBezTo>
                    <a:pt x="218" y="139"/>
                    <a:pt x="218" y="140"/>
                    <a:pt x="217" y="141"/>
                  </a:cubicBezTo>
                  <a:cubicBezTo>
                    <a:pt x="215" y="142"/>
                    <a:pt x="214" y="142"/>
                    <a:pt x="213" y="141"/>
                  </a:cubicBezTo>
                  <a:close/>
                  <a:moveTo>
                    <a:pt x="241" y="138"/>
                  </a:moveTo>
                  <a:cubicBezTo>
                    <a:pt x="241" y="139"/>
                    <a:pt x="241" y="139"/>
                    <a:pt x="240" y="140"/>
                  </a:cubicBezTo>
                  <a:cubicBezTo>
                    <a:pt x="240" y="140"/>
                    <a:pt x="239" y="140"/>
                    <a:pt x="239" y="139"/>
                  </a:cubicBezTo>
                  <a:cubicBezTo>
                    <a:pt x="239" y="139"/>
                    <a:pt x="239" y="138"/>
                    <a:pt x="239" y="138"/>
                  </a:cubicBezTo>
                  <a:cubicBezTo>
                    <a:pt x="240" y="138"/>
                    <a:pt x="240" y="138"/>
                    <a:pt x="241" y="138"/>
                  </a:cubicBezTo>
                  <a:close/>
                  <a:moveTo>
                    <a:pt x="230" y="136"/>
                  </a:moveTo>
                  <a:cubicBezTo>
                    <a:pt x="231" y="137"/>
                    <a:pt x="230" y="139"/>
                    <a:pt x="229" y="140"/>
                  </a:cubicBezTo>
                  <a:cubicBezTo>
                    <a:pt x="228" y="141"/>
                    <a:pt x="226" y="141"/>
                    <a:pt x="225" y="140"/>
                  </a:cubicBezTo>
                  <a:cubicBezTo>
                    <a:pt x="224" y="139"/>
                    <a:pt x="224" y="137"/>
                    <a:pt x="226" y="136"/>
                  </a:cubicBezTo>
                  <a:cubicBezTo>
                    <a:pt x="227" y="135"/>
                    <a:pt x="229" y="135"/>
                    <a:pt x="230" y="136"/>
                  </a:cubicBezTo>
                  <a:close/>
                  <a:moveTo>
                    <a:pt x="218" y="133"/>
                  </a:moveTo>
                  <a:cubicBezTo>
                    <a:pt x="218" y="133"/>
                    <a:pt x="218" y="134"/>
                    <a:pt x="218" y="134"/>
                  </a:cubicBezTo>
                  <a:cubicBezTo>
                    <a:pt x="218" y="134"/>
                    <a:pt x="217" y="134"/>
                    <a:pt x="217" y="134"/>
                  </a:cubicBezTo>
                  <a:cubicBezTo>
                    <a:pt x="217" y="134"/>
                    <a:pt x="217" y="133"/>
                    <a:pt x="217" y="133"/>
                  </a:cubicBezTo>
                  <a:cubicBezTo>
                    <a:pt x="217" y="133"/>
                    <a:pt x="218" y="133"/>
                    <a:pt x="218" y="133"/>
                  </a:cubicBezTo>
                  <a:close/>
                  <a:moveTo>
                    <a:pt x="223" y="130"/>
                  </a:moveTo>
                  <a:cubicBezTo>
                    <a:pt x="224" y="130"/>
                    <a:pt x="224" y="131"/>
                    <a:pt x="223" y="131"/>
                  </a:cubicBezTo>
                  <a:cubicBezTo>
                    <a:pt x="223" y="131"/>
                    <a:pt x="223" y="131"/>
                    <a:pt x="222" y="131"/>
                  </a:cubicBezTo>
                  <a:cubicBezTo>
                    <a:pt x="222" y="131"/>
                    <a:pt x="222" y="130"/>
                    <a:pt x="222" y="130"/>
                  </a:cubicBezTo>
                  <a:cubicBezTo>
                    <a:pt x="223" y="130"/>
                    <a:pt x="223" y="130"/>
                    <a:pt x="223" y="130"/>
                  </a:cubicBezTo>
                  <a:close/>
                  <a:moveTo>
                    <a:pt x="229" y="128"/>
                  </a:moveTo>
                  <a:cubicBezTo>
                    <a:pt x="229" y="128"/>
                    <a:pt x="229" y="129"/>
                    <a:pt x="229" y="129"/>
                  </a:cubicBezTo>
                  <a:cubicBezTo>
                    <a:pt x="229" y="129"/>
                    <a:pt x="228" y="129"/>
                    <a:pt x="228" y="129"/>
                  </a:cubicBezTo>
                  <a:cubicBezTo>
                    <a:pt x="228" y="129"/>
                    <a:pt x="228" y="128"/>
                    <a:pt x="228" y="128"/>
                  </a:cubicBezTo>
                  <a:cubicBezTo>
                    <a:pt x="228" y="128"/>
                    <a:pt x="229" y="128"/>
                    <a:pt x="229" y="12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0"/>
            <p:cNvSpPr>
              <a:spLocks noEditPoints="1"/>
            </p:cNvSpPr>
            <p:nvPr/>
          </p:nvSpPr>
          <p:spPr bwMode="auto">
            <a:xfrm>
              <a:off x="6802" y="1216"/>
              <a:ext cx="212" cy="265"/>
            </a:xfrm>
            <a:custGeom>
              <a:gdLst>
                <a:gd fmla="*/ 13 w 39" name="T0"/>
                <a:gd fmla="*/ 22 h 49" name="T1"/>
                <a:gd fmla="*/ 11 w 39" name="T2"/>
                <a:gd fmla="*/ 23 h 49" name="T3"/>
                <a:gd fmla="*/ 14 w 39" name="T4"/>
                <a:gd fmla="*/ 26 h 49" name="T5"/>
                <a:gd fmla="*/ 17 w 39" name="T6"/>
                <a:gd fmla="*/ 34 h 49" name="T7"/>
                <a:gd fmla="*/ 21 w 39" name="T8"/>
                <a:gd fmla="*/ 28 h 49" name="T9"/>
                <a:gd fmla="*/ 24 w 39" name="T10"/>
                <a:gd fmla="*/ 28 h 49" name="T11"/>
                <a:gd fmla="*/ 39 w 39" name="T12"/>
                <a:gd fmla="*/ 20 h 49" name="T13"/>
                <a:gd fmla="*/ 23 w 39" name="T14"/>
                <a:gd fmla="*/ 0 h 49" name="T15"/>
                <a:gd fmla="*/ 25 w 39" name="T16"/>
                <a:gd fmla="*/ 40 h 49" name="T17"/>
                <a:gd fmla="*/ 25 w 39" name="T18"/>
                <a:gd fmla="*/ 40 h 49" name="T19"/>
                <a:gd fmla="*/ 9 w 39" name="T20"/>
                <a:gd fmla="*/ 34 h 49" name="T21"/>
                <a:gd fmla="*/ 10 w 39" name="T22"/>
                <a:gd fmla="*/ 41 h 49" name="T23"/>
                <a:gd fmla="*/ 10 w 39" name="T24"/>
                <a:gd fmla="*/ 40 h 49" name="T25"/>
                <a:gd fmla="*/ 7 w 39" name="T26"/>
                <a:gd fmla="*/ 41 h 49" name="T27"/>
                <a:gd fmla="*/ 7 w 39" name="T28"/>
                <a:gd fmla="*/ 40 h 49" name="T29"/>
                <a:gd fmla="*/ 8 w 39" name="T30"/>
                <a:gd fmla="*/ 39 h 49" name="T31"/>
                <a:gd fmla="*/ 27 w 39" name="T32"/>
                <a:gd fmla="*/ 36 h 49" name="T33"/>
                <a:gd fmla="*/ 26 w 39" name="T34"/>
                <a:gd fmla="*/ 37 h 49" name="T35"/>
                <a:gd fmla="*/ 22 w 39" name="T36"/>
                <a:gd fmla="*/ 37 h 49" name="T37"/>
                <a:gd fmla="*/ 22 w 39" name="T38"/>
                <a:gd fmla="*/ 37 h 49" name="T39"/>
                <a:gd fmla="*/ 26 w 39" name="T40"/>
                <a:gd fmla="*/ 35 h 49" name="T41"/>
                <a:gd fmla="*/ 24 w 39" name="T42"/>
                <a:gd fmla="*/ 33 h 49" name="T43"/>
                <a:gd fmla="*/ 23 w 39" name="T44"/>
                <a:gd fmla="*/ 33 h 49" name="T45"/>
                <a:gd fmla="*/ 21 w 39" name="T46"/>
                <a:gd fmla="*/ 33 h 49" name="T47"/>
                <a:gd fmla="*/ 21 w 39" name="T48"/>
                <a:gd fmla="*/ 34 h 49" name="T49"/>
                <a:gd fmla="*/ 13 w 39" name="T50"/>
                <a:gd fmla="*/ 35 h 49" name="T51"/>
                <a:gd fmla="*/ 10 w 39" name="T52"/>
                <a:gd fmla="*/ 32 h 49" name="T53"/>
                <a:gd fmla="*/ 10 w 39" name="T54"/>
                <a:gd fmla="*/ 32 h 49" name="T55"/>
                <a:gd fmla="*/ 23 w 39" name="T56"/>
                <a:gd fmla="*/ 32 h 49" name="T57"/>
                <a:gd fmla="*/ 23 w 39" name="T58"/>
                <a:gd fmla="*/ 32 h 49" name="T59"/>
                <a:gd fmla="*/ 19 w 39" name="T60"/>
                <a:gd fmla="*/ 31 h 49" name="T61"/>
                <a:gd fmla="*/ 12 w 39" name="T62"/>
                <a:gd fmla="*/ 30 h 49" name="T63"/>
                <a:gd fmla="*/ 12 w 39" name="T64"/>
                <a:gd fmla="*/ 29 h 49" name="T65"/>
                <a:gd fmla="*/ 22 w 39" name="T66"/>
                <a:gd fmla="*/ 22 h 49" name="T67"/>
                <a:gd fmla="*/ 22 w 39" name="T68"/>
                <a:gd fmla="*/ 23 h 49" name="T69"/>
                <a:gd fmla="*/ 25 w 39" name="T70"/>
                <a:gd fmla="*/ 24 h 49" name="T71"/>
                <a:gd fmla="*/ 30 w 39" name="T72"/>
                <a:gd fmla="*/ 25 h 49" name="T73"/>
                <a:gd fmla="*/ 30 w 39" name="T74"/>
                <a:gd fmla="*/ 24 h 49" name="T75"/>
                <a:gd fmla="*/ 27 w 39" name="T76"/>
                <a:gd fmla="*/ 23 h 49" name="T77"/>
                <a:gd fmla="*/ 27 w 39" name="T78"/>
                <a:gd fmla="*/ 24 h 49" name="T79"/>
                <a:gd fmla="*/ 32 w 39" name="T80"/>
                <a:gd fmla="*/ 24 h 49" name="T81"/>
                <a:gd fmla="*/ 26 w 39" name="T82"/>
                <a:gd fmla="*/ 22 h 49" name="T83"/>
                <a:gd fmla="*/ 25 w 39" name="T84"/>
                <a:gd fmla="*/ 22 h 49" name="T85"/>
                <a:gd fmla="*/ 28 w 39" name="T86"/>
                <a:gd fmla="*/ 21 h 49" name="T87"/>
                <a:gd fmla="*/ 28 w 39" name="T88"/>
                <a:gd fmla="*/ 20 h 49" name="T89"/>
                <a:gd fmla="*/ 32 w 39" name="T90"/>
                <a:gd fmla="*/ 20 h 49" name="T91"/>
                <a:gd fmla="*/ 16 w 39" name="T92"/>
                <a:gd fmla="*/ 19 h 49" name="T93"/>
                <a:gd fmla="*/ 16 w 39" name="T94"/>
                <a:gd fmla="*/ 19 h 49" name="T95"/>
                <a:gd fmla="*/ 18 w 39" name="T96"/>
                <a:gd fmla="*/ 7 h 49" name="T97"/>
                <a:gd fmla="*/ 19 w 39" name="T98"/>
                <a:gd fmla="*/ 8 h 49" name="T99"/>
                <a:gd fmla="*/ 22 w 39" name="T100"/>
                <a:gd fmla="*/ 10 h 49" name="T101"/>
                <a:gd fmla="*/ 18 w 39" name="T102"/>
                <a:gd fmla="*/ 12 h 49" name="T103"/>
                <a:gd fmla="*/ 19 w 39" name="T104"/>
                <a:gd fmla="*/ 11 h 49" name="T105"/>
                <a:gd fmla="*/ 16 w 39" name="T106"/>
                <a:gd fmla="*/ 13 h 49" name="T107"/>
                <a:gd fmla="*/ 16 w 39" name="T108"/>
                <a:gd fmla="*/ 13 h 49" name="T109"/>
                <a:gd fmla="*/ 19 w 39" name="T110"/>
                <a:gd fmla="*/ 18 h 49" name="T111"/>
                <a:gd fmla="*/ 16 w 39" name="T112"/>
                <a:gd fmla="*/ 16 h 49" name="T113"/>
                <a:gd fmla="*/ 15 w 39" name="T114"/>
                <a:gd fmla="*/ 16 h 49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49" w="39">
                  <a:moveTo>
                    <a:pt x="15" y="23"/>
                  </a:moveTo>
                  <a:cubicBezTo>
                    <a:pt x="14" y="23"/>
                    <a:pt x="14" y="23"/>
                    <a:pt x="14" y="23"/>
                  </a:cubicBezTo>
                  <a:cubicBezTo>
                    <a:pt x="14" y="23"/>
                    <a:pt x="13" y="22"/>
                    <a:pt x="13" y="22"/>
                  </a:cubicBezTo>
                  <a:cubicBezTo>
                    <a:pt x="12" y="22"/>
                    <a:pt x="11" y="22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4"/>
                    <a:pt x="11" y="25"/>
                    <a:pt x="12" y="25"/>
                  </a:cubicBezTo>
                  <a:cubicBezTo>
                    <a:pt x="12" y="26"/>
                    <a:pt x="13" y="26"/>
                    <a:pt x="13" y="25"/>
                  </a:cubicBezTo>
                  <a:cubicBezTo>
                    <a:pt x="13" y="25"/>
                    <a:pt x="13" y="26"/>
                    <a:pt x="14" y="26"/>
                  </a:cubicBezTo>
                  <a:cubicBezTo>
                    <a:pt x="10" y="28"/>
                    <a:pt x="0" y="34"/>
                    <a:pt x="5" y="49"/>
                  </a:cubicBezTo>
                  <a:cubicBezTo>
                    <a:pt x="5" y="49"/>
                    <a:pt x="6" y="45"/>
                    <a:pt x="8" y="46"/>
                  </a:cubicBezTo>
                  <a:cubicBezTo>
                    <a:pt x="9" y="46"/>
                    <a:pt x="17" y="42"/>
                    <a:pt x="17" y="34"/>
                  </a:cubicBezTo>
                  <a:cubicBezTo>
                    <a:pt x="19" y="38"/>
                    <a:pt x="23" y="42"/>
                    <a:pt x="30" y="44"/>
                  </a:cubicBezTo>
                  <a:cubicBezTo>
                    <a:pt x="30" y="44"/>
                    <a:pt x="27" y="41"/>
                    <a:pt x="29" y="39"/>
                  </a:cubicBezTo>
                  <a:cubicBezTo>
                    <a:pt x="30" y="37"/>
                    <a:pt x="30" y="34"/>
                    <a:pt x="21" y="28"/>
                  </a:cubicBezTo>
                  <a:cubicBezTo>
                    <a:pt x="22" y="29"/>
                    <a:pt x="23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3" y="27"/>
                    <a:pt x="22" y="26"/>
                  </a:cubicBezTo>
                  <a:cubicBezTo>
                    <a:pt x="33" y="28"/>
                    <a:pt x="35" y="25"/>
                    <a:pt x="35" y="23"/>
                  </a:cubicBezTo>
                  <a:cubicBezTo>
                    <a:pt x="35" y="20"/>
                    <a:pt x="39" y="20"/>
                    <a:pt x="39" y="20"/>
                  </a:cubicBezTo>
                  <a:cubicBezTo>
                    <a:pt x="32" y="17"/>
                    <a:pt x="27" y="17"/>
                    <a:pt x="23" y="19"/>
                  </a:cubicBezTo>
                  <a:cubicBezTo>
                    <a:pt x="28" y="13"/>
                    <a:pt x="25" y="5"/>
                    <a:pt x="23" y="4"/>
                  </a:cubicBezTo>
                  <a:cubicBezTo>
                    <a:pt x="21" y="3"/>
                    <a:pt x="23" y="0"/>
                    <a:pt x="23" y="0"/>
                  </a:cubicBezTo>
                  <a:cubicBezTo>
                    <a:pt x="10" y="8"/>
                    <a:pt x="13" y="19"/>
                    <a:pt x="15" y="23"/>
                  </a:cubicBezTo>
                  <a:close/>
                  <a:moveTo>
                    <a:pt x="25" y="40"/>
                  </a:moveTo>
                  <a:cubicBezTo>
                    <a:pt x="25" y="40"/>
                    <a:pt x="25" y="40"/>
                    <a:pt x="25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40"/>
                    <a:pt x="25" y="40"/>
                    <a:pt x="25" y="40"/>
                  </a:cubicBezTo>
                  <a:cubicBezTo>
                    <a:pt x="25" y="40"/>
                    <a:pt x="25" y="40"/>
                    <a:pt x="25" y="40"/>
                  </a:cubicBezTo>
                  <a:close/>
                  <a:moveTo>
                    <a:pt x="8" y="34"/>
                  </a:moveTo>
                  <a:cubicBezTo>
                    <a:pt x="8" y="34"/>
                    <a:pt x="8" y="34"/>
                    <a:pt x="8" y="3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4"/>
                    <a:pt x="8" y="34"/>
                  </a:cubicBezTo>
                  <a:close/>
                  <a:moveTo>
                    <a:pt x="10" y="41"/>
                  </a:moveTo>
                  <a:cubicBezTo>
                    <a:pt x="10" y="41"/>
                    <a:pt x="10" y="41"/>
                    <a:pt x="10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9" y="40"/>
                    <a:pt x="10" y="40"/>
                    <a:pt x="10" y="40"/>
                  </a:cubicBezTo>
                  <a:cubicBezTo>
                    <a:pt x="10" y="40"/>
                    <a:pt x="11" y="41"/>
                    <a:pt x="10" y="41"/>
                  </a:cubicBezTo>
                  <a:close/>
                  <a:moveTo>
                    <a:pt x="7" y="40"/>
                  </a:moveTo>
                  <a:cubicBezTo>
                    <a:pt x="7" y="40"/>
                    <a:pt x="8" y="41"/>
                    <a:pt x="7" y="41"/>
                  </a:cubicBezTo>
                  <a:cubicBezTo>
                    <a:pt x="7" y="42"/>
                    <a:pt x="7" y="42"/>
                    <a:pt x="6" y="42"/>
                  </a:cubicBezTo>
                  <a:cubicBezTo>
                    <a:pt x="6" y="42"/>
                    <a:pt x="5" y="41"/>
                    <a:pt x="6" y="41"/>
                  </a:cubicBezTo>
                  <a:cubicBezTo>
                    <a:pt x="6" y="40"/>
                    <a:pt x="6" y="40"/>
                    <a:pt x="7" y="40"/>
                  </a:cubicBezTo>
                  <a:close/>
                  <a:moveTo>
                    <a:pt x="9" y="36"/>
                  </a:moveTo>
                  <a:cubicBezTo>
                    <a:pt x="10" y="36"/>
                    <a:pt x="10" y="37"/>
                    <a:pt x="10" y="38"/>
                  </a:cubicBezTo>
                  <a:cubicBezTo>
                    <a:pt x="9" y="38"/>
                    <a:pt x="9" y="39"/>
                    <a:pt x="8" y="39"/>
                  </a:cubicBezTo>
                  <a:cubicBezTo>
                    <a:pt x="7" y="38"/>
                    <a:pt x="7" y="38"/>
                    <a:pt x="7" y="37"/>
                  </a:cubicBezTo>
                  <a:cubicBezTo>
                    <a:pt x="7" y="36"/>
                    <a:pt x="8" y="36"/>
                    <a:pt x="9" y="36"/>
                  </a:cubicBezTo>
                  <a:close/>
                  <a:moveTo>
                    <a:pt x="27" y="36"/>
                  </a:moveTo>
                  <a:cubicBezTo>
                    <a:pt x="27" y="36"/>
                    <a:pt x="28" y="37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6" y="38"/>
                    <a:pt x="26" y="37"/>
                    <a:pt x="26" y="37"/>
                  </a:cubicBezTo>
                  <a:cubicBezTo>
                    <a:pt x="26" y="36"/>
                    <a:pt x="26" y="36"/>
                    <a:pt x="27" y="36"/>
                  </a:cubicBezTo>
                  <a:close/>
                  <a:moveTo>
                    <a:pt x="22" y="37"/>
                  </a:moveTo>
                  <a:cubicBezTo>
                    <a:pt x="22" y="37"/>
                    <a:pt x="22" y="37"/>
                    <a:pt x="22" y="37"/>
                  </a:cubicBezTo>
                  <a:cubicBezTo>
                    <a:pt x="21" y="37"/>
                    <a:pt x="21" y="37"/>
                    <a:pt x="21" y="36"/>
                  </a:cubicBezTo>
                  <a:cubicBezTo>
                    <a:pt x="21" y="36"/>
                    <a:pt x="22" y="36"/>
                    <a:pt x="22" y="36"/>
                  </a:cubicBezTo>
                  <a:cubicBezTo>
                    <a:pt x="22" y="36"/>
                    <a:pt x="22" y="36"/>
                    <a:pt x="22" y="37"/>
                  </a:cubicBezTo>
                  <a:close/>
                  <a:moveTo>
                    <a:pt x="27" y="35"/>
                  </a:move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7" y="34"/>
                    <a:pt x="27" y="35"/>
                    <a:pt x="27" y="35"/>
                  </a:cubicBezTo>
                  <a:close/>
                  <a:moveTo>
                    <a:pt x="24" y="33"/>
                  </a:moveTo>
                  <a:cubicBezTo>
                    <a:pt x="24" y="33"/>
                    <a:pt x="24" y="34"/>
                    <a:pt x="24" y="34"/>
                  </a:cubicBezTo>
                  <a:cubicBezTo>
                    <a:pt x="24" y="34"/>
                    <a:pt x="24" y="35"/>
                    <a:pt x="23" y="34"/>
                  </a:cubicBezTo>
                  <a:cubicBezTo>
                    <a:pt x="23" y="34"/>
                    <a:pt x="23" y="34"/>
                    <a:pt x="23" y="33"/>
                  </a:cubicBezTo>
                  <a:cubicBezTo>
                    <a:pt x="23" y="33"/>
                    <a:pt x="23" y="33"/>
                    <a:pt x="24" y="33"/>
                  </a:cubicBezTo>
                  <a:close/>
                  <a:moveTo>
                    <a:pt x="21" y="34"/>
                  </a:moveTo>
                  <a:cubicBezTo>
                    <a:pt x="21" y="34"/>
                    <a:pt x="21" y="33"/>
                    <a:pt x="21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4"/>
                    <a:pt x="21" y="34"/>
                    <a:pt x="21" y="34"/>
                  </a:cubicBezTo>
                  <a:close/>
                  <a:moveTo>
                    <a:pt x="14" y="32"/>
                  </a:moveTo>
                  <a:cubicBezTo>
                    <a:pt x="15" y="33"/>
                    <a:pt x="15" y="34"/>
                    <a:pt x="15" y="34"/>
                  </a:cubicBezTo>
                  <a:cubicBezTo>
                    <a:pt x="15" y="35"/>
                    <a:pt x="14" y="35"/>
                    <a:pt x="13" y="35"/>
                  </a:cubicBezTo>
                  <a:cubicBezTo>
                    <a:pt x="12" y="35"/>
                    <a:pt x="12" y="34"/>
                    <a:pt x="12" y="33"/>
                  </a:cubicBezTo>
                  <a:cubicBezTo>
                    <a:pt x="12" y="33"/>
                    <a:pt x="13" y="32"/>
                    <a:pt x="14" y="32"/>
                  </a:cubicBezTo>
                  <a:close/>
                  <a:moveTo>
                    <a:pt x="10" y="32"/>
                  </a:moveTo>
                  <a:cubicBezTo>
                    <a:pt x="9" y="32"/>
                    <a:pt x="9" y="32"/>
                    <a:pt x="9" y="32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31"/>
                    <a:pt x="10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close/>
                  <a:moveTo>
                    <a:pt x="23" y="32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2" y="32"/>
                    <a:pt x="22" y="31"/>
                    <a:pt x="22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2"/>
                  </a:cubicBezTo>
                  <a:close/>
                  <a:moveTo>
                    <a:pt x="20" y="31"/>
                  </a:moveTo>
                  <a:cubicBezTo>
                    <a:pt x="20" y="31"/>
                    <a:pt x="19" y="32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0" y="31"/>
                    <a:pt x="20" y="31"/>
                    <a:pt x="20" y="31"/>
                  </a:cubicBezTo>
                  <a:close/>
                  <a:moveTo>
                    <a:pt x="12" y="30"/>
                  </a:moveTo>
                  <a:cubicBezTo>
                    <a:pt x="12" y="30"/>
                    <a:pt x="12" y="30"/>
                    <a:pt x="12" y="30"/>
                  </a:cubicBezTo>
                  <a:cubicBezTo>
                    <a:pt x="11" y="30"/>
                    <a:pt x="11" y="29"/>
                    <a:pt x="11" y="29"/>
                  </a:cubicBezTo>
                  <a:cubicBezTo>
                    <a:pt x="11" y="29"/>
                    <a:pt x="12" y="29"/>
                    <a:pt x="12" y="29"/>
                  </a:cubicBezTo>
                  <a:cubicBezTo>
                    <a:pt x="12" y="29"/>
                    <a:pt x="12" y="29"/>
                    <a:pt x="12" y="30"/>
                  </a:cubicBezTo>
                  <a:close/>
                  <a:moveTo>
                    <a:pt x="22" y="23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3" y="22"/>
                    <a:pt x="23" y="23"/>
                    <a:pt x="23" y="23"/>
                  </a:cubicBezTo>
                  <a:cubicBezTo>
                    <a:pt x="23" y="23"/>
                    <a:pt x="22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lose/>
                  <a:moveTo>
                    <a:pt x="25" y="25"/>
                  </a:moveTo>
                  <a:cubicBezTo>
                    <a:pt x="25" y="25"/>
                    <a:pt x="25" y="25"/>
                    <a:pt x="25" y="25"/>
                  </a:cubicBezTo>
                  <a:cubicBezTo>
                    <a:pt x="25" y="25"/>
                    <a:pt x="25" y="24"/>
                    <a:pt x="25" y="24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25"/>
                    <a:pt x="25" y="25"/>
                    <a:pt x="25" y="25"/>
                  </a:cubicBezTo>
                  <a:close/>
                  <a:moveTo>
                    <a:pt x="30" y="25"/>
                  </a:moveTo>
                  <a:cubicBezTo>
                    <a:pt x="30" y="25"/>
                    <a:pt x="30" y="25"/>
                    <a:pt x="30" y="25"/>
                  </a:cubicBezTo>
                  <a:cubicBezTo>
                    <a:pt x="30" y="25"/>
                    <a:pt x="30" y="25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5"/>
                    <a:pt x="30" y="25"/>
                  </a:cubicBezTo>
                  <a:close/>
                  <a:moveTo>
                    <a:pt x="27" y="24"/>
                  </a:moveTo>
                  <a:cubicBezTo>
                    <a:pt x="27" y="24"/>
                    <a:pt x="26" y="24"/>
                    <a:pt x="27" y="23"/>
                  </a:cubicBezTo>
                  <a:cubicBezTo>
                    <a:pt x="27" y="23"/>
                    <a:pt x="27" y="23"/>
                    <a:pt x="28" y="23"/>
                  </a:cubicBezTo>
                  <a:cubicBezTo>
                    <a:pt x="28" y="23"/>
                    <a:pt x="28" y="23"/>
                    <a:pt x="28" y="24"/>
                  </a:cubicBezTo>
                  <a:cubicBezTo>
                    <a:pt x="28" y="24"/>
                    <a:pt x="27" y="24"/>
                    <a:pt x="27" y="24"/>
                  </a:cubicBezTo>
                  <a:close/>
                  <a:moveTo>
                    <a:pt x="32" y="22"/>
                  </a:moveTo>
                  <a:cubicBezTo>
                    <a:pt x="33" y="22"/>
                    <a:pt x="33" y="23"/>
                    <a:pt x="33" y="23"/>
                  </a:cubicBezTo>
                  <a:cubicBezTo>
                    <a:pt x="33" y="24"/>
                    <a:pt x="32" y="24"/>
                    <a:pt x="32" y="24"/>
                  </a:cubicBezTo>
                  <a:cubicBezTo>
                    <a:pt x="31" y="24"/>
                    <a:pt x="31" y="23"/>
                    <a:pt x="31" y="23"/>
                  </a:cubicBezTo>
                  <a:cubicBezTo>
                    <a:pt x="31" y="22"/>
                    <a:pt x="32" y="22"/>
                    <a:pt x="32" y="22"/>
                  </a:cubicBezTo>
                  <a:close/>
                  <a:moveTo>
                    <a:pt x="26" y="22"/>
                  </a:moveTo>
                  <a:cubicBezTo>
                    <a:pt x="26" y="23"/>
                    <a:pt x="25" y="23"/>
                    <a:pt x="25" y="23"/>
                  </a:cubicBezTo>
                  <a:cubicBezTo>
                    <a:pt x="25" y="23"/>
                    <a:pt x="25" y="22"/>
                    <a:pt x="25" y="22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6" y="22"/>
                    <a:pt x="26" y="22"/>
                    <a:pt x="26" y="22"/>
                  </a:cubicBezTo>
                  <a:close/>
                  <a:moveTo>
                    <a:pt x="28" y="20"/>
                  </a:move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0"/>
                    <a:pt x="27" y="20"/>
                  </a:cubicBezTo>
                  <a:cubicBezTo>
                    <a:pt x="27" y="20"/>
                    <a:pt x="28" y="20"/>
                    <a:pt x="28" y="20"/>
                  </a:cubicBezTo>
                  <a:cubicBezTo>
                    <a:pt x="28" y="20"/>
                    <a:pt x="28" y="20"/>
                    <a:pt x="28" y="20"/>
                  </a:cubicBezTo>
                  <a:close/>
                  <a:moveTo>
                    <a:pt x="33" y="20"/>
                  </a:moveTo>
                  <a:cubicBezTo>
                    <a:pt x="33" y="20"/>
                    <a:pt x="32" y="20"/>
                    <a:pt x="32" y="20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3" y="19"/>
                    <a:pt x="33" y="20"/>
                    <a:pt x="33" y="20"/>
                  </a:cubicBezTo>
                  <a:close/>
                  <a:moveTo>
                    <a:pt x="16" y="19"/>
                  </a:moveTo>
                  <a:cubicBezTo>
                    <a:pt x="16" y="19"/>
                    <a:pt x="16" y="20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9" y="8"/>
                  </a:moveTo>
                  <a:cubicBezTo>
                    <a:pt x="18" y="8"/>
                    <a:pt x="18" y="7"/>
                    <a:pt x="18" y="7"/>
                  </a:cubicBezTo>
                  <a:cubicBezTo>
                    <a:pt x="19" y="6"/>
                    <a:pt x="19" y="6"/>
                    <a:pt x="20" y="6"/>
                  </a:cubicBezTo>
                  <a:cubicBezTo>
                    <a:pt x="20" y="6"/>
                    <a:pt x="20" y="7"/>
                    <a:pt x="20" y="7"/>
                  </a:cubicBezTo>
                  <a:cubicBezTo>
                    <a:pt x="20" y="8"/>
                    <a:pt x="19" y="8"/>
                    <a:pt x="19" y="8"/>
                  </a:cubicBezTo>
                  <a:close/>
                  <a:moveTo>
                    <a:pt x="21" y="9"/>
                  </a:moveTo>
                  <a:cubicBezTo>
                    <a:pt x="21" y="9"/>
                    <a:pt x="21" y="9"/>
                    <a:pt x="22" y="9"/>
                  </a:cubicBezTo>
                  <a:cubicBezTo>
                    <a:pt x="22" y="9"/>
                    <a:pt x="22" y="9"/>
                    <a:pt x="22" y="10"/>
                  </a:cubicBezTo>
                  <a:cubicBezTo>
                    <a:pt x="22" y="10"/>
                    <a:pt x="22" y="10"/>
                    <a:pt x="21" y="10"/>
                  </a:cubicBezTo>
                  <a:cubicBezTo>
                    <a:pt x="21" y="10"/>
                    <a:pt x="21" y="9"/>
                    <a:pt x="21" y="9"/>
                  </a:cubicBezTo>
                  <a:close/>
                  <a:moveTo>
                    <a:pt x="18" y="12"/>
                  </a:moveTo>
                  <a:cubicBezTo>
                    <a:pt x="17" y="12"/>
                    <a:pt x="17" y="11"/>
                    <a:pt x="17" y="11"/>
                  </a:cubicBezTo>
                  <a:cubicBezTo>
                    <a:pt x="17" y="10"/>
                    <a:pt x="18" y="10"/>
                    <a:pt x="19" y="10"/>
                  </a:cubicBezTo>
                  <a:cubicBezTo>
                    <a:pt x="19" y="10"/>
                    <a:pt x="20" y="11"/>
                    <a:pt x="19" y="11"/>
                  </a:cubicBezTo>
                  <a:cubicBezTo>
                    <a:pt x="19" y="12"/>
                    <a:pt x="18" y="12"/>
                    <a:pt x="18" y="12"/>
                  </a:cubicBezTo>
                  <a:close/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4"/>
                    <a:pt x="16" y="14"/>
                  </a:cubicBezTo>
                  <a:cubicBezTo>
                    <a:pt x="16" y="13"/>
                    <a:pt x="16" y="13"/>
                    <a:pt x="16" y="13"/>
                  </a:cubicBezTo>
                  <a:close/>
                  <a:moveTo>
                    <a:pt x="20" y="16"/>
                  </a:moveTo>
                  <a:cubicBezTo>
                    <a:pt x="21" y="16"/>
                    <a:pt x="21" y="17"/>
                    <a:pt x="21" y="17"/>
                  </a:cubicBezTo>
                  <a:cubicBezTo>
                    <a:pt x="21" y="18"/>
                    <a:pt x="20" y="19"/>
                    <a:pt x="19" y="18"/>
                  </a:cubicBezTo>
                  <a:cubicBezTo>
                    <a:pt x="19" y="18"/>
                    <a:pt x="18" y="17"/>
                    <a:pt x="18" y="16"/>
                  </a:cubicBezTo>
                  <a:cubicBezTo>
                    <a:pt x="19" y="16"/>
                    <a:pt x="20" y="15"/>
                    <a:pt x="20" y="16"/>
                  </a:cubicBezTo>
                  <a:close/>
                  <a:moveTo>
                    <a:pt x="16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7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6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1"/>
            <p:cNvSpPr>
              <a:spLocks noEditPoints="1"/>
            </p:cNvSpPr>
            <p:nvPr/>
          </p:nvSpPr>
          <p:spPr bwMode="auto">
            <a:xfrm>
              <a:off x="6792" y="799"/>
              <a:ext cx="140" cy="146"/>
            </a:xfrm>
            <a:custGeom>
              <a:gdLst>
                <a:gd fmla="*/ 26 w 26" name="T0"/>
                <a:gd fmla="*/ 9 h 27" name="T1"/>
                <a:gd fmla="*/ 16 w 26" name="T2"/>
                <a:gd fmla="*/ 11 h 27" name="T3"/>
                <a:gd fmla="*/ 14 w 26" name="T4"/>
                <a:gd fmla="*/ 12 h 27" name="T5"/>
                <a:gd fmla="*/ 11 w 26" name="T6"/>
                <a:gd fmla="*/ 11 h 27" name="T7"/>
                <a:gd fmla="*/ 11 w 26" name="T8"/>
                <a:gd fmla="*/ 16 h 27" name="T9"/>
                <a:gd fmla="*/ 10 w 26" name="T10"/>
                <a:gd fmla="*/ 18 h 27" name="T11"/>
                <a:gd fmla="*/ 11 w 26" name="T12"/>
                <a:gd fmla="*/ 18 h 27" name="T13"/>
                <a:gd fmla="*/ 22 w 26" name="T14"/>
                <a:gd fmla="*/ 26 h 27" name="T15"/>
                <a:gd fmla="*/ 23 w 26" name="T16"/>
                <a:gd fmla="*/ 12 h 27" name="T17"/>
                <a:gd fmla="*/ 23 w 26" name="T18"/>
                <a:gd fmla="*/ 12 h 27" name="T19"/>
                <a:gd fmla="*/ 20 w 26" name="T20"/>
                <a:gd fmla="*/ 10 h 27" name="T21"/>
                <a:gd fmla="*/ 21 w 26" name="T22"/>
                <a:gd fmla="*/ 11 h 27" name="T23"/>
                <a:gd fmla="*/ 22 w 26" name="T24"/>
                <a:gd fmla="*/ 11 h 27" name="T25"/>
                <a:gd fmla="*/ 17 w 26" name="T26"/>
                <a:gd fmla="*/ 12 h 27" name="T27"/>
                <a:gd fmla="*/ 17 w 26" name="T28"/>
                <a:gd fmla="*/ 12 h 27" name="T29"/>
                <a:gd fmla="*/ 19 w 26" name="T30"/>
                <a:gd fmla="*/ 11 h 27" name="T31"/>
                <a:gd fmla="*/ 13 w 26" name="T32"/>
                <a:gd fmla="*/ 5 h 27" name="T33"/>
                <a:gd fmla="*/ 14 w 26" name="T34"/>
                <a:gd fmla="*/ 5 h 27" name="T35"/>
                <a:gd fmla="*/ 15 w 26" name="T36"/>
                <a:gd fmla="*/ 5 h 27" name="T37"/>
                <a:gd fmla="*/ 15 w 26" name="T38"/>
                <a:gd fmla="*/ 6 h 27" name="T39"/>
                <a:gd fmla="*/ 16 w 26" name="T40"/>
                <a:gd fmla="*/ 6 h 27" name="T41"/>
                <a:gd fmla="*/ 12 w 26" name="T42"/>
                <a:gd fmla="*/ 8 h 27" name="T43"/>
                <a:gd fmla="*/ 13 w 26" name="T44"/>
                <a:gd fmla="*/ 8 h 27" name="T45"/>
                <a:gd fmla="*/ 14 w 26" name="T46"/>
                <a:gd fmla="*/ 8 h 27" name="T47"/>
                <a:gd fmla="*/ 14 w 26" name="T48"/>
                <a:gd fmla="*/ 9 h 27" name="T49"/>
                <a:gd fmla="*/ 13 w 26" name="T50"/>
                <a:gd fmla="*/ 9 h 27" name="T51"/>
                <a:gd fmla="*/ 14 w 26" name="T52"/>
                <a:gd fmla="*/ 10 h 27" name="T53"/>
                <a:gd fmla="*/ 15 w 26" name="T54"/>
                <a:gd fmla="*/ 10 h 27" name="T55"/>
                <a:gd fmla="*/ 8 w 26" name="T56"/>
                <a:gd fmla="*/ 13 h 27" name="T57"/>
                <a:gd fmla="*/ 9 w 26" name="T58"/>
                <a:gd fmla="*/ 13 h 27" name="T59"/>
                <a:gd fmla="*/ 12 w 26" name="T60"/>
                <a:gd fmla="*/ 12 h 27" name="T61"/>
                <a:gd fmla="*/ 5 w 26" name="T62"/>
                <a:gd fmla="*/ 10 h 27" name="T63"/>
                <a:gd fmla="*/ 5 w 26" name="T64"/>
                <a:gd fmla="*/ 10 h 27" name="T65"/>
                <a:gd fmla="*/ 2 w 26" name="T66"/>
                <a:gd fmla="*/ 11 h 27" name="T67"/>
                <a:gd fmla="*/ 2 w 26" name="T68"/>
                <a:gd fmla="*/ 12 h 27" name="T69"/>
                <a:gd fmla="*/ 5 w 26" name="T70"/>
                <a:gd fmla="*/ 12 h 27" name="T71"/>
                <a:gd fmla="*/ 18 w 26" name="T72"/>
                <a:gd fmla="*/ 14 h 27" name="T73"/>
                <a:gd fmla="*/ 18 w 26" name="T74"/>
                <a:gd fmla="*/ 13 h 27" name="T75"/>
                <a:gd fmla="*/ 20 w 26" name="T76"/>
                <a:gd fmla="*/ 13 h 27" name="T77"/>
                <a:gd fmla="*/ 20 w 26" name="T78"/>
                <a:gd fmla="*/ 14 h 27" name="T79"/>
                <a:gd fmla="*/ 6 w 26" name="T80"/>
                <a:gd fmla="*/ 14 h 27" name="T81"/>
                <a:gd fmla="*/ 16 w 26" name="T82"/>
                <a:gd fmla="*/ 14 h 27" name="T83"/>
                <a:gd fmla="*/ 16 w 26" name="T84"/>
                <a:gd fmla="*/ 15 h 27" name="T85"/>
                <a:gd fmla="*/ 7 w 26" name="T86"/>
                <a:gd fmla="*/ 15 h 27" name="T87"/>
                <a:gd fmla="*/ 7 w 26" name="T88"/>
                <a:gd fmla="*/ 15 h 27" name="T89"/>
                <a:gd fmla="*/ 9 w 26" name="T90"/>
                <a:gd fmla="*/ 15 h 27" name="T91"/>
                <a:gd fmla="*/ 13 w 26" name="T92"/>
                <a:gd fmla="*/ 19 h 27" name="T93"/>
                <a:gd fmla="*/ 14 w 26" name="T94"/>
                <a:gd fmla="*/ 19 h 27" name="T95"/>
                <a:gd fmla="*/ 16 w 26" name="T96"/>
                <a:gd fmla="*/ 18 h 27" name="T97"/>
                <a:gd fmla="*/ 16 w 26" name="T98"/>
                <a:gd fmla="*/ 19 h 27" name="T99"/>
                <a:gd fmla="*/ 14 w 26" name="T100"/>
                <a:gd fmla="*/ 20 h 27" name="T101"/>
                <a:gd fmla="*/ 19 w 26" name="T102"/>
                <a:gd fmla="*/ 21 h 27" name="T103"/>
                <a:gd fmla="*/ 19 w 26" name="T104"/>
                <a:gd fmla="*/ 21 h 27" name="T105"/>
                <a:gd fmla="*/ 15 w 26" name="T106"/>
                <a:gd fmla="*/ 22 h 27" name="T107"/>
                <a:gd fmla="*/ 15 w 26" name="T108"/>
                <a:gd fmla="*/ 22 h 27" name="T109"/>
                <a:gd fmla="*/ 18 w 26" name="T110"/>
                <a:gd fmla="*/ 21 h 27" name="T111"/>
                <a:gd fmla="*/ 18 w 26" name="T112"/>
                <a:gd fmla="*/ 24 h 27" name="T113"/>
                <a:gd fmla="*/ 19 w 26" name="T114"/>
                <a:gd fmla="*/ 24 h 27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7" w="26">
                  <a:moveTo>
                    <a:pt x="21" y="23"/>
                  </a:moveTo>
                  <a:cubicBezTo>
                    <a:pt x="22" y="22"/>
                    <a:pt x="22" y="17"/>
                    <a:pt x="17" y="16"/>
                  </a:cubicBezTo>
                  <a:cubicBezTo>
                    <a:pt x="20" y="15"/>
                    <a:pt x="23" y="13"/>
                    <a:pt x="26" y="9"/>
                  </a:cubicBezTo>
                  <a:cubicBezTo>
                    <a:pt x="26" y="9"/>
                    <a:pt x="24" y="10"/>
                    <a:pt x="23" y="9"/>
                  </a:cubicBezTo>
                  <a:cubicBezTo>
                    <a:pt x="23" y="8"/>
                    <a:pt x="21" y="8"/>
                    <a:pt x="15" y="13"/>
                  </a:cubicBezTo>
                  <a:cubicBezTo>
                    <a:pt x="16" y="12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1"/>
                    <a:pt x="15" y="11"/>
                    <a:pt x="14" y="12"/>
                  </a:cubicBezTo>
                  <a:cubicBezTo>
                    <a:pt x="18" y="5"/>
                    <a:pt x="17" y="4"/>
                    <a:pt x="16" y="3"/>
                  </a:cubicBezTo>
                  <a:cubicBezTo>
                    <a:pt x="14" y="3"/>
                    <a:pt x="15" y="0"/>
                    <a:pt x="15" y="0"/>
                  </a:cubicBezTo>
                  <a:cubicBezTo>
                    <a:pt x="12" y="4"/>
                    <a:pt x="11" y="8"/>
                    <a:pt x="11" y="11"/>
                  </a:cubicBezTo>
                  <a:cubicBezTo>
                    <a:pt x="8" y="6"/>
                    <a:pt x="3" y="8"/>
                    <a:pt x="3" y="8"/>
                  </a:cubicBezTo>
                  <a:cubicBezTo>
                    <a:pt x="1" y="9"/>
                    <a:pt x="0" y="8"/>
                    <a:pt x="0" y="8"/>
                  </a:cubicBezTo>
                  <a:cubicBezTo>
                    <a:pt x="1" y="17"/>
                    <a:pt x="8" y="17"/>
                    <a:pt x="11" y="16"/>
                  </a:cubicBezTo>
                  <a:cubicBezTo>
                    <a:pt x="11" y="16"/>
                    <a:pt x="11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8"/>
                    <a:pt x="9" y="18"/>
                    <a:pt x="10" y="18"/>
                  </a:cubicBezTo>
                  <a:cubicBezTo>
                    <a:pt x="10" y="18"/>
                    <a:pt x="10" y="19"/>
                    <a:pt x="10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8"/>
                    <a:pt x="12" y="18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20"/>
                    <a:pt x="13" y="27"/>
                    <a:pt x="22" y="26"/>
                  </a:cubicBezTo>
                  <a:cubicBezTo>
                    <a:pt x="22" y="26"/>
                    <a:pt x="21" y="25"/>
                    <a:pt x="21" y="23"/>
                  </a:cubicBezTo>
                  <a:close/>
                  <a:moveTo>
                    <a:pt x="23" y="12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3" y="12"/>
                    <a:pt x="23" y="12"/>
                    <a:pt x="23" y="12"/>
                  </a:cubicBezTo>
                  <a:close/>
                  <a:moveTo>
                    <a:pt x="20" y="11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1"/>
                    <a:pt x="20" y="11"/>
                    <a:pt x="20" y="11"/>
                  </a:cubicBezTo>
                  <a:close/>
                  <a:moveTo>
                    <a:pt x="21" y="11"/>
                  </a:moveTo>
                  <a:cubicBezTo>
                    <a:pt x="21" y="11"/>
                    <a:pt x="21" y="10"/>
                    <a:pt x="21" y="10"/>
                  </a:cubicBezTo>
                  <a:cubicBezTo>
                    <a:pt x="21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2" y="11"/>
                    <a:pt x="21" y="11"/>
                    <a:pt x="21" y="11"/>
                  </a:cubicBezTo>
                  <a:close/>
                  <a:moveTo>
                    <a:pt x="17" y="12"/>
                  </a:move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7" y="12"/>
                    <a:pt x="17" y="12"/>
                    <a:pt x="17" y="12"/>
                  </a:cubicBezTo>
                  <a:close/>
                  <a:moveTo>
                    <a:pt x="19" y="12"/>
                  </a:moveTo>
                  <a:cubicBezTo>
                    <a:pt x="18" y="12"/>
                    <a:pt x="18" y="12"/>
                    <a:pt x="19" y="12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lose/>
                  <a:moveTo>
                    <a:pt x="13" y="5"/>
                  </a:moveTo>
                  <a:cubicBezTo>
                    <a:pt x="13" y="5"/>
                    <a:pt x="13" y="5"/>
                    <a:pt x="13" y="4"/>
                  </a:cubicBezTo>
                  <a:cubicBezTo>
                    <a:pt x="13" y="4"/>
                    <a:pt x="13" y="4"/>
                    <a:pt x="14" y="4"/>
                  </a:cubicBezTo>
                  <a:cubicBezTo>
                    <a:pt x="14" y="4"/>
                    <a:pt x="14" y="5"/>
                    <a:pt x="14" y="5"/>
                  </a:cubicBezTo>
                  <a:cubicBezTo>
                    <a:pt x="13" y="5"/>
                    <a:pt x="13" y="5"/>
                    <a:pt x="13" y="5"/>
                  </a:cubicBezTo>
                  <a:close/>
                  <a:moveTo>
                    <a:pt x="15" y="6"/>
                  </a:moveTo>
                  <a:cubicBezTo>
                    <a:pt x="14" y="6"/>
                    <a:pt x="14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lose/>
                  <a:moveTo>
                    <a:pt x="15" y="7"/>
                  </a:moveTo>
                  <a:cubicBezTo>
                    <a:pt x="15" y="7"/>
                    <a:pt x="15" y="7"/>
                    <a:pt x="15" y="7"/>
                  </a:cubicBezTo>
                  <a:cubicBezTo>
                    <a:pt x="15" y="6"/>
                    <a:pt x="16" y="6"/>
                    <a:pt x="16" y="6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5" y="7"/>
                    <a:pt x="15" y="7"/>
                  </a:cubicBezTo>
                  <a:close/>
                  <a:moveTo>
                    <a:pt x="12" y="8"/>
                  </a:move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3" y="7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ubicBezTo>
                    <a:pt x="13" y="8"/>
                    <a:pt x="12" y="8"/>
                    <a:pt x="12" y="8"/>
                  </a:cubicBezTo>
                  <a:close/>
                  <a:moveTo>
                    <a:pt x="14" y="9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9"/>
                    <a:pt x="14" y="9"/>
                    <a:pt x="14" y="9"/>
                  </a:cubicBezTo>
                  <a:close/>
                  <a:moveTo>
                    <a:pt x="13" y="9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0"/>
                    <a:pt x="13" y="10"/>
                    <a:pt x="13" y="9"/>
                  </a:cubicBezTo>
                  <a:close/>
                  <a:moveTo>
                    <a:pt x="14" y="10"/>
                  </a:moveTo>
                  <a:cubicBezTo>
                    <a:pt x="14" y="10"/>
                    <a:pt x="14" y="10"/>
                    <a:pt x="14" y="10"/>
                  </a:cubicBezTo>
                  <a:cubicBezTo>
                    <a:pt x="14" y="9"/>
                    <a:pt x="15" y="9"/>
                    <a:pt x="15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4" y="10"/>
                    <a:pt x="14" y="10"/>
                  </a:cubicBezTo>
                  <a:close/>
                  <a:moveTo>
                    <a:pt x="9" y="13"/>
                  </a:moveTo>
                  <a:cubicBezTo>
                    <a:pt x="9" y="13"/>
                    <a:pt x="8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10" y="12"/>
                    <a:pt x="10" y="12"/>
                    <a:pt x="9" y="13"/>
                  </a:cubicBezTo>
                  <a:close/>
                  <a:moveTo>
                    <a:pt x="13" y="11"/>
                  </a:moveTo>
                  <a:cubicBezTo>
                    <a:pt x="13" y="11"/>
                    <a:pt x="13" y="11"/>
                    <a:pt x="13" y="11"/>
                  </a:cubicBezTo>
                  <a:cubicBezTo>
                    <a:pt x="13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lose/>
                  <a:moveTo>
                    <a:pt x="5" y="10"/>
                  </a:moveTo>
                  <a:cubicBezTo>
                    <a:pt x="4" y="10"/>
                    <a:pt x="4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lose/>
                  <a:moveTo>
                    <a:pt x="2" y="12"/>
                  </a:moveTo>
                  <a:cubicBezTo>
                    <a:pt x="2" y="12"/>
                    <a:pt x="2" y="11"/>
                    <a:pt x="2" y="11"/>
                  </a:cubicBezTo>
                  <a:cubicBezTo>
                    <a:pt x="3" y="11"/>
                    <a:pt x="3" y="10"/>
                    <a:pt x="3" y="11"/>
                  </a:cubicBezTo>
                  <a:cubicBezTo>
                    <a:pt x="4" y="11"/>
                    <a:pt x="4" y="11"/>
                    <a:pt x="3" y="11"/>
                  </a:cubicBezTo>
                  <a:cubicBezTo>
                    <a:pt x="3" y="12"/>
                    <a:pt x="3" y="12"/>
                    <a:pt x="2" y="12"/>
                  </a:cubicBezTo>
                  <a:close/>
                  <a:moveTo>
                    <a:pt x="4" y="13"/>
                  </a:move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1"/>
                    <a:pt x="5" y="12"/>
                  </a:cubicBezTo>
                  <a:cubicBezTo>
                    <a:pt x="6" y="12"/>
                    <a:pt x="6" y="12"/>
                    <a:pt x="5" y="13"/>
                  </a:cubicBezTo>
                  <a:cubicBezTo>
                    <a:pt x="5" y="13"/>
                    <a:pt x="5" y="13"/>
                    <a:pt x="4" y="13"/>
                  </a:cubicBezTo>
                  <a:close/>
                  <a:moveTo>
                    <a:pt x="18" y="14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8" y="14"/>
                  </a:cubicBezTo>
                  <a:close/>
                  <a:moveTo>
                    <a:pt x="20" y="14"/>
                  </a:moveTo>
                  <a:cubicBezTo>
                    <a:pt x="20" y="14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lose/>
                  <a:moveTo>
                    <a:pt x="5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5" y="14"/>
                    <a:pt x="5" y="14"/>
                  </a:cubicBezTo>
                  <a:close/>
                  <a:moveTo>
                    <a:pt x="16" y="14"/>
                  </a:moveTo>
                  <a:cubicBezTo>
                    <a:pt x="16" y="14"/>
                    <a:pt x="16" y="14"/>
                    <a:pt x="16" y="14"/>
                  </a:cubicBezTo>
                  <a:cubicBezTo>
                    <a:pt x="17" y="14"/>
                    <a:pt x="17" y="14"/>
                    <a:pt x="16" y="14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4"/>
                    <a:pt x="16" y="14"/>
                    <a:pt x="16" y="14"/>
                  </a:cubicBezTo>
                  <a:close/>
                  <a:moveTo>
                    <a:pt x="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7" y="14"/>
                    <a:pt x="7" y="14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  <a:moveTo>
                    <a:pt x="9" y="15"/>
                  </a:moveTo>
                  <a:cubicBezTo>
                    <a:pt x="8" y="15"/>
                    <a:pt x="8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lose/>
                  <a:moveTo>
                    <a:pt x="13" y="19"/>
                  </a:move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lose/>
                  <a:moveTo>
                    <a:pt x="16" y="19"/>
                  </a:moveTo>
                  <a:cubicBezTo>
                    <a:pt x="15" y="19"/>
                    <a:pt x="15" y="18"/>
                    <a:pt x="16" y="18"/>
                  </a:cubicBezTo>
                  <a:cubicBezTo>
                    <a:pt x="16" y="17"/>
                    <a:pt x="17" y="17"/>
                    <a:pt x="17" y="17"/>
                  </a:cubicBezTo>
                  <a:cubicBezTo>
                    <a:pt x="17" y="18"/>
                    <a:pt x="17" y="18"/>
                    <a:pt x="17" y="19"/>
                  </a:cubicBezTo>
                  <a:cubicBezTo>
                    <a:pt x="17" y="19"/>
                    <a:pt x="16" y="19"/>
                    <a:pt x="16" y="19"/>
                  </a:cubicBezTo>
                  <a:close/>
                  <a:moveTo>
                    <a:pt x="14" y="21"/>
                  </a:move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1"/>
                    <a:pt x="14" y="21"/>
                    <a:pt x="14" y="21"/>
                  </a:cubicBezTo>
                  <a:close/>
                  <a:moveTo>
                    <a:pt x="19" y="21"/>
                  </a:moveTo>
                  <a:cubicBezTo>
                    <a:pt x="20" y="21"/>
                    <a:pt x="20" y="21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1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lose/>
                  <a:moveTo>
                    <a:pt x="15" y="22"/>
                  </a:moveTo>
                  <a:cubicBezTo>
                    <a:pt x="15" y="22"/>
                    <a:pt x="15" y="22"/>
                    <a:pt x="15" y="22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lose/>
                  <a:moveTo>
                    <a:pt x="16" y="23"/>
                  </a:moveTo>
                  <a:cubicBezTo>
                    <a:pt x="16" y="22"/>
                    <a:pt x="16" y="22"/>
                    <a:pt x="16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2"/>
                    <a:pt x="17" y="22"/>
                  </a:cubicBezTo>
                  <a:cubicBezTo>
                    <a:pt x="17" y="23"/>
                    <a:pt x="17" y="23"/>
                    <a:pt x="16" y="23"/>
                  </a:cubicBezTo>
                  <a:close/>
                  <a:moveTo>
                    <a:pt x="18" y="24"/>
                  </a:moveTo>
                  <a:cubicBezTo>
                    <a:pt x="18" y="24"/>
                    <a:pt x="18" y="24"/>
                    <a:pt x="18" y="23"/>
                  </a:cubicBezTo>
                  <a:cubicBezTo>
                    <a:pt x="18" y="23"/>
                    <a:pt x="19" y="23"/>
                    <a:pt x="19" y="23"/>
                  </a:cubicBezTo>
                  <a:cubicBezTo>
                    <a:pt x="19" y="23"/>
                    <a:pt x="19" y="24"/>
                    <a:pt x="19" y="24"/>
                  </a:cubicBezTo>
                  <a:cubicBezTo>
                    <a:pt x="19" y="24"/>
                    <a:pt x="18" y="24"/>
                    <a:pt x="18" y="2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32"/>
            <p:cNvSpPr/>
            <p:nvPr/>
          </p:nvSpPr>
          <p:spPr bwMode="auto">
            <a:xfrm>
              <a:off x="6131" y="1497"/>
              <a:ext cx="65" cy="60"/>
            </a:xfrm>
            <a:custGeom>
              <a:gdLst>
                <a:gd fmla="*/ 9 w 12" name="T0"/>
                <a:gd fmla="*/ 0 h 11" name="T1"/>
                <a:gd fmla="*/ 9 w 12" name="T2"/>
                <a:gd fmla="*/ 1 h 11" name="T3"/>
                <a:gd fmla="*/ 8 w 12" name="T4"/>
                <a:gd fmla="*/ 1 h 11" name="T5"/>
                <a:gd fmla="*/ 6 w 12" name="T6"/>
                <a:gd fmla="*/ 1 h 11" name="T7"/>
                <a:gd fmla="*/ 6 w 12" name="T8"/>
                <a:gd fmla="*/ 1 h 11" name="T9"/>
                <a:gd fmla="*/ 4 w 12" name="T10"/>
                <a:gd fmla="*/ 2 h 11" name="T11"/>
                <a:gd fmla="*/ 5 w 12" name="T12"/>
                <a:gd fmla="*/ 2 h 11" name="T13"/>
                <a:gd fmla="*/ 2 w 12" name="T14"/>
                <a:gd fmla="*/ 2 h 11" name="T15"/>
                <a:gd fmla="*/ 3 w 12" name="T16"/>
                <a:gd fmla="*/ 3 h 11" name="T17"/>
                <a:gd fmla="*/ 0 w 12" name="T18"/>
                <a:gd fmla="*/ 3 h 11" name="T19"/>
                <a:gd fmla="*/ 2 w 12" name="T20"/>
                <a:gd fmla="*/ 5 h 11" name="T21"/>
                <a:gd fmla="*/ 1 w 12" name="T22"/>
                <a:gd fmla="*/ 5 h 11" name="T23"/>
                <a:gd fmla="*/ 3 w 12" name="T24"/>
                <a:gd fmla="*/ 6 h 11" name="T25"/>
                <a:gd fmla="*/ 2 w 12" name="T26"/>
                <a:gd fmla="*/ 6 h 11" name="T27"/>
                <a:gd fmla="*/ 4 w 12" name="T28"/>
                <a:gd fmla="*/ 8 h 11" name="T29"/>
                <a:gd fmla="*/ 3 w 12" name="T30"/>
                <a:gd fmla="*/ 8 h 11" name="T31"/>
                <a:gd fmla="*/ 5 w 12" name="T32"/>
                <a:gd fmla="*/ 9 h 11" name="T33"/>
                <a:gd fmla="*/ 7 w 12" name="T34"/>
                <a:gd fmla="*/ 10 h 11" name="T35"/>
                <a:gd fmla="*/ 6 w 12" name="T36"/>
                <a:gd fmla="*/ 10 h 11" name="T37"/>
                <a:gd fmla="*/ 9 w 12" name="T38"/>
                <a:gd fmla="*/ 10 h 11" name="T39"/>
                <a:gd fmla="*/ 9 w 12" name="T40"/>
                <a:gd fmla="*/ 10 h 11" name="T41"/>
                <a:gd fmla="*/ 11 w 12" name="T42"/>
                <a:gd fmla="*/ 8 h 11" name="T43"/>
                <a:gd fmla="*/ 11 w 12" name="T44"/>
                <a:gd fmla="*/ 7 h 11" name="T45"/>
                <a:gd fmla="*/ 6 w 12" name="T46"/>
                <a:gd fmla="*/ 5 h 11" name="T47"/>
                <a:gd fmla="*/ 12 w 12" name="T48"/>
                <a:gd fmla="*/ 5 h 11" name="T49"/>
                <a:gd fmla="*/ 12 w 12" name="T50"/>
                <a:gd fmla="*/ 4 h 11" name="T51"/>
                <a:gd fmla="*/ 11 w 12" name="T52"/>
                <a:gd fmla="*/ 2 h 11" name="T53"/>
                <a:gd fmla="*/ 11 w 12" name="T54"/>
                <a:gd fmla="*/ 2 h 11" name="T55"/>
                <a:gd fmla="*/ 9 w 12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2">
                  <a:moveTo>
                    <a:pt x="9" y="0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7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0" y="3"/>
                    <a:pt x="0" y="3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2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4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4" y="9"/>
                    <a:pt x="5" y="9"/>
                  </a:cubicBezTo>
                  <a:cubicBezTo>
                    <a:pt x="5" y="9"/>
                    <a:pt x="6" y="10"/>
                    <a:pt x="7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8" y="11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11" y="10"/>
                    <a:pt x="11" y="8"/>
                  </a:cubicBezTo>
                  <a:cubicBezTo>
                    <a:pt x="11" y="8"/>
                    <a:pt x="11" y="7"/>
                    <a:pt x="11" y="7"/>
                  </a:cubicBezTo>
                  <a:cubicBezTo>
                    <a:pt x="10" y="6"/>
                    <a:pt x="7" y="5"/>
                    <a:pt x="6" y="5"/>
                  </a:cubicBezTo>
                  <a:cubicBezTo>
                    <a:pt x="7" y="5"/>
                    <a:pt x="10" y="6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3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1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33"/>
            <p:cNvSpPr/>
            <p:nvPr/>
          </p:nvSpPr>
          <p:spPr bwMode="auto">
            <a:xfrm>
              <a:off x="7073" y="1595"/>
              <a:ext cx="98" cy="59"/>
            </a:xfrm>
            <a:custGeom>
              <a:gdLst>
                <a:gd fmla="*/ 10 w 18" name="T0"/>
                <a:gd fmla="*/ 0 h 11" name="T1"/>
                <a:gd fmla="*/ 7 w 18" name="T2"/>
                <a:gd fmla="*/ 1 h 11" name="T3"/>
                <a:gd fmla="*/ 8 w 18" name="T4"/>
                <a:gd fmla="*/ 1 h 11" name="T5"/>
                <a:gd fmla="*/ 5 w 18" name="T6"/>
                <a:gd fmla="*/ 2 h 11" name="T7"/>
                <a:gd fmla="*/ 6 w 18" name="T8"/>
                <a:gd fmla="*/ 2 h 11" name="T9"/>
                <a:gd fmla="*/ 3 w 18" name="T10"/>
                <a:gd fmla="*/ 3 h 11" name="T11"/>
                <a:gd fmla="*/ 4 w 18" name="T12"/>
                <a:gd fmla="*/ 3 h 11" name="T13"/>
                <a:gd fmla="*/ 0 w 18" name="T14"/>
                <a:gd fmla="*/ 5 h 11" name="T15"/>
                <a:gd fmla="*/ 4 w 18" name="T16"/>
                <a:gd fmla="*/ 6 h 11" name="T17"/>
                <a:gd fmla="*/ 3 w 18" name="T18"/>
                <a:gd fmla="*/ 6 h 11" name="T19"/>
                <a:gd fmla="*/ 6 w 18" name="T20"/>
                <a:gd fmla="*/ 7 h 11" name="T21"/>
                <a:gd fmla="*/ 5 w 18" name="T22"/>
                <a:gd fmla="*/ 7 h 11" name="T23"/>
                <a:gd fmla="*/ 7 w 18" name="T24"/>
                <a:gd fmla="*/ 8 h 11" name="T25"/>
                <a:gd fmla="*/ 6 w 18" name="T26"/>
                <a:gd fmla="*/ 8 h 11" name="T27"/>
                <a:gd fmla="*/ 9 w 18" name="T28"/>
                <a:gd fmla="*/ 9 h 11" name="T29"/>
                <a:gd fmla="*/ 10 w 18" name="T30"/>
                <a:gd fmla="*/ 10 h 11" name="T31"/>
                <a:gd fmla="*/ 10 w 18" name="T32"/>
                <a:gd fmla="*/ 10 h 11" name="T33"/>
                <a:gd fmla="*/ 14 w 18" name="T34"/>
                <a:gd fmla="*/ 10 h 11" name="T35"/>
                <a:gd fmla="*/ 14 w 18" name="T36"/>
                <a:gd fmla="*/ 10 h 11" name="T37"/>
                <a:gd fmla="*/ 16 w 18" name="T38"/>
                <a:gd fmla="*/ 9 h 11" name="T39"/>
                <a:gd fmla="*/ 16 w 18" name="T40"/>
                <a:gd fmla="*/ 7 h 11" name="T41"/>
                <a:gd fmla="*/ 9 w 18" name="T42"/>
                <a:gd fmla="*/ 5 h 11" name="T43"/>
                <a:gd fmla="*/ 17 w 18" name="T44"/>
                <a:gd fmla="*/ 6 h 11" name="T45"/>
                <a:gd fmla="*/ 17 w 18" name="T46"/>
                <a:gd fmla="*/ 5 h 11" name="T47"/>
                <a:gd fmla="*/ 16 w 18" name="T48"/>
                <a:gd fmla="*/ 2 h 11" name="T49"/>
                <a:gd fmla="*/ 16 w 18" name="T50"/>
                <a:gd fmla="*/ 2 h 11" name="T51"/>
                <a:gd fmla="*/ 12 w 18" name="T52"/>
                <a:gd fmla="*/ 0 h 11" name="T53"/>
                <a:gd fmla="*/ 12 w 18" name="T54"/>
                <a:gd fmla="*/ 1 h 11" name="T55"/>
                <a:gd fmla="*/ 10 w 18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8">
                  <a:moveTo>
                    <a:pt x="10" y="0"/>
                  </a:moveTo>
                  <a:cubicBezTo>
                    <a:pt x="9" y="0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5" y="2"/>
                    <a:pt x="5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2" y="3"/>
                    <a:pt x="0" y="5"/>
                    <a:pt x="0" y="5"/>
                  </a:cubicBezTo>
                  <a:cubicBezTo>
                    <a:pt x="0" y="5"/>
                    <a:pt x="2" y="6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5" y="7"/>
                    <a:pt x="6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8" y="9"/>
                    <a:pt x="9" y="9"/>
                  </a:cubicBezTo>
                  <a:cubicBezTo>
                    <a:pt x="9" y="9"/>
                    <a:pt x="9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2" y="11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6" y="10"/>
                    <a:pt x="16" y="9"/>
                  </a:cubicBezTo>
                  <a:cubicBezTo>
                    <a:pt x="16" y="9"/>
                    <a:pt x="17" y="8"/>
                    <a:pt x="16" y="7"/>
                  </a:cubicBezTo>
                  <a:cubicBezTo>
                    <a:pt x="15" y="6"/>
                    <a:pt x="10" y="5"/>
                    <a:pt x="9" y="5"/>
                  </a:cubicBezTo>
                  <a:cubicBezTo>
                    <a:pt x="10" y="5"/>
                    <a:pt x="15" y="6"/>
                    <a:pt x="17" y="6"/>
                  </a:cubicBezTo>
                  <a:cubicBezTo>
                    <a:pt x="18" y="6"/>
                    <a:pt x="17" y="5"/>
                    <a:pt x="17" y="5"/>
                  </a:cubicBezTo>
                  <a:cubicBezTo>
                    <a:pt x="18" y="3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5" y="1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2410976480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3" name="组合 52"/>
          <p:cNvGrpSpPr/>
          <p:nvPr/>
        </p:nvGrpSpPr>
        <p:grpSpPr>
          <a:xfrm>
            <a:off x="271494" y="1588694"/>
            <a:ext cx="4344944" cy="4601374"/>
            <a:chOff x="111839" y="1588694"/>
            <a:chExt cx="4344944" cy="4601374"/>
          </a:xfrm>
        </p:grpSpPr>
        <p:sp>
          <p:nvSpPr>
            <p:cNvPr id="52" name="圆角矩形 51"/>
            <p:cNvSpPr/>
            <p:nvPr/>
          </p:nvSpPr>
          <p:spPr>
            <a:xfrm>
              <a:off x="111839" y="3258355"/>
              <a:ext cx="1546649" cy="831692"/>
            </a:xfrm>
            <a:prstGeom prst="roundRect">
              <a:avLst>
                <a:gd fmla="val 50000" name="adj"/>
              </a:avLst>
            </a:prstGeom>
            <a:solidFill>
              <a:srgbClr val="421D04"/>
            </a:solidFill>
            <a:ln w="25400">
              <a:solidFill>
                <a:srgbClr val="755940"/>
              </a:solidFill>
            </a:ln>
            <a:scene3d>
              <a:camera prst="orthographicFront">
                <a:rot lat="632714" lon="18840412" rev="21256256"/>
              </a:camera>
              <a:lightRig dir="t" rig="threePt"/>
            </a:scene3d>
            <a:sp3d>
              <a:bevelT prst="hardEdge" w="1143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" name="圆角矩形 1"/>
            <p:cNvSpPr/>
            <p:nvPr/>
          </p:nvSpPr>
          <p:spPr>
            <a:xfrm>
              <a:off x="1143257" y="1588694"/>
              <a:ext cx="3313526" cy="4601374"/>
            </a:xfrm>
            <a:prstGeom prst="roundRect">
              <a:avLst>
                <a:gd fmla="val 5417" name="adj"/>
              </a:avLst>
            </a:prstGeom>
            <a:solidFill>
              <a:srgbClr val="5A3D16"/>
            </a:solidFill>
            <a:ln w="28575">
              <a:solidFill>
                <a:srgbClr val="FFFEBC">
                  <a:alpha val="20000"/>
                </a:srgbClr>
              </a:solidFill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755940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423647" y="1561864"/>
            <a:ext cx="9560163" cy="4534298"/>
            <a:chOff x="1376286" y="1786452"/>
            <a:chExt cx="9560163" cy="4534298"/>
          </a:xfrm>
        </p:grpSpPr>
        <p:sp>
          <p:nvSpPr>
            <p:cNvPr id="4" name="矩形 3"/>
            <p:cNvSpPr/>
            <p:nvPr/>
          </p:nvSpPr>
          <p:spPr>
            <a:xfrm>
              <a:off x="1376286" y="1907188"/>
              <a:ext cx="2978148" cy="4292827"/>
            </a:xfrm>
            <a:prstGeom prst="rect">
              <a:avLst/>
            </a:prstGeom>
            <a:solidFill>
              <a:srgbClr val="755940"/>
            </a:solidFill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755940"/>
                </a:solidFill>
              </a:endParaRPr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4354435" y="1799868"/>
              <a:ext cx="2226904" cy="4494053"/>
            </a:xfrm>
            <a:custGeom>
              <a:gdLst>
                <a:gd fmla="*/ 0 w 2299855" name="connsiteX0"/>
                <a:gd fmla="*/ 96982 h 4641273" name="connsiteY0"/>
                <a:gd fmla="*/ 0 w 2299855" name="connsiteX1"/>
                <a:gd fmla="*/ 4558145 h 4641273" name="connsiteY1"/>
                <a:gd fmla="*/ 2299855 w 2299855" name="connsiteX2"/>
                <a:gd fmla="*/ 4641273 h 4641273" name="connsiteY2"/>
                <a:gd fmla="*/ 2299855 w 2299855" name="connsiteX3"/>
                <a:gd fmla="*/ 0 h 4641273" name="connsiteY3"/>
                <a:gd fmla="*/ 0 w 2299855" name="connsiteX4"/>
                <a:gd fmla="*/ 96982 h 464127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641273" w="2299855">
                  <a:moveTo>
                    <a:pt x="0" y="96982"/>
                  </a:moveTo>
                  <a:lnTo>
                    <a:pt x="0" y="4558145"/>
                  </a:lnTo>
                  <a:lnTo>
                    <a:pt x="2299855" y="4641273"/>
                  </a:lnTo>
                  <a:lnTo>
                    <a:pt x="2299855" y="0"/>
                  </a:lnTo>
                  <a:lnTo>
                    <a:pt x="0" y="96982"/>
                  </a:lnTo>
                  <a:close/>
                </a:path>
              </a:pathLst>
            </a:custGeom>
            <a:solidFill>
              <a:srgbClr val="4C3A2A"/>
            </a:solidFill>
            <a:ln>
              <a:noFill/>
            </a:ln>
            <a:effectLst>
              <a:outerShdw algn="tl" blurRad="50800" dir="2700000" dist="381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任意多边形 5"/>
            <p:cNvSpPr/>
            <p:nvPr/>
          </p:nvSpPr>
          <p:spPr>
            <a:xfrm>
              <a:off x="6552113" y="1799868"/>
              <a:ext cx="2200073" cy="4494053"/>
            </a:xfrm>
            <a:custGeom>
              <a:gdLst>
                <a:gd fmla="*/ 0 w 2272145" name="connsiteX0"/>
                <a:gd fmla="*/ 4641273 h 4641273" name="connsiteY0"/>
                <a:gd fmla="*/ 2272145 w 2272145" name="connsiteX1"/>
                <a:gd fmla="*/ 4544291 h 4641273" name="connsiteY1"/>
                <a:gd fmla="*/ 2272145 w 2272145" name="connsiteX2"/>
                <a:gd fmla="*/ 138545 h 4641273" name="connsiteY2"/>
                <a:gd fmla="*/ 27709 w 2272145" name="connsiteX3"/>
                <a:gd fmla="*/ 0 h 4641273" name="connsiteY3"/>
                <a:gd fmla="*/ 0 w 2272145" name="connsiteX4"/>
                <a:gd fmla="*/ 4641273 h 464127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641273" w="2272145">
                  <a:moveTo>
                    <a:pt x="0" y="4641273"/>
                  </a:moveTo>
                  <a:lnTo>
                    <a:pt x="2272145" y="4544291"/>
                  </a:lnTo>
                  <a:lnTo>
                    <a:pt x="2272145" y="138545"/>
                  </a:lnTo>
                  <a:lnTo>
                    <a:pt x="27709" y="0"/>
                  </a:lnTo>
                  <a:lnTo>
                    <a:pt x="0" y="4641273"/>
                  </a:lnTo>
                  <a:close/>
                </a:path>
              </a:pathLst>
            </a:custGeom>
            <a:solidFill>
              <a:srgbClr val="755940"/>
            </a:solidFill>
            <a:ln>
              <a:noFill/>
            </a:ln>
            <a:effectLst>
              <a:outerShdw algn="tl" blurRad="50800" dir="2700000" dist="381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8749790" y="1786452"/>
              <a:ext cx="2186659" cy="4534298"/>
            </a:xfrm>
            <a:custGeom>
              <a:gdLst>
                <a:gd fmla="*/ 0 w 2258291" name="connsiteX0"/>
                <a:gd fmla="*/ 152400 h 4682837" name="connsiteY0"/>
                <a:gd fmla="*/ 0 w 2258291" name="connsiteX1"/>
                <a:gd fmla="*/ 152400 h 4682837" name="connsiteY1"/>
                <a:gd fmla="*/ 2258291 w 2258291" name="connsiteX2"/>
                <a:gd fmla="*/ 0 h 4682837" name="connsiteY2"/>
                <a:gd fmla="*/ 2258291 w 2258291" name="connsiteX3"/>
                <a:gd fmla="*/ 4682837 h 4682837" name="connsiteY3"/>
                <a:gd fmla="*/ 0 w 2258291" name="connsiteX4"/>
                <a:gd fmla="*/ 4558146 h 4682837" name="connsiteY4"/>
                <a:gd fmla="*/ 0 w 2258291" name="connsiteX5"/>
                <a:gd fmla="*/ 152400 h 4682837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4682837" w="2258291">
                  <a:moveTo>
                    <a:pt x="0" y="152400"/>
                  </a:moveTo>
                  <a:lnTo>
                    <a:pt x="0" y="152400"/>
                  </a:lnTo>
                  <a:lnTo>
                    <a:pt x="2258291" y="0"/>
                  </a:lnTo>
                  <a:lnTo>
                    <a:pt x="2258291" y="4682837"/>
                  </a:lnTo>
                  <a:lnTo>
                    <a:pt x="0" y="4558146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4C3A2A"/>
            </a:solidFill>
            <a:ln>
              <a:noFill/>
            </a:ln>
            <a:effectLst>
              <a:outerShdw algn="tl" blurRad="50800" dir="2700000" dist="381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667237" y="2138436"/>
            <a:ext cx="1876260" cy="3685041"/>
            <a:chOff x="4507582" y="2138436"/>
            <a:chExt cx="1876260" cy="3685041"/>
          </a:xfrm>
        </p:grpSpPr>
        <p:grpSp>
          <p:nvGrpSpPr>
            <p:cNvPr id="17" name="组合 16"/>
            <p:cNvGrpSpPr/>
            <p:nvPr/>
          </p:nvGrpSpPr>
          <p:grpSpPr>
            <a:xfrm>
              <a:off x="4507582" y="2138436"/>
              <a:ext cx="1876260" cy="3685041"/>
              <a:chOff x="4507582" y="2138436"/>
              <a:chExt cx="1876260" cy="3685041"/>
            </a:xfrm>
          </p:grpSpPr>
          <p:sp>
            <p:nvSpPr>
              <p:cNvPr id="18" name="任意多边形 17"/>
              <p:cNvSpPr/>
              <p:nvPr/>
            </p:nvSpPr>
            <p:spPr>
              <a:xfrm>
                <a:off x="4507582" y="2138436"/>
                <a:ext cx="1876260" cy="3685041"/>
              </a:xfrm>
              <a:custGeom>
                <a:gdLst>
                  <a:gd fmla="*/ 386666 w 1937724" name="connsiteX0"/>
                  <a:gd fmla="*/ 13329 h 3805759" name="connsiteY0"/>
                  <a:gd fmla="*/ 1769696 w 1937724" name="connsiteX1"/>
                  <a:gd fmla="*/ 36189 h 3805759" name="connsiteY1"/>
                  <a:gd fmla="*/ 1928577 w 1937724" name="connsiteX2"/>
                  <a:gd fmla="*/ 321939 h 3805759" name="connsiteY2"/>
                  <a:gd fmla="*/ 1746836 w 1937724" name="connsiteX3"/>
                  <a:gd fmla="*/ 3682359 h 3805759" name="connsiteY3"/>
                  <a:gd fmla="*/ 1575386 w 1937724" name="connsiteX4"/>
                  <a:gd fmla="*/ 3796659 h 3805759" name="connsiteY4"/>
                  <a:gd fmla="*/ 135206 w 1937724" name="connsiteX5"/>
                  <a:gd fmla="*/ 3670929 h 3805759" name="connsiteY5"/>
                  <a:gd fmla="*/ 9476 w 1937724" name="connsiteX6"/>
                  <a:gd fmla="*/ 3430899 h 3805759" name="connsiteY6"/>
                  <a:gd fmla="*/ 169496 w 1937724" name="connsiteX7"/>
                  <a:gd fmla="*/ 173349 h 3805759" name="connsiteY7"/>
                  <a:gd fmla="*/ 386666 w 1937724" name="connsiteX8"/>
                  <a:gd fmla="*/ 13329 h 3805759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3805759" w="1937722">
                    <a:moveTo>
                      <a:pt x="386666" y="13329"/>
                    </a:moveTo>
                    <a:lnTo>
                      <a:pt x="1769696" y="36189"/>
                    </a:lnTo>
                    <a:cubicBezTo>
                      <a:pt x="2005955" y="24602"/>
                      <a:pt x="1921703" y="204693"/>
                      <a:pt x="1928577" y="321939"/>
                    </a:cubicBezTo>
                    <a:lnTo>
                      <a:pt x="1746836" y="3682359"/>
                    </a:lnTo>
                    <a:cubicBezTo>
                      <a:pt x="1724251" y="3748739"/>
                      <a:pt x="1777081" y="3833973"/>
                      <a:pt x="1575386" y="3796659"/>
                    </a:cubicBezTo>
                    <a:lnTo>
                      <a:pt x="135206" y="3670929"/>
                    </a:lnTo>
                    <a:cubicBezTo>
                      <a:pt x="-57532" y="3707182"/>
                      <a:pt x="13679" y="3514051"/>
                      <a:pt x="9476" y="3430899"/>
                    </a:cubicBezTo>
                    <a:lnTo>
                      <a:pt x="169496" y="173349"/>
                    </a:lnTo>
                    <a:cubicBezTo>
                      <a:pt x="175899" y="110582"/>
                      <a:pt x="135166" y="-46453"/>
                      <a:pt x="386666" y="1332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algn="tl" blurRad="50800" dir="27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 flipH="1">
                <a:off x="4615327" y="4805852"/>
                <a:ext cx="1554480" cy="72644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>
                  <a:lnSpc>
                    <a:spcPts val="2500"/>
                  </a:lnSpc>
                </a:pPr>
                <a:r>
                  <a:rPr altLang="en-US" lang="zh-CN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点击添加文本</a:t>
                </a:r>
              </a:p>
              <a:p>
                <a:pPr>
                  <a:lnSpc>
                    <a:spcPts val="2500"/>
                  </a:lnSpc>
                </a:pPr>
                <a:r>
                  <a:rPr altLang="en-US" lang="zh-CN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点击添加文本</a:t>
                </a:r>
              </a:p>
            </p:txBody>
          </p:sp>
          <p:sp>
            <p:nvSpPr>
              <p:cNvPr id="20" name="矩形 19"/>
              <p:cNvSpPr/>
              <p:nvPr/>
            </p:nvSpPr>
            <p:spPr>
              <a:xfrm flipH="1">
                <a:off x="4675999" y="4399211"/>
                <a:ext cx="944880" cy="396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b="1" lang="zh-CN" sz="2000">
                    <a:solidFill>
                      <a:srgbClr val="755940"/>
                    </a:solidFill>
                    <a:latin charset="-122" panose="02010509060101010101" pitchFamily="49" typeface="幼圆"/>
                    <a:ea charset="-122" panose="02010509060101010101" pitchFamily="49" typeface="幼圆"/>
                  </a:rPr>
                  <a:t>小标题</a:t>
                </a:r>
              </a:p>
            </p:txBody>
          </p:sp>
        </p:grpSp>
        <p:pic>
          <p:nvPicPr>
            <p:cNvPr id="45" name="图片 4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>
                    <a14:imgLayer xmlns:d3p1="http://schemas.openxmlformats.org/officeDocument/2006/relationships" d3p1:embed="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841267" y="3892788"/>
              <a:ext cx="499714" cy="499714"/>
            </a:xfrm>
            <a:prstGeom prst="rect">
              <a:avLst/>
            </a:prstGeom>
          </p:spPr>
        </p:pic>
      </p:grpSp>
      <p:grpSp>
        <p:nvGrpSpPr>
          <p:cNvPr id="36" name="组合 35"/>
          <p:cNvGrpSpPr/>
          <p:nvPr/>
        </p:nvGrpSpPr>
        <p:grpSpPr>
          <a:xfrm>
            <a:off x="5621244" y="96252"/>
            <a:ext cx="724534" cy="3603213"/>
            <a:chOff x="5493673" y="-254390"/>
            <a:chExt cx="724534" cy="4082192"/>
          </a:xfrm>
        </p:grpSpPr>
        <p:sp>
          <p:nvSpPr>
            <p:cNvPr id="37" name="任意多边形 36"/>
            <p:cNvSpPr/>
            <p:nvPr/>
          </p:nvSpPr>
          <p:spPr>
            <a:xfrm>
              <a:off x="5601160" y="2306492"/>
              <a:ext cx="562681" cy="1521310"/>
            </a:xfrm>
            <a:custGeom>
              <a:gdLst>
                <a:gd fmla="*/ 230651 w 581114" name="connsiteX0"/>
                <a:gd fmla="*/ 94016 h 1571146" name="connsiteY0"/>
                <a:gd fmla="*/ 170745 w 581114" name="connsiteX1"/>
                <a:gd fmla="*/ 153922 h 1571146" name="connsiteY1"/>
                <a:gd fmla="*/ 230651 w 581114" name="connsiteX2"/>
                <a:gd fmla="*/ 213828 h 1571146" name="connsiteY2"/>
                <a:gd fmla="*/ 290557 w 581114" name="connsiteX3"/>
                <a:gd fmla="*/ 153922 h 1571146" name="connsiteY3"/>
                <a:gd fmla="*/ 230651 w 581114" name="connsiteX4"/>
                <a:gd fmla="*/ 94016 h 1571146" name="connsiteY4"/>
                <a:gd fmla="*/ 140440 w 581114" name="connsiteX5"/>
                <a:gd fmla="*/ 1988 h 1571146" name="connsiteY5"/>
                <a:gd fmla="*/ 418744 w 581114" name="connsiteX6"/>
                <a:gd fmla="*/ 272185 h 1571146" name="connsiteY6"/>
                <a:gd fmla="*/ 581114 w 581114" name="connsiteX7"/>
                <a:gd fmla="*/ 1528417 h 1571146" name="connsiteY7"/>
                <a:gd fmla="*/ 341832 w 581114" name="connsiteX8"/>
                <a:gd fmla="*/ 1571146 h 1571146" name="connsiteY8"/>
                <a:gd fmla="*/ 188008 w 581114" name="connsiteX9"/>
                <a:gd fmla="*/ 349097 h 1571146" name="connsiteY9"/>
                <a:gd fmla="*/ 25638 w 581114" name="connsiteX10"/>
                <a:gd fmla="*/ 238002 h 1571146" name="connsiteY10"/>
                <a:gd fmla="*/ 0 w 581114" name="connsiteX11"/>
                <a:gd fmla="*/ 7266 h 1571146" name="connsiteY11"/>
                <a:gd fmla="*/ 140440 w 581114" name="connsiteX12"/>
                <a:gd fmla="*/ 1988 h 1571146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1571146" w="581114">
                  <a:moveTo>
                    <a:pt x="230651" y="94016"/>
                  </a:moveTo>
                  <a:cubicBezTo>
                    <a:pt x="197566" y="94016"/>
                    <a:pt x="170745" y="120837"/>
                    <a:pt x="170745" y="153922"/>
                  </a:cubicBezTo>
                  <a:cubicBezTo>
                    <a:pt x="170745" y="187007"/>
                    <a:pt x="197566" y="213828"/>
                    <a:pt x="230651" y="213828"/>
                  </a:cubicBezTo>
                  <a:cubicBezTo>
                    <a:pt x="263736" y="213828"/>
                    <a:pt x="290557" y="187007"/>
                    <a:pt x="290557" y="153922"/>
                  </a:cubicBezTo>
                  <a:cubicBezTo>
                    <a:pt x="290557" y="120837"/>
                    <a:pt x="263736" y="94016"/>
                    <a:pt x="230651" y="94016"/>
                  </a:cubicBezTo>
                  <a:close/>
                  <a:moveTo>
                    <a:pt x="140440" y="1988"/>
                  </a:moveTo>
                  <a:cubicBezTo>
                    <a:pt x="274607" y="14274"/>
                    <a:pt x="384311" y="85522"/>
                    <a:pt x="418744" y="272185"/>
                  </a:cubicBezTo>
                  <a:lnTo>
                    <a:pt x="581114" y="1528417"/>
                  </a:lnTo>
                  <a:lnTo>
                    <a:pt x="341832" y="1571146"/>
                  </a:lnTo>
                  <a:lnTo>
                    <a:pt x="188008" y="349097"/>
                  </a:lnTo>
                  <a:cubicBezTo>
                    <a:pt x="191872" y="276381"/>
                    <a:pt x="164510" y="221508"/>
                    <a:pt x="25638" y="238002"/>
                  </a:cubicBezTo>
                  <a:lnTo>
                    <a:pt x="0" y="7266"/>
                  </a:lnTo>
                  <a:cubicBezTo>
                    <a:pt x="48277" y="349"/>
                    <a:pt x="95717" y="-2107"/>
                    <a:pt x="140440" y="1988"/>
                  </a:cubicBezTo>
                  <a:close/>
                </a:path>
              </a:pathLst>
            </a:custGeom>
            <a:solidFill>
              <a:srgbClr val="755940"/>
            </a:solidFill>
            <a:ln>
              <a:noFill/>
            </a:ln>
            <a:effectLst>
              <a:innerShdw blurRad="63500" dir="162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421D04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5493673" y="-254390"/>
              <a:ext cx="724534" cy="2524062"/>
            </a:xfrm>
            <a:prstGeom prst="rect">
              <a:avLst/>
            </a:prstGeom>
            <a:solidFill>
              <a:srgbClr val="5B9BD5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421D04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940016" y="2162645"/>
            <a:ext cx="1762776" cy="3701706"/>
            <a:chOff x="6780361" y="2162645"/>
            <a:chExt cx="1762776" cy="3701706"/>
          </a:xfrm>
        </p:grpSpPr>
        <p:grpSp>
          <p:nvGrpSpPr>
            <p:cNvPr id="22" name="组合 21"/>
            <p:cNvGrpSpPr/>
            <p:nvPr/>
          </p:nvGrpSpPr>
          <p:grpSpPr>
            <a:xfrm>
              <a:off x="6780361" y="2162645"/>
              <a:ext cx="1762776" cy="3701706"/>
              <a:chOff x="6780361" y="2162645"/>
              <a:chExt cx="1762776" cy="3701706"/>
            </a:xfrm>
          </p:grpSpPr>
          <p:sp>
            <p:nvSpPr>
              <p:cNvPr id="23" name="任意多边形 22"/>
              <p:cNvSpPr/>
              <p:nvPr/>
            </p:nvSpPr>
            <p:spPr>
              <a:xfrm>
                <a:off x="6780361" y="2162645"/>
                <a:ext cx="1762776" cy="3701706"/>
              </a:xfrm>
              <a:custGeom>
                <a:gdLst>
                  <a:gd fmla="*/ 1820054 w 1820522" name="connsiteX0"/>
                  <a:gd fmla="*/ 3540868 h 3822970" name="connsiteY0"/>
                  <a:gd fmla="*/ 1761688 w 1820522" name="connsiteX1"/>
                  <a:gd fmla="*/ 233464 h 3822970" name="connsiteY1"/>
                  <a:gd fmla="*/ 1499041 w 1820522" name="connsiteX2"/>
                  <a:gd fmla="*/ 48638 h 3822970" name="connsiteY2"/>
                  <a:gd fmla="*/ 205262 w 1820522" name="connsiteX3"/>
                  <a:gd fmla="*/ 0 h 3822970" name="connsiteY3"/>
                  <a:gd fmla="*/ 981 w 1820522" name="connsiteX4"/>
                  <a:gd fmla="*/ 194553 h 3822970" name="connsiteY4"/>
                  <a:gd fmla="*/ 59347 w 1820522" name="connsiteX5"/>
                  <a:gd fmla="*/ 3550596 h 3822970" name="connsiteY5"/>
                  <a:gd fmla="*/ 302539 w 1820522" name="connsiteX6"/>
                  <a:gd fmla="*/ 3822970 h 3822970" name="connsiteY6"/>
                  <a:gd fmla="*/ 497092 w 1820522" name="connsiteX7"/>
                  <a:gd fmla="*/ 3822970 h 3822970" name="connsiteY7"/>
                  <a:gd fmla="*/ 1683866 w 1820522" name="connsiteX8"/>
                  <a:gd fmla="*/ 3754877 h 3822970" name="connsiteY8"/>
                  <a:gd fmla="*/ 1820054 w 1820522" name="connsiteX9"/>
                  <a:gd fmla="*/ 3540868 h 3822970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3822970" w="1820521">
                    <a:moveTo>
                      <a:pt x="1820054" y="3540868"/>
                    </a:moveTo>
                    <a:lnTo>
                      <a:pt x="1761688" y="233464"/>
                    </a:lnTo>
                    <a:cubicBezTo>
                      <a:pt x="1726255" y="58148"/>
                      <a:pt x="1662395" y="62869"/>
                      <a:pt x="1499041" y="48638"/>
                    </a:cubicBezTo>
                    <a:lnTo>
                      <a:pt x="205262" y="0"/>
                    </a:lnTo>
                    <a:cubicBezTo>
                      <a:pt x="28198" y="3259"/>
                      <a:pt x="-6730" y="58635"/>
                      <a:pt x="981" y="194553"/>
                    </a:cubicBezTo>
                    <a:lnTo>
                      <a:pt x="59347" y="3550596"/>
                    </a:lnTo>
                    <a:cubicBezTo>
                      <a:pt x="21966" y="3845114"/>
                      <a:pt x="155146" y="3807984"/>
                      <a:pt x="302539" y="3822970"/>
                    </a:cubicBezTo>
                    <a:lnTo>
                      <a:pt x="497092" y="3822970"/>
                    </a:lnTo>
                    <a:lnTo>
                      <a:pt x="1683866" y="3754877"/>
                    </a:lnTo>
                    <a:cubicBezTo>
                      <a:pt x="1824019" y="3707230"/>
                      <a:pt x="1822037" y="3635893"/>
                      <a:pt x="1820054" y="354086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 flipH="1">
                <a:off x="6840193" y="4805851"/>
                <a:ext cx="1554480" cy="72644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>
                  <a:lnSpc>
                    <a:spcPts val="2500"/>
                  </a:lnSpc>
                </a:pPr>
                <a:r>
                  <a:rPr altLang="en-US" lang="zh-CN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点击添加文本</a:t>
                </a:r>
              </a:p>
              <a:p>
                <a:pPr>
                  <a:lnSpc>
                    <a:spcPts val="2500"/>
                  </a:lnSpc>
                </a:pPr>
                <a:r>
                  <a:rPr altLang="en-US" lang="zh-CN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点击添加文本</a:t>
                </a:r>
              </a:p>
            </p:txBody>
          </p:sp>
          <p:sp>
            <p:nvSpPr>
              <p:cNvPr id="25" name="矩形 24"/>
              <p:cNvSpPr/>
              <p:nvPr/>
            </p:nvSpPr>
            <p:spPr>
              <a:xfrm flipH="1">
                <a:off x="6880157" y="4399209"/>
                <a:ext cx="944880" cy="396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b="1" lang="zh-CN" sz="2000">
                    <a:solidFill>
                      <a:srgbClr val="755940"/>
                    </a:solidFill>
                    <a:latin charset="-122" panose="02010509060101010101" pitchFamily="49" typeface="幼圆"/>
                    <a:ea charset="-122" panose="02010509060101010101" pitchFamily="49" typeface="幼圆"/>
                  </a:rPr>
                  <a:t>小标题</a:t>
                </a:r>
              </a:p>
            </p:txBody>
          </p:sp>
        </p:grp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>
                    <a14:imgLayer xmlns:d3p1="http://schemas.openxmlformats.org/officeDocument/2006/relationships" d3p1:embed="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986129" y="3889095"/>
              <a:ext cx="499714" cy="499714"/>
            </a:xfrm>
            <a:prstGeom prst="rect">
              <a:avLst/>
            </a:prstGeom>
          </p:spPr>
        </p:pic>
      </p:grpSp>
      <p:grpSp>
        <p:nvGrpSpPr>
          <p:cNvPr id="39" name="组合 38"/>
          <p:cNvGrpSpPr/>
          <p:nvPr/>
        </p:nvGrpSpPr>
        <p:grpSpPr>
          <a:xfrm>
            <a:off x="7397691" y="33053"/>
            <a:ext cx="1163110" cy="3683002"/>
            <a:chOff x="7270120" y="-328197"/>
            <a:chExt cx="1163110" cy="4172588"/>
          </a:xfrm>
        </p:grpSpPr>
        <p:sp>
          <p:nvSpPr>
            <p:cNvPr id="40" name="任意多边形 39"/>
            <p:cNvSpPr/>
            <p:nvPr/>
          </p:nvSpPr>
          <p:spPr>
            <a:xfrm>
              <a:off x="7270120" y="2229084"/>
              <a:ext cx="1163110" cy="1615307"/>
            </a:xfrm>
            <a:custGeom>
              <a:gdLst>
                <a:gd fmla="*/ 866839 w 1201212" name="connsiteX0"/>
                <a:gd fmla="*/ 106707 h 1668223" name="connsiteY0"/>
                <a:gd fmla="*/ 799759 w 1201212" name="connsiteX1"/>
                <a:gd fmla="*/ 173787 h 1668223" name="connsiteY1"/>
                <a:gd fmla="*/ 866839 w 1201212" name="connsiteX2"/>
                <a:gd fmla="*/ 240867 h 1668223" name="connsiteY2"/>
                <a:gd fmla="*/ 933919 w 1201212" name="connsiteX3"/>
                <a:gd fmla="*/ 173787 h 1668223" name="connsiteY3"/>
                <a:gd fmla="*/ 866839 w 1201212" name="connsiteX4"/>
                <a:gd fmla="*/ 106707 h 1668223" name="connsiteY4"/>
                <a:gd fmla="*/ 252417 w 1201212" name="connsiteX5"/>
                <a:gd fmla="*/ 0 h 1668223" name="connsiteY5"/>
                <a:gd fmla="*/ 957175 w 1201212" name="connsiteX6"/>
                <a:gd fmla="*/ 93670 h 1668223" name="connsiteY6"/>
                <a:gd fmla="*/ 1166817 w 1201212" name="connsiteX7"/>
                <a:gd fmla="*/ 615548 h 1668223" name="connsiteY7"/>
                <a:gd fmla="*/ 435297 w 1201212" name="connsiteX8"/>
                <a:gd fmla="*/ 874256 h 1668223" name="connsiteY8"/>
                <a:gd fmla="*/ 261338 w 1201212" name="connsiteX9"/>
                <a:gd fmla="*/ 1320305 h 1668223" name="connsiteY9"/>
                <a:gd fmla="*/ 934872 w 1201212" name="connsiteX10"/>
                <a:gd fmla="*/ 1449659 h 1668223" name="connsiteY10"/>
                <a:gd fmla="*/ 894728 w 1201212" name="connsiteX11"/>
                <a:gd fmla="*/ 1668223 h 1668223" name="connsiteY11"/>
                <a:gd fmla="*/ 69537 w 1201212" name="connsiteX12"/>
                <a:gd fmla="*/ 1431817 h 1668223" name="connsiteY12"/>
                <a:gd fmla="*/ 265799 w 1201212" name="connsiteX13"/>
                <a:gd fmla="*/ 695837 h 1668223" name="connsiteY13"/>
                <a:gd fmla="*/ 957174 w 1201212" name="connsiteX14"/>
                <a:gd fmla="*/ 441589 h 1668223" name="connsiteY14"/>
                <a:gd fmla="*/ 252417 w 1201212" name="connsiteX15"/>
                <a:gd fmla="*/ 240867 h 1668223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1668223" w="1201212">
                  <a:moveTo>
                    <a:pt x="866839" y="106707"/>
                  </a:moveTo>
                  <a:cubicBezTo>
                    <a:pt x="829792" y="106707"/>
                    <a:pt x="799759" y="136740"/>
                    <a:pt x="799759" y="173787"/>
                  </a:cubicBezTo>
                  <a:cubicBezTo>
                    <a:pt x="799759" y="210834"/>
                    <a:pt x="829792" y="240867"/>
                    <a:pt x="866839" y="240867"/>
                  </a:cubicBezTo>
                  <a:cubicBezTo>
                    <a:pt x="903886" y="240867"/>
                    <a:pt x="933919" y="210834"/>
                    <a:pt x="933919" y="173787"/>
                  </a:cubicBezTo>
                  <a:cubicBezTo>
                    <a:pt x="933919" y="136740"/>
                    <a:pt x="903886" y="106707"/>
                    <a:pt x="866839" y="106707"/>
                  </a:cubicBezTo>
                  <a:close/>
                  <a:moveTo>
                    <a:pt x="252417" y="0"/>
                  </a:moveTo>
                  <a:cubicBezTo>
                    <a:pt x="476928" y="14868"/>
                    <a:pt x="763887" y="25276"/>
                    <a:pt x="957175" y="93670"/>
                  </a:cubicBezTo>
                  <a:cubicBezTo>
                    <a:pt x="1120726" y="138275"/>
                    <a:pt x="1270896" y="303313"/>
                    <a:pt x="1166817" y="615548"/>
                  </a:cubicBezTo>
                  <a:cubicBezTo>
                    <a:pt x="1119238" y="773152"/>
                    <a:pt x="790649" y="846006"/>
                    <a:pt x="435297" y="874256"/>
                  </a:cubicBezTo>
                  <a:cubicBezTo>
                    <a:pt x="283640" y="902506"/>
                    <a:pt x="207812" y="1109175"/>
                    <a:pt x="261338" y="1320305"/>
                  </a:cubicBezTo>
                  <a:lnTo>
                    <a:pt x="934872" y="1449659"/>
                  </a:lnTo>
                  <a:lnTo>
                    <a:pt x="894728" y="1668223"/>
                  </a:lnTo>
                  <a:cubicBezTo>
                    <a:pt x="619664" y="1589421"/>
                    <a:pt x="331219" y="1635513"/>
                    <a:pt x="69537" y="1431817"/>
                  </a:cubicBezTo>
                  <a:cubicBezTo>
                    <a:pt x="-3317" y="1391672"/>
                    <a:pt x="-102935" y="918861"/>
                    <a:pt x="265799" y="695837"/>
                  </a:cubicBezTo>
                  <a:cubicBezTo>
                    <a:pt x="496257" y="611088"/>
                    <a:pt x="927438" y="646772"/>
                    <a:pt x="957174" y="441589"/>
                  </a:cubicBezTo>
                  <a:cubicBezTo>
                    <a:pt x="972042" y="303314"/>
                    <a:pt x="795110" y="205183"/>
                    <a:pt x="252417" y="240867"/>
                  </a:cubicBezTo>
                  <a:close/>
                </a:path>
              </a:pathLst>
            </a:custGeom>
            <a:solidFill>
              <a:srgbClr val="755940"/>
            </a:solidFill>
            <a:ln>
              <a:noFill/>
            </a:ln>
            <a:effectLst>
              <a:innerShdw blurRad="63500" dir="162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421D04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7553271" y="-328197"/>
              <a:ext cx="724534" cy="2524062"/>
            </a:xfrm>
            <a:prstGeom prst="rect">
              <a:avLst/>
            </a:prstGeom>
            <a:solidFill>
              <a:srgbClr val="5B9BD5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421D04"/>
                </a:solidFill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9115165" y="2230775"/>
            <a:ext cx="1749529" cy="3718544"/>
            <a:chOff x="8955510" y="2230775"/>
            <a:chExt cx="1749529" cy="3718544"/>
          </a:xfrm>
        </p:grpSpPr>
        <p:grpSp>
          <p:nvGrpSpPr>
            <p:cNvPr id="29" name="组合 28"/>
            <p:cNvGrpSpPr/>
            <p:nvPr/>
          </p:nvGrpSpPr>
          <p:grpSpPr>
            <a:xfrm>
              <a:off x="8955510" y="2230775"/>
              <a:ext cx="1749529" cy="3718544"/>
              <a:chOff x="8955510" y="2230775"/>
              <a:chExt cx="1749529" cy="3718544"/>
            </a:xfrm>
          </p:grpSpPr>
          <p:sp>
            <p:nvSpPr>
              <p:cNvPr id="30" name="任意多边形 29"/>
              <p:cNvSpPr/>
              <p:nvPr/>
            </p:nvSpPr>
            <p:spPr>
              <a:xfrm>
                <a:off x="8955510" y="2230775"/>
                <a:ext cx="1749529" cy="3718544"/>
              </a:xfrm>
              <a:custGeom>
                <a:gdLst>
                  <a:gd fmla="*/ 178067 w 1806842" name="connsiteX0"/>
                  <a:gd fmla="*/ 106560 h 3840360" name="connsiteY0"/>
                  <a:gd fmla="*/ 1530617 w 1806842" name="connsiteX1"/>
                  <a:gd fmla="*/ 1785 h 3840360" name="connsiteY1"/>
                  <a:gd fmla="*/ 1778267 w 1806842" name="connsiteX2"/>
                  <a:gd fmla="*/ 182760 h 3840360" name="connsiteY2"/>
                  <a:gd fmla="*/ 1806842 w 1806842" name="connsiteX3"/>
                  <a:gd fmla="*/ 3630810 h 3840360" name="connsiteY3"/>
                  <a:gd fmla="*/ 1606817 w 1806842" name="connsiteX4"/>
                  <a:gd fmla="*/ 3840360 h 3840360" name="connsiteY4"/>
                  <a:gd fmla="*/ 349517 w 1806842" name="connsiteX5"/>
                  <a:gd fmla="*/ 3773685 h 3840360" name="connsiteY5"/>
                  <a:gd fmla="*/ 92342 w 1806842" name="connsiteX6"/>
                  <a:gd fmla="*/ 3583185 h 3840360" name="connsiteY6"/>
                  <a:gd fmla="*/ 17646 w 1806842" name="connsiteX7"/>
                  <a:gd fmla="*/ 382785 h 3840360" name="connsiteY7"/>
                  <a:gd fmla="*/ 178067 w 1806842" name="connsiteX8"/>
                  <a:gd fmla="*/ 106560 h 384036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3840360" w="1806842">
                    <a:moveTo>
                      <a:pt x="178067" y="106560"/>
                    </a:moveTo>
                    <a:lnTo>
                      <a:pt x="1530617" y="1785"/>
                    </a:lnTo>
                    <a:cubicBezTo>
                      <a:pt x="1741504" y="-14090"/>
                      <a:pt x="1771917" y="78320"/>
                      <a:pt x="1778267" y="182760"/>
                    </a:cubicBezTo>
                    <a:lnTo>
                      <a:pt x="1806842" y="3630810"/>
                    </a:lnTo>
                    <a:cubicBezTo>
                      <a:pt x="1800325" y="3732745"/>
                      <a:pt x="1825892" y="3818636"/>
                      <a:pt x="1606817" y="3840360"/>
                    </a:cubicBezTo>
                    <a:lnTo>
                      <a:pt x="349517" y="3773685"/>
                    </a:lnTo>
                    <a:cubicBezTo>
                      <a:pt x="247750" y="3758311"/>
                      <a:pt x="109888" y="3819137"/>
                      <a:pt x="92342" y="3583185"/>
                    </a:cubicBezTo>
                    <a:lnTo>
                      <a:pt x="17646" y="382785"/>
                    </a:lnTo>
                    <a:cubicBezTo>
                      <a:pt x="8288" y="282689"/>
                      <a:pt x="-65238" y="142487"/>
                      <a:pt x="178067" y="10656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algn="tl" blurRad="50800" dir="2700000" dist="381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文本框 30"/>
              <p:cNvSpPr txBox="1"/>
              <p:nvPr/>
            </p:nvSpPr>
            <p:spPr>
              <a:xfrm flipH="1">
                <a:off x="9048276" y="4805853"/>
                <a:ext cx="1554480" cy="72644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>
                  <a:lnSpc>
                    <a:spcPts val="2500"/>
                  </a:lnSpc>
                </a:pPr>
                <a:r>
                  <a:rPr altLang="en-US" lang="zh-CN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点击添加文本</a:t>
                </a:r>
              </a:p>
              <a:p>
                <a:pPr>
                  <a:lnSpc>
                    <a:spcPts val="2500"/>
                  </a:lnSpc>
                </a:pPr>
                <a:r>
                  <a:rPr altLang="en-US" lang="zh-CN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点击添加文本</a:t>
                </a:r>
              </a:p>
            </p:txBody>
          </p:sp>
          <p:sp>
            <p:nvSpPr>
              <p:cNvPr id="32" name="矩形 31"/>
              <p:cNvSpPr/>
              <p:nvPr/>
            </p:nvSpPr>
            <p:spPr>
              <a:xfrm flipH="1">
                <a:off x="9088241" y="4399211"/>
                <a:ext cx="944880" cy="3962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en-US" b="1" lang="zh-CN" sz="2000">
                    <a:solidFill>
                      <a:srgbClr val="755940"/>
                    </a:solidFill>
                    <a:latin charset="-122" panose="02010509060101010101" pitchFamily="49" typeface="幼圆"/>
                    <a:ea charset="-122" panose="02010509060101010101" pitchFamily="49" typeface="幼圆"/>
                  </a:rPr>
                  <a:t>小标题</a:t>
                </a:r>
              </a:p>
            </p:txBody>
          </p:sp>
        </p:grpSp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>
                    <a14:imgLayer xmlns:d3p1="http://schemas.openxmlformats.org/officeDocument/2006/relationships" d3p1:embed="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9141656" y="3916170"/>
              <a:ext cx="512638" cy="512636"/>
            </a:xfrm>
            <a:prstGeom prst="rect">
              <a:avLst/>
            </a:prstGeom>
          </p:spPr>
        </p:pic>
      </p:grpSp>
      <p:grpSp>
        <p:nvGrpSpPr>
          <p:cNvPr id="42" name="组合 41"/>
          <p:cNvGrpSpPr/>
          <p:nvPr/>
        </p:nvGrpSpPr>
        <p:grpSpPr>
          <a:xfrm>
            <a:off x="9816026" y="37143"/>
            <a:ext cx="1092079" cy="3713774"/>
            <a:chOff x="9688455" y="-328197"/>
            <a:chExt cx="1092079" cy="4207450"/>
          </a:xfrm>
        </p:grpSpPr>
        <p:sp>
          <p:nvSpPr>
            <p:cNvPr id="43" name="任意多边形 42"/>
            <p:cNvSpPr/>
            <p:nvPr/>
          </p:nvSpPr>
          <p:spPr>
            <a:xfrm>
              <a:off x="9688455" y="2311146"/>
              <a:ext cx="1092079" cy="1568107"/>
            </a:xfrm>
            <a:custGeom>
              <a:gdLst>
                <a:gd fmla="*/ 657921 w 1127854" name="connsiteX0"/>
                <a:gd fmla="*/ 63617 h 1619477" name="connsiteY0"/>
                <a:gd fmla="*/ 597704 w 1127854" name="connsiteX1"/>
                <a:gd fmla="*/ 123834 h 1619477" name="connsiteY1"/>
                <a:gd fmla="*/ 657921 w 1127854" name="connsiteX2"/>
                <a:gd fmla="*/ 184051 h 1619477" name="connsiteY2"/>
                <a:gd fmla="*/ 718138 w 1127854" name="connsiteX3"/>
                <a:gd fmla="*/ 123834 h 1619477" name="connsiteY3"/>
                <a:gd fmla="*/ 657921 w 1127854" name="connsiteX4"/>
                <a:gd fmla="*/ 63617 h 1619477" name="connsiteY4"/>
                <a:gd fmla="*/ 597705 w 1127854" name="connsiteX5"/>
                <a:gd fmla="*/ 0 h 1619477" name="connsiteY5"/>
                <a:gd fmla="*/ 985767 w 1127854" name="connsiteX6"/>
                <a:gd fmla="*/ 187341 h 1619477" name="connsiteY6"/>
                <a:gd fmla="*/ 1030372 w 1127854" name="connsiteX7"/>
                <a:gd fmla="*/ 731520 h 1619477" name="connsiteY7"/>
                <a:gd fmla="*/ 1124043 w 1127854" name="connsiteX8"/>
                <a:gd fmla="*/ 1315844 h 1619477" name="connsiteY8"/>
                <a:gd fmla="*/ 191801 w 1127854" name="connsiteX9"/>
                <a:gd fmla="*/ 1605776 h 1619477" name="connsiteY9"/>
                <a:gd fmla="*/ 173959 w 1127854" name="connsiteX10"/>
                <a:gd fmla="*/ 1382751 h 1619477" name="connsiteY10"/>
                <a:gd fmla="*/ 771664 w 1127854" name="connsiteX11"/>
                <a:gd fmla="*/ 1351528 h 1619477" name="connsiteY11"/>
                <a:gd fmla="*/ 793967 w 1127854" name="connsiteX12"/>
                <a:gd fmla="*/ 901019 h 1619477" name="connsiteY12"/>
                <a:gd fmla="*/ 294392 w 1127854" name="connsiteX13"/>
                <a:gd fmla="*/ 963465 h 1619477" name="connsiteY13"/>
                <a:gd fmla="*/ 276550 w 1127854" name="connsiteX14"/>
                <a:gd fmla="*/ 704757 h 1619477" name="connsiteY14"/>
                <a:gd fmla="*/ 651231 w 1127854" name="connsiteX15"/>
                <a:gd fmla="*/ 660152 h 1619477" name="connsiteY15"/>
                <a:gd fmla="*/ 762743 w 1127854" name="connsiteX16"/>
                <a:gd fmla="*/ 330076 h 1619477" name="connsiteY16"/>
                <a:gd fmla="*/ 13381 w 1127854" name="connsiteX17"/>
                <a:gd fmla="*/ 338997 h 1619477" name="connsiteY17"/>
                <a:gd fmla="*/ 0 w 1127854" name="connsiteX18"/>
                <a:gd fmla="*/ 102591 h 1619477" name="connsiteY18"/>
                <a:gd fmla="*/ 597705 w 1127854" name="connsiteX19"/>
                <a:gd fmla="*/ 0 h 1619477" name="connsiteY1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b="b" l="l" r="r" t="t"/>
              <a:pathLst>
                <a:path h="1619477" w="1127854">
                  <a:moveTo>
                    <a:pt x="657921" y="63617"/>
                  </a:moveTo>
                  <a:cubicBezTo>
                    <a:pt x="624664" y="63617"/>
                    <a:pt x="597704" y="90577"/>
                    <a:pt x="597704" y="123834"/>
                  </a:cubicBezTo>
                  <a:cubicBezTo>
                    <a:pt x="597704" y="157091"/>
                    <a:pt x="624664" y="184051"/>
                    <a:pt x="657921" y="184051"/>
                  </a:cubicBezTo>
                  <a:cubicBezTo>
                    <a:pt x="691178" y="184051"/>
                    <a:pt x="718138" y="157091"/>
                    <a:pt x="718138" y="123834"/>
                  </a:cubicBezTo>
                  <a:cubicBezTo>
                    <a:pt x="718138" y="90577"/>
                    <a:pt x="691178" y="63617"/>
                    <a:pt x="657921" y="63617"/>
                  </a:cubicBezTo>
                  <a:close/>
                  <a:moveTo>
                    <a:pt x="597705" y="0"/>
                  </a:moveTo>
                  <a:cubicBezTo>
                    <a:pt x="731519" y="1"/>
                    <a:pt x="896558" y="26763"/>
                    <a:pt x="985767" y="187341"/>
                  </a:cubicBezTo>
                  <a:cubicBezTo>
                    <a:pt x="1062339" y="307774"/>
                    <a:pt x="1007326" y="543436"/>
                    <a:pt x="1030372" y="731520"/>
                  </a:cubicBezTo>
                  <a:cubicBezTo>
                    <a:pt x="1053418" y="919604"/>
                    <a:pt x="1147832" y="1141885"/>
                    <a:pt x="1124043" y="1315844"/>
                  </a:cubicBezTo>
                  <a:cubicBezTo>
                    <a:pt x="1005097" y="1568605"/>
                    <a:pt x="640823" y="1656328"/>
                    <a:pt x="191801" y="1605776"/>
                  </a:cubicBezTo>
                  <a:lnTo>
                    <a:pt x="173959" y="1382751"/>
                  </a:lnTo>
                  <a:cubicBezTo>
                    <a:pt x="270603" y="1380521"/>
                    <a:pt x="668329" y="1431817"/>
                    <a:pt x="771664" y="1351528"/>
                  </a:cubicBezTo>
                  <a:cubicBezTo>
                    <a:pt x="877228" y="1321791"/>
                    <a:pt x="906966" y="1122556"/>
                    <a:pt x="793967" y="901019"/>
                  </a:cubicBezTo>
                  <a:lnTo>
                    <a:pt x="294392" y="963465"/>
                  </a:lnTo>
                  <a:lnTo>
                    <a:pt x="276550" y="704757"/>
                  </a:lnTo>
                  <a:lnTo>
                    <a:pt x="651231" y="660152"/>
                  </a:lnTo>
                  <a:cubicBezTo>
                    <a:pt x="813295" y="612574"/>
                    <a:pt x="800041" y="440058"/>
                    <a:pt x="762743" y="330076"/>
                  </a:cubicBezTo>
                  <a:cubicBezTo>
                    <a:pt x="704757" y="159091"/>
                    <a:pt x="321154" y="242353"/>
                    <a:pt x="13381" y="338997"/>
                  </a:cubicBezTo>
                  <a:lnTo>
                    <a:pt x="0" y="102591"/>
                  </a:lnTo>
                  <a:cubicBezTo>
                    <a:pt x="199235" y="68394"/>
                    <a:pt x="380628" y="2974"/>
                    <a:pt x="597705" y="0"/>
                  </a:cubicBezTo>
                  <a:close/>
                </a:path>
              </a:pathLst>
            </a:custGeom>
            <a:solidFill>
              <a:srgbClr val="755940"/>
            </a:solidFill>
            <a:ln>
              <a:noFill/>
            </a:ln>
            <a:effectLst>
              <a:innerShdw blurRad="63500" dir="162000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421D04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9847354" y="-328197"/>
              <a:ext cx="724534" cy="2524062"/>
            </a:xfrm>
            <a:prstGeom prst="rect">
              <a:avLst/>
            </a:prstGeom>
            <a:solidFill>
              <a:srgbClr val="5B9BD5">
                <a:alpha val="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421D04"/>
                </a:solidFill>
              </a:endParaRPr>
            </a:p>
          </p:txBody>
        </p:sp>
      </p:grpSp>
      <p:pic>
        <p:nvPicPr>
          <p:cNvPr id="47" name="图片 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66031" y="2324156"/>
            <a:ext cx="2293379" cy="2293379"/>
          </a:xfrm>
          <a:prstGeom prst="rect">
            <a:avLst/>
          </a:prstGeom>
        </p:spPr>
      </p:pic>
      <p:grpSp>
        <p:nvGrpSpPr>
          <p:cNvPr id="48" name="组合 47"/>
          <p:cNvGrpSpPr/>
          <p:nvPr/>
        </p:nvGrpSpPr>
        <p:grpSpPr>
          <a:xfrm>
            <a:off x="2386414" y="4530597"/>
            <a:ext cx="1569660" cy="1059966"/>
            <a:chOff x="2330292" y="4809844"/>
            <a:chExt cx="1569660" cy="1059966"/>
          </a:xfrm>
        </p:grpSpPr>
        <p:sp>
          <p:nvSpPr>
            <p:cNvPr id="49" name="文本框 48"/>
            <p:cNvSpPr txBox="1"/>
            <p:nvPr/>
          </p:nvSpPr>
          <p:spPr>
            <a:xfrm flipH="1">
              <a:off x="2345472" y="5136276"/>
              <a:ext cx="1554480" cy="7264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>
                <a:lnSpc>
                  <a:spcPts val="2500"/>
                </a:lnSpc>
              </a:pPr>
              <a:r>
                <a:rPr altLang="en-US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点击添加文本</a:t>
              </a:r>
            </a:p>
            <a:p>
              <a:pPr>
                <a:lnSpc>
                  <a:spcPts val="2500"/>
                </a:lnSpc>
              </a:pPr>
              <a:r>
                <a:rPr altLang="en-US" lang="zh-CN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点击添加文本</a:t>
              </a:r>
            </a:p>
          </p:txBody>
        </p:sp>
        <p:sp>
          <p:nvSpPr>
            <p:cNvPr id="50" name="矩形 49"/>
            <p:cNvSpPr/>
            <p:nvPr/>
          </p:nvSpPr>
          <p:spPr>
            <a:xfrm flipH="1">
              <a:off x="2385587" y="4809844"/>
              <a:ext cx="1452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bg1"/>
                  </a:solidFill>
                  <a:latin charset="-122" panose="02010509060101010101" pitchFamily="49" typeface="幼圆"/>
                  <a:ea charset="-122" panose="02010509060101010101" pitchFamily="49" typeface="幼圆"/>
                </a:rPr>
                <a:t>添加小标题</a:t>
              </a:r>
            </a:p>
          </p:txBody>
        </p:sp>
      </p:grpSp>
    </p:spTree>
    <p:extLst>
      <p:ext uri="{BB962C8B-B14F-4D97-AF65-F5344CB8AC3E}">
        <p14:creationId val="196209498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882942" y="431221"/>
            <a:ext cx="4310005" cy="1733307"/>
            <a:chOff x="4928294" y="821271"/>
            <a:chExt cx="2335411" cy="1245995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2" y="826038"/>
              <a:ext cx="762000" cy="333695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1728804"/>
              <a:ext cx="772886" cy="338462"/>
            </a:xfrm>
            <a:prstGeom prst="rect">
              <a:avLst/>
            </a:prstGeom>
            <a:scene3d>
              <a:camera prst="orthographicFront">
                <a:rot lat="0" lon="1080000" rev="10800000"/>
              </a:camera>
              <a:lightRig dir="t" rig="threePt"/>
            </a:scene3d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821271"/>
              <a:ext cx="772886" cy="338462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dir="t" rig="threePt"/>
            </a:scene3d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1" y="1728804"/>
              <a:ext cx="762002" cy="333696"/>
            </a:xfrm>
            <a:prstGeom prst="rect">
              <a:avLst/>
            </a:prstGeom>
            <a:scene3d>
              <a:camera prst="orthographicFront">
                <a:rot lat="0" lon="10800000" rev="10800000"/>
              </a:camera>
              <a:lightRig dir="t" rig="threePt"/>
            </a:scene3d>
          </p:spPr>
        </p:pic>
        <p:cxnSp>
          <p:nvCxnSpPr>
            <p:cNvPr id="7" name="直接连接符 6"/>
            <p:cNvCxnSpPr/>
            <p:nvPr/>
          </p:nvCxnSpPr>
          <p:spPr>
            <a:xfrm>
              <a:off x="4928296" y="1159733"/>
              <a:ext cx="2335409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928294" y="1728803"/>
              <a:ext cx="2335411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4928294" y="1200818"/>
              <a:ext cx="2335411" cy="50394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000">
                  <a:latin charset="-122" panose="00020600040101010101" pitchFamily="18" typeface="汉仪良品线简"/>
                  <a:ea charset="-122" panose="00020600040101010101" pitchFamily="18" typeface="汉仪良品线简"/>
                </a:rPr>
                <a:t>5.添加标题</a:t>
              </a:r>
            </a:p>
          </p:txBody>
        </p:sp>
      </p:grpSp>
      <p:grpSp>
        <p:nvGrpSpPr>
          <p:cNvPr id="10" name="Group 4"/>
          <p:cNvGrpSpPr>
            <a:grpSpLocks noChangeAspect="1"/>
          </p:cNvGrpSpPr>
          <p:nvPr/>
        </p:nvGrpSpPr>
        <p:grpSpPr>
          <a:xfrm>
            <a:off x="365125" y="4765675"/>
            <a:ext cx="3001963" cy="1905000"/>
            <a:chOff x="230" y="3002"/>
            <a:chExt cx="1891" cy="1200"/>
          </a:xfrm>
        </p:grpSpPr>
        <p:sp>
          <p:nvSpPr>
            <p:cNvPr id="11" name="AutoShape 3"/>
            <p:cNvSpPr>
              <a:spLocks noChangeArrowheads="1" noChangeAspect="1" noTextEdit="1"/>
            </p:cNvSpPr>
            <p:nvPr/>
          </p:nvSpPr>
          <p:spPr bwMode="auto">
            <a:xfrm>
              <a:off x="230" y="3002"/>
              <a:ext cx="1891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230" y="3059"/>
              <a:ext cx="1877" cy="1140"/>
            </a:xfrm>
            <a:custGeom>
              <a:gdLst>
                <a:gd fmla="*/ 125 w 560" name="T0"/>
                <a:gd fmla="*/ 45 h 339" name="T1"/>
                <a:gd fmla="*/ 40 w 560" name="T2"/>
                <a:gd fmla="*/ 57 h 339" name="T3"/>
                <a:gd fmla="*/ 28 w 560" name="T4"/>
                <a:gd fmla="*/ 75 h 339" name="T5"/>
                <a:gd fmla="*/ 37 w 560" name="T6"/>
                <a:gd fmla="*/ 92 h 339" name="T7"/>
                <a:gd fmla="*/ 0 w 560" name="T8"/>
                <a:gd fmla="*/ 116 h 339" name="T9"/>
                <a:gd fmla="*/ 9 w 560" name="T10"/>
                <a:gd fmla="*/ 124 h 339" name="T11"/>
                <a:gd fmla="*/ 18 w 560" name="T12"/>
                <a:gd fmla="*/ 118 h 339" name="T13"/>
                <a:gd fmla="*/ 10 w 560" name="T14"/>
                <a:gd fmla="*/ 110 h 339" name="T15"/>
                <a:gd fmla="*/ 20 w 560" name="T16"/>
                <a:gd fmla="*/ 124 h 339" name="T17"/>
                <a:gd fmla="*/ 38 w 560" name="T18"/>
                <a:gd fmla="*/ 93 h 339" name="T19"/>
                <a:gd fmla="*/ 56 w 560" name="T20"/>
                <a:gd fmla="*/ 94 h 339" name="T21"/>
                <a:gd fmla="*/ 57 w 560" name="T22"/>
                <a:gd fmla="*/ 189 h 339" name="T23"/>
                <a:gd fmla="*/ 39 w 560" name="T24"/>
                <a:gd fmla="*/ 198 h 339" name="T25"/>
                <a:gd fmla="*/ 33 w 560" name="T26"/>
                <a:gd fmla="*/ 197 h 339" name="T27"/>
                <a:gd fmla="*/ 62 w 560" name="T28"/>
                <a:gd fmla="*/ 210 h 339" name="T29"/>
                <a:gd fmla="*/ 55 w 560" name="T30"/>
                <a:gd fmla="*/ 197 h 339" name="T31"/>
                <a:gd fmla="*/ 66 w 560" name="T32"/>
                <a:gd fmla="*/ 184 h 339" name="T33"/>
                <a:gd fmla="*/ 51 w 560" name="T34"/>
                <a:gd fmla="*/ 172 h 339" name="T35"/>
                <a:gd fmla="*/ 71 w 560" name="T36"/>
                <a:gd fmla="*/ 148 h 339" name="T37"/>
                <a:gd fmla="*/ 83 w 560" name="T38"/>
                <a:gd fmla="*/ 133 h 339" name="T39"/>
                <a:gd fmla="*/ 76 w 560" name="T40"/>
                <a:gd fmla="*/ 116 h 339" name="T41"/>
                <a:gd fmla="*/ 93 w 560" name="T42"/>
                <a:gd fmla="*/ 60 h 339" name="T43"/>
                <a:gd fmla="*/ 125 w 560" name="T44"/>
                <a:gd fmla="*/ 76 h 339" name="T45"/>
                <a:gd fmla="*/ 118 w 560" name="T46"/>
                <a:gd fmla="*/ 95 h 339" name="T47"/>
                <a:gd fmla="*/ 133 w 560" name="T48"/>
                <a:gd fmla="*/ 106 h 339" name="T49"/>
                <a:gd fmla="*/ 134 w 560" name="T50"/>
                <a:gd fmla="*/ 88 h 339" name="T51"/>
                <a:gd fmla="*/ 305 w 560" name="T52"/>
                <a:gd fmla="*/ 217 h 339" name="T53"/>
                <a:gd fmla="*/ 350 w 560" name="T54"/>
                <a:gd fmla="*/ 201 h 339" name="T55"/>
                <a:gd fmla="*/ 235 w 560" name="T56"/>
                <a:gd fmla="*/ 287 h 339" name="T57"/>
                <a:gd fmla="*/ 244 w 560" name="T58"/>
                <a:gd fmla="*/ 311 h 339" name="T59"/>
                <a:gd fmla="*/ 247 w 560" name="T60"/>
                <a:gd fmla="*/ 310 h 339" name="T61"/>
                <a:gd fmla="*/ 309 w 560" name="T62"/>
                <a:gd fmla="*/ 233 h 339" name="T63"/>
                <a:gd fmla="*/ 345 w 560" name="T64"/>
                <a:gd fmla="*/ 265 h 339" name="T65"/>
                <a:gd fmla="*/ 349 w 560" name="T66"/>
                <a:gd fmla="*/ 247 h 339" name="T67"/>
                <a:gd fmla="*/ 329 w 560" name="T68"/>
                <a:gd fmla="*/ 234 h 339" name="T69"/>
                <a:gd fmla="*/ 332 w 560" name="T70"/>
                <a:gd fmla="*/ 251 h 339" name="T71"/>
                <a:gd fmla="*/ 414 w 560" name="T72"/>
                <a:gd fmla="*/ 315 h 339" name="T73"/>
                <a:gd fmla="*/ 390 w 560" name="T74"/>
                <a:gd fmla="*/ 312 h 339" name="T75"/>
                <a:gd fmla="*/ 388 w 560" name="T76"/>
                <a:gd fmla="*/ 331 h 339" name="T77"/>
                <a:gd fmla="*/ 408 w 560" name="T78"/>
                <a:gd fmla="*/ 339 h 339" name="T79"/>
                <a:gd fmla="*/ 421 w 560" name="T80"/>
                <a:gd fmla="*/ 309 h 339" name="T81"/>
                <a:gd fmla="*/ 490 w 560" name="T82"/>
                <a:gd fmla="*/ 249 h 339" name="T83"/>
                <a:gd fmla="*/ 496 w 560" name="T84"/>
                <a:gd fmla="*/ 185 h 339" name="T85"/>
                <a:gd fmla="*/ 350 w 560" name="T86"/>
                <a:gd fmla="*/ 195 h 339" name="T87"/>
                <a:gd fmla="*/ 349 w 560" name="T88"/>
                <a:gd fmla="*/ 152 h 339" name="T89"/>
                <a:gd fmla="*/ 370 w 560" name="T90"/>
                <a:gd fmla="*/ 156 h 339" name="T91"/>
                <a:gd fmla="*/ 378 w 560" name="T92"/>
                <a:gd fmla="*/ 140 h 339" name="T93"/>
                <a:gd fmla="*/ 352 w 560" name="T94"/>
                <a:gd fmla="*/ 136 h 339" name="T95"/>
                <a:gd fmla="*/ 307 w 560" name="T96"/>
                <a:gd fmla="*/ 19 h 339" name="T97"/>
                <a:gd fmla="*/ 366 w 560" name="T98"/>
                <a:gd fmla="*/ 43 h 339" name="T99"/>
                <a:gd fmla="*/ 260 w 560" name="T100"/>
                <a:gd fmla="*/ 25 h 339" name="T101"/>
                <a:gd fmla="*/ 131 w 560" name="T102"/>
                <a:gd fmla="*/ 91 h 339" name="T103"/>
                <a:gd fmla="*/ 472 w 560" name="T104"/>
                <a:gd fmla="*/ 250 h 339" name="T105"/>
                <a:gd fmla="*/ 482 w 560" name="T106"/>
                <a:gd fmla="*/ 260 h 339" name="T107"/>
                <a:gd fmla="*/ 483 w 560" name="T108"/>
                <a:gd fmla="*/ 258 h 339" name="T109"/>
                <a:gd fmla="*/ 414 w 560" name="T110"/>
                <a:gd fmla="*/ 244 h 339" name="T111"/>
                <a:gd fmla="*/ 454 w 560" name="T112"/>
                <a:gd fmla="*/ 299 h 339" name="T113"/>
                <a:gd fmla="*/ 473 w 560" name="T114"/>
                <a:gd fmla="*/ 245 h 339" name="T115"/>
                <a:gd fmla="*/ 475 w 560" name="T116"/>
                <a:gd fmla="*/ 240 h 339" name="T117"/>
                <a:gd fmla="*/ 458 w 560" name="T118"/>
                <a:gd fmla="*/ 198 h 339" name="T119"/>
                <a:gd fmla="*/ 433 w 560" name="T120"/>
                <a:gd fmla="*/ 196 h 339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39" w="560">
                  <a:moveTo>
                    <a:pt x="260" y="25"/>
                  </a:moveTo>
                  <a:cubicBezTo>
                    <a:pt x="260" y="23"/>
                    <a:pt x="260" y="21"/>
                    <a:pt x="260" y="19"/>
                  </a:cubicBezTo>
                  <a:cubicBezTo>
                    <a:pt x="258" y="6"/>
                    <a:pt x="251" y="0"/>
                    <a:pt x="250" y="0"/>
                  </a:cubicBezTo>
                  <a:cubicBezTo>
                    <a:pt x="251" y="0"/>
                    <a:pt x="257" y="6"/>
                    <a:pt x="258" y="19"/>
                  </a:cubicBezTo>
                  <a:cubicBezTo>
                    <a:pt x="259" y="22"/>
                    <a:pt x="258" y="25"/>
                    <a:pt x="257" y="28"/>
                  </a:cubicBezTo>
                  <a:cubicBezTo>
                    <a:pt x="246" y="38"/>
                    <a:pt x="238" y="54"/>
                    <a:pt x="239" y="71"/>
                  </a:cubicBezTo>
                  <a:cubicBezTo>
                    <a:pt x="239" y="82"/>
                    <a:pt x="243" y="93"/>
                    <a:pt x="247" y="102"/>
                  </a:cubicBezTo>
                  <a:cubicBezTo>
                    <a:pt x="218" y="73"/>
                    <a:pt x="185" y="50"/>
                    <a:pt x="148" y="45"/>
                  </a:cubicBezTo>
                  <a:cubicBezTo>
                    <a:pt x="140" y="44"/>
                    <a:pt x="133" y="44"/>
                    <a:pt x="125" y="45"/>
                  </a:cubicBezTo>
                  <a:cubicBezTo>
                    <a:pt x="114" y="45"/>
                    <a:pt x="101" y="48"/>
                    <a:pt x="89" y="54"/>
                  </a:cubicBezTo>
                  <a:cubicBezTo>
                    <a:pt x="77" y="59"/>
                    <a:pt x="66" y="66"/>
                    <a:pt x="58" y="73"/>
                  </a:cubicBezTo>
                  <a:cubicBezTo>
                    <a:pt x="52" y="73"/>
                    <a:pt x="46" y="74"/>
                    <a:pt x="46" y="75"/>
                  </a:cubicBezTo>
                  <a:cubicBezTo>
                    <a:pt x="47" y="74"/>
                    <a:pt x="61" y="70"/>
                    <a:pt x="63" y="68"/>
                  </a:cubicBezTo>
                  <a:cubicBezTo>
                    <a:pt x="66" y="65"/>
                    <a:pt x="64" y="61"/>
                    <a:pt x="61" y="60"/>
                  </a:cubicBezTo>
                  <a:cubicBezTo>
                    <a:pt x="58" y="57"/>
                    <a:pt x="54" y="57"/>
                    <a:pt x="50" y="56"/>
                  </a:cubicBezTo>
                  <a:cubicBezTo>
                    <a:pt x="51" y="58"/>
                    <a:pt x="52" y="58"/>
                    <a:pt x="53" y="59"/>
                  </a:cubicBezTo>
                  <a:cubicBezTo>
                    <a:pt x="49" y="57"/>
                    <a:pt x="46" y="57"/>
                    <a:pt x="43" y="57"/>
                  </a:cubicBezTo>
                  <a:cubicBezTo>
                    <a:pt x="42" y="57"/>
                    <a:pt x="40" y="57"/>
                    <a:pt x="40" y="57"/>
                  </a:cubicBezTo>
                  <a:cubicBezTo>
                    <a:pt x="40" y="58"/>
                    <a:pt x="41" y="58"/>
                    <a:pt x="41" y="58"/>
                  </a:cubicBezTo>
                  <a:cubicBezTo>
                    <a:pt x="40" y="58"/>
                    <a:pt x="39" y="59"/>
                    <a:pt x="39" y="59"/>
                  </a:cubicBezTo>
                  <a:cubicBezTo>
                    <a:pt x="36" y="61"/>
                    <a:pt x="35" y="63"/>
                    <a:pt x="33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5"/>
                    <a:pt x="33" y="66"/>
                    <a:pt x="33" y="67"/>
                  </a:cubicBezTo>
                  <a:cubicBezTo>
                    <a:pt x="32" y="68"/>
                    <a:pt x="31" y="69"/>
                    <a:pt x="31" y="70"/>
                  </a:cubicBezTo>
                  <a:cubicBezTo>
                    <a:pt x="31" y="70"/>
                    <a:pt x="31" y="70"/>
                    <a:pt x="32" y="70"/>
                  </a:cubicBezTo>
                  <a:cubicBezTo>
                    <a:pt x="31" y="71"/>
                    <a:pt x="31" y="72"/>
                    <a:pt x="30" y="73"/>
                  </a:cubicBezTo>
                  <a:cubicBezTo>
                    <a:pt x="29" y="73"/>
                    <a:pt x="28" y="74"/>
                    <a:pt x="28" y="75"/>
                  </a:cubicBezTo>
                  <a:cubicBezTo>
                    <a:pt x="28" y="75"/>
                    <a:pt x="29" y="76"/>
                    <a:pt x="30" y="75"/>
                  </a:cubicBezTo>
                  <a:cubicBezTo>
                    <a:pt x="28" y="77"/>
                    <a:pt x="24" y="80"/>
                    <a:pt x="25" y="82"/>
                  </a:cubicBezTo>
                  <a:cubicBezTo>
                    <a:pt x="26" y="84"/>
                    <a:pt x="30" y="84"/>
                    <a:pt x="33" y="84"/>
                  </a:cubicBezTo>
                  <a:cubicBezTo>
                    <a:pt x="32" y="84"/>
                    <a:pt x="32" y="85"/>
                    <a:pt x="32" y="85"/>
                  </a:cubicBezTo>
                  <a:cubicBezTo>
                    <a:pt x="33" y="85"/>
                    <a:pt x="34" y="85"/>
                    <a:pt x="35" y="86"/>
                  </a:cubicBezTo>
                  <a:cubicBezTo>
                    <a:pt x="36" y="86"/>
                    <a:pt x="37" y="86"/>
                    <a:pt x="38" y="86"/>
                  </a:cubicBezTo>
                  <a:cubicBezTo>
                    <a:pt x="38" y="87"/>
                    <a:pt x="37" y="87"/>
                    <a:pt x="37" y="88"/>
                  </a:cubicBezTo>
                  <a:cubicBezTo>
                    <a:pt x="38" y="88"/>
                    <a:pt x="39" y="88"/>
                    <a:pt x="41" y="88"/>
                  </a:cubicBezTo>
                  <a:cubicBezTo>
                    <a:pt x="39" y="90"/>
                    <a:pt x="38" y="91"/>
                    <a:pt x="37" y="92"/>
                  </a:cubicBezTo>
                  <a:cubicBezTo>
                    <a:pt x="31" y="99"/>
                    <a:pt x="26" y="105"/>
                    <a:pt x="23" y="109"/>
                  </a:cubicBezTo>
                  <a:cubicBezTo>
                    <a:pt x="22" y="107"/>
                    <a:pt x="22" y="104"/>
                    <a:pt x="19" y="104"/>
                  </a:cubicBezTo>
                  <a:cubicBezTo>
                    <a:pt x="16" y="103"/>
                    <a:pt x="13" y="106"/>
                    <a:pt x="11" y="107"/>
                  </a:cubicBezTo>
                  <a:cubicBezTo>
                    <a:pt x="11" y="107"/>
                    <a:pt x="10" y="107"/>
                    <a:pt x="10" y="107"/>
                  </a:cubicBezTo>
                  <a:cubicBezTo>
                    <a:pt x="13" y="108"/>
                    <a:pt x="14" y="109"/>
                    <a:pt x="14" y="109"/>
                  </a:cubicBezTo>
                  <a:cubicBezTo>
                    <a:pt x="14" y="109"/>
                    <a:pt x="12" y="108"/>
                    <a:pt x="10" y="107"/>
                  </a:cubicBezTo>
                  <a:cubicBezTo>
                    <a:pt x="8" y="107"/>
                    <a:pt x="6" y="107"/>
                    <a:pt x="5" y="109"/>
                  </a:cubicBezTo>
                  <a:cubicBezTo>
                    <a:pt x="4" y="110"/>
                    <a:pt x="2" y="112"/>
                    <a:pt x="1" y="114"/>
                  </a:cubicBezTo>
                  <a:cubicBezTo>
                    <a:pt x="0" y="115"/>
                    <a:pt x="0" y="116"/>
                    <a:pt x="0" y="116"/>
                  </a:cubicBezTo>
                  <a:cubicBezTo>
                    <a:pt x="0" y="117"/>
                    <a:pt x="1" y="118"/>
                    <a:pt x="2" y="118"/>
                  </a:cubicBezTo>
                  <a:cubicBezTo>
                    <a:pt x="3" y="118"/>
                    <a:pt x="4" y="119"/>
                    <a:pt x="4" y="119"/>
                  </a:cubicBezTo>
                  <a:cubicBezTo>
                    <a:pt x="5" y="121"/>
                    <a:pt x="5" y="121"/>
                    <a:pt x="5" y="122"/>
                  </a:cubicBezTo>
                  <a:cubicBezTo>
                    <a:pt x="4" y="123"/>
                    <a:pt x="4" y="124"/>
                    <a:pt x="4" y="124"/>
                  </a:cubicBezTo>
                  <a:cubicBezTo>
                    <a:pt x="5" y="123"/>
                    <a:pt x="7" y="121"/>
                    <a:pt x="9" y="123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10" y="124"/>
                    <a:pt x="10" y="123"/>
                  </a:cubicBezTo>
                  <a:cubicBezTo>
                    <a:pt x="10" y="123"/>
                    <a:pt x="9" y="122"/>
                    <a:pt x="9" y="121"/>
                  </a:cubicBezTo>
                  <a:cubicBezTo>
                    <a:pt x="8" y="120"/>
                    <a:pt x="7" y="119"/>
                    <a:pt x="7" y="117"/>
                  </a:cubicBezTo>
                  <a:cubicBezTo>
                    <a:pt x="7" y="117"/>
                    <a:pt x="8" y="116"/>
                    <a:pt x="9" y="116"/>
                  </a:cubicBezTo>
                  <a:cubicBezTo>
                    <a:pt x="10" y="116"/>
                    <a:pt x="10" y="116"/>
                    <a:pt x="11" y="116"/>
                  </a:cubicBezTo>
                  <a:cubicBezTo>
                    <a:pt x="12" y="116"/>
                    <a:pt x="13" y="117"/>
                    <a:pt x="13" y="117"/>
                  </a:cubicBezTo>
                  <a:cubicBezTo>
                    <a:pt x="14" y="118"/>
                    <a:pt x="15" y="118"/>
                    <a:pt x="15" y="118"/>
                  </a:cubicBezTo>
                  <a:cubicBezTo>
                    <a:pt x="15" y="118"/>
                    <a:pt x="15" y="118"/>
                    <a:pt x="16" y="118"/>
                  </a:cubicBezTo>
                  <a:cubicBezTo>
                    <a:pt x="17" y="117"/>
                    <a:pt x="17" y="118"/>
                    <a:pt x="18" y="118"/>
                  </a:cubicBezTo>
                  <a:cubicBezTo>
                    <a:pt x="18" y="117"/>
                    <a:pt x="18" y="117"/>
                    <a:pt x="18" y="117"/>
                  </a:cubicBezTo>
                  <a:cubicBezTo>
                    <a:pt x="17" y="116"/>
                    <a:pt x="17" y="115"/>
                    <a:pt x="17" y="115"/>
                  </a:cubicBezTo>
                  <a:cubicBezTo>
                    <a:pt x="17" y="115"/>
                    <a:pt x="17" y="115"/>
                    <a:pt x="17" y="115"/>
                  </a:cubicBezTo>
                  <a:cubicBezTo>
                    <a:pt x="14" y="115"/>
                    <a:pt x="14" y="114"/>
                    <a:pt x="13" y="113"/>
                  </a:cubicBezTo>
                  <a:cubicBezTo>
                    <a:pt x="12" y="112"/>
                    <a:pt x="11" y="111"/>
                    <a:pt x="10" y="111"/>
                  </a:cubicBezTo>
                  <a:cubicBezTo>
                    <a:pt x="8" y="111"/>
                    <a:pt x="6" y="113"/>
                    <a:pt x="6" y="114"/>
                  </a:cubicBezTo>
                  <a:cubicBezTo>
                    <a:pt x="5" y="115"/>
                    <a:pt x="4" y="115"/>
                    <a:pt x="4" y="115"/>
                  </a:cubicBezTo>
                  <a:cubicBezTo>
                    <a:pt x="4" y="115"/>
                    <a:pt x="5" y="115"/>
                    <a:pt x="5" y="114"/>
                  </a:cubicBezTo>
                  <a:cubicBezTo>
                    <a:pt x="6" y="113"/>
                    <a:pt x="7" y="111"/>
                    <a:pt x="10" y="110"/>
                  </a:cubicBezTo>
                  <a:cubicBezTo>
                    <a:pt x="11" y="110"/>
                    <a:pt x="12" y="111"/>
                    <a:pt x="13" y="112"/>
                  </a:cubicBezTo>
                  <a:cubicBezTo>
                    <a:pt x="14" y="113"/>
                    <a:pt x="15" y="114"/>
                    <a:pt x="16" y="114"/>
                  </a:cubicBezTo>
                  <a:cubicBezTo>
                    <a:pt x="17" y="114"/>
                    <a:pt x="18" y="112"/>
                    <a:pt x="19" y="111"/>
                  </a:cubicBezTo>
                  <a:cubicBezTo>
                    <a:pt x="20" y="110"/>
                    <a:pt x="22" y="109"/>
                    <a:pt x="23" y="109"/>
                  </a:cubicBezTo>
                  <a:cubicBezTo>
                    <a:pt x="23" y="110"/>
                    <a:pt x="23" y="110"/>
                    <a:pt x="22" y="111"/>
                  </a:cubicBezTo>
                  <a:cubicBezTo>
                    <a:pt x="22" y="111"/>
                    <a:pt x="21" y="111"/>
                    <a:pt x="20" y="112"/>
                  </a:cubicBezTo>
                  <a:cubicBezTo>
                    <a:pt x="19" y="113"/>
                    <a:pt x="19" y="114"/>
                    <a:pt x="17" y="115"/>
                  </a:cubicBezTo>
                  <a:cubicBezTo>
                    <a:pt x="17" y="115"/>
                    <a:pt x="17" y="118"/>
                    <a:pt x="21" y="120"/>
                  </a:cubicBezTo>
                  <a:cubicBezTo>
                    <a:pt x="22" y="122"/>
                    <a:pt x="21" y="123"/>
                    <a:pt x="20" y="124"/>
                  </a:cubicBezTo>
                  <a:cubicBezTo>
                    <a:pt x="19" y="125"/>
                    <a:pt x="19" y="126"/>
                    <a:pt x="20" y="127"/>
                  </a:cubicBezTo>
                  <a:cubicBezTo>
                    <a:pt x="21" y="128"/>
                    <a:pt x="21" y="128"/>
                    <a:pt x="22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8"/>
                    <a:pt x="23" y="126"/>
                    <a:pt x="25" y="125"/>
                  </a:cubicBezTo>
                  <a:cubicBezTo>
                    <a:pt x="27" y="123"/>
                    <a:pt x="28" y="121"/>
                    <a:pt x="28" y="118"/>
                  </a:cubicBezTo>
                  <a:cubicBezTo>
                    <a:pt x="29" y="115"/>
                    <a:pt x="27" y="112"/>
                    <a:pt x="24" y="111"/>
                  </a:cubicBezTo>
                  <a:cubicBezTo>
                    <a:pt x="24" y="111"/>
                    <a:pt x="23" y="111"/>
                    <a:pt x="23" y="111"/>
                  </a:cubicBezTo>
                  <a:cubicBezTo>
                    <a:pt x="25" y="107"/>
                    <a:pt x="30" y="101"/>
                    <a:pt x="38" y="93"/>
                  </a:cubicBezTo>
                  <a:cubicBezTo>
                    <a:pt x="39" y="92"/>
                    <a:pt x="41" y="91"/>
                    <a:pt x="42" y="90"/>
                  </a:cubicBezTo>
                  <a:cubicBezTo>
                    <a:pt x="43" y="91"/>
                    <a:pt x="45" y="91"/>
                    <a:pt x="46" y="92"/>
                  </a:cubicBezTo>
                  <a:cubicBezTo>
                    <a:pt x="47" y="92"/>
                    <a:pt x="48" y="92"/>
                    <a:pt x="49" y="91"/>
                  </a:cubicBezTo>
                  <a:cubicBezTo>
                    <a:pt x="50" y="91"/>
                    <a:pt x="51" y="91"/>
                    <a:pt x="51" y="91"/>
                  </a:cubicBezTo>
                  <a:cubicBezTo>
                    <a:pt x="52" y="91"/>
                    <a:pt x="51" y="91"/>
                    <a:pt x="51" y="92"/>
                  </a:cubicBezTo>
                  <a:cubicBezTo>
                    <a:pt x="54" y="90"/>
                    <a:pt x="57" y="88"/>
                    <a:pt x="60" y="85"/>
                  </a:cubicBezTo>
                  <a:cubicBezTo>
                    <a:pt x="59" y="86"/>
                    <a:pt x="59" y="87"/>
                    <a:pt x="59" y="87"/>
                  </a:cubicBezTo>
                  <a:cubicBezTo>
                    <a:pt x="60" y="87"/>
                    <a:pt x="60" y="86"/>
                    <a:pt x="61" y="86"/>
                  </a:cubicBezTo>
                  <a:cubicBezTo>
                    <a:pt x="59" y="88"/>
                    <a:pt x="58" y="91"/>
                    <a:pt x="56" y="94"/>
                  </a:cubicBezTo>
                  <a:cubicBezTo>
                    <a:pt x="53" y="100"/>
                    <a:pt x="51" y="106"/>
                    <a:pt x="49" y="112"/>
                  </a:cubicBezTo>
                  <a:cubicBezTo>
                    <a:pt x="49" y="112"/>
                    <a:pt x="49" y="113"/>
                    <a:pt x="49" y="113"/>
                  </a:cubicBezTo>
                  <a:cubicBezTo>
                    <a:pt x="46" y="116"/>
                    <a:pt x="45" y="121"/>
                    <a:pt x="46" y="126"/>
                  </a:cubicBezTo>
                  <a:cubicBezTo>
                    <a:pt x="44" y="142"/>
                    <a:pt x="45" y="156"/>
                    <a:pt x="48" y="166"/>
                  </a:cubicBezTo>
                  <a:cubicBezTo>
                    <a:pt x="49" y="169"/>
                    <a:pt x="49" y="171"/>
                    <a:pt x="50" y="173"/>
                  </a:cubicBezTo>
                  <a:cubicBezTo>
                    <a:pt x="48" y="175"/>
                    <a:pt x="48" y="177"/>
                    <a:pt x="50" y="180"/>
                  </a:cubicBezTo>
                  <a:cubicBezTo>
                    <a:pt x="50" y="182"/>
                    <a:pt x="52" y="184"/>
                    <a:pt x="53" y="187"/>
                  </a:cubicBezTo>
                  <a:cubicBezTo>
                    <a:pt x="53" y="188"/>
                    <a:pt x="55" y="188"/>
                    <a:pt x="57" y="188"/>
                  </a:cubicBezTo>
                  <a:cubicBezTo>
                    <a:pt x="57" y="188"/>
                    <a:pt x="57" y="188"/>
                    <a:pt x="57" y="189"/>
                  </a:cubicBezTo>
                  <a:cubicBezTo>
                    <a:pt x="57" y="189"/>
                    <a:pt x="57" y="189"/>
                    <a:pt x="56" y="189"/>
                  </a:cubicBezTo>
                  <a:cubicBezTo>
                    <a:pt x="54" y="188"/>
                    <a:pt x="53" y="188"/>
                    <a:pt x="53" y="187"/>
                  </a:cubicBezTo>
                  <a:cubicBezTo>
                    <a:pt x="53" y="188"/>
                    <a:pt x="53" y="189"/>
                    <a:pt x="53" y="189"/>
                  </a:cubicBezTo>
                  <a:cubicBezTo>
                    <a:pt x="52" y="193"/>
                    <a:pt x="48" y="194"/>
                    <a:pt x="46" y="195"/>
                  </a:cubicBezTo>
                  <a:cubicBezTo>
                    <a:pt x="43" y="196"/>
                    <a:pt x="41" y="197"/>
                    <a:pt x="40" y="199"/>
                  </a:cubicBezTo>
                  <a:cubicBezTo>
                    <a:pt x="39" y="203"/>
                    <a:pt x="41" y="207"/>
                    <a:pt x="42" y="209"/>
                  </a:cubicBezTo>
                  <a:cubicBezTo>
                    <a:pt x="43" y="211"/>
                    <a:pt x="44" y="212"/>
                    <a:pt x="44" y="212"/>
                  </a:cubicBezTo>
                  <a:cubicBezTo>
                    <a:pt x="44" y="212"/>
                    <a:pt x="43" y="211"/>
                    <a:pt x="42" y="209"/>
                  </a:cubicBezTo>
                  <a:cubicBezTo>
                    <a:pt x="41" y="207"/>
                    <a:pt x="38" y="203"/>
                    <a:pt x="39" y="198"/>
                  </a:cubicBezTo>
                  <a:cubicBezTo>
                    <a:pt x="40" y="196"/>
                    <a:pt x="42" y="194"/>
                    <a:pt x="45" y="193"/>
                  </a:cubicBezTo>
                  <a:cubicBezTo>
                    <a:pt x="47" y="192"/>
                    <a:pt x="50" y="191"/>
                    <a:pt x="51" y="189"/>
                  </a:cubicBezTo>
                  <a:cubicBezTo>
                    <a:pt x="51" y="187"/>
                    <a:pt x="49" y="184"/>
                    <a:pt x="47" y="181"/>
                  </a:cubicBezTo>
                  <a:cubicBezTo>
                    <a:pt x="46" y="179"/>
                    <a:pt x="46" y="175"/>
                    <a:pt x="47" y="172"/>
                  </a:cubicBezTo>
                  <a:cubicBezTo>
                    <a:pt x="43" y="173"/>
                    <a:pt x="36" y="172"/>
                    <a:pt x="33" y="177"/>
                  </a:cubicBezTo>
                  <a:cubicBezTo>
                    <a:pt x="30" y="182"/>
                    <a:pt x="33" y="189"/>
                    <a:pt x="33" y="194"/>
                  </a:cubicBezTo>
                  <a:cubicBezTo>
                    <a:pt x="33" y="194"/>
                    <a:pt x="33" y="195"/>
                    <a:pt x="32" y="195"/>
                  </a:cubicBezTo>
                  <a:cubicBezTo>
                    <a:pt x="36" y="191"/>
                    <a:pt x="40" y="190"/>
                    <a:pt x="39" y="189"/>
                  </a:cubicBezTo>
                  <a:cubicBezTo>
                    <a:pt x="40" y="189"/>
                    <a:pt x="36" y="192"/>
                    <a:pt x="33" y="197"/>
                  </a:cubicBezTo>
                  <a:cubicBezTo>
                    <a:pt x="32" y="199"/>
                    <a:pt x="31" y="203"/>
                    <a:pt x="32" y="206"/>
                  </a:cubicBezTo>
                  <a:cubicBezTo>
                    <a:pt x="34" y="210"/>
                    <a:pt x="37" y="214"/>
                    <a:pt x="39" y="218"/>
                  </a:cubicBezTo>
                  <a:cubicBezTo>
                    <a:pt x="40" y="219"/>
                    <a:pt x="42" y="221"/>
                    <a:pt x="43" y="221"/>
                  </a:cubicBezTo>
                  <a:cubicBezTo>
                    <a:pt x="44" y="222"/>
                    <a:pt x="46" y="220"/>
                    <a:pt x="47" y="219"/>
                  </a:cubicBezTo>
                  <a:cubicBezTo>
                    <a:pt x="49" y="218"/>
                    <a:pt x="50" y="216"/>
                    <a:pt x="52" y="215"/>
                  </a:cubicBezTo>
                  <a:cubicBezTo>
                    <a:pt x="55" y="214"/>
                    <a:pt x="56" y="216"/>
                    <a:pt x="57" y="217"/>
                  </a:cubicBezTo>
                  <a:cubicBezTo>
                    <a:pt x="59" y="218"/>
                    <a:pt x="60" y="219"/>
                    <a:pt x="61" y="219"/>
                  </a:cubicBezTo>
                  <a:cubicBezTo>
                    <a:pt x="59" y="216"/>
                    <a:pt x="58" y="211"/>
                    <a:pt x="61" y="210"/>
                  </a:cubicBezTo>
                  <a:cubicBezTo>
                    <a:pt x="61" y="210"/>
                    <a:pt x="62" y="210"/>
                    <a:pt x="62" y="210"/>
                  </a:cubicBezTo>
                  <a:cubicBezTo>
                    <a:pt x="62" y="210"/>
                    <a:pt x="62" y="210"/>
                    <a:pt x="62" y="210"/>
                  </a:cubicBezTo>
                  <a:cubicBezTo>
                    <a:pt x="63" y="210"/>
                    <a:pt x="63" y="210"/>
                    <a:pt x="63" y="210"/>
                  </a:cubicBezTo>
                  <a:cubicBezTo>
                    <a:pt x="64" y="210"/>
                    <a:pt x="64" y="211"/>
                    <a:pt x="64" y="211"/>
                  </a:cubicBezTo>
                  <a:cubicBezTo>
                    <a:pt x="64" y="210"/>
                    <a:pt x="64" y="208"/>
                    <a:pt x="63" y="208"/>
                  </a:cubicBezTo>
                  <a:cubicBezTo>
                    <a:pt x="62" y="207"/>
                    <a:pt x="60" y="208"/>
                    <a:pt x="58" y="208"/>
                  </a:cubicBezTo>
                  <a:cubicBezTo>
                    <a:pt x="56" y="209"/>
                    <a:pt x="53" y="211"/>
                    <a:pt x="50" y="208"/>
                  </a:cubicBezTo>
                  <a:cubicBezTo>
                    <a:pt x="49" y="208"/>
                    <a:pt x="48" y="206"/>
                    <a:pt x="48" y="204"/>
                  </a:cubicBezTo>
                  <a:cubicBezTo>
                    <a:pt x="49" y="202"/>
                    <a:pt x="50" y="201"/>
                    <a:pt x="50" y="201"/>
                  </a:cubicBezTo>
                  <a:cubicBezTo>
                    <a:pt x="52" y="199"/>
                    <a:pt x="54" y="198"/>
                    <a:pt x="55" y="197"/>
                  </a:cubicBezTo>
                  <a:cubicBezTo>
                    <a:pt x="56" y="196"/>
                    <a:pt x="57" y="195"/>
                    <a:pt x="58" y="194"/>
                  </a:cubicBezTo>
                  <a:cubicBezTo>
                    <a:pt x="58" y="194"/>
                    <a:pt x="58" y="194"/>
                    <a:pt x="57" y="193"/>
                  </a:cubicBezTo>
                  <a:cubicBezTo>
                    <a:pt x="57" y="192"/>
                    <a:pt x="58" y="191"/>
                    <a:pt x="58" y="190"/>
                  </a:cubicBezTo>
                  <a:cubicBezTo>
                    <a:pt x="58" y="191"/>
                    <a:pt x="58" y="191"/>
                    <a:pt x="58" y="191"/>
                  </a:cubicBezTo>
                  <a:cubicBezTo>
                    <a:pt x="58" y="191"/>
                    <a:pt x="58" y="191"/>
                    <a:pt x="58" y="190"/>
                  </a:cubicBezTo>
                  <a:cubicBezTo>
                    <a:pt x="58" y="189"/>
                    <a:pt x="58" y="189"/>
                    <a:pt x="59" y="189"/>
                  </a:cubicBezTo>
                  <a:cubicBezTo>
                    <a:pt x="58" y="189"/>
                    <a:pt x="58" y="189"/>
                    <a:pt x="57" y="189"/>
                  </a:cubicBezTo>
                  <a:cubicBezTo>
                    <a:pt x="57" y="188"/>
                    <a:pt x="57" y="188"/>
                    <a:pt x="57" y="188"/>
                  </a:cubicBezTo>
                  <a:cubicBezTo>
                    <a:pt x="59" y="188"/>
                    <a:pt x="62" y="187"/>
                    <a:pt x="66" y="184"/>
                  </a:cubicBezTo>
                  <a:cubicBezTo>
                    <a:pt x="69" y="184"/>
                    <a:pt x="71" y="187"/>
                    <a:pt x="72" y="189"/>
                  </a:cubicBezTo>
                  <a:cubicBezTo>
                    <a:pt x="73" y="192"/>
                    <a:pt x="75" y="192"/>
                    <a:pt x="78" y="191"/>
                  </a:cubicBezTo>
                  <a:cubicBezTo>
                    <a:pt x="79" y="191"/>
                    <a:pt x="81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1" y="188"/>
                    <a:pt x="78" y="186"/>
                    <a:pt x="76" y="181"/>
                  </a:cubicBezTo>
                  <a:cubicBezTo>
                    <a:pt x="76" y="177"/>
                    <a:pt x="73" y="172"/>
                    <a:pt x="67" y="170"/>
                  </a:cubicBezTo>
                  <a:cubicBezTo>
                    <a:pt x="62" y="167"/>
                    <a:pt x="55" y="168"/>
                    <a:pt x="51" y="172"/>
                  </a:cubicBezTo>
                  <a:cubicBezTo>
                    <a:pt x="51" y="172"/>
                    <a:pt x="51" y="172"/>
                    <a:pt x="51" y="172"/>
                  </a:cubicBezTo>
                  <a:cubicBezTo>
                    <a:pt x="50" y="170"/>
                    <a:pt x="49" y="168"/>
                    <a:pt x="49" y="166"/>
                  </a:cubicBezTo>
                  <a:cubicBezTo>
                    <a:pt x="47" y="156"/>
                    <a:pt x="46" y="143"/>
                    <a:pt x="48" y="129"/>
                  </a:cubicBezTo>
                  <a:cubicBezTo>
                    <a:pt x="48" y="133"/>
                    <a:pt x="49" y="137"/>
                    <a:pt x="51" y="140"/>
                  </a:cubicBezTo>
                  <a:cubicBezTo>
                    <a:pt x="53" y="143"/>
                    <a:pt x="55" y="145"/>
                    <a:pt x="55" y="145"/>
                  </a:cubicBezTo>
                  <a:cubicBezTo>
                    <a:pt x="55" y="144"/>
                    <a:pt x="54" y="143"/>
                    <a:pt x="55" y="143"/>
                  </a:cubicBezTo>
                  <a:cubicBezTo>
                    <a:pt x="56" y="144"/>
                    <a:pt x="57" y="145"/>
                    <a:pt x="58" y="146"/>
                  </a:cubicBezTo>
                  <a:cubicBezTo>
                    <a:pt x="62" y="148"/>
                    <a:pt x="65" y="148"/>
                    <a:pt x="69" y="149"/>
                  </a:cubicBezTo>
                  <a:cubicBezTo>
                    <a:pt x="66" y="147"/>
                    <a:pt x="66" y="147"/>
                    <a:pt x="66" y="147"/>
                  </a:cubicBezTo>
                  <a:cubicBezTo>
                    <a:pt x="68" y="148"/>
                    <a:pt x="69" y="148"/>
                    <a:pt x="71" y="148"/>
                  </a:cubicBezTo>
                  <a:cubicBezTo>
                    <a:pt x="72" y="148"/>
                    <a:pt x="74" y="148"/>
                    <a:pt x="75" y="147"/>
                  </a:cubicBezTo>
                  <a:cubicBezTo>
                    <a:pt x="75" y="147"/>
                    <a:pt x="75" y="147"/>
                    <a:pt x="74" y="147"/>
                  </a:cubicBezTo>
                  <a:cubicBezTo>
                    <a:pt x="75" y="147"/>
                    <a:pt x="77" y="147"/>
                    <a:pt x="78" y="147"/>
                  </a:cubicBezTo>
                  <a:cubicBezTo>
                    <a:pt x="79" y="147"/>
                    <a:pt x="81" y="147"/>
                    <a:pt x="82" y="146"/>
                  </a:cubicBezTo>
                  <a:cubicBezTo>
                    <a:pt x="81" y="146"/>
                    <a:pt x="81" y="145"/>
                    <a:pt x="80" y="145"/>
                  </a:cubicBezTo>
                  <a:cubicBezTo>
                    <a:pt x="83" y="145"/>
                    <a:pt x="88" y="145"/>
                    <a:pt x="89" y="143"/>
                  </a:cubicBezTo>
                  <a:cubicBezTo>
                    <a:pt x="89" y="141"/>
                    <a:pt x="86" y="139"/>
                    <a:pt x="84" y="137"/>
                  </a:cubicBezTo>
                  <a:cubicBezTo>
                    <a:pt x="84" y="137"/>
                    <a:pt x="85" y="136"/>
                    <a:pt x="85" y="137"/>
                  </a:cubicBezTo>
                  <a:cubicBezTo>
                    <a:pt x="84" y="136"/>
                    <a:pt x="84" y="134"/>
                    <a:pt x="83" y="133"/>
                  </a:cubicBezTo>
                  <a:cubicBezTo>
                    <a:pt x="83" y="132"/>
                    <a:pt x="82" y="132"/>
                    <a:pt x="81" y="131"/>
                  </a:cubicBezTo>
                  <a:cubicBezTo>
                    <a:pt x="82" y="131"/>
                    <a:pt x="83" y="131"/>
                    <a:pt x="83" y="131"/>
                  </a:cubicBezTo>
                  <a:cubicBezTo>
                    <a:pt x="83" y="130"/>
                    <a:pt x="82" y="129"/>
                    <a:pt x="81" y="128"/>
                  </a:cubicBezTo>
                  <a:cubicBezTo>
                    <a:pt x="82" y="125"/>
                    <a:pt x="82" y="123"/>
                    <a:pt x="81" y="122"/>
                  </a:cubicBezTo>
                  <a:cubicBezTo>
                    <a:pt x="81" y="121"/>
                    <a:pt x="80" y="121"/>
                    <a:pt x="80" y="120"/>
                  </a:cubicBezTo>
                  <a:cubicBezTo>
                    <a:pt x="80" y="120"/>
                    <a:pt x="79" y="119"/>
                    <a:pt x="79" y="119"/>
                  </a:cubicBezTo>
                  <a:cubicBezTo>
                    <a:pt x="79" y="118"/>
                    <a:pt x="79" y="119"/>
                    <a:pt x="80" y="118"/>
                  </a:cubicBezTo>
                  <a:cubicBezTo>
                    <a:pt x="78" y="117"/>
                    <a:pt x="76" y="117"/>
                    <a:pt x="73" y="116"/>
                  </a:cubicBezTo>
                  <a:cubicBezTo>
                    <a:pt x="74" y="116"/>
                    <a:pt x="75" y="116"/>
                    <a:pt x="76" y="116"/>
                  </a:cubicBezTo>
                  <a:cubicBezTo>
                    <a:pt x="74" y="116"/>
                    <a:pt x="72" y="115"/>
                    <a:pt x="70" y="114"/>
                  </a:cubicBezTo>
                  <a:cubicBezTo>
                    <a:pt x="68" y="112"/>
                    <a:pt x="66" y="111"/>
                    <a:pt x="63" y="112"/>
                  </a:cubicBezTo>
                  <a:cubicBezTo>
                    <a:pt x="61" y="112"/>
                    <a:pt x="60" y="117"/>
                    <a:pt x="62" y="122"/>
                  </a:cubicBezTo>
                  <a:cubicBezTo>
                    <a:pt x="63" y="127"/>
                    <a:pt x="67" y="131"/>
                    <a:pt x="67" y="131"/>
                  </a:cubicBezTo>
                  <a:cubicBezTo>
                    <a:pt x="67" y="131"/>
                    <a:pt x="63" y="128"/>
                    <a:pt x="61" y="123"/>
                  </a:cubicBezTo>
                  <a:cubicBezTo>
                    <a:pt x="58" y="119"/>
                    <a:pt x="58" y="114"/>
                    <a:pt x="57" y="113"/>
                  </a:cubicBezTo>
                  <a:cubicBezTo>
                    <a:pt x="56" y="111"/>
                    <a:pt x="54" y="110"/>
                    <a:pt x="53" y="110"/>
                  </a:cubicBezTo>
                  <a:cubicBezTo>
                    <a:pt x="54" y="105"/>
                    <a:pt x="56" y="101"/>
                    <a:pt x="59" y="96"/>
                  </a:cubicBezTo>
                  <a:cubicBezTo>
                    <a:pt x="66" y="82"/>
                    <a:pt x="77" y="69"/>
                    <a:pt x="93" y="60"/>
                  </a:cubicBezTo>
                  <a:cubicBezTo>
                    <a:pt x="108" y="52"/>
                    <a:pt x="128" y="48"/>
                    <a:pt x="147" y="51"/>
                  </a:cubicBezTo>
                  <a:cubicBezTo>
                    <a:pt x="158" y="53"/>
                    <a:pt x="169" y="56"/>
                    <a:pt x="180" y="61"/>
                  </a:cubicBezTo>
                  <a:cubicBezTo>
                    <a:pt x="174" y="60"/>
                    <a:pt x="168" y="60"/>
                    <a:pt x="163" y="61"/>
                  </a:cubicBezTo>
                  <a:cubicBezTo>
                    <a:pt x="154" y="62"/>
                    <a:pt x="147" y="67"/>
                    <a:pt x="143" y="72"/>
                  </a:cubicBezTo>
                  <a:cubicBezTo>
                    <a:pt x="141" y="74"/>
                    <a:pt x="139" y="77"/>
                    <a:pt x="137" y="79"/>
                  </a:cubicBezTo>
                  <a:cubicBezTo>
                    <a:pt x="138" y="78"/>
                    <a:pt x="139" y="77"/>
                    <a:pt x="139" y="76"/>
                  </a:cubicBezTo>
                  <a:cubicBezTo>
                    <a:pt x="138" y="72"/>
                    <a:pt x="134" y="71"/>
                    <a:pt x="131" y="71"/>
                  </a:cubicBezTo>
                  <a:cubicBezTo>
                    <a:pt x="127" y="72"/>
                    <a:pt x="125" y="73"/>
                    <a:pt x="121" y="76"/>
                  </a:cubicBezTo>
                  <a:cubicBezTo>
                    <a:pt x="123" y="76"/>
                    <a:pt x="124" y="76"/>
                    <a:pt x="125" y="76"/>
                  </a:cubicBezTo>
                  <a:cubicBezTo>
                    <a:pt x="122" y="77"/>
                    <a:pt x="119" y="78"/>
                    <a:pt x="117" y="79"/>
                  </a:cubicBezTo>
                  <a:cubicBezTo>
                    <a:pt x="116" y="80"/>
                    <a:pt x="115" y="81"/>
                    <a:pt x="115" y="81"/>
                  </a:cubicBezTo>
                  <a:cubicBezTo>
                    <a:pt x="116" y="82"/>
                    <a:pt x="116" y="81"/>
                    <a:pt x="117" y="82"/>
                  </a:cubicBezTo>
                  <a:cubicBezTo>
                    <a:pt x="116" y="82"/>
                    <a:pt x="116" y="83"/>
                    <a:pt x="115" y="84"/>
                  </a:cubicBezTo>
                  <a:cubicBezTo>
                    <a:pt x="115" y="86"/>
                    <a:pt x="115" y="89"/>
                    <a:pt x="115" y="91"/>
                  </a:cubicBezTo>
                  <a:cubicBezTo>
                    <a:pt x="116" y="90"/>
                    <a:pt x="116" y="90"/>
                    <a:pt x="116" y="90"/>
                  </a:cubicBezTo>
                  <a:cubicBezTo>
                    <a:pt x="116" y="91"/>
                    <a:pt x="116" y="92"/>
                    <a:pt x="116" y="93"/>
                  </a:cubicBezTo>
                  <a:cubicBezTo>
                    <a:pt x="116" y="94"/>
                    <a:pt x="117" y="95"/>
                    <a:pt x="117" y="96"/>
                  </a:cubicBezTo>
                  <a:cubicBezTo>
                    <a:pt x="117" y="96"/>
                    <a:pt x="117" y="96"/>
                    <a:pt x="118" y="95"/>
                  </a:cubicBezTo>
                  <a:cubicBezTo>
                    <a:pt x="118" y="96"/>
                    <a:pt x="118" y="97"/>
                    <a:pt x="118" y="99"/>
                  </a:cubicBezTo>
                  <a:cubicBezTo>
                    <a:pt x="118" y="100"/>
                    <a:pt x="118" y="101"/>
                    <a:pt x="118" y="102"/>
                  </a:cubicBezTo>
                  <a:cubicBezTo>
                    <a:pt x="118" y="101"/>
                    <a:pt x="119" y="101"/>
                    <a:pt x="120" y="101"/>
                  </a:cubicBezTo>
                  <a:cubicBezTo>
                    <a:pt x="119" y="103"/>
                    <a:pt x="118" y="107"/>
                    <a:pt x="120" y="108"/>
                  </a:cubicBezTo>
                  <a:cubicBezTo>
                    <a:pt x="122" y="109"/>
                    <a:pt x="125" y="107"/>
                    <a:pt x="127" y="105"/>
                  </a:cubicBezTo>
                  <a:cubicBezTo>
                    <a:pt x="127" y="106"/>
                    <a:pt x="127" y="106"/>
                    <a:pt x="127" y="107"/>
                  </a:cubicBezTo>
                  <a:cubicBezTo>
                    <a:pt x="128" y="106"/>
                    <a:pt x="129" y="106"/>
                    <a:pt x="130" y="106"/>
                  </a:cubicBezTo>
                  <a:cubicBezTo>
                    <a:pt x="131" y="105"/>
                    <a:pt x="132" y="105"/>
                    <a:pt x="133" y="104"/>
                  </a:cubicBezTo>
                  <a:cubicBezTo>
                    <a:pt x="133" y="105"/>
                    <a:pt x="133" y="106"/>
                    <a:pt x="133" y="106"/>
                  </a:cubicBezTo>
                  <a:cubicBezTo>
                    <a:pt x="134" y="106"/>
                    <a:pt x="135" y="105"/>
                    <a:pt x="136" y="104"/>
                  </a:cubicBezTo>
                  <a:cubicBezTo>
                    <a:pt x="139" y="105"/>
                    <a:pt x="141" y="104"/>
                    <a:pt x="142" y="104"/>
                  </a:cubicBezTo>
                  <a:cubicBezTo>
                    <a:pt x="143" y="103"/>
                    <a:pt x="144" y="103"/>
                    <a:pt x="144" y="102"/>
                  </a:cubicBezTo>
                  <a:cubicBezTo>
                    <a:pt x="144" y="101"/>
                    <a:pt x="145" y="100"/>
                    <a:pt x="145" y="100"/>
                  </a:cubicBezTo>
                  <a:cubicBezTo>
                    <a:pt x="146" y="100"/>
                    <a:pt x="146" y="101"/>
                    <a:pt x="146" y="101"/>
                  </a:cubicBezTo>
                  <a:cubicBezTo>
                    <a:pt x="148" y="98"/>
                    <a:pt x="148" y="94"/>
                    <a:pt x="148" y="90"/>
                  </a:cubicBezTo>
                  <a:cubicBezTo>
                    <a:pt x="148" y="91"/>
                    <a:pt x="149" y="92"/>
                    <a:pt x="149" y="92"/>
                  </a:cubicBezTo>
                  <a:cubicBezTo>
                    <a:pt x="149" y="88"/>
                    <a:pt x="150" y="79"/>
                    <a:pt x="143" y="78"/>
                  </a:cubicBezTo>
                  <a:cubicBezTo>
                    <a:pt x="142" y="77"/>
                    <a:pt x="137" y="83"/>
                    <a:pt x="134" y="88"/>
                  </a:cubicBezTo>
                  <a:cubicBezTo>
                    <a:pt x="135" y="85"/>
                    <a:pt x="138" y="79"/>
                    <a:pt x="144" y="73"/>
                  </a:cubicBezTo>
                  <a:cubicBezTo>
                    <a:pt x="149" y="69"/>
                    <a:pt x="155" y="65"/>
                    <a:pt x="163" y="63"/>
                  </a:cubicBezTo>
                  <a:cubicBezTo>
                    <a:pt x="171" y="62"/>
                    <a:pt x="181" y="64"/>
                    <a:pt x="190" y="67"/>
                  </a:cubicBezTo>
                  <a:cubicBezTo>
                    <a:pt x="193" y="69"/>
                    <a:pt x="196" y="70"/>
                    <a:pt x="200" y="72"/>
                  </a:cubicBezTo>
                  <a:cubicBezTo>
                    <a:pt x="220" y="84"/>
                    <a:pt x="238" y="101"/>
                    <a:pt x="255" y="120"/>
                  </a:cubicBezTo>
                  <a:cubicBezTo>
                    <a:pt x="283" y="151"/>
                    <a:pt x="313" y="178"/>
                    <a:pt x="344" y="198"/>
                  </a:cubicBezTo>
                  <a:cubicBezTo>
                    <a:pt x="339" y="200"/>
                    <a:pt x="336" y="202"/>
                    <a:pt x="336" y="202"/>
                  </a:cubicBezTo>
                  <a:cubicBezTo>
                    <a:pt x="334" y="198"/>
                    <a:pt x="311" y="215"/>
                    <a:pt x="311" y="215"/>
                  </a:cubicBezTo>
                  <a:cubicBezTo>
                    <a:pt x="310" y="214"/>
                    <a:pt x="307" y="215"/>
                    <a:pt x="305" y="217"/>
                  </a:cubicBezTo>
                  <a:cubicBezTo>
                    <a:pt x="302" y="218"/>
                    <a:pt x="279" y="237"/>
                    <a:pt x="280" y="237"/>
                  </a:cubicBezTo>
                  <a:cubicBezTo>
                    <a:pt x="278" y="236"/>
                    <a:pt x="268" y="247"/>
                    <a:pt x="266" y="251"/>
                  </a:cubicBezTo>
                  <a:cubicBezTo>
                    <a:pt x="266" y="251"/>
                    <a:pt x="266" y="251"/>
                    <a:pt x="266" y="251"/>
                  </a:cubicBezTo>
                  <a:cubicBezTo>
                    <a:pt x="266" y="251"/>
                    <a:pt x="266" y="251"/>
                    <a:pt x="266" y="251"/>
                  </a:cubicBezTo>
                  <a:cubicBezTo>
                    <a:pt x="269" y="248"/>
                    <a:pt x="281" y="240"/>
                    <a:pt x="281" y="238"/>
                  </a:cubicBezTo>
                  <a:cubicBezTo>
                    <a:pt x="280" y="237"/>
                    <a:pt x="305" y="222"/>
                    <a:pt x="308" y="221"/>
                  </a:cubicBezTo>
                  <a:cubicBezTo>
                    <a:pt x="310" y="220"/>
                    <a:pt x="312" y="218"/>
                    <a:pt x="312" y="217"/>
                  </a:cubicBezTo>
                  <a:cubicBezTo>
                    <a:pt x="312" y="216"/>
                    <a:pt x="339" y="208"/>
                    <a:pt x="337" y="205"/>
                  </a:cubicBezTo>
                  <a:cubicBezTo>
                    <a:pt x="337" y="204"/>
                    <a:pt x="343" y="203"/>
                    <a:pt x="350" y="201"/>
                  </a:cubicBezTo>
                  <a:cubicBezTo>
                    <a:pt x="351" y="202"/>
                    <a:pt x="352" y="202"/>
                    <a:pt x="353" y="203"/>
                  </a:cubicBezTo>
                  <a:cubicBezTo>
                    <a:pt x="319" y="217"/>
                    <a:pt x="292" y="234"/>
                    <a:pt x="274" y="251"/>
                  </a:cubicBezTo>
                  <a:cubicBezTo>
                    <a:pt x="267" y="257"/>
                    <a:pt x="261" y="263"/>
                    <a:pt x="256" y="268"/>
                  </a:cubicBezTo>
                  <a:cubicBezTo>
                    <a:pt x="252" y="266"/>
                    <a:pt x="249" y="267"/>
                    <a:pt x="246" y="270"/>
                  </a:cubicBezTo>
                  <a:cubicBezTo>
                    <a:pt x="244" y="272"/>
                    <a:pt x="242" y="276"/>
                    <a:pt x="239" y="278"/>
                  </a:cubicBezTo>
                  <a:cubicBezTo>
                    <a:pt x="239" y="278"/>
                    <a:pt x="239" y="282"/>
                    <a:pt x="241" y="285"/>
                  </a:cubicBezTo>
                  <a:cubicBezTo>
                    <a:pt x="241" y="285"/>
                    <a:pt x="241" y="286"/>
                    <a:pt x="241" y="286"/>
                  </a:cubicBezTo>
                  <a:cubicBezTo>
                    <a:pt x="240" y="286"/>
                    <a:pt x="240" y="286"/>
                    <a:pt x="240" y="285"/>
                  </a:cubicBezTo>
                  <a:cubicBezTo>
                    <a:pt x="239" y="285"/>
                    <a:pt x="237" y="286"/>
                    <a:pt x="235" y="287"/>
                  </a:cubicBezTo>
                  <a:cubicBezTo>
                    <a:pt x="232" y="290"/>
                    <a:pt x="235" y="297"/>
                    <a:pt x="232" y="304"/>
                  </a:cubicBezTo>
                  <a:cubicBezTo>
                    <a:pt x="228" y="311"/>
                    <a:pt x="218" y="313"/>
                    <a:pt x="215" y="307"/>
                  </a:cubicBezTo>
                  <a:cubicBezTo>
                    <a:pt x="215" y="303"/>
                    <a:pt x="215" y="301"/>
                    <a:pt x="216" y="300"/>
                  </a:cubicBezTo>
                  <a:cubicBezTo>
                    <a:pt x="216" y="300"/>
                    <a:pt x="216" y="299"/>
                    <a:pt x="215" y="298"/>
                  </a:cubicBezTo>
                  <a:cubicBezTo>
                    <a:pt x="213" y="296"/>
                    <a:pt x="208" y="300"/>
                    <a:pt x="205" y="304"/>
                  </a:cubicBezTo>
                  <a:cubicBezTo>
                    <a:pt x="201" y="308"/>
                    <a:pt x="203" y="317"/>
                    <a:pt x="211" y="317"/>
                  </a:cubicBezTo>
                  <a:cubicBezTo>
                    <a:pt x="215" y="317"/>
                    <a:pt x="219" y="317"/>
                    <a:pt x="223" y="318"/>
                  </a:cubicBezTo>
                  <a:cubicBezTo>
                    <a:pt x="228" y="318"/>
                    <a:pt x="232" y="321"/>
                    <a:pt x="236" y="322"/>
                  </a:cubicBezTo>
                  <a:cubicBezTo>
                    <a:pt x="244" y="326"/>
                    <a:pt x="251" y="317"/>
                    <a:pt x="244" y="311"/>
                  </a:cubicBezTo>
                  <a:cubicBezTo>
                    <a:pt x="243" y="310"/>
                    <a:pt x="242" y="308"/>
                    <a:pt x="242" y="306"/>
                  </a:cubicBezTo>
                  <a:cubicBezTo>
                    <a:pt x="241" y="303"/>
                    <a:pt x="243" y="301"/>
                    <a:pt x="244" y="300"/>
                  </a:cubicBezTo>
                  <a:cubicBezTo>
                    <a:pt x="246" y="298"/>
                    <a:pt x="248" y="295"/>
                    <a:pt x="248" y="293"/>
                  </a:cubicBezTo>
                  <a:cubicBezTo>
                    <a:pt x="246" y="291"/>
                    <a:pt x="243" y="290"/>
                    <a:pt x="242" y="288"/>
                  </a:cubicBezTo>
                  <a:cubicBezTo>
                    <a:pt x="241" y="287"/>
                    <a:pt x="241" y="287"/>
                    <a:pt x="241" y="286"/>
                  </a:cubicBezTo>
                  <a:cubicBezTo>
                    <a:pt x="241" y="286"/>
                    <a:pt x="241" y="286"/>
                    <a:pt x="241" y="285"/>
                  </a:cubicBezTo>
                  <a:cubicBezTo>
                    <a:pt x="243" y="287"/>
                    <a:pt x="245" y="290"/>
                    <a:pt x="249" y="292"/>
                  </a:cubicBezTo>
                  <a:cubicBezTo>
                    <a:pt x="251" y="296"/>
                    <a:pt x="248" y="299"/>
                    <a:pt x="246" y="301"/>
                  </a:cubicBezTo>
                  <a:cubicBezTo>
                    <a:pt x="243" y="304"/>
                    <a:pt x="244" y="306"/>
                    <a:pt x="247" y="310"/>
                  </a:cubicBezTo>
                  <a:cubicBezTo>
                    <a:pt x="248" y="311"/>
                    <a:pt x="249" y="313"/>
                    <a:pt x="250" y="315"/>
                  </a:cubicBezTo>
                  <a:cubicBezTo>
                    <a:pt x="250" y="315"/>
                    <a:pt x="250" y="315"/>
                    <a:pt x="250" y="316"/>
                  </a:cubicBezTo>
                  <a:cubicBezTo>
                    <a:pt x="250" y="315"/>
                    <a:pt x="250" y="315"/>
                    <a:pt x="250" y="315"/>
                  </a:cubicBezTo>
                  <a:cubicBezTo>
                    <a:pt x="251" y="312"/>
                    <a:pt x="252" y="307"/>
                    <a:pt x="258" y="303"/>
                  </a:cubicBezTo>
                  <a:cubicBezTo>
                    <a:pt x="263" y="300"/>
                    <a:pt x="267" y="294"/>
                    <a:pt x="267" y="287"/>
                  </a:cubicBezTo>
                  <a:cubicBezTo>
                    <a:pt x="268" y="280"/>
                    <a:pt x="264" y="273"/>
                    <a:pt x="258" y="269"/>
                  </a:cubicBezTo>
                  <a:cubicBezTo>
                    <a:pt x="263" y="264"/>
                    <a:pt x="269" y="259"/>
                    <a:pt x="276" y="253"/>
                  </a:cubicBezTo>
                  <a:cubicBezTo>
                    <a:pt x="286" y="246"/>
                    <a:pt x="297" y="238"/>
                    <a:pt x="311" y="230"/>
                  </a:cubicBezTo>
                  <a:cubicBezTo>
                    <a:pt x="310" y="231"/>
                    <a:pt x="310" y="232"/>
                    <a:pt x="309" y="233"/>
                  </a:cubicBezTo>
                  <a:cubicBezTo>
                    <a:pt x="305" y="239"/>
                    <a:pt x="305" y="246"/>
                    <a:pt x="309" y="251"/>
                  </a:cubicBezTo>
                  <a:cubicBezTo>
                    <a:pt x="312" y="256"/>
                    <a:pt x="317" y="259"/>
                    <a:pt x="321" y="258"/>
                  </a:cubicBezTo>
                  <a:cubicBezTo>
                    <a:pt x="323" y="258"/>
                    <a:pt x="325" y="257"/>
                    <a:pt x="326" y="257"/>
                  </a:cubicBezTo>
                  <a:cubicBezTo>
                    <a:pt x="325" y="258"/>
                    <a:pt x="324" y="259"/>
                    <a:pt x="324" y="259"/>
                  </a:cubicBezTo>
                  <a:cubicBezTo>
                    <a:pt x="323" y="262"/>
                    <a:pt x="326" y="266"/>
                    <a:pt x="329" y="267"/>
                  </a:cubicBezTo>
                  <a:cubicBezTo>
                    <a:pt x="332" y="268"/>
                    <a:pt x="335" y="268"/>
                    <a:pt x="338" y="267"/>
                  </a:cubicBezTo>
                  <a:cubicBezTo>
                    <a:pt x="337" y="266"/>
                    <a:pt x="336" y="266"/>
                    <a:pt x="335" y="266"/>
                  </a:cubicBezTo>
                  <a:cubicBezTo>
                    <a:pt x="338" y="266"/>
                    <a:pt x="341" y="267"/>
                    <a:pt x="343" y="266"/>
                  </a:cubicBezTo>
                  <a:cubicBezTo>
                    <a:pt x="344" y="266"/>
                    <a:pt x="345" y="265"/>
                    <a:pt x="345" y="265"/>
                  </a:cubicBezTo>
                  <a:cubicBezTo>
                    <a:pt x="345" y="265"/>
                    <a:pt x="344" y="265"/>
                    <a:pt x="344" y="264"/>
                  </a:cubicBezTo>
                  <a:cubicBezTo>
                    <a:pt x="345" y="264"/>
                    <a:pt x="345" y="264"/>
                    <a:pt x="346" y="263"/>
                  </a:cubicBezTo>
                  <a:cubicBezTo>
                    <a:pt x="347" y="262"/>
                    <a:pt x="347" y="259"/>
                    <a:pt x="348" y="257"/>
                  </a:cubicBezTo>
                  <a:cubicBezTo>
                    <a:pt x="347" y="258"/>
                    <a:pt x="347" y="258"/>
                    <a:pt x="347" y="258"/>
                  </a:cubicBezTo>
                  <a:cubicBezTo>
                    <a:pt x="347" y="257"/>
                    <a:pt x="347" y="256"/>
                    <a:pt x="348" y="255"/>
                  </a:cubicBezTo>
                  <a:cubicBezTo>
                    <a:pt x="348" y="254"/>
                    <a:pt x="348" y="253"/>
                    <a:pt x="348" y="252"/>
                  </a:cubicBezTo>
                  <a:cubicBezTo>
                    <a:pt x="348" y="252"/>
                    <a:pt x="348" y="252"/>
                    <a:pt x="347" y="252"/>
                  </a:cubicBezTo>
                  <a:cubicBezTo>
                    <a:pt x="347" y="251"/>
                    <a:pt x="348" y="250"/>
                    <a:pt x="348" y="250"/>
                  </a:cubicBezTo>
                  <a:cubicBezTo>
                    <a:pt x="348" y="249"/>
                    <a:pt x="349" y="248"/>
                    <a:pt x="349" y="247"/>
                  </a:cubicBezTo>
                  <a:cubicBezTo>
                    <a:pt x="349" y="247"/>
                    <a:pt x="348" y="247"/>
                    <a:pt x="347" y="247"/>
                  </a:cubicBezTo>
                  <a:cubicBezTo>
                    <a:pt x="349" y="245"/>
                    <a:pt x="350" y="242"/>
                    <a:pt x="349" y="241"/>
                  </a:cubicBezTo>
                  <a:cubicBezTo>
                    <a:pt x="348" y="239"/>
                    <a:pt x="344" y="239"/>
                    <a:pt x="342" y="240"/>
                  </a:cubicBezTo>
                  <a:cubicBezTo>
                    <a:pt x="343" y="239"/>
                    <a:pt x="342" y="239"/>
                    <a:pt x="343" y="239"/>
                  </a:cubicBezTo>
                  <a:cubicBezTo>
                    <a:pt x="342" y="238"/>
                    <a:pt x="341" y="238"/>
                    <a:pt x="340" y="238"/>
                  </a:cubicBezTo>
                  <a:cubicBezTo>
                    <a:pt x="339" y="238"/>
                    <a:pt x="338" y="238"/>
                    <a:pt x="337" y="238"/>
                  </a:cubicBezTo>
                  <a:cubicBezTo>
                    <a:pt x="337" y="238"/>
                    <a:pt x="337" y="237"/>
                    <a:pt x="338" y="237"/>
                  </a:cubicBezTo>
                  <a:cubicBezTo>
                    <a:pt x="337" y="236"/>
                    <a:pt x="336" y="237"/>
                    <a:pt x="334" y="236"/>
                  </a:cubicBezTo>
                  <a:cubicBezTo>
                    <a:pt x="332" y="235"/>
                    <a:pt x="331" y="234"/>
                    <a:pt x="329" y="234"/>
                  </a:cubicBezTo>
                  <a:cubicBezTo>
                    <a:pt x="328" y="234"/>
                    <a:pt x="328" y="235"/>
                    <a:pt x="327" y="235"/>
                  </a:cubicBezTo>
                  <a:cubicBezTo>
                    <a:pt x="326" y="235"/>
                    <a:pt x="326" y="236"/>
                    <a:pt x="325" y="236"/>
                  </a:cubicBezTo>
                  <a:cubicBezTo>
                    <a:pt x="325" y="236"/>
                    <a:pt x="325" y="235"/>
                    <a:pt x="325" y="235"/>
                  </a:cubicBezTo>
                  <a:cubicBezTo>
                    <a:pt x="323" y="237"/>
                    <a:pt x="321" y="240"/>
                    <a:pt x="320" y="243"/>
                  </a:cubicBezTo>
                  <a:cubicBezTo>
                    <a:pt x="320" y="242"/>
                    <a:pt x="320" y="242"/>
                    <a:pt x="320" y="241"/>
                  </a:cubicBezTo>
                  <a:cubicBezTo>
                    <a:pt x="318" y="244"/>
                    <a:pt x="315" y="251"/>
                    <a:pt x="320" y="256"/>
                  </a:cubicBezTo>
                  <a:cubicBezTo>
                    <a:pt x="322" y="257"/>
                    <a:pt x="334" y="250"/>
                    <a:pt x="335" y="250"/>
                  </a:cubicBezTo>
                  <a:cubicBezTo>
                    <a:pt x="335" y="250"/>
                    <a:pt x="333" y="251"/>
                    <a:pt x="332" y="252"/>
                  </a:cubicBezTo>
                  <a:cubicBezTo>
                    <a:pt x="332" y="252"/>
                    <a:pt x="332" y="252"/>
                    <a:pt x="332" y="251"/>
                  </a:cubicBezTo>
                  <a:cubicBezTo>
                    <a:pt x="332" y="252"/>
                    <a:pt x="328" y="256"/>
                    <a:pt x="321" y="257"/>
                  </a:cubicBezTo>
                  <a:cubicBezTo>
                    <a:pt x="314" y="257"/>
                    <a:pt x="305" y="245"/>
                    <a:pt x="312" y="235"/>
                  </a:cubicBezTo>
                  <a:cubicBezTo>
                    <a:pt x="314" y="231"/>
                    <a:pt x="317" y="228"/>
                    <a:pt x="320" y="225"/>
                  </a:cubicBezTo>
                  <a:cubicBezTo>
                    <a:pt x="332" y="219"/>
                    <a:pt x="345" y="213"/>
                    <a:pt x="360" y="207"/>
                  </a:cubicBezTo>
                  <a:cubicBezTo>
                    <a:pt x="376" y="216"/>
                    <a:pt x="391" y="223"/>
                    <a:pt x="406" y="228"/>
                  </a:cubicBezTo>
                  <a:cubicBezTo>
                    <a:pt x="398" y="252"/>
                    <a:pt x="403" y="278"/>
                    <a:pt x="418" y="294"/>
                  </a:cubicBezTo>
                  <a:cubicBezTo>
                    <a:pt x="418" y="295"/>
                    <a:pt x="419" y="295"/>
                    <a:pt x="419" y="296"/>
                  </a:cubicBezTo>
                  <a:cubicBezTo>
                    <a:pt x="421" y="300"/>
                    <a:pt x="422" y="305"/>
                    <a:pt x="420" y="308"/>
                  </a:cubicBezTo>
                  <a:cubicBezTo>
                    <a:pt x="418" y="312"/>
                    <a:pt x="416" y="314"/>
                    <a:pt x="414" y="315"/>
                  </a:cubicBezTo>
                  <a:cubicBezTo>
                    <a:pt x="415" y="314"/>
                    <a:pt x="416" y="312"/>
                    <a:pt x="416" y="312"/>
                  </a:cubicBezTo>
                  <a:cubicBezTo>
                    <a:pt x="415" y="308"/>
                    <a:pt x="410" y="309"/>
                    <a:pt x="409" y="307"/>
                  </a:cubicBezTo>
                  <a:cubicBezTo>
                    <a:pt x="406" y="305"/>
                    <a:pt x="405" y="305"/>
                    <a:pt x="402" y="304"/>
                  </a:cubicBezTo>
                  <a:cubicBezTo>
                    <a:pt x="403" y="305"/>
                    <a:pt x="404" y="306"/>
                    <a:pt x="404" y="306"/>
                  </a:cubicBezTo>
                  <a:cubicBezTo>
                    <a:pt x="402" y="305"/>
                    <a:pt x="400" y="305"/>
                    <a:pt x="398" y="305"/>
                  </a:cubicBezTo>
                  <a:cubicBezTo>
                    <a:pt x="396" y="305"/>
                    <a:pt x="395" y="305"/>
                    <a:pt x="395" y="305"/>
                  </a:cubicBezTo>
                  <a:cubicBezTo>
                    <a:pt x="396" y="306"/>
                    <a:pt x="396" y="305"/>
                    <a:pt x="396" y="306"/>
                  </a:cubicBezTo>
                  <a:cubicBezTo>
                    <a:pt x="396" y="306"/>
                    <a:pt x="395" y="307"/>
                    <a:pt x="394" y="307"/>
                  </a:cubicBezTo>
                  <a:cubicBezTo>
                    <a:pt x="393" y="308"/>
                    <a:pt x="391" y="311"/>
                    <a:pt x="390" y="312"/>
                  </a:cubicBezTo>
                  <a:cubicBezTo>
                    <a:pt x="391" y="312"/>
                    <a:pt x="391" y="312"/>
                    <a:pt x="391" y="312"/>
                  </a:cubicBezTo>
                  <a:cubicBezTo>
                    <a:pt x="390" y="313"/>
                    <a:pt x="390" y="314"/>
                    <a:pt x="389" y="314"/>
                  </a:cubicBezTo>
                  <a:cubicBezTo>
                    <a:pt x="389" y="315"/>
                    <a:pt x="388" y="316"/>
                    <a:pt x="387" y="317"/>
                  </a:cubicBezTo>
                  <a:cubicBezTo>
                    <a:pt x="388" y="317"/>
                    <a:pt x="388" y="317"/>
                    <a:pt x="389" y="317"/>
                  </a:cubicBezTo>
                  <a:cubicBezTo>
                    <a:pt x="388" y="318"/>
                    <a:pt x="387" y="319"/>
                    <a:pt x="386" y="319"/>
                  </a:cubicBezTo>
                  <a:cubicBezTo>
                    <a:pt x="386" y="320"/>
                    <a:pt x="385" y="321"/>
                    <a:pt x="384" y="322"/>
                  </a:cubicBezTo>
                  <a:cubicBezTo>
                    <a:pt x="385" y="322"/>
                    <a:pt x="386" y="322"/>
                    <a:pt x="386" y="322"/>
                  </a:cubicBezTo>
                  <a:cubicBezTo>
                    <a:pt x="384" y="323"/>
                    <a:pt x="381" y="326"/>
                    <a:pt x="381" y="328"/>
                  </a:cubicBezTo>
                  <a:cubicBezTo>
                    <a:pt x="381" y="330"/>
                    <a:pt x="385" y="331"/>
                    <a:pt x="388" y="331"/>
                  </a:cubicBezTo>
                  <a:cubicBezTo>
                    <a:pt x="388" y="331"/>
                    <a:pt x="388" y="332"/>
                    <a:pt x="387" y="332"/>
                  </a:cubicBezTo>
                  <a:cubicBezTo>
                    <a:pt x="388" y="332"/>
                    <a:pt x="389" y="333"/>
                    <a:pt x="390" y="333"/>
                  </a:cubicBezTo>
                  <a:cubicBezTo>
                    <a:pt x="392" y="334"/>
                    <a:pt x="393" y="334"/>
                    <a:pt x="394" y="334"/>
                  </a:cubicBezTo>
                  <a:cubicBezTo>
                    <a:pt x="393" y="334"/>
                    <a:pt x="393" y="335"/>
                    <a:pt x="392" y="335"/>
                  </a:cubicBezTo>
                  <a:cubicBezTo>
                    <a:pt x="393" y="336"/>
                    <a:pt x="395" y="336"/>
                    <a:pt x="396" y="336"/>
                  </a:cubicBezTo>
                  <a:cubicBezTo>
                    <a:pt x="398" y="338"/>
                    <a:pt x="400" y="339"/>
                    <a:pt x="402" y="339"/>
                  </a:cubicBezTo>
                  <a:cubicBezTo>
                    <a:pt x="403" y="339"/>
                    <a:pt x="404" y="339"/>
                    <a:pt x="405" y="339"/>
                  </a:cubicBezTo>
                  <a:cubicBezTo>
                    <a:pt x="406" y="339"/>
                    <a:pt x="408" y="338"/>
                    <a:pt x="408" y="338"/>
                  </a:cubicBezTo>
                  <a:cubicBezTo>
                    <a:pt x="409" y="338"/>
                    <a:pt x="408" y="339"/>
                    <a:pt x="408" y="339"/>
                  </a:cubicBezTo>
                  <a:cubicBezTo>
                    <a:pt x="412" y="337"/>
                    <a:pt x="416" y="334"/>
                    <a:pt x="419" y="329"/>
                  </a:cubicBezTo>
                  <a:cubicBezTo>
                    <a:pt x="419" y="330"/>
                    <a:pt x="419" y="331"/>
                    <a:pt x="419" y="332"/>
                  </a:cubicBezTo>
                  <a:cubicBezTo>
                    <a:pt x="421" y="329"/>
                    <a:pt x="424" y="326"/>
                    <a:pt x="425" y="321"/>
                  </a:cubicBezTo>
                  <a:cubicBezTo>
                    <a:pt x="427" y="315"/>
                    <a:pt x="425" y="312"/>
                    <a:pt x="421" y="313"/>
                  </a:cubicBezTo>
                  <a:cubicBezTo>
                    <a:pt x="420" y="313"/>
                    <a:pt x="416" y="317"/>
                    <a:pt x="411" y="319"/>
                  </a:cubicBezTo>
                  <a:cubicBezTo>
                    <a:pt x="407" y="321"/>
                    <a:pt x="402" y="322"/>
                    <a:pt x="402" y="322"/>
                  </a:cubicBezTo>
                  <a:cubicBezTo>
                    <a:pt x="402" y="322"/>
                    <a:pt x="406" y="320"/>
                    <a:pt x="410" y="318"/>
                  </a:cubicBezTo>
                  <a:cubicBezTo>
                    <a:pt x="410" y="318"/>
                    <a:pt x="411" y="317"/>
                    <a:pt x="411" y="317"/>
                  </a:cubicBezTo>
                  <a:cubicBezTo>
                    <a:pt x="414" y="316"/>
                    <a:pt x="418" y="314"/>
                    <a:pt x="421" y="309"/>
                  </a:cubicBezTo>
                  <a:cubicBezTo>
                    <a:pt x="423" y="306"/>
                    <a:pt x="424" y="303"/>
                    <a:pt x="423" y="299"/>
                  </a:cubicBezTo>
                  <a:cubicBezTo>
                    <a:pt x="439" y="311"/>
                    <a:pt x="460" y="311"/>
                    <a:pt x="473" y="304"/>
                  </a:cubicBezTo>
                  <a:cubicBezTo>
                    <a:pt x="490" y="296"/>
                    <a:pt x="493" y="280"/>
                    <a:pt x="493" y="271"/>
                  </a:cubicBezTo>
                  <a:cubicBezTo>
                    <a:pt x="492" y="269"/>
                    <a:pt x="492" y="267"/>
                    <a:pt x="492" y="265"/>
                  </a:cubicBezTo>
                  <a:cubicBezTo>
                    <a:pt x="494" y="264"/>
                    <a:pt x="496" y="262"/>
                    <a:pt x="496" y="259"/>
                  </a:cubicBezTo>
                  <a:cubicBezTo>
                    <a:pt x="496" y="255"/>
                    <a:pt x="492" y="253"/>
                    <a:pt x="491" y="250"/>
                  </a:cubicBezTo>
                  <a:cubicBezTo>
                    <a:pt x="491" y="250"/>
                    <a:pt x="491" y="249"/>
                    <a:pt x="491" y="249"/>
                  </a:cubicBezTo>
                  <a:cubicBezTo>
                    <a:pt x="490" y="253"/>
                    <a:pt x="489" y="255"/>
                    <a:pt x="489" y="255"/>
                  </a:cubicBezTo>
                  <a:cubicBezTo>
                    <a:pt x="489" y="255"/>
                    <a:pt x="490" y="252"/>
                    <a:pt x="490" y="249"/>
                  </a:cubicBezTo>
                  <a:cubicBezTo>
                    <a:pt x="490" y="247"/>
                    <a:pt x="489" y="245"/>
                    <a:pt x="488" y="244"/>
                  </a:cubicBezTo>
                  <a:cubicBezTo>
                    <a:pt x="531" y="245"/>
                    <a:pt x="557" y="235"/>
                    <a:pt x="559" y="234"/>
                  </a:cubicBezTo>
                  <a:cubicBezTo>
                    <a:pt x="559" y="234"/>
                    <a:pt x="560" y="234"/>
                    <a:pt x="560" y="234"/>
                  </a:cubicBezTo>
                  <a:cubicBezTo>
                    <a:pt x="560" y="234"/>
                    <a:pt x="560" y="234"/>
                    <a:pt x="559" y="234"/>
                  </a:cubicBezTo>
                  <a:cubicBezTo>
                    <a:pt x="560" y="234"/>
                    <a:pt x="560" y="234"/>
                    <a:pt x="560" y="234"/>
                  </a:cubicBezTo>
                  <a:cubicBezTo>
                    <a:pt x="560" y="234"/>
                    <a:pt x="560" y="234"/>
                    <a:pt x="559" y="234"/>
                  </a:cubicBezTo>
                  <a:cubicBezTo>
                    <a:pt x="559" y="233"/>
                    <a:pt x="557" y="228"/>
                    <a:pt x="553" y="222"/>
                  </a:cubicBezTo>
                  <a:cubicBezTo>
                    <a:pt x="547" y="214"/>
                    <a:pt x="538" y="204"/>
                    <a:pt x="524" y="195"/>
                  </a:cubicBezTo>
                  <a:cubicBezTo>
                    <a:pt x="516" y="191"/>
                    <a:pt x="507" y="187"/>
                    <a:pt x="496" y="185"/>
                  </a:cubicBezTo>
                  <a:cubicBezTo>
                    <a:pt x="466" y="178"/>
                    <a:pt x="423" y="180"/>
                    <a:pt x="379" y="194"/>
                  </a:cubicBezTo>
                  <a:cubicBezTo>
                    <a:pt x="372" y="196"/>
                    <a:pt x="366" y="198"/>
                    <a:pt x="359" y="200"/>
                  </a:cubicBezTo>
                  <a:cubicBezTo>
                    <a:pt x="359" y="200"/>
                    <a:pt x="358" y="199"/>
                    <a:pt x="357" y="199"/>
                  </a:cubicBezTo>
                  <a:cubicBezTo>
                    <a:pt x="364" y="197"/>
                    <a:pt x="371" y="195"/>
                    <a:pt x="372" y="193"/>
                  </a:cubicBezTo>
                  <a:cubicBezTo>
                    <a:pt x="380" y="190"/>
                    <a:pt x="387" y="188"/>
                    <a:pt x="395" y="185"/>
                  </a:cubicBezTo>
                  <a:cubicBezTo>
                    <a:pt x="395" y="185"/>
                    <a:pt x="395" y="185"/>
                    <a:pt x="395" y="185"/>
                  </a:cubicBezTo>
                  <a:cubicBezTo>
                    <a:pt x="395" y="185"/>
                    <a:pt x="395" y="185"/>
                    <a:pt x="395" y="185"/>
                  </a:cubicBezTo>
                  <a:cubicBezTo>
                    <a:pt x="387" y="186"/>
                    <a:pt x="379" y="188"/>
                    <a:pt x="371" y="189"/>
                  </a:cubicBezTo>
                  <a:cubicBezTo>
                    <a:pt x="368" y="187"/>
                    <a:pt x="359" y="191"/>
                    <a:pt x="350" y="195"/>
                  </a:cubicBezTo>
                  <a:cubicBezTo>
                    <a:pt x="346" y="192"/>
                    <a:pt x="341" y="189"/>
                    <a:pt x="337" y="186"/>
                  </a:cubicBezTo>
                  <a:cubicBezTo>
                    <a:pt x="332" y="181"/>
                    <a:pt x="327" y="174"/>
                    <a:pt x="323" y="167"/>
                  </a:cubicBezTo>
                  <a:cubicBezTo>
                    <a:pt x="316" y="151"/>
                    <a:pt x="328" y="134"/>
                    <a:pt x="340" y="135"/>
                  </a:cubicBezTo>
                  <a:cubicBezTo>
                    <a:pt x="346" y="135"/>
                    <a:pt x="351" y="137"/>
                    <a:pt x="354" y="138"/>
                  </a:cubicBezTo>
                  <a:cubicBezTo>
                    <a:pt x="358" y="141"/>
                    <a:pt x="363" y="143"/>
                    <a:pt x="364" y="144"/>
                  </a:cubicBezTo>
                  <a:cubicBezTo>
                    <a:pt x="363" y="143"/>
                    <a:pt x="350" y="138"/>
                    <a:pt x="348" y="138"/>
                  </a:cubicBezTo>
                  <a:cubicBezTo>
                    <a:pt x="344" y="139"/>
                    <a:pt x="343" y="144"/>
                    <a:pt x="344" y="146"/>
                  </a:cubicBezTo>
                  <a:cubicBezTo>
                    <a:pt x="345" y="150"/>
                    <a:pt x="347" y="152"/>
                    <a:pt x="350" y="155"/>
                  </a:cubicBezTo>
                  <a:cubicBezTo>
                    <a:pt x="350" y="154"/>
                    <a:pt x="349" y="153"/>
                    <a:pt x="349" y="152"/>
                  </a:cubicBezTo>
                  <a:cubicBezTo>
                    <a:pt x="350" y="155"/>
                    <a:pt x="352" y="157"/>
                    <a:pt x="354" y="159"/>
                  </a:cubicBezTo>
                  <a:cubicBezTo>
                    <a:pt x="355" y="160"/>
                    <a:pt x="356" y="160"/>
                    <a:pt x="356" y="160"/>
                  </a:cubicBezTo>
                  <a:cubicBezTo>
                    <a:pt x="357" y="160"/>
                    <a:pt x="356" y="160"/>
                    <a:pt x="356" y="159"/>
                  </a:cubicBezTo>
                  <a:cubicBezTo>
                    <a:pt x="357" y="160"/>
                    <a:pt x="358" y="160"/>
                    <a:pt x="359" y="160"/>
                  </a:cubicBezTo>
                  <a:cubicBezTo>
                    <a:pt x="361" y="160"/>
                    <a:pt x="363" y="159"/>
                    <a:pt x="366" y="159"/>
                  </a:cubicBezTo>
                  <a:cubicBezTo>
                    <a:pt x="364" y="159"/>
                    <a:pt x="364" y="159"/>
                    <a:pt x="364" y="159"/>
                  </a:cubicBezTo>
                  <a:cubicBezTo>
                    <a:pt x="366" y="158"/>
                    <a:pt x="366" y="158"/>
                    <a:pt x="367" y="158"/>
                  </a:cubicBezTo>
                  <a:cubicBezTo>
                    <a:pt x="369" y="158"/>
                    <a:pt x="370" y="157"/>
                    <a:pt x="371" y="157"/>
                  </a:cubicBezTo>
                  <a:cubicBezTo>
                    <a:pt x="370" y="157"/>
                    <a:pt x="370" y="157"/>
                    <a:pt x="370" y="156"/>
                  </a:cubicBezTo>
                  <a:cubicBezTo>
                    <a:pt x="371" y="156"/>
                    <a:pt x="372" y="156"/>
                    <a:pt x="373" y="156"/>
                  </a:cubicBezTo>
                  <a:cubicBezTo>
                    <a:pt x="374" y="156"/>
                    <a:pt x="375" y="155"/>
                    <a:pt x="376" y="155"/>
                  </a:cubicBezTo>
                  <a:cubicBezTo>
                    <a:pt x="376" y="155"/>
                    <a:pt x="375" y="154"/>
                    <a:pt x="375" y="154"/>
                  </a:cubicBezTo>
                  <a:cubicBezTo>
                    <a:pt x="377" y="154"/>
                    <a:pt x="381" y="154"/>
                    <a:pt x="382" y="152"/>
                  </a:cubicBezTo>
                  <a:cubicBezTo>
                    <a:pt x="383" y="150"/>
                    <a:pt x="380" y="147"/>
                    <a:pt x="378" y="146"/>
                  </a:cubicBezTo>
                  <a:cubicBezTo>
                    <a:pt x="379" y="146"/>
                    <a:pt x="379" y="145"/>
                    <a:pt x="380" y="145"/>
                  </a:cubicBezTo>
                  <a:cubicBezTo>
                    <a:pt x="379" y="144"/>
                    <a:pt x="379" y="143"/>
                    <a:pt x="378" y="142"/>
                  </a:cubicBezTo>
                  <a:cubicBezTo>
                    <a:pt x="378" y="142"/>
                    <a:pt x="377" y="141"/>
                    <a:pt x="377" y="140"/>
                  </a:cubicBezTo>
                  <a:cubicBezTo>
                    <a:pt x="377" y="140"/>
                    <a:pt x="378" y="140"/>
                    <a:pt x="378" y="140"/>
                  </a:cubicBezTo>
                  <a:cubicBezTo>
                    <a:pt x="378" y="139"/>
                    <a:pt x="377" y="138"/>
                    <a:pt x="376" y="137"/>
                  </a:cubicBezTo>
                  <a:cubicBezTo>
                    <a:pt x="376" y="134"/>
                    <a:pt x="376" y="132"/>
                    <a:pt x="375" y="131"/>
                  </a:cubicBezTo>
                  <a:cubicBezTo>
                    <a:pt x="374" y="130"/>
                    <a:pt x="373" y="130"/>
                    <a:pt x="373" y="129"/>
                  </a:cubicBezTo>
                  <a:cubicBezTo>
                    <a:pt x="372" y="129"/>
                    <a:pt x="371" y="128"/>
                    <a:pt x="370" y="128"/>
                  </a:cubicBezTo>
                  <a:cubicBezTo>
                    <a:pt x="371" y="128"/>
                    <a:pt x="371" y="128"/>
                    <a:pt x="371" y="127"/>
                  </a:cubicBezTo>
                  <a:cubicBezTo>
                    <a:pt x="368" y="126"/>
                    <a:pt x="364" y="126"/>
                    <a:pt x="360" y="127"/>
                  </a:cubicBezTo>
                  <a:cubicBezTo>
                    <a:pt x="361" y="127"/>
                    <a:pt x="362" y="126"/>
                    <a:pt x="362" y="126"/>
                  </a:cubicBezTo>
                  <a:cubicBezTo>
                    <a:pt x="358" y="126"/>
                    <a:pt x="349" y="126"/>
                    <a:pt x="349" y="133"/>
                  </a:cubicBezTo>
                  <a:cubicBezTo>
                    <a:pt x="349" y="134"/>
                    <a:pt x="350" y="135"/>
                    <a:pt x="352" y="136"/>
                  </a:cubicBezTo>
                  <a:cubicBezTo>
                    <a:pt x="349" y="135"/>
                    <a:pt x="345" y="134"/>
                    <a:pt x="340" y="134"/>
                  </a:cubicBezTo>
                  <a:cubicBezTo>
                    <a:pt x="334" y="133"/>
                    <a:pt x="326" y="136"/>
                    <a:pt x="322" y="143"/>
                  </a:cubicBezTo>
                  <a:cubicBezTo>
                    <a:pt x="318" y="150"/>
                    <a:pt x="317" y="159"/>
                    <a:pt x="320" y="168"/>
                  </a:cubicBezTo>
                  <a:cubicBezTo>
                    <a:pt x="322" y="171"/>
                    <a:pt x="324" y="175"/>
                    <a:pt x="326" y="177"/>
                  </a:cubicBezTo>
                  <a:cubicBezTo>
                    <a:pt x="306" y="162"/>
                    <a:pt x="287" y="144"/>
                    <a:pt x="268" y="124"/>
                  </a:cubicBezTo>
                  <a:cubicBezTo>
                    <a:pt x="267" y="122"/>
                    <a:pt x="266" y="120"/>
                    <a:pt x="264" y="118"/>
                  </a:cubicBezTo>
                  <a:cubicBezTo>
                    <a:pt x="255" y="105"/>
                    <a:pt x="246" y="89"/>
                    <a:pt x="245" y="71"/>
                  </a:cubicBezTo>
                  <a:cubicBezTo>
                    <a:pt x="245" y="53"/>
                    <a:pt x="254" y="36"/>
                    <a:pt x="267" y="27"/>
                  </a:cubicBezTo>
                  <a:cubicBezTo>
                    <a:pt x="280" y="18"/>
                    <a:pt x="295" y="16"/>
                    <a:pt x="307" y="19"/>
                  </a:cubicBezTo>
                  <a:cubicBezTo>
                    <a:pt x="319" y="22"/>
                    <a:pt x="326" y="30"/>
                    <a:pt x="329" y="36"/>
                  </a:cubicBezTo>
                  <a:cubicBezTo>
                    <a:pt x="329" y="36"/>
                    <a:pt x="330" y="37"/>
                    <a:pt x="330" y="37"/>
                  </a:cubicBezTo>
                  <a:cubicBezTo>
                    <a:pt x="330" y="38"/>
                    <a:pt x="329" y="38"/>
                    <a:pt x="329" y="39"/>
                  </a:cubicBezTo>
                  <a:cubicBezTo>
                    <a:pt x="328" y="41"/>
                    <a:pt x="328" y="44"/>
                    <a:pt x="331" y="46"/>
                  </a:cubicBezTo>
                  <a:cubicBezTo>
                    <a:pt x="333" y="48"/>
                    <a:pt x="335" y="49"/>
                    <a:pt x="337" y="52"/>
                  </a:cubicBezTo>
                  <a:cubicBezTo>
                    <a:pt x="338" y="52"/>
                    <a:pt x="343" y="52"/>
                    <a:pt x="348" y="44"/>
                  </a:cubicBezTo>
                  <a:cubicBezTo>
                    <a:pt x="351" y="43"/>
                    <a:pt x="353" y="45"/>
                    <a:pt x="355" y="46"/>
                  </a:cubicBezTo>
                  <a:cubicBezTo>
                    <a:pt x="357" y="48"/>
                    <a:pt x="359" y="48"/>
                    <a:pt x="361" y="46"/>
                  </a:cubicBezTo>
                  <a:cubicBezTo>
                    <a:pt x="362" y="45"/>
                    <a:pt x="364" y="44"/>
                    <a:pt x="366" y="43"/>
                  </a:cubicBezTo>
                  <a:cubicBezTo>
                    <a:pt x="366" y="43"/>
                    <a:pt x="366" y="43"/>
                    <a:pt x="366" y="43"/>
                  </a:cubicBezTo>
                  <a:cubicBezTo>
                    <a:pt x="366" y="43"/>
                    <a:pt x="366" y="43"/>
                    <a:pt x="365" y="43"/>
                  </a:cubicBezTo>
                  <a:cubicBezTo>
                    <a:pt x="363" y="42"/>
                    <a:pt x="359" y="41"/>
                    <a:pt x="356" y="37"/>
                  </a:cubicBezTo>
                  <a:cubicBezTo>
                    <a:pt x="354" y="34"/>
                    <a:pt x="349" y="30"/>
                    <a:pt x="344" y="30"/>
                  </a:cubicBezTo>
                  <a:cubicBezTo>
                    <a:pt x="339" y="30"/>
                    <a:pt x="333" y="32"/>
                    <a:pt x="330" y="36"/>
                  </a:cubicBezTo>
                  <a:cubicBezTo>
                    <a:pt x="330" y="36"/>
                    <a:pt x="330" y="36"/>
                    <a:pt x="330" y="35"/>
                  </a:cubicBezTo>
                  <a:cubicBezTo>
                    <a:pt x="328" y="29"/>
                    <a:pt x="320" y="20"/>
                    <a:pt x="308" y="16"/>
                  </a:cubicBezTo>
                  <a:cubicBezTo>
                    <a:pt x="295" y="12"/>
                    <a:pt x="278" y="13"/>
                    <a:pt x="264" y="22"/>
                  </a:cubicBezTo>
                  <a:cubicBezTo>
                    <a:pt x="262" y="23"/>
                    <a:pt x="261" y="24"/>
                    <a:pt x="260" y="25"/>
                  </a:cubicBezTo>
                  <a:close/>
                  <a:moveTo>
                    <a:pt x="90" y="57"/>
                  </a:moveTo>
                  <a:cubicBezTo>
                    <a:pt x="81" y="63"/>
                    <a:pt x="72" y="70"/>
                    <a:pt x="66" y="78"/>
                  </a:cubicBezTo>
                  <a:cubicBezTo>
                    <a:pt x="67" y="77"/>
                    <a:pt x="66" y="75"/>
                    <a:pt x="65" y="73"/>
                  </a:cubicBezTo>
                  <a:cubicBezTo>
                    <a:pt x="65" y="73"/>
                    <a:pt x="64" y="72"/>
                    <a:pt x="63" y="72"/>
                  </a:cubicBezTo>
                  <a:cubicBezTo>
                    <a:pt x="71" y="67"/>
                    <a:pt x="80" y="61"/>
                    <a:pt x="90" y="57"/>
                  </a:cubicBezTo>
                  <a:cubicBezTo>
                    <a:pt x="90" y="57"/>
                    <a:pt x="91" y="56"/>
                    <a:pt x="91" y="56"/>
                  </a:cubicBezTo>
                  <a:cubicBezTo>
                    <a:pt x="91" y="56"/>
                    <a:pt x="91" y="56"/>
                    <a:pt x="90" y="57"/>
                  </a:cubicBezTo>
                  <a:close/>
                  <a:moveTo>
                    <a:pt x="133" y="88"/>
                  </a:moveTo>
                  <a:cubicBezTo>
                    <a:pt x="132" y="90"/>
                    <a:pt x="131" y="91"/>
                    <a:pt x="131" y="91"/>
                  </a:cubicBezTo>
                  <a:cubicBezTo>
                    <a:pt x="131" y="91"/>
                    <a:pt x="133" y="88"/>
                    <a:pt x="134" y="85"/>
                  </a:cubicBezTo>
                  <a:cubicBezTo>
                    <a:pt x="134" y="86"/>
                    <a:pt x="133" y="87"/>
                    <a:pt x="133" y="88"/>
                  </a:cubicBezTo>
                  <a:close/>
                  <a:moveTo>
                    <a:pt x="471" y="250"/>
                  </a:moveTo>
                  <a:cubicBezTo>
                    <a:pt x="470" y="250"/>
                    <a:pt x="470" y="251"/>
                    <a:pt x="470" y="251"/>
                  </a:cubicBezTo>
                  <a:cubicBezTo>
                    <a:pt x="470" y="251"/>
                    <a:pt x="470" y="251"/>
                    <a:pt x="470" y="251"/>
                  </a:cubicBezTo>
                  <a:cubicBezTo>
                    <a:pt x="469" y="251"/>
                    <a:pt x="469" y="251"/>
                    <a:pt x="469" y="251"/>
                  </a:cubicBezTo>
                  <a:cubicBezTo>
                    <a:pt x="469" y="251"/>
                    <a:pt x="469" y="251"/>
                    <a:pt x="468" y="251"/>
                  </a:cubicBezTo>
                  <a:cubicBezTo>
                    <a:pt x="469" y="251"/>
                    <a:pt x="469" y="252"/>
                    <a:pt x="470" y="252"/>
                  </a:cubicBezTo>
                  <a:cubicBezTo>
                    <a:pt x="471" y="252"/>
                    <a:pt x="472" y="251"/>
                    <a:pt x="472" y="250"/>
                  </a:cubicBezTo>
                  <a:cubicBezTo>
                    <a:pt x="473" y="249"/>
                    <a:pt x="475" y="247"/>
                    <a:pt x="477" y="248"/>
                  </a:cubicBezTo>
                  <a:cubicBezTo>
                    <a:pt x="478" y="248"/>
                    <a:pt x="479" y="248"/>
                    <a:pt x="479" y="249"/>
                  </a:cubicBezTo>
                  <a:cubicBezTo>
                    <a:pt x="480" y="250"/>
                    <a:pt x="479" y="251"/>
                    <a:pt x="479" y="252"/>
                  </a:cubicBezTo>
                  <a:cubicBezTo>
                    <a:pt x="479" y="253"/>
                    <a:pt x="478" y="255"/>
                    <a:pt x="478" y="255"/>
                  </a:cubicBezTo>
                  <a:cubicBezTo>
                    <a:pt x="477" y="256"/>
                    <a:pt x="477" y="257"/>
                    <a:pt x="477" y="258"/>
                  </a:cubicBezTo>
                  <a:cubicBezTo>
                    <a:pt x="477" y="258"/>
                    <a:pt x="477" y="258"/>
                    <a:pt x="477" y="258"/>
                  </a:cubicBezTo>
                  <a:cubicBezTo>
                    <a:pt x="478" y="259"/>
                    <a:pt x="478" y="261"/>
                    <a:pt x="478" y="261"/>
                  </a:cubicBezTo>
                  <a:cubicBezTo>
                    <a:pt x="479" y="261"/>
                    <a:pt x="479" y="261"/>
                    <a:pt x="480" y="260"/>
                  </a:cubicBezTo>
                  <a:cubicBezTo>
                    <a:pt x="481" y="260"/>
                    <a:pt x="482" y="260"/>
                    <a:pt x="482" y="260"/>
                  </a:cubicBezTo>
                  <a:cubicBezTo>
                    <a:pt x="482" y="260"/>
                    <a:pt x="482" y="259"/>
                    <a:pt x="481" y="259"/>
                  </a:cubicBezTo>
                  <a:cubicBezTo>
                    <a:pt x="481" y="256"/>
                    <a:pt x="483" y="255"/>
                    <a:pt x="484" y="254"/>
                  </a:cubicBezTo>
                  <a:cubicBezTo>
                    <a:pt x="485" y="252"/>
                    <a:pt x="485" y="251"/>
                    <a:pt x="485" y="250"/>
                  </a:cubicBezTo>
                  <a:cubicBezTo>
                    <a:pt x="485" y="247"/>
                    <a:pt x="482" y="246"/>
                    <a:pt x="481" y="245"/>
                  </a:cubicBezTo>
                  <a:cubicBezTo>
                    <a:pt x="480" y="244"/>
                    <a:pt x="479" y="244"/>
                    <a:pt x="479" y="244"/>
                  </a:cubicBezTo>
                  <a:cubicBezTo>
                    <a:pt x="479" y="244"/>
                    <a:pt x="480" y="244"/>
                    <a:pt x="481" y="245"/>
                  </a:cubicBezTo>
                  <a:cubicBezTo>
                    <a:pt x="482" y="245"/>
                    <a:pt x="485" y="246"/>
                    <a:pt x="486" y="250"/>
                  </a:cubicBezTo>
                  <a:cubicBezTo>
                    <a:pt x="486" y="251"/>
                    <a:pt x="485" y="253"/>
                    <a:pt x="485" y="254"/>
                  </a:cubicBezTo>
                  <a:cubicBezTo>
                    <a:pt x="484" y="256"/>
                    <a:pt x="482" y="257"/>
                    <a:pt x="483" y="258"/>
                  </a:cubicBezTo>
                  <a:cubicBezTo>
                    <a:pt x="483" y="260"/>
                    <a:pt x="485" y="260"/>
                    <a:pt x="487" y="262"/>
                  </a:cubicBezTo>
                  <a:cubicBezTo>
                    <a:pt x="489" y="262"/>
                    <a:pt x="490" y="265"/>
                    <a:pt x="490" y="267"/>
                  </a:cubicBezTo>
                  <a:cubicBezTo>
                    <a:pt x="490" y="266"/>
                    <a:pt x="491" y="266"/>
                    <a:pt x="491" y="266"/>
                  </a:cubicBezTo>
                  <a:cubicBezTo>
                    <a:pt x="491" y="267"/>
                    <a:pt x="491" y="269"/>
                    <a:pt x="491" y="271"/>
                  </a:cubicBezTo>
                  <a:cubicBezTo>
                    <a:pt x="492" y="280"/>
                    <a:pt x="487" y="294"/>
                    <a:pt x="472" y="301"/>
                  </a:cubicBezTo>
                  <a:cubicBezTo>
                    <a:pt x="458" y="307"/>
                    <a:pt x="436" y="306"/>
                    <a:pt x="422" y="290"/>
                  </a:cubicBezTo>
                  <a:cubicBezTo>
                    <a:pt x="409" y="276"/>
                    <a:pt x="405" y="251"/>
                    <a:pt x="413" y="231"/>
                  </a:cubicBezTo>
                  <a:cubicBezTo>
                    <a:pt x="415" y="231"/>
                    <a:pt x="416" y="232"/>
                    <a:pt x="418" y="232"/>
                  </a:cubicBezTo>
                  <a:cubicBezTo>
                    <a:pt x="416" y="235"/>
                    <a:pt x="415" y="240"/>
                    <a:pt x="414" y="244"/>
                  </a:cubicBezTo>
                  <a:cubicBezTo>
                    <a:pt x="413" y="253"/>
                    <a:pt x="414" y="262"/>
                    <a:pt x="415" y="263"/>
                  </a:cubicBezTo>
                  <a:cubicBezTo>
                    <a:pt x="413" y="264"/>
                    <a:pt x="413" y="267"/>
                    <a:pt x="415" y="271"/>
                  </a:cubicBezTo>
                  <a:cubicBezTo>
                    <a:pt x="416" y="272"/>
                    <a:pt x="419" y="282"/>
                    <a:pt x="427" y="289"/>
                  </a:cubicBezTo>
                  <a:cubicBezTo>
                    <a:pt x="434" y="297"/>
                    <a:pt x="443" y="299"/>
                    <a:pt x="443" y="299"/>
                  </a:cubicBezTo>
                  <a:cubicBezTo>
                    <a:pt x="443" y="300"/>
                    <a:pt x="448" y="302"/>
                    <a:pt x="454" y="301"/>
                  </a:cubicBezTo>
                  <a:cubicBezTo>
                    <a:pt x="460" y="301"/>
                    <a:pt x="466" y="300"/>
                    <a:pt x="468" y="298"/>
                  </a:cubicBezTo>
                  <a:cubicBezTo>
                    <a:pt x="468" y="298"/>
                    <a:pt x="468" y="298"/>
                    <a:pt x="468" y="298"/>
                  </a:cubicBezTo>
                  <a:cubicBezTo>
                    <a:pt x="468" y="298"/>
                    <a:pt x="468" y="298"/>
                    <a:pt x="468" y="298"/>
                  </a:cubicBezTo>
                  <a:cubicBezTo>
                    <a:pt x="465" y="299"/>
                    <a:pt x="459" y="299"/>
                    <a:pt x="454" y="299"/>
                  </a:cubicBezTo>
                  <a:cubicBezTo>
                    <a:pt x="449" y="299"/>
                    <a:pt x="444" y="297"/>
                    <a:pt x="443" y="298"/>
                  </a:cubicBezTo>
                  <a:cubicBezTo>
                    <a:pt x="443" y="298"/>
                    <a:pt x="435" y="295"/>
                    <a:pt x="429" y="287"/>
                  </a:cubicBezTo>
                  <a:cubicBezTo>
                    <a:pt x="423" y="280"/>
                    <a:pt x="421" y="270"/>
                    <a:pt x="420" y="269"/>
                  </a:cubicBezTo>
                  <a:cubicBezTo>
                    <a:pt x="419" y="265"/>
                    <a:pt x="418" y="263"/>
                    <a:pt x="416" y="262"/>
                  </a:cubicBezTo>
                  <a:cubicBezTo>
                    <a:pt x="416" y="263"/>
                    <a:pt x="417" y="253"/>
                    <a:pt x="420" y="245"/>
                  </a:cubicBezTo>
                  <a:cubicBezTo>
                    <a:pt x="421" y="241"/>
                    <a:pt x="423" y="237"/>
                    <a:pt x="424" y="234"/>
                  </a:cubicBezTo>
                  <a:cubicBezTo>
                    <a:pt x="436" y="238"/>
                    <a:pt x="449" y="240"/>
                    <a:pt x="460" y="242"/>
                  </a:cubicBezTo>
                  <a:cubicBezTo>
                    <a:pt x="465" y="242"/>
                    <a:pt x="470" y="243"/>
                    <a:pt x="474" y="243"/>
                  </a:cubicBezTo>
                  <a:cubicBezTo>
                    <a:pt x="474" y="244"/>
                    <a:pt x="474" y="244"/>
                    <a:pt x="473" y="245"/>
                  </a:cubicBezTo>
                  <a:cubicBezTo>
                    <a:pt x="472" y="246"/>
                    <a:pt x="471" y="245"/>
                    <a:pt x="470" y="245"/>
                  </a:cubicBezTo>
                  <a:cubicBezTo>
                    <a:pt x="469" y="245"/>
                    <a:pt x="468" y="245"/>
                    <a:pt x="467" y="245"/>
                  </a:cubicBezTo>
                  <a:cubicBezTo>
                    <a:pt x="470" y="246"/>
                    <a:pt x="472" y="249"/>
                    <a:pt x="471" y="250"/>
                  </a:cubicBezTo>
                  <a:close/>
                  <a:moveTo>
                    <a:pt x="522" y="198"/>
                  </a:moveTo>
                  <a:cubicBezTo>
                    <a:pt x="549" y="212"/>
                    <a:pt x="558" y="232"/>
                    <a:pt x="559" y="234"/>
                  </a:cubicBezTo>
                  <a:cubicBezTo>
                    <a:pt x="557" y="235"/>
                    <a:pt x="529" y="244"/>
                    <a:pt x="483" y="241"/>
                  </a:cubicBezTo>
                  <a:cubicBezTo>
                    <a:pt x="482" y="240"/>
                    <a:pt x="481" y="240"/>
                    <a:pt x="480" y="239"/>
                  </a:cubicBezTo>
                  <a:cubicBezTo>
                    <a:pt x="479" y="238"/>
                    <a:pt x="477" y="238"/>
                    <a:pt x="476" y="238"/>
                  </a:cubicBezTo>
                  <a:cubicBezTo>
                    <a:pt x="476" y="238"/>
                    <a:pt x="475" y="239"/>
                    <a:pt x="475" y="240"/>
                  </a:cubicBezTo>
                  <a:cubicBezTo>
                    <a:pt x="470" y="240"/>
                    <a:pt x="466" y="239"/>
                    <a:pt x="461" y="238"/>
                  </a:cubicBezTo>
                  <a:cubicBezTo>
                    <a:pt x="449" y="236"/>
                    <a:pt x="437" y="234"/>
                    <a:pt x="425" y="230"/>
                  </a:cubicBezTo>
                  <a:cubicBezTo>
                    <a:pt x="425" y="229"/>
                    <a:pt x="425" y="229"/>
                    <a:pt x="425" y="229"/>
                  </a:cubicBezTo>
                  <a:cubicBezTo>
                    <a:pt x="425" y="229"/>
                    <a:pt x="430" y="220"/>
                    <a:pt x="439" y="214"/>
                  </a:cubicBezTo>
                  <a:cubicBezTo>
                    <a:pt x="447" y="207"/>
                    <a:pt x="458" y="204"/>
                    <a:pt x="459" y="201"/>
                  </a:cubicBezTo>
                  <a:cubicBezTo>
                    <a:pt x="468" y="198"/>
                    <a:pt x="478" y="196"/>
                    <a:pt x="488" y="195"/>
                  </a:cubicBezTo>
                  <a:cubicBezTo>
                    <a:pt x="489" y="195"/>
                    <a:pt x="489" y="195"/>
                    <a:pt x="489" y="195"/>
                  </a:cubicBezTo>
                  <a:cubicBezTo>
                    <a:pt x="488" y="195"/>
                    <a:pt x="488" y="195"/>
                    <a:pt x="488" y="195"/>
                  </a:cubicBezTo>
                  <a:cubicBezTo>
                    <a:pt x="478" y="194"/>
                    <a:pt x="468" y="195"/>
                    <a:pt x="458" y="198"/>
                  </a:cubicBezTo>
                  <a:cubicBezTo>
                    <a:pt x="455" y="197"/>
                    <a:pt x="443" y="201"/>
                    <a:pt x="435" y="209"/>
                  </a:cubicBezTo>
                  <a:cubicBezTo>
                    <a:pt x="426" y="217"/>
                    <a:pt x="422" y="227"/>
                    <a:pt x="422" y="227"/>
                  </a:cubicBezTo>
                  <a:cubicBezTo>
                    <a:pt x="422" y="227"/>
                    <a:pt x="421" y="227"/>
                    <a:pt x="420" y="228"/>
                  </a:cubicBezTo>
                  <a:cubicBezTo>
                    <a:pt x="418" y="228"/>
                    <a:pt x="417" y="227"/>
                    <a:pt x="415" y="226"/>
                  </a:cubicBezTo>
                  <a:cubicBezTo>
                    <a:pt x="425" y="205"/>
                    <a:pt x="447" y="193"/>
                    <a:pt x="467" y="190"/>
                  </a:cubicBezTo>
                  <a:cubicBezTo>
                    <a:pt x="488" y="186"/>
                    <a:pt x="508" y="191"/>
                    <a:pt x="522" y="198"/>
                  </a:cubicBezTo>
                  <a:close/>
                  <a:moveTo>
                    <a:pt x="381" y="200"/>
                  </a:moveTo>
                  <a:cubicBezTo>
                    <a:pt x="407" y="192"/>
                    <a:pt x="433" y="187"/>
                    <a:pt x="456" y="186"/>
                  </a:cubicBezTo>
                  <a:cubicBezTo>
                    <a:pt x="449" y="188"/>
                    <a:pt x="441" y="191"/>
                    <a:pt x="433" y="196"/>
                  </a:cubicBezTo>
                  <a:cubicBezTo>
                    <a:pt x="423" y="202"/>
                    <a:pt x="414" y="212"/>
                    <a:pt x="408" y="224"/>
                  </a:cubicBezTo>
                  <a:cubicBezTo>
                    <a:pt x="395" y="219"/>
                    <a:pt x="381" y="213"/>
                    <a:pt x="367" y="205"/>
                  </a:cubicBezTo>
                  <a:cubicBezTo>
                    <a:pt x="371" y="203"/>
                    <a:pt x="376" y="202"/>
                    <a:pt x="381" y="20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877" y="3889"/>
              <a:ext cx="208" cy="185"/>
            </a:xfrm>
            <a:custGeom>
              <a:gdLst>
                <a:gd fmla="*/ 23 w 62" name="T0"/>
                <a:gd fmla="*/ 51 h 55" name="T1"/>
                <a:gd fmla="*/ 23 w 62" name="T2"/>
                <a:gd fmla="*/ 52 h 55" name="T3"/>
                <a:gd fmla="*/ 23 w 62" name="T4"/>
                <a:gd fmla="*/ 53 h 55" name="T5"/>
                <a:gd fmla="*/ 23 w 62" name="T6"/>
                <a:gd fmla="*/ 54 h 55" name="T7"/>
                <a:gd fmla="*/ 23 w 62" name="T8"/>
                <a:gd fmla="*/ 55 h 55" name="T9"/>
                <a:gd fmla="*/ 26 w 62" name="T10"/>
                <a:gd fmla="*/ 52 h 55" name="T11"/>
                <a:gd fmla="*/ 23 w 62" name="T12"/>
                <a:gd fmla="*/ 47 h 55" name="T13"/>
                <a:gd fmla="*/ 19 w 62" name="T14"/>
                <a:gd fmla="*/ 37 h 55" name="T15"/>
                <a:gd fmla="*/ 24 w 62" name="T16"/>
                <a:gd fmla="*/ 33 h 55" name="T17"/>
                <a:gd fmla="*/ 29 w 62" name="T18"/>
                <a:gd fmla="*/ 34 h 55" name="T19"/>
                <a:gd fmla="*/ 35 w 62" name="T20"/>
                <a:gd fmla="*/ 37 h 55" name="T21"/>
                <a:gd fmla="*/ 40 w 62" name="T22"/>
                <a:gd fmla="*/ 40 h 55" name="T23"/>
                <a:gd fmla="*/ 41 w 62" name="T24"/>
                <a:gd fmla="*/ 39 h 55" name="T25"/>
                <a:gd fmla="*/ 47 w 62" name="T26"/>
                <a:gd fmla="*/ 38 h 55" name="T27"/>
                <a:gd fmla="*/ 46 w 62" name="T28"/>
                <a:gd fmla="*/ 35 h 55" name="T29"/>
                <a:gd fmla="*/ 46 w 62" name="T30"/>
                <a:gd fmla="*/ 31 h 55" name="T31"/>
                <a:gd fmla="*/ 43 w 62" name="T32"/>
                <a:gd fmla="*/ 31 h 55" name="T33"/>
                <a:gd fmla="*/ 33 w 62" name="T34"/>
                <a:gd fmla="*/ 25 h 55" name="T35"/>
                <a:gd fmla="*/ 26 w 62" name="T36"/>
                <a:gd fmla="*/ 21 h 55" name="T37"/>
                <a:gd fmla="*/ 15 w 62" name="T38"/>
                <a:gd fmla="*/ 28 h 55" name="T39"/>
                <a:gd fmla="*/ 12 w 62" name="T40"/>
                <a:gd fmla="*/ 32 h 55" name="T41"/>
                <a:gd fmla="*/ 14 w 62" name="T42"/>
                <a:gd fmla="*/ 27 h 55" name="T43"/>
                <a:gd fmla="*/ 26 w 62" name="T44"/>
                <a:gd fmla="*/ 19 h 55" name="T45"/>
                <a:gd fmla="*/ 35 w 62" name="T46"/>
                <a:gd fmla="*/ 24 h 55" name="T47"/>
                <a:gd fmla="*/ 43 w 62" name="T48"/>
                <a:gd fmla="*/ 29 h 55" name="T49"/>
                <a:gd fmla="*/ 51 w 62" name="T50"/>
                <a:gd fmla="*/ 21 h 55" name="T51"/>
                <a:gd fmla="*/ 62 w 62" name="T52"/>
                <a:gd fmla="*/ 17 h 55" name="T53"/>
                <a:gd fmla="*/ 49 w 62" name="T54"/>
                <a:gd fmla="*/ 2 h 55" name="T55"/>
                <a:gd fmla="*/ 28 w 62" name="T56"/>
                <a:gd fmla="*/ 9 h 55" name="T57"/>
                <a:gd fmla="*/ 26 w 62" name="T58"/>
                <a:gd fmla="*/ 10 h 55" name="T59"/>
                <a:gd fmla="*/ 37 w 62" name="T60"/>
                <a:gd fmla="*/ 15 h 55" name="T61"/>
                <a:gd fmla="*/ 25 w 62" name="T62"/>
                <a:gd fmla="*/ 11 h 55" name="T63"/>
                <a:gd fmla="*/ 13 w 62" name="T64"/>
                <a:gd fmla="*/ 15 h 55" name="T65"/>
                <a:gd fmla="*/ 3 w 62" name="T66"/>
                <a:gd fmla="*/ 28 h 55" name="T67"/>
                <a:gd fmla="*/ 0 w 62" name="T68"/>
                <a:gd fmla="*/ 35 h 55" name="T69"/>
                <a:gd fmla="*/ 5 w 62" name="T70"/>
                <a:gd fmla="*/ 39 h 55" name="T71"/>
                <a:gd fmla="*/ 12 w 62" name="T72"/>
                <a:gd fmla="*/ 43 h 55" name="T73"/>
                <a:gd fmla="*/ 13 w 62" name="T74"/>
                <a:gd fmla="*/ 50 h 55" name="T75"/>
                <a:gd fmla="*/ 11 w 62" name="T76"/>
                <a:gd fmla="*/ 55 h 55" name="T77"/>
                <a:gd fmla="*/ 23 w 62" name="T78"/>
                <a:gd fmla="*/ 51 h 5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5" w="62">
                  <a:moveTo>
                    <a:pt x="23" y="51"/>
                  </a:moveTo>
                  <a:cubicBezTo>
                    <a:pt x="23" y="51"/>
                    <a:pt x="23" y="52"/>
                    <a:pt x="23" y="52"/>
                  </a:cubicBezTo>
                  <a:cubicBezTo>
                    <a:pt x="23" y="52"/>
                    <a:pt x="23" y="52"/>
                    <a:pt x="23" y="53"/>
                  </a:cubicBezTo>
                  <a:cubicBezTo>
                    <a:pt x="23" y="53"/>
                    <a:pt x="23" y="54"/>
                    <a:pt x="23" y="54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4" y="54"/>
                    <a:pt x="26" y="54"/>
                    <a:pt x="26" y="52"/>
                  </a:cubicBezTo>
                  <a:cubicBezTo>
                    <a:pt x="26" y="51"/>
                    <a:pt x="24" y="48"/>
                    <a:pt x="23" y="47"/>
                  </a:cubicBezTo>
                  <a:cubicBezTo>
                    <a:pt x="21" y="45"/>
                    <a:pt x="17" y="41"/>
                    <a:pt x="19" y="37"/>
                  </a:cubicBezTo>
                  <a:cubicBezTo>
                    <a:pt x="19" y="35"/>
                    <a:pt x="21" y="33"/>
                    <a:pt x="24" y="33"/>
                  </a:cubicBezTo>
                  <a:cubicBezTo>
                    <a:pt x="26" y="33"/>
                    <a:pt x="27" y="33"/>
                    <a:pt x="29" y="34"/>
                  </a:cubicBezTo>
                  <a:cubicBezTo>
                    <a:pt x="31" y="35"/>
                    <a:pt x="34" y="36"/>
                    <a:pt x="35" y="37"/>
                  </a:cubicBezTo>
                  <a:cubicBezTo>
                    <a:pt x="37" y="39"/>
                    <a:pt x="39" y="39"/>
                    <a:pt x="40" y="40"/>
                  </a:cubicBezTo>
                  <a:cubicBezTo>
                    <a:pt x="40" y="40"/>
                    <a:pt x="40" y="39"/>
                    <a:pt x="41" y="39"/>
                  </a:cubicBezTo>
                  <a:cubicBezTo>
                    <a:pt x="44" y="38"/>
                    <a:pt x="46" y="38"/>
                    <a:pt x="47" y="38"/>
                  </a:cubicBezTo>
                  <a:cubicBezTo>
                    <a:pt x="47" y="37"/>
                    <a:pt x="46" y="36"/>
                    <a:pt x="46" y="35"/>
                  </a:cubicBezTo>
                  <a:cubicBezTo>
                    <a:pt x="46" y="33"/>
                    <a:pt x="46" y="31"/>
                    <a:pt x="46" y="31"/>
                  </a:cubicBezTo>
                  <a:cubicBezTo>
                    <a:pt x="45" y="31"/>
                    <a:pt x="44" y="31"/>
                    <a:pt x="43" y="31"/>
                  </a:cubicBezTo>
                  <a:cubicBezTo>
                    <a:pt x="38" y="32"/>
                    <a:pt x="36" y="27"/>
                    <a:pt x="33" y="25"/>
                  </a:cubicBezTo>
                  <a:cubicBezTo>
                    <a:pt x="31" y="23"/>
                    <a:pt x="28" y="21"/>
                    <a:pt x="26" y="21"/>
                  </a:cubicBezTo>
                  <a:cubicBezTo>
                    <a:pt x="20" y="21"/>
                    <a:pt x="17" y="25"/>
                    <a:pt x="15" y="28"/>
                  </a:cubicBezTo>
                  <a:cubicBezTo>
                    <a:pt x="13" y="30"/>
                    <a:pt x="12" y="32"/>
                    <a:pt x="12" y="32"/>
                  </a:cubicBezTo>
                  <a:cubicBezTo>
                    <a:pt x="12" y="32"/>
                    <a:pt x="13" y="30"/>
                    <a:pt x="14" y="27"/>
                  </a:cubicBezTo>
                  <a:cubicBezTo>
                    <a:pt x="16" y="25"/>
                    <a:pt x="19" y="20"/>
                    <a:pt x="26" y="19"/>
                  </a:cubicBezTo>
                  <a:cubicBezTo>
                    <a:pt x="29" y="19"/>
                    <a:pt x="32" y="21"/>
                    <a:pt x="35" y="24"/>
                  </a:cubicBezTo>
                  <a:cubicBezTo>
                    <a:pt x="37" y="26"/>
                    <a:pt x="40" y="29"/>
                    <a:pt x="43" y="29"/>
                  </a:cubicBezTo>
                  <a:cubicBezTo>
                    <a:pt x="46" y="28"/>
                    <a:pt x="48" y="24"/>
                    <a:pt x="51" y="21"/>
                  </a:cubicBezTo>
                  <a:cubicBezTo>
                    <a:pt x="53" y="18"/>
                    <a:pt x="58" y="16"/>
                    <a:pt x="62" y="17"/>
                  </a:cubicBezTo>
                  <a:cubicBezTo>
                    <a:pt x="58" y="12"/>
                    <a:pt x="57" y="3"/>
                    <a:pt x="49" y="2"/>
                  </a:cubicBezTo>
                  <a:cubicBezTo>
                    <a:pt x="41" y="0"/>
                    <a:pt x="34" y="8"/>
                    <a:pt x="28" y="9"/>
                  </a:cubicBezTo>
                  <a:cubicBezTo>
                    <a:pt x="28" y="9"/>
                    <a:pt x="27" y="10"/>
                    <a:pt x="26" y="10"/>
                  </a:cubicBezTo>
                  <a:cubicBezTo>
                    <a:pt x="34" y="12"/>
                    <a:pt x="37" y="16"/>
                    <a:pt x="37" y="15"/>
                  </a:cubicBezTo>
                  <a:cubicBezTo>
                    <a:pt x="37" y="16"/>
                    <a:pt x="33" y="13"/>
                    <a:pt x="25" y="11"/>
                  </a:cubicBezTo>
                  <a:cubicBezTo>
                    <a:pt x="21" y="11"/>
                    <a:pt x="16" y="12"/>
                    <a:pt x="13" y="15"/>
                  </a:cubicBezTo>
                  <a:cubicBezTo>
                    <a:pt x="10" y="18"/>
                    <a:pt x="6" y="24"/>
                    <a:pt x="3" y="28"/>
                  </a:cubicBezTo>
                  <a:cubicBezTo>
                    <a:pt x="1" y="30"/>
                    <a:pt x="0" y="33"/>
                    <a:pt x="0" y="35"/>
                  </a:cubicBezTo>
                  <a:cubicBezTo>
                    <a:pt x="0" y="37"/>
                    <a:pt x="3" y="38"/>
                    <a:pt x="5" y="39"/>
                  </a:cubicBezTo>
                  <a:cubicBezTo>
                    <a:pt x="7" y="40"/>
                    <a:pt x="10" y="41"/>
                    <a:pt x="12" y="43"/>
                  </a:cubicBezTo>
                  <a:cubicBezTo>
                    <a:pt x="14" y="46"/>
                    <a:pt x="13" y="48"/>
                    <a:pt x="13" y="50"/>
                  </a:cubicBezTo>
                  <a:cubicBezTo>
                    <a:pt x="12" y="52"/>
                    <a:pt x="11" y="54"/>
                    <a:pt x="11" y="55"/>
                  </a:cubicBezTo>
                  <a:cubicBezTo>
                    <a:pt x="14" y="51"/>
                    <a:pt x="20" y="48"/>
                    <a:pt x="23" y="5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947" y="4011"/>
              <a:ext cx="61" cy="87"/>
            </a:xfrm>
            <a:custGeom>
              <a:gdLst>
                <a:gd fmla="*/ 1 w 18" name="T0"/>
                <a:gd fmla="*/ 2 h 26" name="T1"/>
                <a:gd fmla="*/ 4 w 18" name="T2"/>
                <a:gd fmla="*/ 9 h 26" name="T3"/>
                <a:gd fmla="*/ 7 w 18" name="T4"/>
                <a:gd fmla="*/ 17 h 26" name="T5"/>
                <a:gd fmla="*/ 2 w 18" name="T6"/>
                <a:gd fmla="*/ 20 h 26" name="T7"/>
                <a:gd fmla="*/ 2 w 18" name="T8"/>
                <a:gd fmla="*/ 20 h 26" name="T9"/>
                <a:gd fmla="*/ 3 w 18" name="T10"/>
                <a:gd fmla="*/ 23 h 26" name="T11"/>
                <a:gd fmla="*/ 14 w 18" name="T12"/>
                <a:gd fmla="*/ 20 h 26" name="T13"/>
                <a:gd fmla="*/ 18 w 18" name="T14"/>
                <a:gd fmla="*/ 4 h 26" name="T15"/>
                <a:gd fmla="*/ 14 w 18" name="T16"/>
                <a:gd fmla="*/ 3 h 26" name="T17"/>
                <a:gd fmla="*/ 7 w 18" name="T18"/>
                <a:gd fmla="*/ 1 h 26" name="T19"/>
                <a:gd fmla="*/ 1 w 18" name="T20"/>
                <a:gd fmla="*/ 2 h 2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6" w="18">
                  <a:moveTo>
                    <a:pt x="1" y="2"/>
                  </a:moveTo>
                  <a:cubicBezTo>
                    <a:pt x="0" y="5"/>
                    <a:pt x="2" y="6"/>
                    <a:pt x="4" y="9"/>
                  </a:cubicBezTo>
                  <a:cubicBezTo>
                    <a:pt x="6" y="12"/>
                    <a:pt x="7" y="14"/>
                    <a:pt x="7" y="17"/>
                  </a:cubicBezTo>
                  <a:cubicBezTo>
                    <a:pt x="6" y="20"/>
                    <a:pt x="3" y="19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2"/>
                    <a:pt x="3" y="23"/>
                  </a:cubicBezTo>
                  <a:cubicBezTo>
                    <a:pt x="4" y="26"/>
                    <a:pt x="12" y="24"/>
                    <a:pt x="14" y="20"/>
                  </a:cubicBezTo>
                  <a:cubicBezTo>
                    <a:pt x="17" y="15"/>
                    <a:pt x="15" y="8"/>
                    <a:pt x="18" y="4"/>
                  </a:cubicBezTo>
                  <a:cubicBezTo>
                    <a:pt x="17" y="4"/>
                    <a:pt x="16" y="4"/>
                    <a:pt x="14" y="3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0"/>
                    <a:pt x="1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380" y="3200"/>
              <a:ext cx="104" cy="131"/>
            </a:xfrm>
            <a:custGeom>
              <a:gdLst>
                <a:gd fmla="*/ 20 w 31" name="T0"/>
                <a:gd fmla="*/ 6 h 39" name="T1"/>
                <a:gd fmla="*/ 15 w 31" name="T2"/>
                <a:gd fmla="*/ 8 h 39" name="T3"/>
                <a:gd fmla="*/ 11 w 31" name="T4"/>
                <a:gd fmla="*/ 6 h 39" name="T5"/>
                <a:gd fmla="*/ 5 w 31" name="T6"/>
                <a:gd fmla="*/ 3 h 39" name="T7"/>
                <a:gd fmla="*/ 1 w 31" name="T8"/>
                <a:gd fmla="*/ 7 h 39" name="T9"/>
                <a:gd fmla="*/ 0 w 31" name="T10"/>
                <a:gd fmla="*/ 9 h 39" name="T11"/>
                <a:gd fmla="*/ 1 w 31" name="T12"/>
                <a:gd fmla="*/ 13 h 39" name="T13"/>
                <a:gd fmla="*/ 14 w 31" name="T14"/>
                <a:gd fmla="*/ 15 h 39" name="T15"/>
                <a:gd fmla="*/ 16 w 31" name="T16"/>
                <a:gd fmla="*/ 28 h 39" name="T17"/>
                <a:gd fmla="*/ 11 w 31" name="T18"/>
                <a:gd fmla="*/ 28 h 39" name="T19"/>
                <a:gd fmla="*/ 9 w 31" name="T20"/>
                <a:gd fmla="*/ 28 h 39" name="T21"/>
                <a:gd fmla="*/ 14 w 31" name="T22"/>
                <a:gd fmla="*/ 36 h 39" name="T23"/>
                <a:gd fmla="*/ 24 w 31" name="T24"/>
                <a:gd fmla="*/ 31 h 39" name="T25"/>
                <a:gd fmla="*/ 24 w 31" name="T26"/>
                <a:gd fmla="*/ 22 h 39" name="T27"/>
                <a:gd fmla="*/ 28 w 31" name="T28"/>
                <a:gd fmla="*/ 12 h 39" name="T29"/>
                <a:gd fmla="*/ 20 w 31" name="T30"/>
                <a:gd fmla="*/ 6 h 39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9" w="31">
                  <a:moveTo>
                    <a:pt x="20" y="6"/>
                  </a:moveTo>
                  <a:cubicBezTo>
                    <a:pt x="18" y="7"/>
                    <a:pt x="17" y="7"/>
                    <a:pt x="15" y="8"/>
                  </a:cubicBezTo>
                  <a:cubicBezTo>
                    <a:pt x="13" y="8"/>
                    <a:pt x="12" y="7"/>
                    <a:pt x="11" y="6"/>
                  </a:cubicBezTo>
                  <a:cubicBezTo>
                    <a:pt x="9" y="4"/>
                    <a:pt x="7" y="3"/>
                    <a:pt x="5" y="3"/>
                  </a:cubicBezTo>
                  <a:cubicBezTo>
                    <a:pt x="4" y="4"/>
                    <a:pt x="3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ubicBezTo>
                    <a:pt x="0" y="10"/>
                    <a:pt x="0" y="11"/>
                    <a:pt x="1" y="13"/>
                  </a:cubicBezTo>
                  <a:cubicBezTo>
                    <a:pt x="3" y="15"/>
                    <a:pt x="8" y="13"/>
                    <a:pt x="14" y="15"/>
                  </a:cubicBezTo>
                  <a:cubicBezTo>
                    <a:pt x="19" y="18"/>
                    <a:pt x="21" y="26"/>
                    <a:pt x="16" y="28"/>
                  </a:cubicBezTo>
                  <a:cubicBezTo>
                    <a:pt x="13" y="28"/>
                    <a:pt x="12" y="28"/>
                    <a:pt x="11" y="28"/>
                  </a:cubicBezTo>
                  <a:cubicBezTo>
                    <a:pt x="11" y="28"/>
                    <a:pt x="10" y="28"/>
                    <a:pt x="9" y="28"/>
                  </a:cubicBezTo>
                  <a:cubicBezTo>
                    <a:pt x="8" y="30"/>
                    <a:pt x="10" y="34"/>
                    <a:pt x="14" y="36"/>
                  </a:cubicBezTo>
                  <a:cubicBezTo>
                    <a:pt x="17" y="39"/>
                    <a:pt x="24" y="37"/>
                    <a:pt x="24" y="31"/>
                  </a:cubicBezTo>
                  <a:cubicBezTo>
                    <a:pt x="24" y="28"/>
                    <a:pt x="24" y="25"/>
                    <a:pt x="24" y="22"/>
                  </a:cubicBezTo>
                  <a:cubicBezTo>
                    <a:pt x="25" y="18"/>
                    <a:pt x="27" y="15"/>
                    <a:pt x="28" y="12"/>
                  </a:cubicBezTo>
                  <a:cubicBezTo>
                    <a:pt x="31" y="6"/>
                    <a:pt x="24" y="0"/>
                    <a:pt x="20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1279" y="3190"/>
              <a:ext cx="144" cy="162"/>
            </a:xfrm>
            <a:custGeom>
              <a:gdLst>
                <a:gd fmla="*/ 33 w 43" name="T0"/>
                <a:gd fmla="*/ 39 h 48" name="T1"/>
                <a:gd fmla="*/ 39 w 43" name="T2"/>
                <a:gd fmla="*/ 38 h 48" name="T3"/>
                <a:gd fmla="*/ 43 w 43" name="T4"/>
                <a:gd fmla="*/ 40 h 48" name="T5"/>
                <a:gd fmla="*/ 39 w 43" name="T6"/>
                <a:gd fmla="*/ 31 h 48" name="T7"/>
                <a:gd fmla="*/ 40 w 43" name="T8"/>
                <a:gd fmla="*/ 30 h 48" name="T9"/>
                <a:gd fmla="*/ 41 w 43" name="T10"/>
                <a:gd fmla="*/ 30 h 48" name="T11"/>
                <a:gd fmla="*/ 42 w 43" name="T12"/>
                <a:gd fmla="*/ 30 h 48" name="T13"/>
                <a:gd fmla="*/ 43 w 43" name="T14"/>
                <a:gd fmla="*/ 30 h 48" name="T15"/>
                <a:gd fmla="*/ 40 w 43" name="T16"/>
                <a:gd fmla="*/ 28 h 48" name="T17"/>
                <a:gd fmla="*/ 36 w 43" name="T18"/>
                <a:gd fmla="*/ 31 h 48" name="T19"/>
                <a:gd fmla="*/ 29 w 43" name="T20"/>
                <a:gd fmla="*/ 33 h 48" name="T21"/>
                <a:gd fmla="*/ 25 w 43" name="T22"/>
                <a:gd fmla="*/ 30 h 48" name="T23"/>
                <a:gd fmla="*/ 26 w 43" name="T24"/>
                <a:gd fmla="*/ 26 h 48" name="T25"/>
                <a:gd fmla="*/ 29 w 43" name="T26"/>
                <a:gd fmla="*/ 21 h 48" name="T27"/>
                <a:gd fmla="*/ 31 w 43" name="T28"/>
                <a:gd fmla="*/ 18 h 48" name="T29"/>
                <a:gd fmla="*/ 30 w 43" name="T30"/>
                <a:gd fmla="*/ 17 h 48" name="T31"/>
                <a:gd fmla="*/ 29 w 43" name="T32"/>
                <a:gd fmla="*/ 12 h 48" name="T33"/>
                <a:gd fmla="*/ 27 w 43" name="T34"/>
                <a:gd fmla="*/ 13 h 48" name="T35"/>
                <a:gd fmla="*/ 24 w 43" name="T36"/>
                <a:gd fmla="*/ 13 h 48" name="T37"/>
                <a:gd fmla="*/ 24 w 43" name="T38"/>
                <a:gd fmla="*/ 15 h 48" name="T39"/>
                <a:gd fmla="*/ 20 w 43" name="T40"/>
                <a:gd fmla="*/ 22 h 48" name="T41"/>
                <a:gd fmla="*/ 16 w 43" name="T42"/>
                <a:gd fmla="*/ 28 h 48" name="T43"/>
                <a:gd fmla="*/ 21 w 43" name="T44"/>
                <a:gd fmla="*/ 37 h 48" name="T45"/>
                <a:gd fmla="*/ 24 w 43" name="T46"/>
                <a:gd fmla="*/ 39 h 48" name="T47"/>
                <a:gd fmla="*/ 21 w 43" name="T48"/>
                <a:gd fmla="*/ 37 h 48" name="T49"/>
                <a:gd fmla="*/ 15 w 43" name="T50"/>
                <a:gd fmla="*/ 28 h 48" name="T51"/>
                <a:gd fmla="*/ 18 w 43" name="T52"/>
                <a:gd fmla="*/ 21 h 48" name="T53"/>
                <a:gd fmla="*/ 22 w 43" name="T54"/>
                <a:gd fmla="*/ 15 h 48" name="T55"/>
                <a:gd fmla="*/ 16 w 43" name="T56"/>
                <a:gd fmla="*/ 9 h 48" name="T57"/>
                <a:gd fmla="*/ 13 w 43" name="T58"/>
                <a:gd fmla="*/ 0 h 48" name="T59"/>
                <a:gd fmla="*/ 2 w 43" name="T60"/>
                <a:gd fmla="*/ 10 h 48" name="T61"/>
                <a:gd fmla="*/ 7 w 43" name="T62"/>
                <a:gd fmla="*/ 26 h 48" name="T63"/>
                <a:gd fmla="*/ 8 w 43" name="T64"/>
                <a:gd fmla="*/ 28 h 48" name="T65"/>
                <a:gd fmla="*/ 12 w 43" name="T66"/>
                <a:gd fmla="*/ 20 h 48" name="T67"/>
                <a:gd fmla="*/ 9 w 43" name="T68"/>
                <a:gd fmla="*/ 29 h 48" name="T69"/>
                <a:gd fmla="*/ 12 w 43" name="T70"/>
                <a:gd fmla="*/ 38 h 48" name="T71"/>
                <a:gd fmla="*/ 22 w 43" name="T72"/>
                <a:gd fmla="*/ 46 h 48" name="T73"/>
                <a:gd fmla="*/ 27 w 43" name="T74"/>
                <a:gd fmla="*/ 48 h 48" name="T75"/>
                <a:gd fmla="*/ 30 w 43" name="T76"/>
                <a:gd fmla="*/ 44 h 48" name="T77"/>
                <a:gd fmla="*/ 33 w 43" name="T78"/>
                <a:gd fmla="*/ 39 h 48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48" w="43">
                  <a:moveTo>
                    <a:pt x="33" y="39"/>
                  </a:moveTo>
                  <a:cubicBezTo>
                    <a:pt x="35" y="37"/>
                    <a:pt x="37" y="38"/>
                    <a:pt x="39" y="38"/>
                  </a:cubicBezTo>
                  <a:cubicBezTo>
                    <a:pt x="40" y="39"/>
                    <a:pt x="42" y="39"/>
                    <a:pt x="43" y="40"/>
                  </a:cubicBezTo>
                  <a:cubicBezTo>
                    <a:pt x="39" y="37"/>
                    <a:pt x="37" y="33"/>
                    <a:pt x="39" y="31"/>
                  </a:cubicBezTo>
                  <a:cubicBezTo>
                    <a:pt x="40" y="31"/>
                    <a:pt x="40" y="30"/>
                    <a:pt x="40" y="30"/>
                  </a:cubicBezTo>
                  <a:cubicBezTo>
                    <a:pt x="40" y="30"/>
                    <a:pt x="40" y="30"/>
                    <a:pt x="41" y="30"/>
                  </a:cubicBezTo>
                  <a:cubicBezTo>
                    <a:pt x="41" y="30"/>
                    <a:pt x="42" y="30"/>
                    <a:pt x="42" y="30"/>
                  </a:cubicBezTo>
                  <a:cubicBezTo>
                    <a:pt x="42" y="30"/>
                    <a:pt x="42" y="30"/>
                    <a:pt x="43" y="30"/>
                  </a:cubicBezTo>
                  <a:cubicBezTo>
                    <a:pt x="42" y="30"/>
                    <a:pt x="42" y="28"/>
                    <a:pt x="40" y="28"/>
                  </a:cubicBezTo>
                  <a:cubicBezTo>
                    <a:pt x="39" y="28"/>
                    <a:pt x="37" y="29"/>
                    <a:pt x="36" y="31"/>
                  </a:cubicBezTo>
                  <a:cubicBezTo>
                    <a:pt x="35" y="32"/>
                    <a:pt x="32" y="35"/>
                    <a:pt x="29" y="33"/>
                  </a:cubicBezTo>
                  <a:cubicBezTo>
                    <a:pt x="27" y="33"/>
                    <a:pt x="25" y="32"/>
                    <a:pt x="25" y="30"/>
                  </a:cubicBezTo>
                  <a:cubicBezTo>
                    <a:pt x="25" y="28"/>
                    <a:pt x="26" y="27"/>
                    <a:pt x="26" y="26"/>
                  </a:cubicBezTo>
                  <a:cubicBezTo>
                    <a:pt x="27" y="24"/>
                    <a:pt x="28" y="22"/>
                    <a:pt x="29" y="21"/>
                  </a:cubicBezTo>
                  <a:cubicBezTo>
                    <a:pt x="30" y="20"/>
                    <a:pt x="30" y="18"/>
                    <a:pt x="31" y="18"/>
                  </a:cubicBezTo>
                  <a:cubicBezTo>
                    <a:pt x="31" y="17"/>
                    <a:pt x="30" y="17"/>
                    <a:pt x="30" y="17"/>
                  </a:cubicBezTo>
                  <a:cubicBezTo>
                    <a:pt x="29" y="15"/>
                    <a:pt x="29" y="13"/>
                    <a:pt x="29" y="12"/>
                  </a:cubicBezTo>
                  <a:cubicBezTo>
                    <a:pt x="29" y="12"/>
                    <a:pt x="28" y="13"/>
                    <a:pt x="27" y="13"/>
                  </a:cubicBezTo>
                  <a:cubicBezTo>
                    <a:pt x="25" y="13"/>
                    <a:pt x="24" y="13"/>
                    <a:pt x="24" y="13"/>
                  </a:cubicBezTo>
                  <a:cubicBezTo>
                    <a:pt x="24" y="13"/>
                    <a:pt x="24" y="14"/>
                    <a:pt x="24" y="15"/>
                  </a:cubicBezTo>
                  <a:cubicBezTo>
                    <a:pt x="25" y="19"/>
                    <a:pt x="21" y="21"/>
                    <a:pt x="20" y="22"/>
                  </a:cubicBezTo>
                  <a:cubicBezTo>
                    <a:pt x="18" y="24"/>
                    <a:pt x="16" y="26"/>
                    <a:pt x="16" y="28"/>
                  </a:cubicBezTo>
                  <a:cubicBezTo>
                    <a:pt x="16" y="32"/>
                    <a:pt x="20" y="35"/>
                    <a:pt x="21" y="37"/>
                  </a:cubicBezTo>
                  <a:cubicBezTo>
                    <a:pt x="23" y="38"/>
                    <a:pt x="24" y="39"/>
                    <a:pt x="24" y="39"/>
                  </a:cubicBezTo>
                  <a:cubicBezTo>
                    <a:pt x="24" y="39"/>
                    <a:pt x="23" y="38"/>
                    <a:pt x="21" y="37"/>
                  </a:cubicBezTo>
                  <a:cubicBezTo>
                    <a:pt x="19" y="36"/>
                    <a:pt x="15" y="33"/>
                    <a:pt x="15" y="28"/>
                  </a:cubicBezTo>
                  <a:cubicBezTo>
                    <a:pt x="15" y="26"/>
                    <a:pt x="16" y="23"/>
                    <a:pt x="18" y="21"/>
                  </a:cubicBezTo>
                  <a:cubicBezTo>
                    <a:pt x="20" y="19"/>
                    <a:pt x="22" y="17"/>
                    <a:pt x="22" y="15"/>
                  </a:cubicBezTo>
                  <a:cubicBezTo>
                    <a:pt x="22" y="13"/>
                    <a:pt x="18" y="11"/>
                    <a:pt x="16" y="9"/>
                  </a:cubicBezTo>
                  <a:cubicBezTo>
                    <a:pt x="14" y="7"/>
                    <a:pt x="12" y="4"/>
                    <a:pt x="13" y="0"/>
                  </a:cubicBezTo>
                  <a:cubicBezTo>
                    <a:pt x="9" y="3"/>
                    <a:pt x="3" y="4"/>
                    <a:pt x="2" y="10"/>
                  </a:cubicBezTo>
                  <a:cubicBezTo>
                    <a:pt x="0" y="17"/>
                    <a:pt x="6" y="22"/>
                    <a:pt x="7" y="26"/>
                  </a:cubicBezTo>
                  <a:cubicBezTo>
                    <a:pt x="7" y="27"/>
                    <a:pt x="8" y="27"/>
                    <a:pt x="8" y="28"/>
                  </a:cubicBezTo>
                  <a:cubicBezTo>
                    <a:pt x="9" y="22"/>
                    <a:pt x="12" y="20"/>
                    <a:pt x="12" y="20"/>
                  </a:cubicBezTo>
                  <a:cubicBezTo>
                    <a:pt x="12" y="20"/>
                    <a:pt x="10" y="23"/>
                    <a:pt x="9" y="29"/>
                  </a:cubicBezTo>
                  <a:cubicBezTo>
                    <a:pt x="8" y="32"/>
                    <a:pt x="9" y="35"/>
                    <a:pt x="12" y="38"/>
                  </a:cubicBezTo>
                  <a:cubicBezTo>
                    <a:pt x="14" y="41"/>
                    <a:pt x="18" y="43"/>
                    <a:pt x="22" y="46"/>
                  </a:cubicBezTo>
                  <a:cubicBezTo>
                    <a:pt x="24" y="47"/>
                    <a:pt x="26" y="48"/>
                    <a:pt x="27" y="48"/>
                  </a:cubicBezTo>
                  <a:cubicBezTo>
                    <a:pt x="28" y="48"/>
                    <a:pt x="29" y="46"/>
                    <a:pt x="30" y="44"/>
                  </a:cubicBezTo>
                  <a:cubicBezTo>
                    <a:pt x="31" y="42"/>
                    <a:pt x="31" y="40"/>
                    <a:pt x="33" y="3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1370" y="3251"/>
              <a:ext cx="70" cy="47"/>
            </a:xfrm>
            <a:custGeom>
              <a:gdLst>
                <a:gd fmla="*/ 16 w 21" name="T0"/>
                <a:gd fmla="*/ 12 h 14" name="T1"/>
                <a:gd fmla="*/ 16 w 21" name="T2"/>
                <a:gd fmla="*/ 12 h 14" name="T3"/>
                <a:gd fmla="*/ 19 w 21" name="T4"/>
                <a:gd fmla="*/ 12 h 14" name="T5"/>
                <a:gd fmla="*/ 16 w 21" name="T6"/>
                <a:gd fmla="*/ 3 h 14" name="T7"/>
                <a:gd fmla="*/ 4 w 21" name="T8"/>
                <a:gd fmla="*/ 0 h 14" name="T9"/>
                <a:gd fmla="*/ 3 w 21" name="T10"/>
                <a:gd fmla="*/ 3 h 14" name="T11"/>
                <a:gd fmla="*/ 1 w 21" name="T12"/>
                <a:gd fmla="*/ 9 h 14" name="T13"/>
                <a:gd fmla="*/ 2 w 21" name="T14"/>
                <a:gd fmla="*/ 13 h 14" name="T15"/>
                <a:gd fmla="*/ 8 w 21" name="T16"/>
                <a:gd fmla="*/ 11 h 14" name="T17"/>
                <a:gd fmla="*/ 14 w 21" name="T18"/>
                <a:gd fmla="*/ 9 h 14" name="T19"/>
                <a:gd fmla="*/ 16 w 21" name="T20"/>
                <a:gd fmla="*/ 12 h 1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4" w="21">
                  <a:moveTo>
                    <a:pt x="16" y="12"/>
                  </a:move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2"/>
                    <a:pt x="19" y="12"/>
                  </a:cubicBezTo>
                  <a:cubicBezTo>
                    <a:pt x="21" y="11"/>
                    <a:pt x="20" y="5"/>
                    <a:pt x="16" y="3"/>
                  </a:cubicBezTo>
                  <a:cubicBezTo>
                    <a:pt x="12" y="1"/>
                    <a:pt x="7" y="2"/>
                    <a:pt x="4" y="0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5"/>
                    <a:pt x="2" y="7"/>
                    <a:pt x="1" y="9"/>
                  </a:cubicBezTo>
                  <a:cubicBezTo>
                    <a:pt x="1" y="11"/>
                    <a:pt x="0" y="13"/>
                    <a:pt x="2" y="13"/>
                  </a:cubicBezTo>
                  <a:cubicBezTo>
                    <a:pt x="5" y="14"/>
                    <a:pt x="6" y="12"/>
                    <a:pt x="8" y="11"/>
                  </a:cubicBezTo>
                  <a:cubicBezTo>
                    <a:pt x="10" y="9"/>
                    <a:pt x="11" y="9"/>
                    <a:pt x="14" y="9"/>
                  </a:cubicBezTo>
                  <a:cubicBezTo>
                    <a:pt x="16" y="9"/>
                    <a:pt x="16" y="12"/>
                    <a:pt x="16" y="1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424" y="3681"/>
              <a:ext cx="104" cy="131"/>
            </a:xfrm>
            <a:custGeom>
              <a:gdLst>
                <a:gd fmla="*/ 3 w 31" name="T0"/>
                <a:gd fmla="*/ 25 h 39" name="T1"/>
                <a:gd fmla="*/ 4 w 31" name="T2"/>
                <a:gd fmla="*/ 34 h 39" name="T3"/>
                <a:gd fmla="*/ 15 w 31" name="T4"/>
                <a:gd fmla="*/ 33 h 39" name="T5"/>
                <a:gd fmla="*/ 19 w 31" name="T6"/>
                <a:gd fmla="*/ 25 h 39" name="T7"/>
                <a:gd fmla="*/ 26 w 31" name="T8"/>
                <a:gd fmla="*/ 17 h 39" name="T9"/>
                <a:gd fmla="*/ 21 w 31" name="T10"/>
                <a:gd fmla="*/ 8 h 39" name="T11"/>
                <a:gd fmla="*/ 16 w 31" name="T12"/>
                <a:gd fmla="*/ 8 h 39" name="T13"/>
                <a:gd fmla="*/ 12 w 31" name="T14"/>
                <a:gd fmla="*/ 5 h 39" name="T15"/>
                <a:gd fmla="*/ 8 w 31" name="T16"/>
                <a:gd fmla="*/ 0 h 39" name="T17"/>
                <a:gd fmla="*/ 3 w 31" name="T18"/>
                <a:gd fmla="*/ 3 h 39" name="T19"/>
                <a:gd fmla="*/ 1 w 31" name="T20"/>
                <a:gd fmla="*/ 4 h 39" name="T21"/>
                <a:gd fmla="*/ 1 w 31" name="T22"/>
                <a:gd fmla="*/ 8 h 39" name="T23"/>
                <a:gd fmla="*/ 12 w 31" name="T24"/>
                <a:gd fmla="*/ 15 h 39" name="T25"/>
                <a:gd fmla="*/ 9 w 31" name="T26"/>
                <a:gd fmla="*/ 28 h 39" name="T27"/>
                <a:gd fmla="*/ 5 w 31" name="T28"/>
                <a:gd fmla="*/ 25 h 39" name="T29"/>
                <a:gd fmla="*/ 3 w 31" name="T30"/>
                <a:gd fmla="*/ 25 h 39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9" w="31">
                  <a:moveTo>
                    <a:pt x="3" y="25"/>
                  </a:moveTo>
                  <a:cubicBezTo>
                    <a:pt x="1" y="26"/>
                    <a:pt x="2" y="31"/>
                    <a:pt x="4" y="34"/>
                  </a:cubicBezTo>
                  <a:cubicBezTo>
                    <a:pt x="6" y="38"/>
                    <a:pt x="13" y="39"/>
                    <a:pt x="15" y="33"/>
                  </a:cubicBezTo>
                  <a:cubicBezTo>
                    <a:pt x="16" y="31"/>
                    <a:pt x="17" y="28"/>
                    <a:pt x="19" y="25"/>
                  </a:cubicBezTo>
                  <a:cubicBezTo>
                    <a:pt x="21" y="22"/>
                    <a:pt x="24" y="20"/>
                    <a:pt x="26" y="17"/>
                  </a:cubicBezTo>
                  <a:cubicBezTo>
                    <a:pt x="31" y="12"/>
                    <a:pt x="27" y="5"/>
                    <a:pt x="21" y="8"/>
                  </a:cubicBezTo>
                  <a:cubicBezTo>
                    <a:pt x="19" y="8"/>
                    <a:pt x="18" y="9"/>
                    <a:pt x="16" y="8"/>
                  </a:cubicBezTo>
                  <a:cubicBezTo>
                    <a:pt x="14" y="8"/>
                    <a:pt x="13" y="6"/>
                    <a:pt x="12" y="5"/>
                  </a:cubicBezTo>
                  <a:cubicBezTo>
                    <a:pt x="11" y="3"/>
                    <a:pt x="10" y="1"/>
                    <a:pt x="8" y="0"/>
                  </a:cubicBezTo>
                  <a:cubicBezTo>
                    <a:pt x="6" y="1"/>
                    <a:pt x="5" y="2"/>
                    <a:pt x="3" y="3"/>
                  </a:cubicBezTo>
                  <a:cubicBezTo>
                    <a:pt x="2" y="3"/>
                    <a:pt x="2" y="4"/>
                    <a:pt x="1" y="4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1"/>
                    <a:pt x="7" y="11"/>
                    <a:pt x="12" y="15"/>
                  </a:cubicBezTo>
                  <a:cubicBezTo>
                    <a:pt x="16" y="20"/>
                    <a:pt x="14" y="28"/>
                    <a:pt x="9" y="28"/>
                  </a:cubicBezTo>
                  <a:cubicBezTo>
                    <a:pt x="7" y="27"/>
                    <a:pt x="5" y="26"/>
                    <a:pt x="5" y="25"/>
                  </a:cubicBezTo>
                  <a:cubicBezTo>
                    <a:pt x="4" y="25"/>
                    <a:pt x="4" y="25"/>
                    <a:pt x="3" y="25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398" y="3715"/>
              <a:ext cx="70" cy="53"/>
            </a:xfrm>
            <a:custGeom>
              <a:gdLst>
                <a:gd fmla="*/ 14 w 21" name="T0"/>
                <a:gd fmla="*/ 16 h 16" name="T1"/>
                <a:gd fmla="*/ 14 w 21" name="T2"/>
                <a:gd fmla="*/ 16 h 16" name="T3"/>
                <a:gd fmla="*/ 17 w 21" name="T4"/>
                <a:gd fmla="*/ 16 h 16" name="T5"/>
                <a:gd fmla="*/ 18 w 21" name="T6"/>
                <a:gd fmla="*/ 7 h 16" name="T7"/>
                <a:gd fmla="*/ 8 w 21" name="T8"/>
                <a:gd fmla="*/ 0 h 16" name="T9"/>
                <a:gd fmla="*/ 6 w 21" name="T10"/>
                <a:gd fmla="*/ 3 h 16" name="T11"/>
                <a:gd fmla="*/ 2 w 21" name="T12"/>
                <a:gd fmla="*/ 7 h 16" name="T13"/>
                <a:gd fmla="*/ 2 w 21" name="T14"/>
                <a:gd fmla="*/ 11 h 16" name="T15"/>
                <a:gd fmla="*/ 7 w 21" name="T16"/>
                <a:gd fmla="*/ 11 h 16" name="T17"/>
                <a:gd fmla="*/ 14 w 21" name="T18"/>
                <a:gd fmla="*/ 12 h 16" name="T19"/>
                <a:gd fmla="*/ 14 w 21" name="T20"/>
                <a:gd fmla="*/ 16 h 1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6" w="21">
                  <a:moveTo>
                    <a:pt x="14" y="16"/>
                  </a:moveTo>
                  <a:cubicBezTo>
                    <a:pt x="14" y="16"/>
                    <a:pt x="14" y="16"/>
                    <a:pt x="14" y="16"/>
                  </a:cubicBezTo>
                  <a:cubicBezTo>
                    <a:pt x="15" y="16"/>
                    <a:pt x="16" y="16"/>
                    <a:pt x="17" y="16"/>
                  </a:cubicBezTo>
                  <a:cubicBezTo>
                    <a:pt x="20" y="16"/>
                    <a:pt x="21" y="10"/>
                    <a:pt x="18" y="7"/>
                  </a:cubicBezTo>
                  <a:cubicBezTo>
                    <a:pt x="15" y="4"/>
                    <a:pt x="10" y="3"/>
                    <a:pt x="8" y="0"/>
                  </a:cubicBezTo>
                  <a:cubicBezTo>
                    <a:pt x="8" y="1"/>
                    <a:pt x="7" y="2"/>
                    <a:pt x="6" y="3"/>
                  </a:cubicBezTo>
                  <a:cubicBezTo>
                    <a:pt x="5" y="4"/>
                    <a:pt x="3" y="5"/>
                    <a:pt x="2" y="7"/>
                  </a:cubicBezTo>
                  <a:cubicBezTo>
                    <a:pt x="1" y="9"/>
                    <a:pt x="0" y="10"/>
                    <a:pt x="2" y="11"/>
                  </a:cubicBezTo>
                  <a:cubicBezTo>
                    <a:pt x="3" y="13"/>
                    <a:pt x="5" y="12"/>
                    <a:pt x="7" y="11"/>
                  </a:cubicBezTo>
                  <a:cubicBezTo>
                    <a:pt x="10" y="11"/>
                    <a:pt x="12" y="11"/>
                    <a:pt x="14" y="12"/>
                  </a:cubicBezTo>
                  <a:cubicBezTo>
                    <a:pt x="16" y="13"/>
                    <a:pt x="14" y="15"/>
                    <a:pt x="14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240" y="3456"/>
              <a:ext cx="64" cy="50"/>
            </a:xfrm>
            <a:custGeom>
              <a:gdLst>
                <a:gd fmla="*/ 17 w 19" name="T0"/>
                <a:gd fmla="*/ 10 h 15" name="T1"/>
                <a:gd fmla="*/ 16 w 19" name="T2"/>
                <a:gd fmla="*/ 8 h 15" name="T3"/>
                <a:gd fmla="*/ 16 w 19" name="T4"/>
                <a:gd fmla="*/ 5 h 15" name="T5"/>
                <a:gd fmla="*/ 18 w 19" name="T6"/>
                <a:gd fmla="*/ 3 h 15" name="T7"/>
                <a:gd fmla="*/ 16 w 19" name="T8"/>
                <a:gd fmla="*/ 1 h 15" name="T9"/>
                <a:gd fmla="*/ 15 w 19" name="T10"/>
                <a:gd fmla="*/ 0 h 15" name="T11"/>
                <a:gd fmla="*/ 13 w 19" name="T12"/>
                <a:gd fmla="*/ 1 h 15" name="T13"/>
                <a:gd fmla="*/ 12 w 19" name="T14"/>
                <a:gd fmla="*/ 7 h 15" name="T15"/>
                <a:gd fmla="*/ 5 w 19" name="T16"/>
                <a:gd fmla="*/ 8 h 15" name="T17"/>
                <a:gd fmla="*/ 6 w 19" name="T18"/>
                <a:gd fmla="*/ 5 h 15" name="T19"/>
                <a:gd fmla="*/ 5 w 19" name="T20"/>
                <a:gd fmla="*/ 5 h 15" name="T21"/>
                <a:gd fmla="*/ 1 w 19" name="T22"/>
                <a:gd fmla="*/ 7 h 15" name="T23"/>
                <a:gd fmla="*/ 4 w 19" name="T24"/>
                <a:gd fmla="*/ 12 h 15" name="T25"/>
                <a:gd fmla="*/ 9 w 19" name="T26"/>
                <a:gd fmla="*/ 12 h 15" name="T27"/>
                <a:gd fmla="*/ 13 w 19" name="T28"/>
                <a:gd fmla="*/ 14 h 15" name="T29"/>
                <a:gd fmla="*/ 17 w 19" name="T30"/>
                <a:gd fmla="*/ 10 h 1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5" w="19">
                  <a:moveTo>
                    <a:pt x="17" y="10"/>
                  </a:moveTo>
                  <a:cubicBezTo>
                    <a:pt x="16" y="9"/>
                    <a:pt x="16" y="8"/>
                    <a:pt x="16" y="8"/>
                  </a:cubicBezTo>
                  <a:cubicBezTo>
                    <a:pt x="15" y="7"/>
                    <a:pt x="16" y="6"/>
                    <a:pt x="16" y="5"/>
                  </a:cubicBezTo>
                  <a:cubicBezTo>
                    <a:pt x="17" y="4"/>
                    <a:pt x="18" y="3"/>
                    <a:pt x="18" y="3"/>
                  </a:cubicBezTo>
                  <a:cubicBezTo>
                    <a:pt x="17" y="2"/>
                    <a:pt x="16" y="1"/>
                    <a:pt x="16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4" y="0"/>
                    <a:pt x="13" y="1"/>
                  </a:cubicBezTo>
                  <a:cubicBezTo>
                    <a:pt x="12" y="2"/>
                    <a:pt x="13" y="4"/>
                    <a:pt x="12" y="7"/>
                  </a:cubicBezTo>
                  <a:cubicBezTo>
                    <a:pt x="10" y="10"/>
                    <a:pt x="6" y="10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6" y="5"/>
                    <a:pt x="6" y="5"/>
                    <a:pt x="5" y="5"/>
                  </a:cubicBezTo>
                  <a:cubicBezTo>
                    <a:pt x="4" y="4"/>
                    <a:pt x="3" y="5"/>
                    <a:pt x="1" y="7"/>
                  </a:cubicBezTo>
                  <a:cubicBezTo>
                    <a:pt x="0" y="9"/>
                    <a:pt x="1" y="12"/>
                    <a:pt x="4" y="12"/>
                  </a:cubicBezTo>
                  <a:cubicBezTo>
                    <a:pt x="5" y="12"/>
                    <a:pt x="7" y="12"/>
                    <a:pt x="9" y="12"/>
                  </a:cubicBezTo>
                  <a:cubicBezTo>
                    <a:pt x="10" y="12"/>
                    <a:pt x="12" y="13"/>
                    <a:pt x="13" y="14"/>
                  </a:cubicBezTo>
                  <a:cubicBezTo>
                    <a:pt x="17" y="15"/>
                    <a:pt x="19" y="12"/>
                    <a:pt x="17" y="1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4"/>
            <p:cNvSpPr/>
            <p:nvPr/>
          </p:nvSpPr>
          <p:spPr bwMode="auto">
            <a:xfrm>
              <a:off x="257" y="3452"/>
              <a:ext cx="23" cy="34"/>
            </a:xfrm>
            <a:custGeom>
              <a:gdLst>
                <a:gd fmla="*/ 6 w 7" name="T0"/>
                <a:gd fmla="*/ 7 h 10" name="T1"/>
                <a:gd fmla="*/ 7 w 7" name="T2"/>
                <a:gd fmla="*/ 2 h 10" name="T3"/>
                <a:gd fmla="*/ 5 w 7" name="T4"/>
                <a:gd fmla="*/ 1 h 10" name="T5"/>
                <a:gd fmla="*/ 3 w 7" name="T6"/>
                <a:gd fmla="*/ 0 h 10" name="T7"/>
                <a:gd fmla="*/ 0 w 7" name="T8"/>
                <a:gd fmla="*/ 1 h 10" name="T9"/>
                <a:gd fmla="*/ 1 w 7" name="T10"/>
                <a:gd fmla="*/ 3 h 10" name="T11"/>
                <a:gd fmla="*/ 3 w 7" name="T12"/>
                <a:gd fmla="*/ 6 h 10" name="T13"/>
                <a:gd fmla="*/ 1 w 7" name="T14"/>
                <a:gd fmla="*/ 7 h 10" name="T15"/>
                <a:gd fmla="*/ 1 w 7" name="T16"/>
                <a:gd fmla="*/ 7 h 10" name="T17"/>
                <a:gd fmla="*/ 1 w 7" name="T18"/>
                <a:gd fmla="*/ 9 h 10" name="T19"/>
                <a:gd fmla="*/ 6 w 7" name="T20"/>
                <a:gd fmla="*/ 7 h 1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" w="7">
                  <a:moveTo>
                    <a:pt x="6" y="7"/>
                  </a:moveTo>
                  <a:cubicBezTo>
                    <a:pt x="6" y="6"/>
                    <a:pt x="6" y="3"/>
                    <a:pt x="7" y="2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2"/>
                    <a:pt x="1" y="2"/>
                    <a:pt x="1" y="3"/>
                  </a:cubicBezTo>
                  <a:cubicBezTo>
                    <a:pt x="2" y="4"/>
                    <a:pt x="3" y="5"/>
                    <a:pt x="3" y="6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8"/>
                    <a:pt x="1" y="9"/>
                  </a:cubicBezTo>
                  <a:cubicBezTo>
                    <a:pt x="2" y="10"/>
                    <a:pt x="5" y="9"/>
                    <a:pt x="6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5"/>
            <p:cNvSpPr/>
            <p:nvPr/>
          </p:nvSpPr>
          <p:spPr bwMode="auto">
            <a:xfrm>
              <a:off x="1769" y="3879"/>
              <a:ext cx="64" cy="84"/>
            </a:xfrm>
            <a:custGeom>
              <a:gdLst>
                <a:gd fmla="*/ 2 w 19" name="T0"/>
                <a:gd fmla="*/ 6 h 25" name="T1"/>
                <a:gd fmla="*/ 3 w 19" name="T2"/>
                <a:gd fmla="*/ 12 h 25" name="T3"/>
                <a:gd fmla="*/ 1 w 19" name="T4"/>
                <a:gd fmla="*/ 18 h 25" name="T5"/>
                <a:gd fmla="*/ 7 w 19" name="T6"/>
                <a:gd fmla="*/ 21 h 25" name="T7"/>
                <a:gd fmla="*/ 10 w 19" name="T8"/>
                <a:gd fmla="*/ 19 h 25" name="T9"/>
                <a:gd fmla="*/ 13 w 19" name="T10"/>
                <a:gd fmla="*/ 20 h 25" name="T11"/>
                <a:gd fmla="*/ 16 w 19" name="T12"/>
                <a:gd fmla="*/ 21 h 25" name="T13"/>
                <a:gd fmla="*/ 18 w 19" name="T14"/>
                <a:gd fmla="*/ 18 h 25" name="T15"/>
                <a:gd fmla="*/ 19 w 19" name="T16"/>
                <a:gd fmla="*/ 17 h 25" name="T17"/>
                <a:gd fmla="*/ 18 w 19" name="T18"/>
                <a:gd fmla="*/ 15 h 25" name="T19"/>
                <a:gd fmla="*/ 10 w 19" name="T20"/>
                <a:gd fmla="*/ 14 h 25" name="T21"/>
                <a:gd fmla="*/ 7 w 19" name="T22"/>
                <a:gd fmla="*/ 7 h 25" name="T23"/>
                <a:gd fmla="*/ 10 w 19" name="T24"/>
                <a:gd fmla="*/ 7 h 25" name="T25"/>
                <a:gd fmla="*/ 11 w 19" name="T26"/>
                <a:gd fmla="*/ 6 h 25" name="T27"/>
                <a:gd fmla="*/ 8 w 19" name="T28"/>
                <a:gd fmla="*/ 2 h 25" name="T29"/>
                <a:gd fmla="*/ 2 w 19" name="T30"/>
                <a:gd fmla="*/ 6 h 2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5" w="19">
                  <a:moveTo>
                    <a:pt x="2" y="6"/>
                  </a:moveTo>
                  <a:cubicBezTo>
                    <a:pt x="2" y="7"/>
                    <a:pt x="3" y="9"/>
                    <a:pt x="3" y="12"/>
                  </a:cubicBezTo>
                  <a:cubicBezTo>
                    <a:pt x="2" y="14"/>
                    <a:pt x="2" y="16"/>
                    <a:pt x="1" y="18"/>
                  </a:cubicBezTo>
                  <a:cubicBezTo>
                    <a:pt x="0" y="22"/>
                    <a:pt x="5" y="25"/>
                    <a:pt x="7" y="21"/>
                  </a:cubicBezTo>
                  <a:cubicBezTo>
                    <a:pt x="8" y="20"/>
                    <a:pt x="8" y="20"/>
                    <a:pt x="10" y="19"/>
                  </a:cubicBezTo>
                  <a:cubicBezTo>
                    <a:pt x="11" y="19"/>
                    <a:pt x="12" y="20"/>
                    <a:pt x="13" y="20"/>
                  </a:cubicBezTo>
                  <a:cubicBezTo>
                    <a:pt x="14" y="21"/>
                    <a:pt x="15" y="22"/>
                    <a:pt x="16" y="21"/>
                  </a:cubicBezTo>
                  <a:cubicBezTo>
                    <a:pt x="17" y="21"/>
                    <a:pt x="18" y="19"/>
                    <a:pt x="18" y="18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7"/>
                    <a:pt x="19" y="16"/>
                    <a:pt x="18" y="15"/>
                  </a:cubicBezTo>
                  <a:cubicBezTo>
                    <a:pt x="16" y="13"/>
                    <a:pt x="13" y="15"/>
                    <a:pt x="10" y="14"/>
                  </a:cubicBezTo>
                  <a:cubicBezTo>
                    <a:pt x="6" y="13"/>
                    <a:pt x="4" y="8"/>
                    <a:pt x="7" y="7"/>
                  </a:cubicBezTo>
                  <a:cubicBezTo>
                    <a:pt x="9" y="6"/>
                    <a:pt x="10" y="6"/>
                    <a:pt x="10" y="7"/>
                  </a:cubicBezTo>
                  <a:cubicBezTo>
                    <a:pt x="11" y="7"/>
                    <a:pt x="11" y="6"/>
                    <a:pt x="11" y="6"/>
                  </a:cubicBezTo>
                  <a:cubicBezTo>
                    <a:pt x="12" y="5"/>
                    <a:pt x="10" y="3"/>
                    <a:pt x="8" y="2"/>
                  </a:cubicBezTo>
                  <a:cubicBezTo>
                    <a:pt x="5" y="0"/>
                    <a:pt x="1" y="2"/>
                    <a:pt x="2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16"/>
            <p:cNvSpPr/>
            <p:nvPr/>
          </p:nvSpPr>
          <p:spPr bwMode="auto">
            <a:xfrm>
              <a:off x="1789" y="3933"/>
              <a:ext cx="80" cy="51"/>
            </a:xfrm>
            <a:custGeom>
              <a:gdLst>
                <a:gd fmla="*/ 11 w 24" name="T0"/>
                <a:gd fmla="*/ 6 h 15" name="T1"/>
                <a:gd fmla="*/ 6 w 24" name="T2"/>
                <a:gd fmla="*/ 5 h 15" name="T3"/>
                <a:gd fmla="*/ 2 w 24" name="T4"/>
                <a:gd fmla="*/ 6 h 15" name="T5"/>
                <a:gd fmla="*/ 0 w 24" name="T6"/>
                <a:gd fmla="*/ 8 h 15" name="T7"/>
                <a:gd fmla="*/ 0 w 24" name="T8"/>
                <a:gd fmla="*/ 8 h 15" name="T9"/>
                <a:gd fmla="*/ 0 w 24" name="T10"/>
                <a:gd fmla="*/ 8 h 15" name="T11"/>
                <a:gd fmla="*/ 6 w 24" name="T12"/>
                <a:gd fmla="*/ 11 h 15" name="T13"/>
                <a:gd fmla="*/ 15 w 24" name="T14"/>
                <a:gd fmla="*/ 14 h 15" name="T15"/>
                <a:gd fmla="*/ 23 w 24" name="T16"/>
                <a:gd fmla="*/ 8 h 15" name="T17"/>
                <a:gd fmla="*/ 21 w 24" name="T18"/>
                <a:gd fmla="*/ 3 h 15" name="T19"/>
                <a:gd fmla="*/ 17 w 24" name="T20"/>
                <a:gd fmla="*/ 0 h 15" name="T21"/>
                <a:gd fmla="*/ 11 w 24" name="T22"/>
                <a:gd fmla="*/ 6 h 1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5" w="24">
                  <a:moveTo>
                    <a:pt x="11" y="6"/>
                  </a:moveTo>
                  <a:cubicBezTo>
                    <a:pt x="9" y="7"/>
                    <a:pt x="7" y="6"/>
                    <a:pt x="6" y="5"/>
                  </a:cubicBezTo>
                  <a:cubicBezTo>
                    <a:pt x="4" y="4"/>
                    <a:pt x="3" y="5"/>
                    <a:pt x="2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9"/>
                    <a:pt x="4" y="9"/>
                    <a:pt x="6" y="11"/>
                  </a:cubicBezTo>
                  <a:cubicBezTo>
                    <a:pt x="8" y="13"/>
                    <a:pt x="11" y="15"/>
                    <a:pt x="15" y="14"/>
                  </a:cubicBezTo>
                  <a:cubicBezTo>
                    <a:pt x="18" y="14"/>
                    <a:pt x="22" y="12"/>
                    <a:pt x="23" y="8"/>
                  </a:cubicBezTo>
                  <a:cubicBezTo>
                    <a:pt x="24" y="6"/>
                    <a:pt x="23" y="4"/>
                    <a:pt x="21" y="3"/>
                  </a:cubicBezTo>
                  <a:cubicBezTo>
                    <a:pt x="20" y="2"/>
                    <a:pt x="18" y="1"/>
                    <a:pt x="17" y="0"/>
                  </a:cubicBezTo>
                  <a:cubicBezTo>
                    <a:pt x="16" y="0"/>
                    <a:pt x="13" y="1"/>
                    <a:pt x="11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17"/>
            <p:cNvSpPr/>
            <p:nvPr/>
          </p:nvSpPr>
          <p:spPr bwMode="auto">
            <a:xfrm>
              <a:off x="1789" y="3896"/>
              <a:ext cx="44" cy="30"/>
            </a:xfrm>
            <a:custGeom>
              <a:gdLst>
                <a:gd fmla="*/ 4 w 13" name="T0"/>
                <a:gd fmla="*/ 8 h 9" name="T1"/>
                <a:gd fmla="*/ 12 w 13" name="T2"/>
                <a:gd fmla="*/ 9 h 9" name="T3"/>
                <a:gd fmla="*/ 12 w 13" name="T4"/>
                <a:gd fmla="*/ 6 h 9" name="T5"/>
                <a:gd fmla="*/ 13 w 13" name="T6"/>
                <a:gd fmla="*/ 3 h 9" name="T7"/>
                <a:gd fmla="*/ 12 w 13" name="T8"/>
                <a:gd fmla="*/ 0 h 9" name="T9"/>
                <a:gd fmla="*/ 9 w 13" name="T10"/>
                <a:gd fmla="*/ 2 h 9" name="T11"/>
                <a:gd fmla="*/ 5 w 13" name="T12"/>
                <a:gd fmla="*/ 4 h 9" name="T13"/>
                <a:gd fmla="*/ 3 w 13" name="T14"/>
                <a:gd fmla="*/ 2 h 9" name="T15"/>
                <a:gd fmla="*/ 3 w 13" name="T16"/>
                <a:gd fmla="*/ 2 h 9" name="T17"/>
                <a:gd fmla="*/ 1 w 13" name="T18"/>
                <a:gd fmla="*/ 2 h 9" name="T19"/>
                <a:gd fmla="*/ 4 w 13" name="T20"/>
                <a:gd fmla="*/ 8 h 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9" w="13">
                  <a:moveTo>
                    <a:pt x="4" y="8"/>
                  </a:moveTo>
                  <a:cubicBezTo>
                    <a:pt x="6" y="9"/>
                    <a:pt x="10" y="7"/>
                    <a:pt x="12" y="9"/>
                  </a:cubicBezTo>
                  <a:cubicBezTo>
                    <a:pt x="12" y="8"/>
                    <a:pt x="12" y="7"/>
                    <a:pt x="12" y="6"/>
                  </a:cubicBezTo>
                  <a:cubicBezTo>
                    <a:pt x="12" y="5"/>
                    <a:pt x="13" y="4"/>
                    <a:pt x="13" y="3"/>
                  </a:cubicBezTo>
                  <a:cubicBezTo>
                    <a:pt x="13" y="1"/>
                    <a:pt x="13" y="0"/>
                    <a:pt x="12" y="0"/>
                  </a:cubicBezTo>
                  <a:cubicBezTo>
                    <a:pt x="10" y="0"/>
                    <a:pt x="10" y="1"/>
                    <a:pt x="9" y="2"/>
                  </a:cubicBezTo>
                  <a:cubicBezTo>
                    <a:pt x="7" y="3"/>
                    <a:pt x="6" y="4"/>
                    <a:pt x="5" y="4"/>
                  </a:cubicBezTo>
                  <a:cubicBezTo>
                    <a:pt x="3" y="4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3"/>
                    <a:pt x="2" y="7"/>
                    <a:pt x="4" y="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8"/>
            <p:cNvSpPr/>
            <p:nvPr/>
          </p:nvSpPr>
          <p:spPr bwMode="auto">
            <a:xfrm>
              <a:off x="1011" y="3002"/>
              <a:ext cx="107" cy="111"/>
            </a:xfrm>
            <a:custGeom>
              <a:gdLst>
                <a:gd fmla="*/ 27 w 32" name="T0"/>
                <a:gd fmla="*/ 2 h 33" name="T1"/>
                <a:gd fmla="*/ 21 w 32" name="T2"/>
                <a:gd fmla="*/ 0 h 33" name="T3"/>
                <a:gd fmla="*/ 22 w 32" name="T4"/>
                <a:gd fmla="*/ 1 h 33" name="T5"/>
                <a:gd fmla="*/ 19 w 32" name="T6"/>
                <a:gd fmla="*/ 1 h 33" name="T7"/>
                <a:gd fmla="*/ 15 w 32" name="T8"/>
                <a:gd fmla="*/ 1 h 33" name="T9"/>
                <a:gd fmla="*/ 16 w 32" name="T10"/>
                <a:gd fmla="*/ 1 h 33" name="T11"/>
                <a:gd fmla="*/ 13 w 32" name="T12"/>
                <a:gd fmla="*/ 1 h 33" name="T13"/>
                <a:gd fmla="*/ 10 w 32" name="T14"/>
                <a:gd fmla="*/ 1 h 33" name="T15"/>
                <a:gd fmla="*/ 11 w 32" name="T16"/>
                <a:gd fmla="*/ 2 h 33" name="T17"/>
                <a:gd fmla="*/ 4 w 32" name="T18"/>
                <a:gd fmla="*/ 1 h 33" name="T19"/>
                <a:gd fmla="*/ 4 w 32" name="T20"/>
                <a:gd fmla="*/ 8 h 33" name="T21"/>
                <a:gd fmla="*/ 3 w 32" name="T22"/>
                <a:gd fmla="*/ 8 h 33" name="T23"/>
                <a:gd fmla="*/ 3 w 32" name="T24"/>
                <a:gd fmla="*/ 11 h 33" name="T25"/>
                <a:gd fmla="*/ 3 w 32" name="T26"/>
                <a:gd fmla="*/ 13 h 33" name="T27"/>
                <a:gd fmla="*/ 1 w 32" name="T28"/>
                <a:gd fmla="*/ 13 h 33" name="T29"/>
                <a:gd fmla="*/ 1 w 32" name="T30"/>
                <a:gd fmla="*/ 16 h 33" name="T31"/>
                <a:gd fmla="*/ 0 w 32" name="T32"/>
                <a:gd fmla="*/ 21 h 33" name="T33"/>
                <a:gd fmla="*/ 1 w 32" name="T34"/>
                <a:gd fmla="*/ 23 h 33" name="T35"/>
                <a:gd fmla="*/ 2 w 32" name="T36"/>
                <a:gd fmla="*/ 25 h 33" name="T37"/>
                <a:gd fmla="*/ 1 w 32" name="T38"/>
                <a:gd fmla="*/ 25 h 33" name="T39"/>
                <a:gd fmla="*/ 9 w 32" name="T40"/>
                <a:gd fmla="*/ 29 h 33" name="T41"/>
                <a:gd fmla="*/ 7 w 32" name="T42"/>
                <a:gd fmla="*/ 29 h 33" name="T43"/>
                <a:gd fmla="*/ 21 w 32" name="T44"/>
                <a:gd fmla="*/ 27 h 33" name="T45"/>
                <a:gd fmla="*/ 15 w 32" name="T46"/>
                <a:gd fmla="*/ 14 h 33" name="T47"/>
                <a:gd fmla="*/ 25 w 32" name="T48"/>
                <a:gd fmla="*/ 23 h 33" name="T49"/>
                <a:gd fmla="*/ 31 w 32" name="T50"/>
                <a:gd fmla="*/ 18 h 33" name="T51"/>
                <a:gd fmla="*/ 31 w 32" name="T52"/>
                <a:gd fmla="*/ 8 h 33" name="T53"/>
                <a:gd fmla="*/ 30 w 32" name="T54"/>
                <a:gd fmla="*/ 11 h 33" name="T55"/>
                <a:gd fmla="*/ 30 w 32" name="T56"/>
                <a:gd fmla="*/ 4 h 33" name="T57"/>
                <a:gd fmla="*/ 29 w 32" name="T58"/>
                <a:gd fmla="*/ 2 h 33" name="T59"/>
                <a:gd fmla="*/ 28 w 32" name="T60"/>
                <a:gd fmla="*/ 3 h 33" name="T61"/>
                <a:gd fmla="*/ 27 w 32" name="T62"/>
                <a:gd fmla="*/ 2 h 33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33" w="32">
                  <a:moveTo>
                    <a:pt x="27" y="2"/>
                  </a:moveTo>
                  <a:cubicBezTo>
                    <a:pt x="25" y="1"/>
                    <a:pt x="23" y="1"/>
                    <a:pt x="21" y="0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0" y="1"/>
                    <a:pt x="20" y="1"/>
                    <a:pt x="19" y="1"/>
                  </a:cubicBezTo>
                  <a:cubicBezTo>
                    <a:pt x="18" y="1"/>
                    <a:pt x="17" y="1"/>
                    <a:pt x="15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5" y="1"/>
                    <a:pt x="14" y="1"/>
                    <a:pt x="13" y="1"/>
                  </a:cubicBezTo>
                  <a:cubicBezTo>
                    <a:pt x="12" y="1"/>
                    <a:pt x="12" y="1"/>
                    <a:pt x="10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9" y="1"/>
                    <a:pt x="6" y="0"/>
                    <a:pt x="4" y="1"/>
                  </a:cubicBezTo>
                  <a:cubicBezTo>
                    <a:pt x="3" y="3"/>
                    <a:pt x="3" y="6"/>
                    <a:pt x="4" y="8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3" y="9"/>
                    <a:pt x="3" y="10"/>
                    <a:pt x="3" y="11"/>
                  </a:cubicBezTo>
                  <a:cubicBezTo>
                    <a:pt x="3" y="11"/>
                    <a:pt x="3" y="12"/>
                    <a:pt x="3" y="13"/>
                  </a:cubicBezTo>
                  <a:cubicBezTo>
                    <a:pt x="2" y="13"/>
                    <a:pt x="2" y="13"/>
                    <a:pt x="1" y="13"/>
                  </a:cubicBezTo>
                  <a:cubicBezTo>
                    <a:pt x="1" y="14"/>
                    <a:pt x="2" y="15"/>
                    <a:pt x="1" y="16"/>
                  </a:cubicBezTo>
                  <a:cubicBezTo>
                    <a:pt x="0" y="18"/>
                    <a:pt x="0" y="20"/>
                    <a:pt x="0" y="21"/>
                  </a:cubicBezTo>
                  <a:cubicBezTo>
                    <a:pt x="0" y="22"/>
                    <a:pt x="0" y="23"/>
                    <a:pt x="1" y="23"/>
                  </a:cubicBezTo>
                  <a:cubicBezTo>
                    <a:pt x="1" y="24"/>
                    <a:pt x="2" y="24"/>
                    <a:pt x="2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3" y="27"/>
                    <a:pt x="6" y="28"/>
                    <a:pt x="9" y="29"/>
                  </a:cubicBezTo>
                  <a:cubicBezTo>
                    <a:pt x="8" y="29"/>
                    <a:pt x="8" y="29"/>
                    <a:pt x="7" y="29"/>
                  </a:cubicBezTo>
                  <a:cubicBezTo>
                    <a:pt x="11" y="31"/>
                    <a:pt x="17" y="33"/>
                    <a:pt x="21" y="27"/>
                  </a:cubicBezTo>
                  <a:cubicBezTo>
                    <a:pt x="23" y="25"/>
                    <a:pt x="15" y="15"/>
                    <a:pt x="15" y="14"/>
                  </a:cubicBezTo>
                  <a:cubicBezTo>
                    <a:pt x="15" y="15"/>
                    <a:pt x="23" y="23"/>
                    <a:pt x="25" y="23"/>
                  </a:cubicBezTo>
                  <a:cubicBezTo>
                    <a:pt x="28" y="24"/>
                    <a:pt x="31" y="20"/>
                    <a:pt x="31" y="18"/>
                  </a:cubicBezTo>
                  <a:cubicBezTo>
                    <a:pt x="32" y="14"/>
                    <a:pt x="32" y="12"/>
                    <a:pt x="31" y="8"/>
                  </a:cubicBezTo>
                  <a:cubicBezTo>
                    <a:pt x="31" y="10"/>
                    <a:pt x="30" y="11"/>
                    <a:pt x="30" y="11"/>
                  </a:cubicBezTo>
                  <a:cubicBezTo>
                    <a:pt x="31" y="9"/>
                    <a:pt x="30" y="6"/>
                    <a:pt x="30" y="4"/>
                  </a:cubicBezTo>
                  <a:cubicBezTo>
                    <a:pt x="29" y="3"/>
                    <a:pt x="29" y="2"/>
                    <a:pt x="29" y="2"/>
                  </a:cubicBezTo>
                  <a:cubicBezTo>
                    <a:pt x="28" y="2"/>
                    <a:pt x="29" y="3"/>
                    <a:pt x="28" y="3"/>
                  </a:cubicBezTo>
                  <a:cubicBezTo>
                    <a:pt x="28" y="3"/>
                    <a:pt x="27" y="2"/>
                    <a:pt x="27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9"/>
            <p:cNvSpPr/>
            <p:nvPr/>
          </p:nvSpPr>
          <p:spPr bwMode="auto">
            <a:xfrm>
              <a:off x="1571" y="3557"/>
              <a:ext cx="543" cy="296"/>
            </a:xfrm>
            <a:custGeom>
              <a:gdLst>
                <a:gd fmla="*/ 19 w 162" name="T0"/>
                <a:gd fmla="*/ 1 h 88" name="T1"/>
                <a:gd fmla="*/ 13 w 162" name="T2"/>
                <a:gd fmla="*/ 4 h 88" name="T3"/>
                <a:gd fmla="*/ 14 w 162" name="T4"/>
                <a:gd fmla="*/ 4 h 88" name="T5"/>
                <a:gd fmla="*/ 12 w 162" name="T6"/>
                <a:gd fmla="*/ 6 h 88" name="T7"/>
                <a:gd fmla="*/ 9 w 162" name="T8"/>
                <a:gd fmla="*/ 8 h 88" name="T9"/>
                <a:gd fmla="*/ 10 w 162" name="T10"/>
                <a:gd fmla="*/ 8 h 88" name="T11"/>
                <a:gd fmla="*/ 7 w 162" name="T12"/>
                <a:gd fmla="*/ 10 h 88" name="T13"/>
                <a:gd fmla="*/ 5 w 162" name="T14"/>
                <a:gd fmla="*/ 12 h 88" name="T15"/>
                <a:gd fmla="*/ 6 w 162" name="T16"/>
                <a:gd fmla="*/ 12 h 88" name="T17"/>
                <a:gd fmla="*/ 0 w 162" name="T18"/>
                <a:gd fmla="*/ 17 h 88" name="T19"/>
                <a:gd fmla="*/ 6 w 162" name="T20"/>
                <a:gd fmla="*/ 21 h 88" name="T21"/>
                <a:gd fmla="*/ 5 w 162" name="T22"/>
                <a:gd fmla="*/ 22 h 88" name="T23"/>
                <a:gd fmla="*/ 7 w 162" name="T24"/>
                <a:gd fmla="*/ 24 h 88" name="T25"/>
                <a:gd fmla="*/ 10 w 162" name="T26"/>
                <a:gd fmla="*/ 26 h 88" name="T27"/>
                <a:gd fmla="*/ 8 w 162" name="T28"/>
                <a:gd fmla="*/ 27 h 88" name="T29"/>
                <a:gd fmla="*/ 11 w 162" name="T30"/>
                <a:gd fmla="*/ 29 h 88" name="T31"/>
                <a:gd fmla="*/ 15 w 162" name="T32"/>
                <a:gd fmla="*/ 34 h 88" name="T33"/>
                <a:gd fmla="*/ 17 w 162" name="T34"/>
                <a:gd fmla="*/ 35 h 88" name="T35"/>
                <a:gd fmla="*/ 20 w 162" name="T36"/>
                <a:gd fmla="*/ 35 h 88" name="T37"/>
                <a:gd fmla="*/ 19 w 162" name="T38"/>
                <a:gd fmla="*/ 36 h 88" name="T39"/>
                <a:gd fmla="*/ 29 w 162" name="T40"/>
                <a:gd fmla="*/ 32 h 88" name="T41"/>
                <a:gd fmla="*/ 28 w 162" name="T42"/>
                <a:gd fmla="*/ 34 h 88" name="T43"/>
                <a:gd fmla="*/ 38 w 162" name="T44"/>
                <a:gd fmla="*/ 22 h 88" name="T45"/>
                <a:gd fmla="*/ 33 w 162" name="T46"/>
                <a:gd fmla="*/ 20 h 88" name="T47"/>
                <a:gd fmla="*/ 104 w 162" name="T48"/>
                <a:gd fmla="*/ 33 h 88" name="T49"/>
                <a:gd fmla="*/ 151 w 162" name="T50"/>
                <a:gd fmla="*/ 66 h 88" name="T51"/>
                <a:gd fmla="*/ 162 w 162" name="T52"/>
                <a:gd fmla="*/ 88 h 88" name="T53"/>
                <a:gd fmla="*/ 153 w 162" name="T54"/>
                <a:gd fmla="*/ 65 h 88" name="T55"/>
                <a:gd fmla="*/ 105 w 162" name="T56"/>
                <a:gd fmla="*/ 30 h 88" name="T57"/>
                <a:gd fmla="*/ 30 w 162" name="T58"/>
                <a:gd fmla="*/ 20 h 88" name="T59"/>
                <a:gd fmla="*/ 20 w 162" name="T60"/>
                <a:gd fmla="*/ 18 h 88" name="T61"/>
                <a:gd fmla="*/ 37 w 162" name="T62"/>
                <a:gd fmla="*/ 17 h 88" name="T63"/>
                <a:gd fmla="*/ 37 w 162" name="T64"/>
                <a:gd fmla="*/ 8 h 88" name="T65"/>
                <a:gd fmla="*/ 29 w 162" name="T66"/>
                <a:gd fmla="*/ 2 h 88" name="T67"/>
                <a:gd fmla="*/ 31 w 162" name="T68"/>
                <a:gd fmla="*/ 5 h 88" name="T69"/>
                <a:gd fmla="*/ 24 w 162" name="T70"/>
                <a:gd fmla="*/ 0 h 88" name="T71"/>
                <a:gd fmla="*/ 21 w 162" name="T72"/>
                <a:gd fmla="*/ 0 h 88" name="T73"/>
                <a:gd fmla="*/ 22 w 162" name="T74"/>
                <a:gd fmla="*/ 1 h 88" name="T75"/>
                <a:gd fmla="*/ 19 w 162" name="T76"/>
                <a:gd fmla="*/ 1 h 88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88" w="162">
                  <a:moveTo>
                    <a:pt x="19" y="1"/>
                  </a:moveTo>
                  <a:cubicBezTo>
                    <a:pt x="17" y="1"/>
                    <a:pt x="15" y="3"/>
                    <a:pt x="13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5"/>
                    <a:pt x="13" y="5"/>
                    <a:pt x="12" y="6"/>
                  </a:cubicBezTo>
                  <a:cubicBezTo>
                    <a:pt x="11" y="6"/>
                    <a:pt x="10" y="7"/>
                    <a:pt x="9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9" y="9"/>
                    <a:pt x="8" y="9"/>
                    <a:pt x="7" y="10"/>
                  </a:cubicBezTo>
                  <a:cubicBezTo>
                    <a:pt x="7" y="10"/>
                    <a:pt x="6" y="11"/>
                    <a:pt x="5" y="12"/>
                  </a:cubicBezTo>
                  <a:cubicBezTo>
                    <a:pt x="5" y="12"/>
                    <a:pt x="6" y="12"/>
                    <a:pt x="6" y="12"/>
                  </a:cubicBezTo>
                  <a:cubicBezTo>
                    <a:pt x="4" y="13"/>
                    <a:pt x="0" y="14"/>
                    <a:pt x="0" y="17"/>
                  </a:cubicBezTo>
                  <a:cubicBezTo>
                    <a:pt x="0" y="19"/>
                    <a:pt x="4" y="20"/>
                    <a:pt x="6" y="21"/>
                  </a:cubicBezTo>
                  <a:cubicBezTo>
                    <a:pt x="5" y="21"/>
                    <a:pt x="5" y="22"/>
                    <a:pt x="5" y="22"/>
                  </a:cubicBezTo>
                  <a:cubicBezTo>
                    <a:pt x="5" y="23"/>
                    <a:pt x="6" y="24"/>
                    <a:pt x="7" y="24"/>
                  </a:cubicBezTo>
                  <a:cubicBezTo>
                    <a:pt x="8" y="25"/>
                    <a:pt x="9" y="26"/>
                    <a:pt x="10" y="26"/>
                  </a:cubicBezTo>
                  <a:cubicBezTo>
                    <a:pt x="9" y="26"/>
                    <a:pt x="8" y="27"/>
                    <a:pt x="8" y="27"/>
                  </a:cubicBezTo>
                  <a:cubicBezTo>
                    <a:pt x="9" y="27"/>
                    <a:pt x="10" y="28"/>
                    <a:pt x="11" y="29"/>
                  </a:cubicBezTo>
                  <a:cubicBezTo>
                    <a:pt x="12" y="31"/>
                    <a:pt x="13" y="33"/>
                    <a:pt x="15" y="34"/>
                  </a:cubicBezTo>
                  <a:cubicBezTo>
                    <a:pt x="15" y="34"/>
                    <a:pt x="16" y="34"/>
                    <a:pt x="17" y="35"/>
                  </a:cubicBezTo>
                  <a:cubicBezTo>
                    <a:pt x="18" y="35"/>
                    <a:pt x="19" y="35"/>
                    <a:pt x="20" y="35"/>
                  </a:cubicBezTo>
                  <a:cubicBezTo>
                    <a:pt x="20" y="35"/>
                    <a:pt x="19" y="35"/>
                    <a:pt x="19" y="36"/>
                  </a:cubicBezTo>
                  <a:cubicBezTo>
                    <a:pt x="22" y="36"/>
                    <a:pt x="26" y="34"/>
                    <a:pt x="29" y="32"/>
                  </a:cubicBezTo>
                  <a:cubicBezTo>
                    <a:pt x="28" y="33"/>
                    <a:pt x="28" y="34"/>
                    <a:pt x="28" y="34"/>
                  </a:cubicBezTo>
                  <a:cubicBezTo>
                    <a:pt x="32" y="32"/>
                    <a:pt x="40" y="29"/>
                    <a:pt x="38" y="22"/>
                  </a:cubicBezTo>
                  <a:cubicBezTo>
                    <a:pt x="38" y="22"/>
                    <a:pt x="36" y="21"/>
                    <a:pt x="33" y="20"/>
                  </a:cubicBezTo>
                  <a:cubicBezTo>
                    <a:pt x="48" y="21"/>
                    <a:pt x="75" y="23"/>
                    <a:pt x="104" y="33"/>
                  </a:cubicBezTo>
                  <a:cubicBezTo>
                    <a:pt x="126" y="41"/>
                    <a:pt x="143" y="54"/>
                    <a:pt x="151" y="66"/>
                  </a:cubicBezTo>
                  <a:cubicBezTo>
                    <a:pt x="160" y="78"/>
                    <a:pt x="162" y="88"/>
                    <a:pt x="162" y="88"/>
                  </a:cubicBezTo>
                  <a:cubicBezTo>
                    <a:pt x="162" y="88"/>
                    <a:pt x="161" y="78"/>
                    <a:pt x="153" y="65"/>
                  </a:cubicBezTo>
                  <a:cubicBezTo>
                    <a:pt x="145" y="52"/>
                    <a:pt x="128" y="38"/>
                    <a:pt x="105" y="30"/>
                  </a:cubicBezTo>
                  <a:cubicBezTo>
                    <a:pt x="73" y="19"/>
                    <a:pt x="44" y="19"/>
                    <a:pt x="30" y="20"/>
                  </a:cubicBezTo>
                  <a:cubicBezTo>
                    <a:pt x="26" y="19"/>
                    <a:pt x="21" y="18"/>
                    <a:pt x="20" y="18"/>
                  </a:cubicBezTo>
                  <a:cubicBezTo>
                    <a:pt x="21" y="18"/>
                    <a:pt x="35" y="18"/>
                    <a:pt x="37" y="17"/>
                  </a:cubicBezTo>
                  <a:cubicBezTo>
                    <a:pt x="40" y="15"/>
                    <a:pt x="39" y="11"/>
                    <a:pt x="37" y="8"/>
                  </a:cubicBezTo>
                  <a:cubicBezTo>
                    <a:pt x="35" y="5"/>
                    <a:pt x="32" y="4"/>
                    <a:pt x="29" y="2"/>
                  </a:cubicBezTo>
                  <a:cubicBezTo>
                    <a:pt x="30" y="4"/>
                    <a:pt x="30" y="4"/>
                    <a:pt x="31" y="5"/>
                  </a:cubicBezTo>
                  <a:cubicBezTo>
                    <a:pt x="28" y="3"/>
                    <a:pt x="26" y="1"/>
                    <a:pt x="24" y="0"/>
                  </a:cubicBezTo>
                  <a:cubicBezTo>
                    <a:pt x="22" y="0"/>
                    <a:pt x="21" y="0"/>
                    <a:pt x="21" y="0"/>
                  </a:cubicBezTo>
                  <a:cubicBezTo>
                    <a:pt x="21" y="0"/>
                    <a:pt x="22" y="0"/>
                    <a:pt x="22" y="1"/>
                  </a:cubicBezTo>
                  <a:cubicBezTo>
                    <a:pt x="21" y="1"/>
                    <a:pt x="20" y="1"/>
                    <a:pt x="19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548" y="3170"/>
              <a:ext cx="477" cy="178"/>
            </a:xfrm>
            <a:custGeom>
              <a:gdLst>
                <a:gd fmla="*/ 25 w 142" name="T0"/>
                <a:gd fmla="*/ 7 h 53" name="T1"/>
                <a:gd fmla="*/ 46 w 142" name="T2"/>
                <a:gd fmla="*/ 8 h 53" name="T3"/>
                <a:gd fmla="*/ 63 w 142" name="T4"/>
                <a:gd fmla="*/ 9 h 53" name="T5"/>
                <a:gd fmla="*/ 77 w 142" name="T6"/>
                <a:gd fmla="*/ 14 h 53" name="T7"/>
                <a:gd fmla="*/ 92 w 142" name="T8"/>
                <a:gd fmla="*/ 19 h 53" name="T9"/>
                <a:gd fmla="*/ 97 w 142" name="T10"/>
                <a:gd fmla="*/ 23 h 53" name="T11"/>
                <a:gd fmla="*/ 126 w 142" name="T12"/>
                <a:gd fmla="*/ 40 h 53" name="T13"/>
                <a:gd fmla="*/ 142 w 142" name="T14"/>
                <a:gd fmla="*/ 53 h 53" name="T15"/>
                <a:gd fmla="*/ 142 w 142" name="T16"/>
                <a:gd fmla="*/ 53 h 53" name="T17"/>
                <a:gd fmla="*/ 142 w 142" name="T18"/>
                <a:gd fmla="*/ 53 h 53" name="T19"/>
                <a:gd fmla="*/ 126 w 142" name="T20"/>
                <a:gd fmla="*/ 39 h 53" name="T21"/>
                <a:gd fmla="*/ 99 w 142" name="T22"/>
                <a:gd fmla="*/ 18 h 53" name="T23"/>
                <a:gd fmla="*/ 93 w 142" name="T24"/>
                <a:gd fmla="*/ 17 h 53" name="T25"/>
                <a:gd fmla="*/ 79 w 142" name="T26"/>
                <a:gd fmla="*/ 9 h 53" name="T27"/>
                <a:gd fmla="*/ 64 w 142" name="T28"/>
                <a:gd fmla="*/ 6 h 53" name="T29"/>
                <a:gd fmla="*/ 46 w 142" name="T30"/>
                <a:gd fmla="*/ 2 h 53" name="T31"/>
                <a:gd fmla="*/ 25 w 142" name="T32"/>
                <a:gd fmla="*/ 3 h 53" name="T33"/>
                <a:gd fmla="*/ 0 w 142" name="T34"/>
                <a:gd fmla="*/ 12 h 53" name="T35"/>
                <a:gd fmla="*/ 0 w 142" name="T36"/>
                <a:gd fmla="*/ 12 h 53" name="T37"/>
                <a:gd fmla="*/ 0 w 142" name="T38"/>
                <a:gd fmla="*/ 12 h 53" name="T39"/>
                <a:gd fmla="*/ 25 w 142" name="T40"/>
                <a:gd fmla="*/ 7 h 53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2" w="142">
                  <a:moveTo>
                    <a:pt x="25" y="7"/>
                  </a:moveTo>
                  <a:cubicBezTo>
                    <a:pt x="27" y="9"/>
                    <a:pt x="37" y="8"/>
                    <a:pt x="46" y="8"/>
                  </a:cubicBezTo>
                  <a:cubicBezTo>
                    <a:pt x="55" y="8"/>
                    <a:pt x="63" y="9"/>
                    <a:pt x="63" y="9"/>
                  </a:cubicBezTo>
                  <a:cubicBezTo>
                    <a:pt x="63" y="11"/>
                    <a:pt x="70" y="12"/>
                    <a:pt x="77" y="14"/>
                  </a:cubicBezTo>
                  <a:cubicBezTo>
                    <a:pt x="85" y="16"/>
                    <a:pt x="92" y="19"/>
                    <a:pt x="92" y="19"/>
                  </a:cubicBezTo>
                  <a:cubicBezTo>
                    <a:pt x="92" y="20"/>
                    <a:pt x="93" y="22"/>
                    <a:pt x="97" y="23"/>
                  </a:cubicBezTo>
                  <a:cubicBezTo>
                    <a:pt x="100" y="23"/>
                    <a:pt x="126" y="39"/>
                    <a:pt x="126" y="40"/>
                  </a:cubicBezTo>
                  <a:cubicBezTo>
                    <a:pt x="126" y="42"/>
                    <a:pt x="138" y="50"/>
                    <a:pt x="142" y="53"/>
                  </a:cubicBezTo>
                  <a:cubicBezTo>
                    <a:pt x="142" y="53"/>
                    <a:pt x="142" y="53"/>
                    <a:pt x="142" y="53"/>
                  </a:cubicBezTo>
                  <a:cubicBezTo>
                    <a:pt x="142" y="53"/>
                    <a:pt x="142" y="53"/>
                    <a:pt x="142" y="53"/>
                  </a:cubicBezTo>
                  <a:cubicBezTo>
                    <a:pt x="139" y="49"/>
                    <a:pt x="129" y="38"/>
                    <a:pt x="126" y="39"/>
                  </a:cubicBezTo>
                  <a:cubicBezTo>
                    <a:pt x="127" y="38"/>
                    <a:pt x="102" y="19"/>
                    <a:pt x="99" y="18"/>
                  </a:cubicBezTo>
                  <a:cubicBezTo>
                    <a:pt x="96" y="17"/>
                    <a:pt x="94" y="16"/>
                    <a:pt x="93" y="17"/>
                  </a:cubicBezTo>
                  <a:cubicBezTo>
                    <a:pt x="93" y="17"/>
                    <a:pt x="86" y="12"/>
                    <a:pt x="79" y="9"/>
                  </a:cubicBezTo>
                  <a:cubicBezTo>
                    <a:pt x="72" y="6"/>
                    <a:pt x="65" y="4"/>
                    <a:pt x="64" y="6"/>
                  </a:cubicBezTo>
                  <a:cubicBezTo>
                    <a:pt x="64" y="6"/>
                    <a:pt x="56" y="3"/>
                    <a:pt x="46" y="2"/>
                  </a:cubicBezTo>
                  <a:cubicBezTo>
                    <a:pt x="37" y="0"/>
                    <a:pt x="26" y="1"/>
                    <a:pt x="25" y="3"/>
                  </a:cubicBezTo>
                  <a:cubicBezTo>
                    <a:pt x="16" y="5"/>
                    <a:pt x="8" y="8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8" y="9"/>
                    <a:pt x="17" y="8"/>
                    <a:pt x="25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1"/>
            <p:cNvSpPr/>
            <p:nvPr/>
          </p:nvSpPr>
          <p:spPr bwMode="auto">
            <a:xfrm>
              <a:off x="1269" y="3506"/>
              <a:ext cx="51" cy="111"/>
            </a:xfrm>
            <a:custGeom>
              <a:gdLst>
                <a:gd fmla="*/ 2 w 15" name="T0"/>
                <a:gd fmla="*/ 18 h 33" name="T1"/>
                <a:gd fmla="*/ 1 w 15" name="T2"/>
                <a:gd fmla="*/ 20 h 33" name="T3"/>
                <a:gd fmla="*/ 4 w 15" name="T4"/>
                <a:gd fmla="*/ 28 h 33" name="T5"/>
                <a:gd fmla="*/ 6 w 15" name="T6"/>
                <a:gd fmla="*/ 33 h 33" name="T7"/>
                <a:gd fmla="*/ 6 w 15" name="T8"/>
                <a:gd fmla="*/ 33 h 33" name="T9"/>
                <a:gd fmla="*/ 6 w 15" name="T10"/>
                <a:gd fmla="*/ 33 h 33" name="T11"/>
                <a:gd fmla="*/ 5 w 15" name="T12"/>
                <a:gd fmla="*/ 28 h 33" name="T13"/>
                <a:gd fmla="*/ 6 w 15" name="T14"/>
                <a:gd fmla="*/ 20 h 33" name="T15"/>
                <a:gd fmla="*/ 4 w 15" name="T16"/>
                <a:gd fmla="*/ 18 h 33" name="T17"/>
                <a:gd fmla="*/ 6 w 15" name="T18"/>
                <a:gd fmla="*/ 12 h 33" name="T19"/>
                <a:gd fmla="*/ 11 w 15" name="T20"/>
                <a:gd fmla="*/ 5 h 33" name="T21"/>
                <a:gd fmla="*/ 15 w 15" name="T22"/>
                <a:gd fmla="*/ 0 h 33" name="T23"/>
                <a:gd fmla="*/ 15 w 15" name="T24"/>
                <a:gd fmla="*/ 0 h 33" name="T25"/>
                <a:gd fmla="*/ 15 w 15" name="T26"/>
                <a:gd fmla="*/ 0 h 33" name="T27"/>
                <a:gd fmla="*/ 9 w 15" name="T28"/>
                <a:gd fmla="*/ 2 h 33" name="T29"/>
                <a:gd fmla="*/ 4 w 15" name="T30"/>
                <a:gd fmla="*/ 11 h 33" name="T31"/>
                <a:gd fmla="*/ 2 w 15" name="T32"/>
                <a:gd fmla="*/ 18 h 3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" w="15">
                  <a:moveTo>
                    <a:pt x="2" y="18"/>
                  </a:moveTo>
                  <a:cubicBezTo>
                    <a:pt x="1" y="18"/>
                    <a:pt x="0" y="19"/>
                    <a:pt x="1" y="20"/>
                  </a:cubicBezTo>
                  <a:cubicBezTo>
                    <a:pt x="1" y="21"/>
                    <a:pt x="4" y="28"/>
                    <a:pt x="4" y="28"/>
                  </a:cubicBezTo>
                  <a:cubicBezTo>
                    <a:pt x="2" y="29"/>
                    <a:pt x="5" y="32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1"/>
                    <a:pt x="7" y="28"/>
                    <a:pt x="5" y="28"/>
                  </a:cubicBezTo>
                  <a:cubicBezTo>
                    <a:pt x="5" y="28"/>
                    <a:pt x="6" y="20"/>
                    <a:pt x="6" y="20"/>
                  </a:cubicBezTo>
                  <a:cubicBezTo>
                    <a:pt x="6" y="19"/>
                    <a:pt x="6" y="19"/>
                    <a:pt x="4" y="18"/>
                  </a:cubicBezTo>
                  <a:cubicBezTo>
                    <a:pt x="4" y="18"/>
                    <a:pt x="10" y="13"/>
                    <a:pt x="6" y="12"/>
                  </a:cubicBezTo>
                  <a:cubicBezTo>
                    <a:pt x="6" y="11"/>
                    <a:pt x="13" y="8"/>
                    <a:pt x="11" y="5"/>
                  </a:cubicBezTo>
                  <a:cubicBezTo>
                    <a:pt x="12" y="3"/>
                    <a:pt x="14" y="1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9" y="2"/>
                  </a:cubicBezTo>
                  <a:cubicBezTo>
                    <a:pt x="5" y="0"/>
                    <a:pt x="3" y="11"/>
                    <a:pt x="4" y="11"/>
                  </a:cubicBezTo>
                  <a:cubicBezTo>
                    <a:pt x="0" y="9"/>
                    <a:pt x="2" y="19"/>
                    <a:pt x="2" y="1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2"/>
            <p:cNvSpPr/>
            <p:nvPr/>
          </p:nvSpPr>
          <p:spPr bwMode="auto">
            <a:xfrm>
              <a:off x="552" y="3227"/>
              <a:ext cx="218" cy="47"/>
            </a:xfrm>
            <a:custGeom>
              <a:gdLst>
                <a:gd fmla="*/ 0 w 65" name="T0"/>
                <a:gd fmla="*/ 14 h 14" name="T1"/>
                <a:gd fmla="*/ 0 w 65" name="T2"/>
                <a:gd fmla="*/ 14 h 14" name="T3"/>
                <a:gd fmla="*/ 0 w 65" name="T4"/>
                <a:gd fmla="*/ 14 h 14" name="T5"/>
                <a:gd fmla="*/ 9 w 65" name="T6"/>
                <a:gd fmla="*/ 11 h 14" name="T7"/>
                <a:gd fmla="*/ 23 w 65" name="T8"/>
                <a:gd fmla="*/ 10 h 14" name="T9"/>
                <a:gd fmla="*/ 25 w 65" name="T10"/>
                <a:gd fmla="*/ 7 h 14" name="T11"/>
                <a:gd fmla="*/ 37 w 65" name="T12"/>
                <a:gd fmla="*/ 7 h 14" name="T13"/>
                <a:gd fmla="*/ 54 w 65" name="T14"/>
                <a:gd fmla="*/ 8 h 14" name="T15"/>
                <a:gd fmla="*/ 64 w 65" name="T16"/>
                <a:gd fmla="*/ 8 h 14" name="T17"/>
                <a:gd fmla="*/ 65 w 65" name="T18"/>
                <a:gd fmla="*/ 8 h 14" name="T19"/>
                <a:gd fmla="*/ 64 w 65" name="T20"/>
                <a:gd fmla="*/ 8 h 14" name="T21"/>
                <a:gd fmla="*/ 54 w 65" name="T22"/>
                <a:gd fmla="*/ 5 h 14" name="T23"/>
                <a:gd fmla="*/ 37 w 65" name="T24"/>
                <a:gd fmla="*/ 4 h 14" name="T25"/>
                <a:gd fmla="*/ 25 w 65" name="T26"/>
                <a:gd fmla="*/ 5 h 14" name="T27"/>
                <a:gd fmla="*/ 22 w 65" name="T28"/>
                <a:gd fmla="*/ 4 h 14" name="T29"/>
                <a:gd fmla="*/ 8 w 65" name="T30"/>
                <a:gd fmla="*/ 10 h 14" name="T31"/>
                <a:gd fmla="*/ 0 w 65" name="T32"/>
                <a:gd fmla="*/ 14 h 1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4" w="65"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13"/>
                    <a:pt x="9" y="12"/>
                    <a:pt x="9" y="11"/>
                  </a:cubicBezTo>
                  <a:cubicBezTo>
                    <a:pt x="9" y="10"/>
                    <a:pt x="21" y="9"/>
                    <a:pt x="23" y="10"/>
                  </a:cubicBezTo>
                  <a:cubicBezTo>
                    <a:pt x="24" y="9"/>
                    <a:pt x="25" y="9"/>
                    <a:pt x="25" y="7"/>
                  </a:cubicBezTo>
                  <a:cubicBezTo>
                    <a:pt x="25" y="7"/>
                    <a:pt x="38" y="11"/>
                    <a:pt x="37" y="7"/>
                  </a:cubicBezTo>
                  <a:cubicBezTo>
                    <a:pt x="38" y="7"/>
                    <a:pt x="52" y="12"/>
                    <a:pt x="54" y="8"/>
                  </a:cubicBezTo>
                  <a:cubicBezTo>
                    <a:pt x="57" y="8"/>
                    <a:pt x="61" y="8"/>
                    <a:pt x="64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1" y="7"/>
                    <a:pt x="58" y="5"/>
                    <a:pt x="54" y="5"/>
                  </a:cubicBezTo>
                  <a:cubicBezTo>
                    <a:pt x="53" y="0"/>
                    <a:pt x="37" y="4"/>
                    <a:pt x="37" y="4"/>
                  </a:cubicBezTo>
                  <a:cubicBezTo>
                    <a:pt x="37" y="0"/>
                    <a:pt x="25" y="5"/>
                    <a:pt x="25" y="5"/>
                  </a:cubicBezTo>
                  <a:cubicBezTo>
                    <a:pt x="24" y="4"/>
                    <a:pt x="23" y="3"/>
                    <a:pt x="22" y="4"/>
                  </a:cubicBezTo>
                  <a:cubicBezTo>
                    <a:pt x="20" y="5"/>
                    <a:pt x="8" y="9"/>
                    <a:pt x="8" y="10"/>
                  </a:cubicBezTo>
                  <a:cubicBezTo>
                    <a:pt x="7" y="8"/>
                    <a:pt x="1" y="12"/>
                    <a:pt x="0" y="1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3"/>
            <p:cNvSpPr/>
            <p:nvPr/>
          </p:nvSpPr>
          <p:spPr bwMode="auto">
            <a:xfrm>
              <a:off x="341" y="3375"/>
              <a:ext cx="60" cy="232"/>
            </a:xfrm>
            <a:custGeom>
              <a:gdLst>
                <a:gd fmla="*/ 8 w 18" name="T0"/>
                <a:gd fmla="*/ 58 h 69" name="T1"/>
                <a:gd fmla="*/ 7 w 18" name="T2"/>
                <a:gd fmla="*/ 40 h 69" name="T3"/>
                <a:gd fmla="*/ 8 w 18" name="T4"/>
                <a:gd fmla="*/ 26 h 69" name="T5"/>
                <a:gd fmla="*/ 10 w 18" name="T6"/>
                <a:gd fmla="*/ 24 h 69" name="T7"/>
                <a:gd fmla="*/ 13 w 18" name="T8"/>
                <a:gd fmla="*/ 9 h 69" name="T9"/>
                <a:gd fmla="*/ 18 w 18" name="T10"/>
                <a:gd fmla="*/ 0 h 69" name="T11"/>
                <a:gd fmla="*/ 18 w 18" name="T12"/>
                <a:gd fmla="*/ 0 h 69" name="T13"/>
                <a:gd fmla="*/ 18 w 18" name="T14"/>
                <a:gd fmla="*/ 0 h 69" name="T15"/>
                <a:gd fmla="*/ 12 w 18" name="T16"/>
                <a:gd fmla="*/ 8 h 69" name="T17"/>
                <a:gd fmla="*/ 5 w 18" name="T18"/>
                <a:gd fmla="*/ 22 h 69" name="T19"/>
                <a:gd fmla="*/ 6 w 18" name="T20"/>
                <a:gd fmla="*/ 26 h 69" name="T21"/>
                <a:gd fmla="*/ 4 w 18" name="T22"/>
                <a:gd fmla="*/ 40 h 69" name="T23"/>
                <a:gd fmla="*/ 4 w 18" name="T24"/>
                <a:gd fmla="*/ 58 h 69" name="T25"/>
                <a:gd fmla="*/ 8 w 18" name="T26"/>
                <a:gd fmla="*/ 69 h 69" name="T27"/>
                <a:gd fmla="*/ 8 w 18" name="T28"/>
                <a:gd fmla="*/ 69 h 69" name="T29"/>
                <a:gd fmla="*/ 8 w 18" name="T30"/>
                <a:gd fmla="*/ 69 h 69" name="T31"/>
                <a:gd fmla="*/ 8 w 18" name="T32"/>
                <a:gd fmla="*/ 58 h 6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9" w="18">
                  <a:moveTo>
                    <a:pt x="8" y="58"/>
                  </a:moveTo>
                  <a:cubicBezTo>
                    <a:pt x="11" y="55"/>
                    <a:pt x="7" y="40"/>
                    <a:pt x="7" y="40"/>
                  </a:cubicBezTo>
                  <a:cubicBezTo>
                    <a:pt x="10" y="40"/>
                    <a:pt x="8" y="26"/>
                    <a:pt x="8" y="26"/>
                  </a:cubicBezTo>
                  <a:cubicBezTo>
                    <a:pt x="9" y="26"/>
                    <a:pt x="10" y="25"/>
                    <a:pt x="10" y="24"/>
                  </a:cubicBezTo>
                  <a:cubicBezTo>
                    <a:pt x="10" y="22"/>
                    <a:pt x="13" y="9"/>
                    <a:pt x="13" y="9"/>
                  </a:cubicBezTo>
                  <a:cubicBezTo>
                    <a:pt x="15" y="9"/>
                    <a:pt x="17" y="2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1" y="7"/>
                    <a:pt x="12" y="8"/>
                  </a:cubicBezTo>
                  <a:cubicBezTo>
                    <a:pt x="12" y="8"/>
                    <a:pt x="5" y="21"/>
                    <a:pt x="5" y="22"/>
                  </a:cubicBezTo>
                  <a:cubicBezTo>
                    <a:pt x="5" y="24"/>
                    <a:pt x="5" y="25"/>
                    <a:pt x="6" y="26"/>
                  </a:cubicBezTo>
                  <a:cubicBezTo>
                    <a:pt x="6" y="26"/>
                    <a:pt x="0" y="39"/>
                    <a:pt x="4" y="40"/>
                  </a:cubicBezTo>
                  <a:cubicBezTo>
                    <a:pt x="4" y="40"/>
                    <a:pt x="0" y="56"/>
                    <a:pt x="4" y="58"/>
                  </a:cubicBezTo>
                  <a:cubicBezTo>
                    <a:pt x="5" y="62"/>
                    <a:pt x="7" y="66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5"/>
                    <a:pt x="8" y="61"/>
                    <a:pt x="8" y="5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24"/>
            <p:cNvSpPr/>
            <p:nvPr/>
          </p:nvSpPr>
          <p:spPr bwMode="auto">
            <a:xfrm>
              <a:off x="1879" y="3624"/>
              <a:ext cx="242" cy="198"/>
            </a:xfrm>
            <a:custGeom>
              <a:gdLst>
                <a:gd fmla="*/ 15 w 72" name="T0"/>
                <a:gd fmla="*/ 7 h 59" name="T1"/>
                <a:gd fmla="*/ 36 w 72" name="T2"/>
                <a:gd fmla="*/ 17 h 59" name="T3"/>
                <a:gd fmla="*/ 52 w 72" name="T4"/>
                <a:gd fmla="*/ 27 h 59" name="T5"/>
                <a:gd fmla="*/ 53 w 72" name="T6"/>
                <a:gd fmla="*/ 31 h 59" name="T7"/>
                <a:gd fmla="*/ 61 w 72" name="T8"/>
                <a:gd fmla="*/ 39 h 59" name="T9"/>
                <a:gd fmla="*/ 67 w 72" name="T10"/>
                <a:gd fmla="*/ 47 h 59" name="T11"/>
                <a:gd fmla="*/ 72 w 72" name="T12"/>
                <a:gd fmla="*/ 59 h 59" name="T13"/>
                <a:gd fmla="*/ 72 w 72" name="T14"/>
                <a:gd fmla="*/ 59 h 59" name="T15"/>
                <a:gd fmla="*/ 72 w 72" name="T16"/>
                <a:gd fmla="*/ 59 h 59" name="T17"/>
                <a:gd fmla="*/ 68 w 72" name="T18"/>
                <a:gd fmla="*/ 46 h 59" name="T19"/>
                <a:gd fmla="*/ 64 w 72" name="T20"/>
                <a:gd fmla="*/ 37 h 59" name="T21"/>
                <a:gd fmla="*/ 57 w 72" name="T22"/>
                <a:gd fmla="*/ 27 h 59" name="T23"/>
                <a:gd fmla="*/ 53 w 72" name="T24"/>
                <a:gd fmla="*/ 26 h 59" name="T25"/>
                <a:gd fmla="*/ 38 w 72" name="T26"/>
                <a:gd fmla="*/ 14 h 59" name="T27"/>
                <a:gd fmla="*/ 16 w 72" name="T28"/>
                <a:gd fmla="*/ 4 h 59" name="T29"/>
                <a:gd fmla="*/ 0 w 72" name="T30"/>
                <a:gd fmla="*/ 1 h 59" name="T31"/>
                <a:gd fmla="*/ 0 w 72" name="T32"/>
                <a:gd fmla="*/ 1 h 59" name="T33"/>
                <a:gd fmla="*/ 0 w 72" name="T34"/>
                <a:gd fmla="*/ 1 h 59" name="T35"/>
                <a:gd fmla="*/ 15 w 72" name="T36"/>
                <a:gd fmla="*/ 7 h 5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59" w="72">
                  <a:moveTo>
                    <a:pt x="15" y="7"/>
                  </a:moveTo>
                  <a:cubicBezTo>
                    <a:pt x="16" y="11"/>
                    <a:pt x="37" y="16"/>
                    <a:pt x="36" y="17"/>
                  </a:cubicBezTo>
                  <a:cubicBezTo>
                    <a:pt x="35" y="19"/>
                    <a:pt x="52" y="27"/>
                    <a:pt x="52" y="27"/>
                  </a:cubicBezTo>
                  <a:cubicBezTo>
                    <a:pt x="51" y="28"/>
                    <a:pt x="52" y="30"/>
                    <a:pt x="53" y="31"/>
                  </a:cubicBezTo>
                  <a:cubicBezTo>
                    <a:pt x="54" y="32"/>
                    <a:pt x="58" y="35"/>
                    <a:pt x="61" y="39"/>
                  </a:cubicBezTo>
                  <a:cubicBezTo>
                    <a:pt x="64" y="42"/>
                    <a:pt x="67" y="47"/>
                    <a:pt x="67" y="47"/>
                  </a:cubicBezTo>
                  <a:cubicBezTo>
                    <a:pt x="66" y="48"/>
                    <a:pt x="70" y="56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6"/>
                    <a:pt x="70" y="46"/>
                    <a:pt x="68" y="46"/>
                  </a:cubicBezTo>
                  <a:cubicBezTo>
                    <a:pt x="68" y="46"/>
                    <a:pt x="66" y="41"/>
                    <a:pt x="64" y="37"/>
                  </a:cubicBezTo>
                  <a:cubicBezTo>
                    <a:pt x="61" y="32"/>
                    <a:pt x="58" y="28"/>
                    <a:pt x="57" y="27"/>
                  </a:cubicBezTo>
                  <a:cubicBezTo>
                    <a:pt x="56" y="26"/>
                    <a:pt x="54" y="25"/>
                    <a:pt x="53" y="26"/>
                  </a:cubicBezTo>
                  <a:cubicBezTo>
                    <a:pt x="54" y="25"/>
                    <a:pt x="40" y="10"/>
                    <a:pt x="38" y="14"/>
                  </a:cubicBezTo>
                  <a:cubicBezTo>
                    <a:pt x="38" y="14"/>
                    <a:pt x="20" y="0"/>
                    <a:pt x="16" y="4"/>
                  </a:cubicBezTo>
                  <a:cubicBezTo>
                    <a:pt x="10" y="3"/>
                    <a:pt x="5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3"/>
                    <a:pt x="10" y="5"/>
                    <a:pt x="15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4" name="Group 27"/>
          <p:cNvGrpSpPr>
            <a:grpSpLocks noChangeAspect="1"/>
          </p:cNvGrpSpPr>
          <p:nvPr/>
        </p:nvGrpSpPr>
        <p:grpSpPr>
          <a:xfrm>
            <a:off x="9380538" y="727075"/>
            <a:ext cx="2655887" cy="2759075"/>
            <a:chOff x="5909" y="458"/>
            <a:chExt cx="1673" cy="1738"/>
          </a:xfrm>
        </p:grpSpPr>
        <p:sp>
          <p:nvSpPr>
            <p:cNvPr id="35" name="AutoShape 26"/>
            <p:cNvSpPr>
              <a:spLocks noChangeArrowheads="1" noChangeAspect="1" noTextEdit="1"/>
            </p:cNvSpPr>
            <p:nvPr/>
          </p:nvSpPr>
          <p:spPr bwMode="auto">
            <a:xfrm>
              <a:off x="5909" y="458"/>
              <a:ext cx="1673" cy="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28"/>
            <p:cNvSpPr>
              <a:spLocks noEditPoints="1"/>
            </p:cNvSpPr>
            <p:nvPr/>
          </p:nvSpPr>
          <p:spPr bwMode="auto">
            <a:xfrm>
              <a:off x="6851" y="453"/>
              <a:ext cx="731" cy="1494"/>
            </a:xfrm>
            <a:custGeom>
              <a:gdLst>
                <a:gd fmla="*/ 17 w 135" name="T0"/>
                <a:gd fmla="*/ 18 h 276" name="T1"/>
                <a:gd fmla="*/ 8 w 135" name="T2"/>
                <a:gd fmla="*/ 35 h 276" name="T3"/>
                <a:gd fmla="*/ 13 w 135" name="T4"/>
                <a:gd fmla="*/ 40 h 276" name="T5"/>
                <a:gd fmla="*/ 21 w 135" name="T6"/>
                <a:gd fmla="*/ 40 h 276" name="T7"/>
                <a:gd fmla="*/ 25 w 135" name="T8"/>
                <a:gd fmla="*/ 21 h 276" name="T9"/>
                <a:gd fmla="*/ 37 w 135" name="T10"/>
                <a:gd fmla="*/ 38 h 276" name="T11"/>
                <a:gd fmla="*/ 33 w 135" name="T12"/>
                <a:gd fmla="*/ 44 h 276" name="T13"/>
                <a:gd fmla="*/ 42 w 135" name="T14"/>
                <a:gd fmla="*/ 47 h 276" name="T15"/>
                <a:gd fmla="*/ 44 w 135" name="T16"/>
                <a:gd fmla="*/ 41 h 276" name="T17"/>
                <a:gd fmla="*/ 42 w 135" name="T18"/>
                <a:gd fmla="*/ 18 h 276" name="T19"/>
                <a:gd fmla="*/ 103 w 135" name="T20"/>
                <a:gd fmla="*/ 77 h 276" name="T21"/>
                <a:gd fmla="*/ 52 w 135" name="T22"/>
                <a:gd fmla="*/ 92 h 276" name="T23"/>
                <a:gd fmla="*/ 47 w 135" name="T24"/>
                <a:gd fmla="*/ 88 h 276" name="T25"/>
                <a:gd fmla="*/ 43 w 135" name="T26"/>
                <a:gd fmla="*/ 96 h 276" name="T27"/>
                <a:gd fmla="*/ 32 w 135" name="T28"/>
                <a:gd fmla="*/ 107 h 276" name="T29"/>
                <a:gd fmla="*/ 8 w 135" name="T30"/>
                <a:gd fmla="*/ 107 h 276" name="T31"/>
                <a:gd fmla="*/ 12 w 135" name="T32"/>
                <a:gd fmla="*/ 131 h 276" name="T33"/>
                <a:gd fmla="*/ 14 w 135" name="T34"/>
                <a:gd fmla="*/ 138 h 276" name="T35"/>
                <a:gd fmla="*/ 33 w 135" name="T36"/>
                <a:gd fmla="*/ 129 h 276" name="T37"/>
                <a:gd fmla="*/ 60 w 135" name="T38"/>
                <a:gd fmla="*/ 99 h 276" name="T39"/>
                <a:gd fmla="*/ 50 w 135" name="T40"/>
                <a:gd fmla="*/ 150 h 276" name="T41"/>
                <a:gd fmla="*/ 43 w 135" name="T42"/>
                <a:gd fmla="*/ 176 h 276" name="T43"/>
                <a:gd fmla="*/ 62 w 135" name="T44"/>
                <a:gd fmla="*/ 222 h 276" name="T45"/>
                <a:gd fmla="*/ 72 w 135" name="T46"/>
                <a:gd fmla="*/ 183 h 276" name="T47"/>
                <a:gd fmla="*/ 78 w 135" name="T48"/>
                <a:gd fmla="*/ 196 h 276" name="T49"/>
                <a:gd fmla="*/ 87 w 135" name="T50"/>
                <a:gd fmla="*/ 196 h 276" name="T51"/>
                <a:gd fmla="*/ 85 w 135" name="T52"/>
                <a:gd fmla="*/ 189 h 276" name="T53"/>
                <a:gd fmla="*/ 93 w 135" name="T54"/>
                <a:gd fmla="*/ 138 h 276" name="T55"/>
                <a:gd fmla="*/ 107 w 135" name="T56"/>
                <a:gd fmla="*/ 132 h 276" name="T57"/>
                <a:gd fmla="*/ 109 w 135" name="T58"/>
                <a:gd fmla="*/ 133 h 276" name="T59"/>
                <a:gd fmla="*/ 111 w 135" name="T60"/>
                <a:gd fmla="*/ 127 h 276" name="T61"/>
                <a:gd fmla="*/ 100 w 135" name="T62"/>
                <a:gd fmla="*/ 122 h 276" name="T63"/>
                <a:gd fmla="*/ 96 w 135" name="T64"/>
                <a:gd fmla="*/ 132 h 276" name="T65"/>
                <a:gd fmla="*/ 118 w 135" name="T66"/>
                <a:gd fmla="*/ 64 h 276" name="T67"/>
                <a:gd fmla="*/ 130 w 135" name="T68"/>
                <a:gd fmla="*/ 65 h 276" name="T69"/>
                <a:gd fmla="*/ 132 w 135" name="T70"/>
                <a:gd fmla="*/ 65 h 276" name="T71"/>
                <a:gd fmla="*/ 128 w 135" name="T72"/>
                <a:gd fmla="*/ 49 h 276" name="T73"/>
                <a:gd fmla="*/ 118 w 135" name="T74"/>
                <a:gd fmla="*/ 57 h 276" name="T75"/>
                <a:gd fmla="*/ 18 w 135" name="T76"/>
                <a:gd fmla="*/ 29 h 276" name="T77"/>
                <a:gd fmla="*/ 17 w 135" name="T78"/>
                <a:gd fmla="*/ 30 h 276" name="T79"/>
                <a:gd fmla="*/ 17 w 135" name="T80"/>
                <a:gd fmla="*/ 29 h 276" name="T81"/>
                <a:gd fmla="*/ 39 w 135" name="T82"/>
                <a:gd fmla="*/ 42 h 276" name="T83"/>
                <a:gd fmla="*/ 39 w 135" name="T84"/>
                <a:gd fmla="*/ 43 h 276" name="T85"/>
                <a:gd fmla="*/ 38 w 135" name="T86"/>
                <a:gd fmla="*/ 43 h 276" name="T87"/>
                <a:gd fmla="*/ 39 w 135" name="T88"/>
                <a:gd fmla="*/ 42 h 276" name="T89"/>
                <a:gd fmla="*/ 20 w 135" name="T90"/>
                <a:gd fmla="*/ 120 h 276" name="T91"/>
                <a:gd fmla="*/ 18 w 135" name="T92"/>
                <a:gd fmla="*/ 121 h 276" name="T93"/>
                <a:gd fmla="*/ 18 w 135" name="T94"/>
                <a:gd fmla="*/ 119 h 276" name="T95"/>
                <a:gd fmla="*/ 67 w 135" name="T96"/>
                <a:gd fmla="*/ 182 h 276" name="T97"/>
                <a:gd fmla="*/ 59 w 135" name="T98"/>
                <a:gd fmla="*/ 167 h 276" name="T99"/>
                <a:gd fmla="*/ 59 w 135" name="T100"/>
                <a:gd fmla="*/ 169 h 276" name="T101"/>
                <a:gd fmla="*/ 57 w 135" name="T102"/>
                <a:gd fmla="*/ 168 h 276" name="T103"/>
                <a:gd fmla="*/ 59 w 135" name="T104"/>
                <a:gd fmla="*/ 167 h 276" name="T105"/>
                <a:gd fmla="*/ 104 w 135" name="T106"/>
                <a:gd fmla="*/ 127 h 276" name="T107"/>
                <a:gd fmla="*/ 105 w 135" name="T108"/>
                <a:gd fmla="*/ 127 h 276" name="T109"/>
                <a:gd fmla="*/ 105 w 135" name="T110"/>
                <a:gd fmla="*/ 128 h 276" name="T111"/>
                <a:gd fmla="*/ 71 w 135" name="T112"/>
                <a:gd fmla="*/ 156 h 276" name="T113"/>
                <a:gd fmla="*/ 125 w 135" name="T114"/>
                <a:gd fmla="*/ 59 h 276" name="T115"/>
                <a:gd fmla="*/ 126 w 135" name="T116"/>
                <a:gd fmla="*/ 58 h 276" name="T117"/>
                <a:gd fmla="*/ 126 w 135" name="T118"/>
                <a:gd fmla="*/ 59 h 276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76" w="135">
                  <a:moveTo>
                    <a:pt x="43" y="4"/>
                  </a:moveTo>
                  <a:cubicBezTo>
                    <a:pt x="42" y="4"/>
                    <a:pt x="42" y="4"/>
                    <a:pt x="42" y="4"/>
                  </a:cubicBezTo>
                  <a:cubicBezTo>
                    <a:pt x="38" y="4"/>
                    <a:pt x="37" y="1"/>
                    <a:pt x="38" y="1"/>
                  </a:cubicBezTo>
                  <a:cubicBezTo>
                    <a:pt x="37" y="1"/>
                    <a:pt x="38" y="4"/>
                    <a:pt x="41" y="4"/>
                  </a:cubicBezTo>
                  <a:cubicBezTo>
                    <a:pt x="32" y="7"/>
                    <a:pt x="26" y="13"/>
                    <a:pt x="23" y="17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18"/>
                    <a:pt x="22" y="18"/>
                    <a:pt x="21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8"/>
                    <a:pt x="20" y="17"/>
                    <a:pt x="20" y="17"/>
                  </a:cubicBezTo>
                  <a:cubicBezTo>
                    <a:pt x="19" y="17"/>
                    <a:pt x="18" y="17"/>
                    <a:pt x="17" y="18"/>
                  </a:cubicBezTo>
                  <a:cubicBezTo>
                    <a:pt x="17" y="17"/>
                    <a:pt x="16" y="17"/>
                    <a:pt x="15" y="17"/>
                  </a:cubicBezTo>
                  <a:cubicBezTo>
                    <a:pt x="15" y="17"/>
                    <a:pt x="14" y="18"/>
                    <a:pt x="14" y="19"/>
                  </a:cubicBezTo>
                  <a:cubicBezTo>
                    <a:pt x="13" y="18"/>
                    <a:pt x="12" y="18"/>
                    <a:pt x="11" y="18"/>
                  </a:cubicBezTo>
                  <a:cubicBezTo>
                    <a:pt x="10" y="19"/>
                    <a:pt x="10" y="19"/>
                    <a:pt x="10" y="21"/>
                  </a:cubicBezTo>
                  <a:cubicBezTo>
                    <a:pt x="9" y="20"/>
                    <a:pt x="8" y="20"/>
                    <a:pt x="8" y="21"/>
                  </a:cubicBezTo>
                  <a:cubicBezTo>
                    <a:pt x="7" y="22"/>
                    <a:pt x="7" y="22"/>
                    <a:pt x="8" y="23"/>
                  </a:cubicBezTo>
                  <a:cubicBezTo>
                    <a:pt x="7" y="24"/>
                    <a:pt x="6" y="24"/>
                    <a:pt x="6" y="25"/>
                  </a:cubicBezTo>
                  <a:cubicBezTo>
                    <a:pt x="5" y="26"/>
                    <a:pt x="7" y="28"/>
                    <a:pt x="9" y="29"/>
                  </a:cubicBezTo>
                  <a:cubicBezTo>
                    <a:pt x="7" y="30"/>
                    <a:pt x="5" y="32"/>
                    <a:pt x="5" y="33"/>
                  </a:cubicBezTo>
                  <a:cubicBezTo>
                    <a:pt x="6" y="34"/>
                    <a:pt x="6" y="34"/>
                    <a:pt x="8" y="35"/>
                  </a:cubicBezTo>
                  <a:cubicBezTo>
                    <a:pt x="7" y="36"/>
                    <a:pt x="7" y="37"/>
                    <a:pt x="8" y="37"/>
                  </a:cubicBezTo>
                  <a:cubicBezTo>
                    <a:pt x="8" y="38"/>
                    <a:pt x="11" y="38"/>
                    <a:pt x="13" y="36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8"/>
                    <a:pt x="13" y="38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4" y="40"/>
                    <a:pt x="14" y="40"/>
                  </a:cubicBezTo>
                  <a:cubicBezTo>
                    <a:pt x="14" y="40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5" y="41"/>
                    <a:pt x="15" y="41"/>
                    <a:pt x="15" y="42"/>
                  </a:cubicBezTo>
                  <a:cubicBezTo>
                    <a:pt x="16" y="42"/>
                    <a:pt x="16" y="41"/>
                    <a:pt x="17" y="40"/>
                  </a:cubicBezTo>
                  <a:cubicBezTo>
                    <a:pt x="18" y="41"/>
                    <a:pt x="19" y="42"/>
                    <a:pt x="19" y="42"/>
                  </a:cubicBezTo>
                  <a:cubicBezTo>
                    <a:pt x="20" y="41"/>
                    <a:pt x="21" y="41"/>
                    <a:pt x="21" y="40"/>
                  </a:cubicBezTo>
                  <a:cubicBezTo>
                    <a:pt x="22" y="40"/>
                    <a:pt x="23" y="40"/>
                    <a:pt x="23" y="40"/>
                  </a:cubicBezTo>
                  <a:cubicBezTo>
                    <a:pt x="24" y="40"/>
                    <a:pt x="24" y="39"/>
                    <a:pt x="24" y="38"/>
                  </a:cubicBezTo>
                  <a:cubicBezTo>
                    <a:pt x="25" y="38"/>
                    <a:pt x="26" y="38"/>
                    <a:pt x="27" y="37"/>
                  </a:cubicBezTo>
                  <a:cubicBezTo>
                    <a:pt x="27" y="37"/>
                    <a:pt x="27" y="36"/>
                    <a:pt x="27" y="35"/>
                  </a:cubicBezTo>
                  <a:cubicBezTo>
                    <a:pt x="28" y="35"/>
                    <a:pt x="29" y="34"/>
                    <a:pt x="29" y="34"/>
                  </a:cubicBezTo>
                  <a:cubicBezTo>
                    <a:pt x="29" y="32"/>
                    <a:pt x="28" y="30"/>
                    <a:pt x="25" y="29"/>
                  </a:cubicBezTo>
                  <a:cubicBezTo>
                    <a:pt x="28" y="28"/>
                    <a:pt x="30" y="26"/>
                    <a:pt x="29" y="25"/>
                  </a:cubicBezTo>
                  <a:cubicBezTo>
                    <a:pt x="29" y="24"/>
                    <a:pt x="28" y="24"/>
                    <a:pt x="27" y="24"/>
                  </a:cubicBezTo>
                  <a:cubicBezTo>
                    <a:pt x="27" y="23"/>
                    <a:pt x="27" y="22"/>
                    <a:pt x="27" y="21"/>
                  </a:cubicBezTo>
                  <a:cubicBezTo>
                    <a:pt x="27" y="21"/>
                    <a:pt x="26" y="21"/>
                    <a:pt x="25" y="21"/>
                  </a:cubicBezTo>
                  <a:cubicBezTo>
                    <a:pt x="25" y="20"/>
                    <a:pt x="24" y="19"/>
                    <a:pt x="24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7" y="12"/>
                    <a:pt x="36" y="5"/>
                    <a:pt x="49" y="4"/>
                  </a:cubicBezTo>
                  <a:cubicBezTo>
                    <a:pt x="61" y="2"/>
                    <a:pt x="77" y="4"/>
                    <a:pt x="90" y="16"/>
                  </a:cubicBezTo>
                  <a:cubicBezTo>
                    <a:pt x="94" y="19"/>
                    <a:pt x="97" y="23"/>
                    <a:pt x="100" y="28"/>
                  </a:cubicBezTo>
                  <a:cubicBezTo>
                    <a:pt x="98" y="26"/>
                    <a:pt x="97" y="24"/>
                    <a:pt x="95" y="22"/>
                  </a:cubicBezTo>
                  <a:cubicBezTo>
                    <a:pt x="78" y="6"/>
                    <a:pt x="51" y="5"/>
                    <a:pt x="41" y="17"/>
                  </a:cubicBezTo>
                  <a:cubicBezTo>
                    <a:pt x="36" y="23"/>
                    <a:pt x="36" y="30"/>
                    <a:pt x="36" y="34"/>
                  </a:cubicBezTo>
                  <a:cubicBezTo>
                    <a:pt x="36" y="35"/>
                    <a:pt x="37" y="37"/>
                    <a:pt x="37" y="38"/>
                  </a:cubicBezTo>
                  <a:cubicBezTo>
                    <a:pt x="37" y="37"/>
                    <a:pt x="36" y="37"/>
                    <a:pt x="36" y="37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6" y="38"/>
                    <a:pt x="36" y="39"/>
                    <a:pt x="36" y="39"/>
                  </a:cubicBezTo>
                  <a:cubicBezTo>
                    <a:pt x="35" y="38"/>
                    <a:pt x="35" y="38"/>
                    <a:pt x="34" y="39"/>
                  </a:cubicBezTo>
                  <a:cubicBezTo>
                    <a:pt x="34" y="39"/>
                    <a:pt x="34" y="39"/>
                    <a:pt x="34" y="40"/>
                  </a:cubicBezTo>
                  <a:cubicBezTo>
                    <a:pt x="34" y="40"/>
                    <a:pt x="33" y="40"/>
                    <a:pt x="33" y="40"/>
                  </a:cubicBezTo>
                  <a:cubicBezTo>
                    <a:pt x="33" y="41"/>
                    <a:pt x="33" y="41"/>
                    <a:pt x="34" y="41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3" y="45"/>
                    <a:pt x="33" y="45"/>
                    <a:pt x="34" y="45"/>
                  </a:cubicBezTo>
                  <a:cubicBezTo>
                    <a:pt x="34" y="45"/>
                    <a:pt x="34" y="46"/>
                    <a:pt x="34" y="46"/>
                  </a:cubicBezTo>
                  <a:cubicBezTo>
                    <a:pt x="34" y="47"/>
                    <a:pt x="35" y="47"/>
                    <a:pt x="36" y="46"/>
                  </a:cubicBezTo>
                  <a:cubicBezTo>
                    <a:pt x="36" y="47"/>
                    <a:pt x="36" y="48"/>
                    <a:pt x="37" y="48"/>
                  </a:cubicBezTo>
                  <a:cubicBezTo>
                    <a:pt x="37" y="48"/>
                    <a:pt x="38" y="48"/>
                    <a:pt x="38" y="48"/>
                  </a:cubicBezTo>
                  <a:cubicBezTo>
                    <a:pt x="38" y="48"/>
                    <a:pt x="39" y="49"/>
                    <a:pt x="39" y="49"/>
                  </a:cubicBezTo>
                  <a:cubicBezTo>
                    <a:pt x="40" y="48"/>
                    <a:pt x="40" y="47"/>
                    <a:pt x="40" y="46"/>
                  </a:cubicBezTo>
                  <a:cubicBezTo>
                    <a:pt x="40" y="46"/>
                    <a:pt x="41" y="46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1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3" y="47"/>
                    <a:pt x="43" y="47"/>
                  </a:cubicBezTo>
                  <a:cubicBezTo>
                    <a:pt x="43" y="47"/>
                    <a:pt x="43" y="46"/>
                    <a:pt x="43" y="46"/>
                  </a:cubicBezTo>
                  <a:cubicBezTo>
                    <a:pt x="43" y="46"/>
                    <a:pt x="44" y="45"/>
                    <a:pt x="44" y="45"/>
                  </a:cubicBezTo>
                  <a:cubicBezTo>
                    <a:pt x="44" y="45"/>
                    <a:pt x="44" y="44"/>
                    <a:pt x="44" y="44"/>
                  </a:cubicBezTo>
                  <a:cubicBezTo>
                    <a:pt x="44" y="44"/>
                    <a:pt x="44" y="44"/>
                    <a:pt x="44" y="43"/>
                  </a:cubicBezTo>
                  <a:cubicBezTo>
                    <a:pt x="44" y="43"/>
                    <a:pt x="44" y="42"/>
                    <a:pt x="44" y="42"/>
                  </a:cubicBezTo>
                  <a:cubicBezTo>
                    <a:pt x="44" y="42"/>
                    <a:pt x="44" y="41"/>
                    <a:pt x="44" y="41"/>
                  </a:cubicBezTo>
                  <a:cubicBezTo>
                    <a:pt x="44" y="41"/>
                    <a:pt x="44" y="41"/>
                    <a:pt x="43" y="40"/>
                  </a:cubicBezTo>
                  <a:cubicBezTo>
                    <a:pt x="43" y="40"/>
                    <a:pt x="44" y="40"/>
                    <a:pt x="43" y="39"/>
                  </a:cubicBezTo>
                  <a:cubicBezTo>
                    <a:pt x="43" y="39"/>
                    <a:pt x="42" y="39"/>
                    <a:pt x="41" y="40"/>
                  </a:cubicBezTo>
                  <a:cubicBezTo>
                    <a:pt x="41" y="38"/>
                    <a:pt x="41" y="37"/>
                    <a:pt x="40" y="37"/>
                  </a:cubicBezTo>
                  <a:cubicBezTo>
                    <a:pt x="40" y="37"/>
                    <a:pt x="39" y="37"/>
                    <a:pt x="39" y="38"/>
                  </a:cubicBezTo>
                  <a:cubicBezTo>
                    <a:pt x="39" y="37"/>
                    <a:pt x="38" y="37"/>
                    <a:pt x="38" y="37"/>
                  </a:cubicBezTo>
                  <a:cubicBezTo>
                    <a:pt x="38" y="37"/>
                    <a:pt x="37" y="37"/>
                    <a:pt x="37" y="38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37"/>
                    <a:pt x="37" y="35"/>
                    <a:pt x="37" y="34"/>
                  </a:cubicBezTo>
                  <a:cubicBezTo>
                    <a:pt x="36" y="30"/>
                    <a:pt x="36" y="23"/>
                    <a:pt x="42" y="18"/>
                  </a:cubicBezTo>
                  <a:cubicBezTo>
                    <a:pt x="46" y="12"/>
                    <a:pt x="55" y="9"/>
                    <a:pt x="64" y="10"/>
                  </a:cubicBezTo>
                  <a:cubicBezTo>
                    <a:pt x="64" y="10"/>
                    <a:pt x="63" y="10"/>
                    <a:pt x="63" y="10"/>
                  </a:cubicBezTo>
                  <a:cubicBezTo>
                    <a:pt x="58" y="12"/>
                    <a:pt x="59" y="17"/>
                    <a:pt x="59" y="18"/>
                  </a:cubicBezTo>
                  <a:cubicBezTo>
                    <a:pt x="59" y="17"/>
                    <a:pt x="59" y="13"/>
                    <a:pt x="63" y="11"/>
                  </a:cubicBezTo>
                  <a:cubicBezTo>
                    <a:pt x="64" y="11"/>
                    <a:pt x="66" y="10"/>
                    <a:pt x="67" y="10"/>
                  </a:cubicBezTo>
                  <a:cubicBezTo>
                    <a:pt x="76" y="12"/>
                    <a:pt x="86" y="16"/>
                    <a:pt x="94" y="23"/>
                  </a:cubicBezTo>
                  <a:cubicBezTo>
                    <a:pt x="100" y="29"/>
                    <a:pt x="104" y="36"/>
                    <a:pt x="106" y="43"/>
                  </a:cubicBezTo>
                  <a:cubicBezTo>
                    <a:pt x="107" y="49"/>
                    <a:pt x="108" y="57"/>
                    <a:pt x="107" y="64"/>
                  </a:cubicBezTo>
                  <a:cubicBezTo>
                    <a:pt x="106" y="68"/>
                    <a:pt x="106" y="71"/>
                    <a:pt x="104" y="74"/>
                  </a:cubicBezTo>
                  <a:cubicBezTo>
                    <a:pt x="104" y="75"/>
                    <a:pt x="104" y="76"/>
                    <a:pt x="103" y="77"/>
                  </a:cubicBezTo>
                  <a:cubicBezTo>
                    <a:pt x="102" y="80"/>
                    <a:pt x="101" y="82"/>
                    <a:pt x="100" y="84"/>
                  </a:cubicBezTo>
                  <a:cubicBezTo>
                    <a:pt x="99" y="86"/>
                    <a:pt x="98" y="88"/>
                    <a:pt x="96" y="89"/>
                  </a:cubicBezTo>
                  <a:cubicBezTo>
                    <a:pt x="92" y="95"/>
                    <a:pt x="87" y="99"/>
                    <a:pt x="82" y="105"/>
                  </a:cubicBezTo>
                  <a:cubicBezTo>
                    <a:pt x="74" y="99"/>
                    <a:pt x="65" y="97"/>
                    <a:pt x="58" y="97"/>
                  </a:cubicBezTo>
                  <a:cubicBezTo>
                    <a:pt x="56" y="97"/>
                    <a:pt x="55" y="97"/>
                    <a:pt x="54" y="97"/>
                  </a:cubicBezTo>
                  <a:cubicBezTo>
                    <a:pt x="52" y="97"/>
                    <a:pt x="50" y="96"/>
                    <a:pt x="49" y="95"/>
                  </a:cubicBezTo>
                  <a:cubicBezTo>
                    <a:pt x="49" y="95"/>
                    <a:pt x="49" y="95"/>
                    <a:pt x="49" y="94"/>
                  </a:cubicBezTo>
                  <a:cubicBezTo>
                    <a:pt x="49" y="95"/>
                    <a:pt x="50" y="95"/>
                    <a:pt x="50" y="95"/>
                  </a:cubicBezTo>
                  <a:cubicBezTo>
                    <a:pt x="50" y="95"/>
                    <a:pt x="51" y="94"/>
                    <a:pt x="51" y="94"/>
                  </a:cubicBezTo>
                  <a:cubicBezTo>
                    <a:pt x="52" y="92"/>
                    <a:pt x="51" y="92"/>
                    <a:pt x="52" y="92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2" y="91"/>
                    <a:pt x="51" y="90"/>
                    <a:pt x="51" y="90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90"/>
                    <a:pt x="49" y="89"/>
                    <a:pt x="49" y="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90"/>
                    <a:pt x="48" y="89"/>
                    <a:pt x="48" y="89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48" y="89"/>
                    <a:pt x="47" y="88"/>
                    <a:pt x="47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5" y="86"/>
                    <a:pt x="45" y="86"/>
                  </a:cubicBezTo>
                  <a:cubicBezTo>
                    <a:pt x="45" y="86"/>
                    <a:pt x="44" y="87"/>
                    <a:pt x="44" y="89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43" y="90"/>
                    <a:pt x="43" y="90"/>
                  </a:cubicBezTo>
                  <a:cubicBezTo>
                    <a:pt x="43" y="90"/>
                    <a:pt x="43" y="90"/>
                    <a:pt x="43" y="90"/>
                  </a:cubicBezTo>
                  <a:cubicBezTo>
                    <a:pt x="43" y="90"/>
                    <a:pt x="43" y="91"/>
                    <a:pt x="43" y="92"/>
                  </a:cubicBezTo>
                  <a:cubicBezTo>
                    <a:pt x="43" y="92"/>
                    <a:pt x="42" y="92"/>
                    <a:pt x="42" y="92"/>
                  </a:cubicBezTo>
                  <a:cubicBezTo>
                    <a:pt x="42" y="92"/>
                    <a:pt x="42" y="93"/>
                    <a:pt x="42" y="94"/>
                  </a:cubicBezTo>
                  <a:cubicBezTo>
                    <a:pt x="42" y="94"/>
                    <a:pt x="43" y="95"/>
                    <a:pt x="43" y="96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3" y="96"/>
                    <a:pt x="44" y="98"/>
                    <a:pt x="46" y="98"/>
                  </a:cubicBezTo>
                  <a:cubicBezTo>
                    <a:pt x="46" y="98"/>
                    <a:pt x="46" y="98"/>
                    <a:pt x="46" y="98"/>
                  </a:cubicBezTo>
                  <a:cubicBezTo>
                    <a:pt x="46" y="98"/>
                    <a:pt x="48" y="99"/>
                    <a:pt x="49" y="97"/>
                  </a:cubicBezTo>
                  <a:cubicBezTo>
                    <a:pt x="49" y="97"/>
                    <a:pt x="50" y="97"/>
                    <a:pt x="49" y="96"/>
                  </a:cubicBezTo>
                  <a:cubicBezTo>
                    <a:pt x="49" y="95"/>
                    <a:pt x="47" y="93"/>
                    <a:pt x="46" y="92"/>
                  </a:cubicBezTo>
                  <a:cubicBezTo>
                    <a:pt x="46" y="92"/>
                    <a:pt x="47" y="93"/>
                    <a:pt x="48" y="94"/>
                  </a:cubicBezTo>
                  <a:cubicBezTo>
                    <a:pt x="48" y="94"/>
                    <a:pt x="48" y="95"/>
                    <a:pt x="49" y="95"/>
                  </a:cubicBezTo>
                  <a:cubicBezTo>
                    <a:pt x="49" y="96"/>
                    <a:pt x="51" y="97"/>
                    <a:pt x="52" y="97"/>
                  </a:cubicBezTo>
                  <a:cubicBezTo>
                    <a:pt x="44" y="99"/>
                    <a:pt x="37" y="102"/>
                    <a:pt x="33" y="106"/>
                  </a:cubicBezTo>
                  <a:cubicBezTo>
                    <a:pt x="32" y="106"/>
                    <a:pt x="32" y="107"/>
                    <a:pt x="32" y="107"/>
                  </a:cubicBezTo>
                  <a:cubicBezTo>
                    <a:pt x="31" y="107"/>
                    <a:pt x="30" y="107"/>
                    <a:pt x="30" y="107"/>
                  </a:cubicBezTo>
                  <a:cubicBezTo>
                    <a:pt x="30" y="106"/>
                    <a:pt x="29" y="105"/>
                    <a:pt x="28" y="104"/>
                  </a:cubicBezTo>
                  <a:cubicBezTo>
                    <a:pt x="27" y="103"/>
                    <a:pt x="26" y="104"/>
                    <a:pt x="25" y="104"/>
                  </a:cubicBezTo>
                  <a:cubicBezTo>
                    <a:pt x="25" y="105"/>
                    <a:pt x="25" y="105"/>
                    <a:pt x="25" y="105"/>
                  </a:cubicBezTo>
                  <a:cubicBezTo>
                    <a:pt x="24" y="103"/>
                    <a:pt x="23" y="102"/>
                    <a:pt x="22" y="102"/>
                  </a:cubicBezTo>
                  <a:cubicBezTo>
                    <a:pt x="21" y="101"/>
                    <a:pt x="20" y="102"/>
                    <a:pt x="19" y="103"/>
                  </a:cubicBezTo>
                  <a:cubicBezTo>
                    <a:pt x="18" y="102"/>
                    <a:pt x="17" y="101"/>
                    <a:pt x="16" y="102"/>
                  </a:cubicBezTo>
                  <a:cubicBezTo>
                    <a:pt x="15" y="102"/>
                    <a:pt x="14" y="103"/>
                    <a:pt x="13" y="104"/>
                  </a:cubicBezTo>
                  <a:cubicBezTo>
                    <a:pt x="12" y="103"/>
                    <a:pt x="11" y="103"/>
                    <a:pt x="10" y="104"/>
                  </a:cubicBezTo>
                  <a:cubicBezTo>
                    <a:pt x="9" y="104"/>
                    <a:pt x="8" y="106"/>
                    <a:pt x="8" y="107"/>
                  </a:cubicBezTo>
                  <a:cubicBezTo>
                    <a:pt x="7" y="107"/>
                    <a:pt x="5" y="107"/>
                    <a:pt x="5" y="108"/>
                  </a:cubicBezTo>
                  <a:cubicBezTo>
                    <a:pt x="4" y="109"/>
                    <a:pt x="4" y="110"/>
                    <a:pt x="5" y="112"/>
                  </a:cubicBezTo>
                  <a:cubicBezTo>
                    <a:pt x="3" y="112"/>
                    <a:pt x="2" y="112"/>
                    <a:pt x="1" y="113"/>
                  </a:cubicBezTo>
                  <a:cubicBezTo>
                    <a:pt x="1" y="115"/>
                    <a:pt x="3" y="118"/>
                    <a:pt x="7" y="120"/>
                  </a:cubicBezTo>
                  <a:cubicBezTo>
                    <a:pt x="3" y="122"/>
                    <a:pt x="0" y="124"/>
                    <a:pt x="1" y="126"/>
                  </a:cubicBezTo>
                  <a:cubicBezTo>
                    <a:pt x="1" y="127"/>
                    <a:pt x="3" y="128"/>
                    <a:pt x="4" y="128"/>
                  </a:cubicBezTo>
                  <a:cubicBezTo>
                    <a:pt x="4" y="130"/>
                    <a:pt x="4" y="131"/>
                    <a:pt x="4" y="132"/>
                  </a:cubicBezTo>
                  <a:cubicBezTo>
                    <a:pt x="6" y="134"/>
                    <a:pt x="9" y="133"/>
                    <a:pt x="13" y="131"/>
                  </a:cubicBezTo>
                  <a:cubicBezTo>
                    <a:pt x="13" y="131"/>
                    <a:pt x="13" y="131"/>
                    <a:pt x="13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2"/>
                    <a:pt x="12" y="132"/>
                    <a:pt x="12" y="133"/>
                  </a:cubicBezTo>
                  <a:cubicBezTo>
                    <a:pt x="12" y="133"/>
                    <a:pt x="12" y="133"/>
                    <a:pt x="12" y="133"/>
                  </a:cubicBezTo>
                  <a:cubicBezTo>
                    <a:pt x="13" y="133"/>
                    <a:pt x="13" y="134"/>
                    <a:pt x="13" y="134"/>
                  </a:cubicBezTo>
                  <a:cubicBezTo>
                    <a:pt x="13" y="134"/>
                    <a:pt x="13" y="134"/>
                    <a:pt x="13" y="135"/>
                  </a:cubicBezTo>
                  <a:cubicBezTo>
                    <a:pt x="13" y="135"/>
                    <a:pt x="13" y="135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7"/>
                  </a:cubicBezTo>
                  <a:cubicBezTo>
                    <a:pt x="13" y="137"/>
                    <a:pt x="13" y="137"/>
                    <a:pt x="14" y="137"/>
                  </a:cubicBezTo>
                  <a:cubicBezTo>
                    <a:pt x="14" y="137"/>
                    <a:pt x="14" y="137"/>
                    <a:pt x="14" y="138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14" y="138"/>
                    <a:pt x="14" y="138"/>
                    <a:pt x="15" y="138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6" y="139"/>
                    <a:pt x="18" y="138"/>
                    <a:pt x="19" y="137"/>
                  </a:cubicBezTo>
                  <a:cubicBezTo>
                    <a:pt x="20" y="138"/>
                    <a:pt x="21" y="139"/>
                    <a:pt x="22" y="139"/>
                  </a:cubicBezTo>
                  <a:cubicBezTo>
                    <a:pt x="23" y="138"/>
                    <a:pt x="24" y="137"/>
                    <a:pt x="24" y="136"/>
                  </a:cubicBezTo>
                  <a:cubicBezTo>
                    <a:pt x="26" y="137"/>
                    <a:pt x="27" y="137"/>
                    <a:pt x="28" y="136"/>
                  </a:cubicBezTo>
                  <a:cubicBezTo>
                    <a:pt x="29" y="136"/>
                    <a:pt x="29" y="135"/>
                    <a:pt x="29" y="133"/>
                  </a:cubicBezTo>
                  <a:cubicBezTo>
                    <a:pt x="31" y="133"/>
                    <a:pt x="32" y="133"/>
                    <a:pt x="33" y="132"/>
                  </a:cubicBezTo>
                  <a:cubicBezTo>
                    <a:pt x="34" y="131"/>
                    <a:pt x="34" y="130"/>
                    <a:pt x="33" y="129"/>
                  </a:cubicBezTo>
                  <a:cubicBezTo>
                    <a:pt x="35" y="128"/>
                    <a:pt x="36" y="128"/>
                    <a:pt x="36" y="127"/>
                  </a:cubicBezTo>
                  <a:cubicBezTo>
                    <a:pt x="37" y="125"/>
                    <a:pt x="35" y="122"/>
                    <a:pt x="31" y="120"/>
                  </a:cubicBezTo>
                  <a:cubicBezTo>
                    <a:pt x="35" y="119"/>
                    <a:pt x="37" y="116"/>
                    <a:pt x="37" y="114"/>
                  </a:cubicBezTo>
                  <a:cubicBezTo>
                    <a:pt x="36" y="113"/>
                    <a:pt x="35" y="112"/>
                    <a:pt x="33" y="112"/>
                  </a:cubicBezTo>
                  <a:cubicBezTo>
                    <a:pt x="34" y="110"/>
                    <a:pt x="34" y="109"/>
                    <a:pt x="33" y="108"/>
                  </a:cubicBezTo>
                  <a:cubicBezTo>
                    <a:pt x="33" y="108"/>
                    <a:pt x="33" y="108"/>
                    <a:pt x="32" y="107"/>
                  </a:cubicBezTo>
                  <a:cubicBezTo>
                    <a:pt x="32" y="107"/>
                    <a:pt x="33" y="107"/>
                    <a:pt x="33" y="106"/>
                  </a:cubicBezTo>
                  <a:cubicBezTo>
                    <a:pt x="38" y="102"/>
                    <a:pt x="47" y="98"/>
                    <a:pt x="58" y="99"/>
                  </a:cubicBezTo>
                  <a:cubicBezTo>
                    <a:pt x="58" y="99"/>
                    <a:pt x="58" y="99"/>
                    <a:pt x="58" y="99"/>
                  </a:cubicBezTo>
                  <a:cubicBezTo>
                    <a:pt x="59" y="99"/>
                    <a:pt x="60" y="99"/>
                    <a:pt x="60" y="99"/>
                  </a:cubicBezTo>
                  <a:cubicBezTo>
                    <a:pt x="67" y="99"/>
                    <a:pt x="75" y="102"/>
                    <a:pt x="81" y="106"/>
                  </a:cubicBezTo>
                  <a:cubicBezTo>
                    <a:pt x="80" y="107"/>
                    <a:pt x="80" y="108"/>
                    <a:pt x="79" y="109"/>
                  </a:cubicBezTo>
                  <a:cubicBezTo>
                    <a:pt x="69" y="124"/>
                    <a:pt x="68" y="140"/>
                    <a:pt x="69" y="153"/>
                  </a:cubicBezTo>
                  <a:cubicBezTo>
                    <a:pt x="69" y="154"/>
                    <a:pt x="69" y="155"/>
                    <a:pt x="69" y="156"/>
                  </a:cubicBezTo>
                  <a:cubicBezTo>
                    <a:pt x="68" y="156"/>
                    <a:pt x="67" y="157"/>
                    <a:pt x="66" y="157"/>
                  </a:cubicBezTo>
                  <a:cubicBezTo>
                    <a:pt x="66" y="153"/>
                    <a:pt x="65" y="150"/>
                    <a:pt x="63" y="149"/>
                  </a:cubicBezTo>
                  <a:cubicBezTo>
                    <a:pt x="62" y="149"/>
                    <a:pt x="61" y="149"/>
                    <a:pt x="60" y="151"/>
                  </a:cubicBezTo>
                  <a:cubicBezTo>
                    <a:pt x="59" y="149"/>
                    <a:pt x="58" y="148"/>
                    <a:pt x="56" y="148"/>
                  </a:cubicBezTo>
                  <a:cubicBezTo>
                    <a:pt x="55" y="149"/>
                    <a:pt x="54" y="150"/>
                    <a:pt x="54" y="151"/>
                  </a:cubicBezTo>
                  <a:cubicBezTo>
                    <a:pt x="52" y="150"/>
                    <a:pt x="51" y="150"/>
                    <a:pt x="50" y="150"/>
                  </a:cubicBezTo>
                  <a:cubicBezTo>
                    <a:pt x="49" y="151"/>
                    <a:pt x="48" y="152"/>
                    <a:pt x="48" y="154"/>
                  </a:cubicBezTo>
                  <a:cubicBezTo>
                    <a:pt x="48" y="154"/>
                    <a:pt x="48" y="154"/>
                    <a:pt x="48" y="154"/>
                  </a:cubicBezTo>
                  <a:cubicBezTo>
                    <a:pt x="46" y="153"/>
                    <a:pt x="45" y="153"/>
                    <a:pt x="44" y="154"/>
                  </a:cubicBezTo>
                  <a:cubicBezTo>
                    <a:pt x="43" y="155"/>
                    <a:pt x="43" y="157"/>
                    <a:pt x="44" y="158"/>
                  </a:cubicBezTo>
                  <a:cubicBezTo>
                    <a:pt x="42" y="158"/>
                    <a:pt x="41" y="159"/>
                    <a:pt x="40" y="160"/>
                  </a:cubicBezTo>
                  <a:cubicBezTo>
                    <a:pt x="40" y="161"/>
                    <a:pt x="40" y="162"/>
                    <a:pt x="41" y="164"/>
                  </a:cubicBezTo>
                  <a:cubicBezTo>
                    <a:pt x="40" y="165"/>
                    <a:pt x="39" y="166"/>
                    <a:pt x="39" y="167"/>
                  </a:cubicBezTo>
                  <a:cubicBezTo>
                    <a:pt x="39" y="168"/>
                    <a:pt x="39" y="169"/>
                    <a:pt x="41" y="170"/>
                  </a:cubicBezTo>
                  <a:cubicBezTo>
                    <a:pt x="40" y="171"/>
                    <a:pt x="39" y="172"/>
                    <a:pt x="39" y="174"/>
                  </a:cubicBezTo>
                  <a:cubicBezTo>
                    <a:pt x="40" y="175"/>
                    <a:pt x="41" y="175"/>
                    <a:pt x="43" y="176"/>
                  </a:cubicBezTo>
                  <a:cubicBezTo>
                    <a:pt x="42" y="177"/>
                    <a:pt x="42" y="179"/>
                    <a:pt x="42" y="180"/>
                  </a:cubicBezTo>
                  <a:cubicBezTo>
                    <a:pt x="44" y="182"/>
                    <a:pt x="47" y="181"/>
                    <a:pt x="51" y="179"/>
                  </a:cubicBezTo>
                  <a:cubicBezTo>
                    <a:pt x="50" y="183"/>
                    <a:pt x="51" y="187"/>
                    <a:pt x="54" y="187"/>
                  </a:cubicBezTo>
                  <a:cubicBezTo>
                    <a:pt x="55" y="188"/>
                    <a:pt x="56" y="187"/>
                    <a:pt x="57" y="186"/>
                  </a:cubicBezTo>
                  <a:cubicBezTo>
                    <a:pt x="58" y="187"/>
                    <a:pt x="58" y="187"/>
                    <a:pt x="59" y="188"/>
                  </a:cubicBezTo>
                  <a:cubicBezTo>
                    <a:pt x="59" y="196"/>
                    <a:pt x="60" y="206"/>
                    <a:pt x="62" y="217"/>
                  </a:cubicBezTo>
                  <a:cubicBezTo>
                    <a:pt x="62" y="219"/>
                    <a:pt x="63" y="221"/>
                    <a:pt x="63" y="222"/>
                  </a:cubicBezTo>
                  <a:cubicBezTo>
                    <a:pt x="63" y="222"/>
                    <a:pt x="63" y="222"/>
                    <a:pt x="63" y="222"/>
                  </a:cubicBezTo>
                  <a:cubicBezTo>
                    <a:pt x="60" y="217"/>
                    <a:pt x="55" y="217"/>
                    <a:pt x="55" y="217"/>
                  </a:cubicBezTo>
                  <a:cubicBezTo>
                    <a:pt x="55" y="217"/>
                    <a:pt x="59" y="217"/>
                    <a:pt x="62" y="222"/>
                  </a:cubicBezTo>
                  <a:cubicBezTo>
                    <a:pt x="63" y="223"/>
                    <a:pt x="63" y="224"/>
                    <a:pt x="64" y="225"/>
                  </a:cubicBezTo>
                  <a:cubicBezTo>
                    <a:pt x="66" y="236"/>
                    <a:pt x="70" y="246"/>
                    <a:pt x="73" y="252"/>
                  </a:cubicBezTo>
                  <a:cubicBezTo>
                    <a:pt x="79" y="268"/>
                    <a:pt x="85" y="276"/>
                    <a:pt x="85" y="276"/>
                  </a:cubicBezTo>
                  <a:cubicBezTo>
                    <a:pt x="85" y="276"/>
                    <a:pt x="78" y="264"/>
                    <a:pt x="71" y="243"/>
                  </a:cubicBezTo>
                  <a:cubicBezTo>
                    <a:pt x="68" y="232"/>
                    <a:pt x="66" y="219"/>
                    <a:pt x="66" y="204"/>
                  </a:cubicBezTo>
                  <a:cubicBezTo>
                    <a:pt x="67" y="197"/>
                    <a:pt x="68" y="190"/>
                    <a:pt x="70" y="183"/>
                  </a:cubicBezTo>
                  <a:cubicBezTo>
                    <a:pt x="70" y="183"/>
                    <a:pt x="70" y="183"/>
                    <a:pt x="70" y="183"/>
                  </a:cubicBezTo>
                  <a:cubicBezTo>
                    <a:pt x="71" y="183"/>
                    <a:pt x="71" y="183"/>
                    <a:pt x="71" y="183"/>
                  </a:cubicBezTo>
                  <a:cubicBezTo>
                    <a:pt x="71" y="183"/>
                    <a:pt x="71" y="183"/>
                    <a:pt x="72" y="183"/>
                  </a:cubicBezTo>
                  <a:cubicBezTo>
                    <a:pt x="72" y="183"/>
                    <a:pt x="72" y="183"/>
                    <a:pt x="72" y="183"/>
                  </a:cubicBezTo>
                  <a:cubicBezTo>
                    <a:pt x="72" y="182"/>
                    <a:pt x="72" y="182"/>
                    <a:pt x="73" y="182"/>
                  </a:cubicBezTo>
                  <a:cubicBezTo>
                    <a:pt x="73" y="181"/>
                    <a:pt x="74" y="180"/>
                    <a:pt x="73" y="178"/>
                  </a:cubicBezTo>
                  <a:cubicBezTo>
                    <a:pt x="74" y="178"/>
                    <a:pt x="74" y="178"/>
                    <a:pt x="75" y="178"/>
                  </a:cubicBezTo>
                  <a:cubicBezTo>
                    <a:pt x="77" y="183"/>
                    <a:pt x="79" y="187"/>
                    <a:pt x="81" y="190"/>
                  </a:cubicBezTo>
                  <a:cubicBezTo>
                    <a:pt x="81" y="191"/>
                    <a:pt x="82" y="193"/>
                    <a:pt x="82" y="194"/>
                  </a:cubicBezTo>
                  <a:cubicBezTo>
                    <a:pt x="82" y="193"/>
                    <a:pt x="80" y="190"/>
                    <a:pt x="79" y="189"/>
                  </a:cubicBezTo>
                  <a:cubicBezTo>
                    <a:pt x="79" y="188"/>
                    <a:pt x="78" y="188"/>
                    <a:pt x="78" y="188"/>
                  </a:cubicBezTo>
                  <a:cubicBezTo>
                    <a:pt x="76" y="188"/>
                    <a:pt x="76" y="191"/>
                    <a:pt x="76" y="191"/>
                  </a:cubicBezTo>
                  <a:cubicBezTo>
                    <a:pt x="77" y="191"/>
                    <a:pt x="77" y="191"/>
                    <a:pt x="77" y="191"/>
                  </a:cubicBezTo>
                  <a:cubicBezTo>
                    <a:pt x="76" y="193"/>
                    <a:pt x="78" y="196"/>
                    <a:pt x="78" y="196"/>
                  </a:cubicBezTo>
                  <a:cubicBezTo>
                    <a:pt x="78" y="195"/>
                    <a:pt x="78" y="195"/>
                    <a:pt x="78" y="195"/>
                  </a:cubicBezTo>
                  <a:cubicBezTo>
                    <a:pt x="78" y="197"/>
                    <a:pt x="79" y="197"/>
                    <a:pt x="79" y="197"/>
                  </a:cubicBezTo>
                  <a:cubicBezTo>
                    <a:pt x="80" y="198"/>
                    <a:pt x="82" y="198"/>
                    <a:pt x="82" y="198"/>
                  </a:cubicBezTo>
                  <a:cubicBezTo>
                    <a:pt x="81" y="198"/>
                    <a:pt x="81" y="198"/>
                    <a:pt x="81" y="198"/>
                  </a:cubicBezTo>
                  <a:cubicBezTo>
                    <a:pt x="82" y="198"/>
                    <a:pt x="84" y="198"/>
                    <a:pt x="84" y="198"/>
                  </a:cubicBezTo>
                  <a:cubicBezTo>
                    <a:pt x="84" y="198"/>
                    <a:pt x="84" y="198"/>
                    <a:pt x="84" y="198"/>
                  </a:cubicBezTo>
                  <a:cubicBezTo>
                    <a:pt x="85" y="198"/>
                    <a:pt x="87" y="198"/>
                    <a:pt x="86" y="198"/>
                  </a:cubicBezTo>
                  <a:cubicBezTo>
                    <a:pt x="86" y="198"/>
                    <a:pt x="86" y="198"/>
                    <a:pt x="86" y="198"/>
                  </a:cubicBezTo>
                  <a:cubicBezTo>
                    <a:pt x="87" y="198"/>
                    <a:pt x="89" y="198"/>
                    <a:pt x="89" y="198"/>
                  </a:cubicBezTo>
                  <a:cubicBezTo>
                    <a:pt x="89" y="198"/>
                    <a:pt x="88" y="196"/>
                    <a:pt x="87" y="196"/>
                  </a:cubicBezTo>
                  <a:cubicBezTo>
                    <a:pt x="88" y="196"/>
                    <a:pt x="88" y="196"/>
                    <a:pt x="88" y="196"/>
                  </a:cubicBezTo>
                  <a:cubicBezTo>
                    <a:pt x="88" y="196"/>
                    <a:pt x="87" y="194"/>
                    <a:pt x="86" y="194"/>
                  </a:cubicBezTo>
                  <a:cubicBezTo>
                    <a:pt x="87" y="194"/>
                    <a:pt x="87" y="194"/>
                    <a:pt x="87" y="194"/>
                  </a:cubicBezTo>
                  <a:cubicBezTo>
                    <a:pt x="87" y="194"/>
                    <a:pt x="86" y="193"/>
                    <a:pt x="86" y="192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86" y="192"/>
                    <a:pt x="86" y="191"/>
                    <a:pt x="86" y="191"/>
                  </a:cubicBezTo>
                  <a:cubicBezTo>
                    <a:pt x="86" y="191"/>
                    <a:pt x="86" y="190"/>
                    <a:pt x="85" y="190"/>
                  </a:cubicBezTo>
                  <a:cubicBezTo>
                    <a:pt x="86" y="190"/>
                    <a:pt x="86" y="190"/>
                    <a:pt x="86" y="190"/>
                  </a:cubicBezTo>
                  <a:cubicBezTo>
                    <a:pt x="86" y="190"/>
                    <a:pt x="85" y="189"/>
                    <a:pt x="84" y="189"/>
                  </a:cubicBezTo>
                  <a:cubicBezTo>
                    <a:pt x="85" y="189"/>
                    <a:pt x="85" y="189"/>
                    <a:pt x="85" y="189"/>
                  </a:cubicBezTo>
                  <a:cubicBezTo>
                    <a:pt x="85" y="189"/>
                    <a:pt x="84" y="188"/>
                    <a:pt x="82" y="188"/>
                  </a:cubicBezTo>
                  <a:cubicBezTo>
                    <a:pt x="82" y="189"/>
                    <a:pt x="81" y="188"/>
                    <a:pt x="81" y="189"/>
                  </a:cubicBezTo>
                  <a:cubicBezTo>
                    <a:pt x="81" y="189"/>
                    <a:pt x="81" y="189"/>
                    <a:pt x="81" y="189"/>
                  </a:cubicBezTo>
                  <a:cubicBezTo>
                    <a:pt x="79" y="187"/>
                    <a:pt x="78" y="183"/>
                    <a:pt x="76" y="177"/>
                  </a:cubicBezTo>
                  <a:cubicBezTo>
                    <a:pt x="76" y="177"/>
                    <a:pt x="76" y="177"/>
                    <a:pt x="77" y="176"/>
                  </a:cubicBezTo>
                  <a:cubicBezTo>
                    <a:pt x="77" y="175"/>
                    <a:pt x="77" y="174"/>
                    <a:pt x="75" y="173"/>
                  </a:cubicBezTo>
                  <a:cubicBezTo>
                    <a:pt x="77" y="172"/>
                    <a:pt x="78" y="171"/>
                    <a:pt x="78" y="170"/>
                  </a:cubicBezTo>
                  <a:cubicBezTo>
                    <a:pt x="78" y="169"/>
                    <a:pt x="78" y="168"/>
                    <a:pt x="77" y="167"/>
                  </a:cubicBezTo>
                  <a:cubicBezTo>
                    <a:pt x="78" y="165"/>
                    <a:pt x="80" y="163"/>
                    <a:pt x="81" y="160"/>
                  </a:cubicBezTo>
                  <a:cubicBezTo>
                    <a:pt x="86" y="154"/>
                    <a:pt x="91" y="146"/>
                    <a:pt x="93" y="138"/>
                  </a:cubicBezTo>
                  <a:cubicBezTo>
                    <a:pt x="94" y="138"/>
                    <a:pt x="94" y="137"/>
                    <a:pt x="94" y="136"/>
                  </a:cubicBezTo>
                  <a:cubicBezTo>
                    <a:pt x="95" y="135"/>
                    <a:pt x="95" y="134"/>
                    <a:pt x="96" y="132"/>
                  </a:cubicBezTo>
                  <a:cubicBezTo>
                    <a:pt x="97" y="132"/>
                    <a:pt x="97" y="131"/>
                    <a:pt x="98" y="130"/>
                  </a:cubicBezTo>
                  <a:cubicBezTo>
                    <a:pt x="98" y="130"/>
                    <a:pt x="98" y="130"/>
                    <a:pt x="98" y="131"/>
                  </a:cubicBezTo>
                  <a:cubicBezTo>
                    <a:pt x="98" y="131"/>
                    <a:pt x="98" y="132"/>
                    <a:pt x="98" y="132"/>
                  </a:cubicBezTo>
                  <a:cubicBezTo>
                    <a:pt x="99" y="133"/>
                    <a:pt x="100" y="133"/>
                    <a:pt x="102" y="132"/>
                  </a:cubicBezTo>
                  <a:cubicBezTo>
                    <a:pt x="101" y="133"/>
                    <a:pt x="102" y="135"/>
                    <a:pt x="102" y="135"/>
                  </a:cubicBezTo>
                  <a:cubicBezTo>
                    <a:pt x="103" y="135"/>
                    <a:pt x="103" y="135"/>
                    <a:pt x="104" y="134"/>
                  </a:cubicBezTo>
                  <a:cubicBezTo>
                    <a:pt x="104" y="135"/>
                    <a:pt x="105" y="135"/>
                    <a:pt x="105" y="135"/>
                  </a:cubicBezTo>
                  <a:cubicBezTo>
                    <a:pt x="106" y="135"/>
                    <a:pt x="107" y="134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3"/>
                  </a:cubicBezTo>
                  <a:cubicBezTo>
                    <a:pt x="107" y="133"/>
                    <a:pt x="107" y="133"/>
                    <a:pt x="107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10" y="133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10" y="133"/>
                    <a:pt x="110" y="132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1" y="130"/>
                    <a:pt x="111" y="130"/>
                    <a:pt x="111" y="129"/>
                  </a:cubicBezTo>
                  <a:cubicBezTo>
                    <a:pt x="112" y="129"/>
                    <a:pt x="112" y="129"/>
                    <a:pt x="112" y="128"/>
                  </a:cubicBezTo>
                  <a:cubicBezTo>
                    <a:pt x="112" y="128"/>
                    <a:pt x="112" y="127"/>
                    <a:pt x="111" y="127"/>
                  </a:cubicBezTo>
                  <a:cubicBezTo>
                    <a:pt x="112" y="126"/>
                    <a:pt x="112" y="126"/>
                    <a:pt x="112" y="126"/>
                  </a:cubicBezTo>
                  <a:cubicBezTo>
                    <a:pt x="112" y="125"/>
                    <a:pt x="111" y="125"/>
                    <a:pt x="110" y="125"/>
                  </a:cubicBezTo>
                  <a:cubicBezTo>
                    <a:pt x="111" y="124"/>
                    <a:pt x="111" y="123"/>
                    <a:pt x="111" y="123"/>
                  </a:cubicBezTo>
                  <a:cubicBezTo>
                    <a:pt x="110" y="122"/>
                    <a:pt x="109" y="123"/>
                    <a:pt x="107" y="123"/>
                  </a:cubicBezTo>
                  <a:cubicBezTo>
                    <a:pt x="107" y="122"/>
                    <a:pt x="107" y="120"/>
                    <a:pt x="106" y="120"/>
                  </a:cubicBezTo>
                  <a:cubicBezTo>
                    <a:pt x="106" y="120"/>
                    <a:pt x="105" y="120"/>
                    <a:pt x="105" y="121"/>
                  </a:cubicBezTo>
                  <a:cubicBezTo>
                    <a:pt x="104" y="120"/>
                    <a:pt x="104" y="120"/>
                    <a:pt x="104" y="120"/>
                  </a:cubicBezTo>
                  <a:cubicBezTo>
                    <a:pt x="103" y="120"/>
                    <a:pt x="103" y="120"/>
                    <a:pt x="103" y="121"/>
                  </a:cubicBezTo>
                  <a:cubicBezTo>
                    <a:pt x="102" y="121"/>
                    <a:pt x="101" y="121"/>
                    <a:pt x="101" y="121"/>
                  </a:cubicBezTo>
                  <a:cubicBezTo>
                    <a:pt x="101" y="121"/>
                    <a:pt x="100" y="121"/>
                    <a:pt x="100" y="122"/>
                  </a:cubicBezTo>
                  <a:cubicBezTo>
                    <a:pt x="100" y="122"/>
                    <a:pt x="100" y="122"/>
                    <a:pt x="100" y="122"/>
                  </a:cubicBezTo>
                  <a:cubicBezTo>
                    <a:pt x="100" y="122"/>
                    <a:pt x="99" y="122"/>
                    <a:pt x="99" y="122"/>
                  </a:cubicBezTo>
                  <a:cubicBezTo>
                    <a:pt x="99" y="123"/>
                    <a:pt x="99" y="123"/>
                    <a:pt x="99" y="124"/>
                  </a:cubicBezTo>
                  <a:cubicBezTo>
                    <a:pt x="98" y="124"/>
                    <a:pt x="98" y="124"/>
                    <a:pt x="97" y="124"/>
                  </a:cubicBezTo>
                  <a:cubicBezTo>
                    <a:pt x="97" y="125"/>
                    <a:pt x="97" y="125"/>
                    <a:pt x="98" y="126"/>
                  </a:cubicBezTo>
                  <a:cubicBezTo>
                    <a:pt x="97" y="126"/>
                    <a:pt x="97" y="127"/>
                    <a:pt x="97" y="127"/>
                  </a:cubicBezTo>
                  <a:cubicBezTo>
                    <a:pt x="97" y="127"/>
                    <a:pt x="97" y="128"/>
                    <a:pt x="98" y="128"/>
                  </a:cubicBezTo>
                  <a:cubicBezTo>
                    <a:pt x="97" y="129"/>
                    <a:pt x="97" y="129"/>
                    <a:pt x="97" y="130"/>
                  </a:cubicBezTo>
                  <a:cubicBezTo>
                    <a:pt x="97" y="130"/>
                    <a:pt x="97" y="130"/>
                    <a:pt x="97" y="130"/>
                  </a:cubicBezTo>
                  <a:cubicBezTo>
                    <a:pt x="97" y="131"/>
                    <a:pt x="96" y="131"/>
                    <a:pt x="96" y="132"/>
                  </a:cubicBezTo>
                  <a:cubicBezTo>
                    <a:pt x="95" y="133"/>
                    <a:pt x="95" y="134"/>
                    <a:pt x="94" y="134"/>
                  </a:cubicBezTo>
                  <a:cubicBezTo>
                    <a:pt x="95" y="128"/>
                    <a:pt x="95" y="121"/>
                    <a:pt x="92" y="115"/>
                  </a:cubicBezTo>
                  <a:cubicBezTo>
                    <a:pt x="90" y="111"/>
                    <a:pt x="87" y="109"/>
                    <a:pt x="84" y="106"/>
                  </a:cubicBezTo>
                  <a:cubicBezTo>
                    <a:pt x="89" y="101"/>
                    <a:pt x="94" y="97"/>
                    <a:pt x="99" y="91"/>
                  </a:cubicBezTo>
                  <a:cubicBezTo>
                    <a:pt x="104" y="84"/>
                    <a:pt x="108" y="76"/>
                    <a:pt x="110" y="67"/>
                  </a:cubicBezTo>
                  <a:cubicBezTo>
                    <a:pt x="110" y="66"/>
                    <a:pt x="111" y="65"/>
                    <a:pt x="111" y="64"/>
                  </a:cubicBezTo>
                  <a:cubicBezTo>
                    <a:pt x="113" y="61"/>
                    <a:pt x="115" y="60"/>
                    <a:pt x="117" y="60"/>
                  </a:cubicBezTo>
                  <a:cubicBezTo>
                    <a:pt x="117" y="60"/>
                    <a:pt x="116" y="61"/>
                    <a:pt x="117" y="61"/>
                  </a:cubicBezTo>
                  <a:cubicBezTo>
                    <a:pt x="117" y="62"/>
                    <a:pt x="117" y="62"/>
                    <a:pt x="118" y="62"/>
                  </a:cubicBezTo>
                  <a:cubicBezTo>
                    <a:pt x="118" y="63"/>
                    <a:pt x="118" y="64"/>
                    <a:pt x="118" y="64"/>
                  </a:cubicBezTo>
                  <a:cubicBezTo>
                    <a:pt x="119" y="65"/>
                    <a:pt x="120" y="65"/>
                    <a:pt x="122" y="64"/>
                  </a:cubicBezTo>
                  <a:cubicBezTo>
                    <a:pt x="122" y="66"/>
                    <a:pt x="122" y="68"/>
                    <a:pt x="123" y="68"/>
                  </a:cubicBezTo>
                  <a:cubicBezTo>
                    <a:pt x="124" y="68"/>
                    <a:pt x="124" y="68"/>
                    <a:pt x="125" y="67"/>
                  </a:cubicBezTo>
                  <a:cubicBezTo>
                    <a:pt x="125" y="68"/>
                    <a:pt x="126" y="68"/>
                    <a:pt x="127" y="68"/>
                  </a:cubicBezTo>
                  <a:cubicBezTo>
                    <a:pt x="128" y="68"/>
                    <a:pt x="128" y="66"/>
                    <a:pt x="128" y="64"/>
                  </a:cubicBezTo>
                  <a:cubicBezTo>
                    <a:pt x="128" y="64"/>
                    <a:pt x="128" y="64"/>
                    <a:pt x="128" y="64"/>
                  </a:cubicBezTo>
                  <a:cubicBezTo>
                    <a:pt x="129" y="64"/>
                    <a:pt x="129" y="64"/>
                    <a:pt x="129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2" y="66"/>
                    <a:pt x="132" y="66"/>
                  </a:cubicBezTo>
                  <a:cubicBezTo>
                    <a:pt x="132" y="66"/>
                    <a:pt x="132" y="66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3" y="65"/>
                    <a:pt x="133" y="64"/>
                    <a:pt x="133" y="63"/>
                  </a:cubicBezTo>
                  <a:cubicBezTo>
                    <a:pt x="133" y="63"/>
                    <a:pt x="134" y="63"/>
                    <a:pt x="134" y="63"/>
                  </a:cubicBezTo>
                  <a:cubicBezTo>
                    <a:pt x="135" y="62"/>
                    <a:pt x="134" y="61"/>
                    <a:pt x="134" y="61"/>
                  </a:cubicBezTo>
                  <a:cubicBezTo>
                    <a:pt x="135" y="60"/>
                    <a:pt x="135" y="60"/>
                    <a:pt x="135" y="59"/>
                  </a:cubicBezTo>
                  <a:cubicBezTo>
                    <a:pt x="135" y="59"/>
                    <a:pt x="135" y="58"/>
                    <a:pt x="134" y="58"/>
                  </a:cubicBezTo>
                  <a:cubicBezTo>
                    <a:pt x="135" y="57"/>
                    <a:pt x="135" y="57"/>
                    <a:pt x="135" y="56"/>
                  </a:cubicBezTo>
                  <a:cubicBezTo>
                    <a:pt x="135" y="56"/>
                    <a:pt x="134" y="55"/>
                    <a:pt x="133" y="55"/>
                  </a:cubicBezTo>
                  <a:cubicBezTo>
                    <a:pt x="134" y="54"/>
                    <a:pt x="134" y="54"/>
                    <a:pt x="133" y="53"/>
                  </a:cubicBezTo>
                  <a:cubicBezTo>
                    <a:pt x="133" y="52"/>
                    <a:pt x="131" y="52"/>
                    <a:pt x="129" y="53"/>
                  </a:cubicBezTo>
                  <a:cubicBezTo>
                    <a:pt x="129" y="51"/>
                    <a:pt x="129" y="50"/>
                    <a:pt x="128" y="49"/>
                  </a:cubicBezTo>
                  <a:cubicBezTo>
                    <a:pt x="127" y="49"/>
                    <a:pt x="127" y="50"/>
                    <a:pt x="126" y="50"/>
                  </a:cubicBezTo>
                  <a:cubicBezTo>
                    <a:pt x="126" y="50"/>
                    <a:pt x="125" y="49"/>
                    <a:pt x="125" y="49"/>
                  </a:cubicBezTo>
                  <a:cubicBezTo>
                    <a:pt x="124" y="49"/>
                    <a:pt x="124" y="50"/>
                    <a:pt x="123" y="51"/>
                  </a:cubicBezTo>
                  <a:cubicBezTo>
                    <a:pt x="123" y="50"/>
                    <a:pt x="122" y="50"/>
                    <a:pt x="122" y="50"/>
                  </a:cubicBezTo>
                  <a:cubicBezTo>
                    <a:pt x="121" y="50"/>
                    <a:pt x="121" y="51"/>
                    <a:pt x="121" y="52"/>
                  </a:cubicBezTo>
                  <a:cubicBezTo>
                    <a:pt x="121" y="52"/>
                    <a:pt x="121" y="52"/>
                    <a:pt x="121" y="52"/>
                  </a:cubicBezTo>
                  <a:cubicBezTo>
                    <a:pt x="120" y="52"/>
                    <a:pt x="119" y="52"/>
                    <a:pt x="119" y="52"/>
                  </a:cubicBezTo>
                  <a:cubicBezTo>
                    <a:pt x="118" y="52"/>
                    <a:pt x="118" y="53"/>
                    <a:pt x="119" y="54"/>
                  </a:cubicBezTo>
                  <a:cubicBezTo>
                    <a:pt x="118" y="54"/>
                    <a:pt x="117" y="54"/>
                    <a:pt x="117" y="55"/>
                  </a:cubicBezTo>
                  <a:cubicBezTo>
                    <a:pt x="117" y="55"/>
                    <a:pt x="117" y="56"/>
                    <a:pt x="118" y="57"/>
                  </a:cubicBezTo>
                  <a:cubicBezTo>
                    <a:pt x="117" y="57"/>
                    <a:pt x="116" y="57"/>
                    <a:pt x="116" y="58"/>
                  </a:cubicBezTo>
                  <a:cubicBezTo>
                    <a:pt x="116" y="58"/>
                    <a:pt x="116" y="58"/>
                    <a:pt x="116" y="59"/>
                  </a:cubicBezTo>
                  <a:cubicBezTo>
                    <a:pt x="114" y="59"/>
                    <a:pt x="112" y="60"/>
                    <a:pt x="110" y="63"/>
                  </a:cubicBezTo>
                  <a:cubicBezTo>
                    <a:pt x="112" y="43"/>
                    <a:pt x="104" y="25"/>
                    <a:pt x="92" y="14"/>
                  </a:cubicBezTo>
                  <a:cubicBezTo>
                    <a:pt x="78" y="2"/>
                    <a:pt x="61" y="0"/>
                    <a:pt x="49" y="2"/>
                  </a:cubicBezTo>
                  <a:cubicBezTo>
                    <a:pt x="47" y="3"/>
                    <a:pt x="45" y="3"/>
                    <a:pt x="43" y="4"/>
                  </a:cubicBezTo>
                  <a:close/>
                  <a:moveTo>
                    <a:pt x="17" y="29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8"/>
                    <a:pt x="17" y="28"/>
                  </a:cubicBezTo>
                  <a:cubicBezTo>
                    <a:pt x="17" y="28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lose/>
                  <a:moveTo>
                    <a:pt x="39" y="42"/>
                  </a:move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lose/>
                  <a:moveTo>
                    <a:pt x="19" y="119"/>
                  </a:move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20" y="119"/>
                    <a:pt x="20" y="119"/>
                    <a:pt x="20" y="119"/>
                  </a:cubicBezTo>
                  <a:cubicBezTo>
                    <a:pt x="20" y="119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1"/>
                    <a:pt x="20" y="121"/>
                  </a:cubicBezTo>
                  <a:cubicBezTo>
                    <a:pt x="20" y="121"/>
                    <a:pt x="20" y="121"/>
                    <a:pt x="20" y="121"/>
                  </a:cubicBezTo>
                  <a:cubicBezTo>
                    <a:pt x="20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lose/>
                  <a:moveTo>
                    <a:pt x="64" y="180"/>
                  </a:moveTo>
                  <a:cubicBezTo>
                    <a:pt x="64" y="180"/>
                    <a:pt x="65" y="180"/>
                    <a:pt x="65" y="180"/>
                  </a:cubicBezTo>
                  <a:cubicBezTo>
                    <a:pt x="65" y="181"/>
                    <a:pt x="65" y="181"/>
                    <a:pt x="66" y="181"/>
                  </a:cubicBezTo>
                  <a:cubicBezTo>
                    <a:pt x="66" y="181"/>
                    <a:pt x="66" y="181"/>
                    <a:pt x="66" y="181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5" y="189"/>
                    <a:pt x="64" y="197"/>
                    <a:pt x="64" y="204"/>
                  </a:cubicBezTo>
                  <a:cubicBezTo>
                    <a:pt x="64" y="212"/>
                    <a:pt x="64" y="219"/>
                    <a:pt x="65" y="226"/>
                  </a:cubicBezTo>
                  <a:cubicBezTo>
                    <a:pt x="65" y="223"/>
                    <a:pt x="64" y="220"/>
                    <a:pt x="63" y="217"/>
                  </a:cubicBezTo>
                  <a:cubicBezTo>
                    <a:pt x="61" y="206"/>
                    <a:pt x="60" y="196"/>
                    <a:pt x="60" y="188"/>
                  </a:cubicBezTo>
                  <a:cubicBezTo>
                    <a:pt x="60" y="188"/>
                    <a:pt x="60" y="188"/>
                    <a:pt x="60" y="188"/>
                  </a:cubicBezTo>
                  <a:cubicBezTo>
                    <a:pt x="63" y="188"/>
                    <a:pt x="64" y="184"/>
                    <a:pt x="64" y="180"/>
                  </a:cubicBezTo>
                  <a:cubicBezTo>
                    <a:pt x="64" y="180"/>
                    <a:pt x="64" y="180"/>
                    <a:pt x="64" y="180"/>
                  </a:cubicBezTo>
                  <a:close/>
                  <a:moveTo>
                    <a:pt x="59" y="167"/>
                  </a:moveTo>
                  <a:cubicBezTo>
                    <a:pt x="59" y="167"/>
                    <a:pt x="59" y="167"/>
                    <a:pt x="59" y="167"/>
                  </a:cubicBezTo>
                  <a:cubicBezTo>
                    <a:pt x="59" y="167"/>
                    <a:pt x="59" y="167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60" y="168"/>
                    <a:pt x="60" y="168"/>
                  </a:cubicBezTo>
                  <a:cubicBezTo>
                    <a:pt x="60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7" y="169"/>
                    <a:pt x="57" y="169"/>
                  </a:cubicBezTo>
                  <a:cubicBezTo>
                    <a:pt x="57" y="169"/>
                    <a:pt x="57" y="169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8" y="168"/>
                    <a:pt x="57" y="168"/>
                    <a:pt x="58" y="168"/>
                  </a:cubicBezTo>
                  <a:cubicBezTo>
                    <a:pt x="58" y="168"/>
                    <a:pt x="58" y="168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9" y="167"/>
                  </a:cubicBezTo>
                  <a:cubicBezTo>
                    <a:pt x="59" y="167"/>
                    <a:pt x="59" y="167"/>
                    <a:pt x="59" y="167"/>
                  </a:cubicBezTo>
                  <a:close/>
                  <a:moveTo>
                    <a:pt x="104" y="128"/>
                  </a:move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lose/>
                  <a:moveTo>
                    <a:pt x="89" y="116"/>
                  </a:moveTo>
                  <a:cubicBezTo>
                    <a:pt x="96" y="129"/>
                    <a:pt x="89" y="146"/>
                    <a:pt x="79" y="159"/>
                  </a:cubicBezTo>
                  <a:cubicBezTo>
                    <a:pt x="78" y="160"/>
                    <a:pt x="77" y="161"/>
                    <a:pt x="77" y="162"/>
                  </a:cubicBezTo>
                  <a:cubicBezTo>
                    <a:pt x="76" y="161"/>
                    <a:pt x="75" y="161"/>
                    <a:pt x="74" y="161"/>
                  </a:cubicBezTo>
                  <a:cubicBezTo>
                    <a:pt x="75" y="159"/>
                    <a:pt x="75" y="158"/>
                    <a:pt x="75" y="157"/>
                  </a:cubicBezTo>
                  <a:cubicBezTo>
                    <a:pt x="74" y="156"/>
                    <a:pt x="72" y="155"/>
                    <a:pt x="71" y="156"/>
                  </a:cubicBezTo>
                  <a:cubicBezTo>
                    <a:pt x="71" y="155"/>
                    <a:pt x="71" y="154"/>
                    <a:pt x="70" y="153"/>
                  </a:cubicBezTo>
                  <a:cubicBezTo>
                    <a:pt x="70" y="140"/>
                    <a:pt x="72" y="124"/>
                    <a:pt x="81" y="111"/>
                  </a:cubicBezTo>
                  <a:cubicBezTo>
                    <a:pt x="82" y="110"/>
                    <a:pt x="82" y="109"/>
                    <a:pt x="83" y="108"/>
                  </a:cubicBezTo>
                  <a:cubicBezTo>
                    <a:pt x="85" y="110"/>
                    <a:pt x="87" y="113"/>
                    <a:pt x="89" y="116"/>
                  </a:cubicBezTo>
                  <a:close/>
                  <a:moveTo>
                    <a:pt x="126" y="59"/>
                  </a:move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29"/>
            <p:cNvSpPr>
              <a:spLocks noEditPoints="1"/>
            </p:cNvSpPr>
            <p:nvPr/>
          </p:nvSpPr>
          <p:spPr bwMode="auto">
            <a:xfrm>
              <a:off x="5909" y="1254"/>
              <a:ext cx="1392" cy="936"/>
            </a:xfrm>
            <a:custGeom>
              <a:gdLst>
                <a:gd fmla="*/ 124 w 257" name="T0"/>
                <a:gd fmla="*/ 19 h 173" name="T1"/>
                <a:gd fmla="*/ 115 w 257" name="T2"/>
                <a:gd fmla="*/ 1 h 173" name="T3"/>
                <a:gd fmla="*/ 112 w 257" name="T4"/>
                <a:gd fmla="*/ 18 h 173" name="T5"/>
                <a:gd fmla="*/ 109 w 257" name="T6"/>
                <a:gd fmla="*/ 21 h 173" name="T7"/>
                <a:gd fmla="*/ 110 w 257" name="T8"/>
                <a:gd fmla="*/ 30 h 173" name="T9"/>
                <a:gd fmla="*/ 115 w 257" name="T10"/>
                <a:gd fmla="*/ 35 h 173" name="T11"/>
                <a:gd fmla="*/ 28 w 257" name="T12"/>
                <a:gd fmla="*/ 68 h 173" name="T13"/>
                <a:gd fmla="*/ 11 w 257" name="T14"/>
                <a:gd fmla="*/ 43 h 173" name="T15"/>
                <a:gd fmla="*/ 10 w 257" name="T16"/>
                <a:gd fmla="*/ 70 h 173" name="T17"/>
                <a:gd fmla="*/ 20 w 257" name="T18"/>
                <a:gd fmla="*/ 76 h 173" name="T19"/>
                <a:gd fmla="*/ 30 w 257" name="T20"/>
                <a:gd fmla="*/ 85 h 173" name="T21"/>
                <a:gd fmla="*/ 39 w 257" name="T22"/>
                <a:gd fmla="*/ 105 h 173" name="T23"/>
                <a:gd fmla="*/ 38 w 257" name="T24"/>
                <a:gd fmla="*/ 129 h 173" name="T25"/>
                <a:gd fmla="*/ 48 w 257" name="T26"/>
                <a:gd fmla="*/ 126 h 173" name="T27"/>
                <a:gd fmla="*/ 69 w 257" name="T28"/>
                <a:gd fmla="*/ 142 h 173" name="T29"/>
                <a:gd fmla="*/ 80 w 257" name="T30"/>
                <a:gd fmla="*/ 141 h 173" name="T31"/>
                <a:gd fmla="*/ 72 w 257" name="T32"/>
                <a:gd fmla="*/ 133 h 173" name="T33"/>
                <a:gd fmla="*/ 58 w 257" name="T34"/>
                <a:gd fmla="*/ 130 h 173" name="T35"/>
                <a:gd fmla="*/ 73 w 257" name="T36"/>
                <a:gd fmla="*/ 124 h 173" name="T37"/>
                <a:gd fmla="*/ 58 w 257" name="T38"/>
                <a:gd fmla="*/ 124 h 173" name="T39"/>
                <a:gd fmla="*/ 43 w 257" name="T40"/>
                <a:gd fmla="*/ 83 h 173" name="T41"/>
                <a:gd fmla="*/ 51 w 257" name="T42"/>
                <a:gd fmla="*/ 80 h 173" name="T43"/>
                <a:gd fmla="*/ 115 w 257" name="T44"/>
                <a:gd fmla="*/ 38 h 173" name="T45"/>
                <a:gd fmla="*/ 158 w 257" name="T46"/>
                <a:gd fmla="*/ 54 h 173" name="T47"/>
                <a:gd fmla="*/ 64 w 257" name="T48"/>
                <a:gd fmla="*/ 105 h 173" name="T49"/>
                <a:gd fmla="*/ 63 w 257" name="T50"/>
                <a:gd fmla="*/ 114 h 173" name="T51"/>
                <a:gd fmla="*/ 85 w 257" name="T52"/>
                <a:gd fmla="*/ 126 h 173" name="T53"/>
                <a:gd fmla="*/ 87 w 257" name="T54"/>
                <a:gd fmla="*/ 134 h 173" name="T55"/>
                <a:gd fmla="*/ 112 w 257" name="T56"/>
                <a:gd fmla="*/ 129 h 173" name="T57"/>
                <a:gd fmla="*/ 92 w 257" name="T58"/>
                <a:gd fmla="*/ 121 h 173" name="T59"/>
                <a:gd fmla="*/ 86 w 257" name="T60"/>
                <a:gd fmla="*/ 78 h 173" name="T61"/>
                <a:gd fmla="*/ 89 w 257" name="T62"/>
                <a:gd fmla="*/ 83 h 173" name="T63"/>
                <a:gd fmla="*/ 95 w 257" name="T64"/>
                <a:gd fmla="*/ 73 h 173" name="T65"/>
                <a:gd fmla="*/ 93 w 257" name="T66"/>
                <a:gd fmla="*/ 70 h 173" name="T67"/>
                <a:gd fmla="*/ 100 w 257" name="T68"/>
                <a:gd fmla="*/ 64 h 173" name="T69"/>
                <a:gd fmla="*/ 153 w 257" name="T70"/>
                <a:gd fmla="*/ 56 h 173" name="T71"/>
                <a:gd fmla="*/ 159 w 257" name="T72"/>
                <a:gd fmla="*/ 80 h 173" name="T73"/>
                <a:gd fmla="*/ 168 w 257" name="T74"/>
                <a:gd fmla="*/ 78 h 173" name="T75"/>
                <a:gd fmla="*/ 236 w 257" name="T76"/>
                <a:gd fmla="*/ 123 h 173" name="T77"/>
                <a:gd fmla="*/ 116 w 257" name="T78"/>
                <a:gd fmla="*/ 11 h 173" name="T79"/>
                <a:gd fmla="*/ 117 w 257" name="T80"/>
                <a:gd fmla="*/ 10 h 173" name="T81"/>
                <a:gd fmla="*/ 117 w 257" name="T82"/>
                <a:gd fmla="*/ 11 h 173" name="T83"/>
                <a:gd fmla="*/ 119 w 257" name="T84"/>
                <a:gd fmla="*/ 22 h 173" name="T85"/>
                <a:gd fmla="*/ 17 w 257" name="T86"/>
                <a:gd fmla="*/ 58 h 173" name="T87"/>
                <a:gd fmla="*/ 18 w 257" name="T88"/>
                <a:gd fmla="*/ 59 h 173" name="T89"/>
                <a:gd fmla="*/ 75 w 257" name="T90"/>
                <a:gd fmla="*/ 139 h 173" name="T91"/>
                <a:gd fmla="*/ 74 w 257" name="T92"/>
                <a:gd fmla="*/ 139 h 173" name="T93"/>
                <a:gd fmla="*/ 65 w 257" name="T94"/>
                <a:gd fmla="*/ 126 h 173" name="T95"/>
                <a:gd fmla="*/ 65 w 257" name="T96"/>
                <a:gd fmla="*/ 125 h 173" name="T97"/>
                <a:gd fmla="*/ 65 w 257" name="T98"/>
                <a:gd fmla="*/ 126 h 173" name="T99"/>
                <a:gd fmla="*/ 99 w 257" name="T100"/>
                <a:gd fmla="*/ 127 h 173" name="T101"/>
                <a:gd fmla="*/ 98 w 257" name="T102"/>
                <a:gd fmla="*/ 128 h 173" name="T103"/>
                <a:gd fmla="*/ 91 w 257" name="T104"/>
                <a:gd fmla="*/ 76 h 173" name="T105"/>
                <a:gd fmla="*/ 91 w 257" name="T106"/>
                <a:gd fmla="*/ 77 h 173" name="T107"/>
                <a:gd fmla="*/ 91 w 257" name="T108"/>
                <a:gd fmla="*/ 76 h 173" name="T109"/>
                <a:gd fmla="*/ 160 w 257" name="T110"/>
                <a:gd fmla="*/ 68 h 173" name="T111"/>
                <a:gd fmla="*/ 159 w 257" name="T112"/>
                <a:gd fmla="*/ 67 h 173" name="T113"/>
                <a:gd fmla="*/ 248 w 257" name="T114"/>
                <a:gd fmla="*/ 158 h 173" name="T115"/>
                <a:gd fmla="*/ 246 w 257" name="T116"/>
                <a:gd fmla="*/ 147 h 173" name="T117"/>
                <a:gd fmla="*/ 247 w 257" name="T118"/>
                <a:gd fmla="*/ 143 h 173" name="T119"/>
                <a:gd fmla="*/ 217 w 257" name="T120"/>
                <a:gd fmla="*/ 141 h 173" name="T121"/>
                <a:gd fmla="*/ 217 w 257" name="T122"/>
                <a:gd fmla="*/ 134 h 173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73" w="257">
                  <a:moveTo>
                    <a:pt x="240" y="121"/>
                  </a:moveTo>
                  <a:cubicBezTo>
                    <a:pt x="239" y="120"/>
                    <a:pt x="239" y="119"/>
                    <a:pt x="239" y="119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38" y="117"/>
                    <a:pt x="238" y="117"/>
                    <a:pt x="237" y="117"/>
                  </a:cubicBezTo>
                  <a:cubicBezTo>
                    <a:pt x="233" y="110"/>
                    <a:pt x="226" y="102"/>
                    <a:pt x="218" y="92"/>
                  </a:cubicBezTo>
                  <a:cubicBezTo>
                    <a:pt x="207" y="81"/>
                    <a:pt x="194" y="68"/>
                    <a:pt x="177" y="57"/>
                  </a:cubicBezTo>
                  <a:cubicBezTo>
                    <a:pt x="170" y="52"/>
                    <a:pt x="162" y="48"/>
                    <a:pt x="153" y="44"/>
                  </a:cubicBezTo>
                  <a:cubicBezTo>
                    <a:pt x="150" y="42"/>
                    <a:pt x="146" y="40"/>
                    <a:pt x="143" y="38"/>
                  </a:cubicBezTo>
                  <a:cubicBezTo>
                    <a:pt x="133" y="32"/>
                    <a:pt x="124" y="27"/>
                    <a:pt x="119" y="22"/>
                  </a:cubicBezTo>
                  <a:cubicBezTo>
                    <a:pt x="119" y="22"/>
                    <a:pt x="119" y="21"/>
                    <a:pt x="118" y="21"/>
                  </a:cubicBezTo>
                  <a:cubicBezTo>
                    <a:pt x="118" y="21"/>
                    <a:pt x="119" y="20"/>
                    <a:pt x="119" y="20"/>
                  </a:cubicBezTo>
                  <a:cubicBezTo>
                    <a:pt x="119" y="21"/>
                    <a:pt x="120" y="21"/>
                    <a:pt x="121" y="21"/>
                  </a:cubicBezTo>
                  <a:cubicBezTo>
                    <a:pt x="121" y="21"/>
                    <a:pt x="122" y="20"/>
                    <a:pt x="122" y="19"/>
                  </a:cubicBezTo>
                  <a:cubicBezTo>
                    <a:pt x="123" y="19"/>
                    <a:pt x="124" y="19"/>
                    <a:pt x="124" y="19"/>
                  </a:cubicBezTo>
                  <a:cubicBezTo>
                    <a:pt x="125" y="19"/>
                    <a:pt x="125" y="18"/>
                    <a:pt x="124" y="17"/>
                  </a:cubicBezTo>
                  <a:cubicBezTo>
                    <a:pt x="125" y="17"/>
                    <a:pt x="126" y="17"/>
                    <a:pt x="127" y="16"/>
                  </a:cubicBezTo>
                  <a:cubicBezTo>
                    <a:pt x="127" y="15"/>
                    <a:pt x="126" y="13"/>
                    <a:pt x="124" y="12"/>
                  </a:cubicBezTo>
                  <a:cubicBezTo>
                    <a:pt x="126" y="11"/>
                    <a:pt x="128" y="10"/>
                    <a:pt x="128" y="9"/>
                  </a:cubicBezTo>
                  <a:cubicBezTo>
                    <a:pt x="128" y="8"/>
                    <a:pt x="127" y="8"/>
                    <a:pt x="126" y="7"/>
                  </a:cubicBezTo>
                  <a:cubicBezTo>
                    <a:pt x="127" y="6"/>
                    <a:pt x="127" y="6"/>
                    <a:pt x="127" y="5"/>
                  </a:cubicBezTo>
                  <a:cubicBezTo>
                    <a:pt x="126" y="5"/>
                    <a:pt x="125" y="4"/>
                    <a:pt x="124" y="4"/>
                  </a:cubicBezTo>
                  <a:cubicBezTo>
                    <a:pt x="125" y="3"/>
                    <a:pt x="125" y="3"/>
                    <a:pt x="124" y="2"/>
                  </a:cubicBezTo>
                  <a:cubicBezTo>
                    <a:pt x="124" y="2"/>
                    <a:pt x="123" y="2"/>
                    <a:pt x="122" y="2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22" y="1"/>
                    <a:pt x="121" y="0"/>
                    <a:pt x="121" y="0"/>
                  </a:cubicBezTo>
                  <a:cubicBezTo>
                    <a:pt x="120" y="0"/>
                    <a:pt x="119" y="0"/>
                    <a:pt x="119" y="1"/>
                  </a:cubicBezTo>
                  <a:cubicBezTo>
                    <a:pt x="118" y="0"/>
                    <a:pt x="118" y="0"/>
                    <a:pt x="117" y="0"/>
                  </a:cubicBezTo>
                  <a:cubicBezTo>
                    <a:pt x="116" y="0"/>
                    <a:pt x="116" y="0"/>
                    <a:pt x="115" y="1"/>
                  </a:cubicBezTo>
                  <a:cubicBezTo>
                    <a:pt x="115" y="0"/>
                    <a:pt x="114" y="0"/>
                    <a:pt x="113" y="0"/>
                  </a:cubicBezTo>
                  <a:cubicBezTo>
                    <a:pt x="113" y="0"/>
                    <a:pt x="112" y="1"/>
                    <a:pt x="112" y="2"/>
                  </a:cubicBezTo>
                  <a:cubicBezTo>
                    <a:pt x="111" y="2"/>
                    <a:pt x="110" y="2"/>
                    <a:pt x="110" y="2"/>
                  </a:cubicBezTo>
                  <a:cubicBezTo>
                    <a:pt x="109" y="3"/>
                    <a:pt x="109" y="3"/>
                    <a:pt x="109" y="4"/>
                  </a:cubicBezTo>
                  <a:cubicBezTo>
                    <a:pt x="109" y="4"/>
                    <a:pt x="108" y="5"/>
                    <a:pt x="107" y="5"/>
                  </a:cubicBezTo>
                  <a:cubicBezTo>
                    <a:pt x="107" y="6"/>
                    <a:pt x="108" y="8"/>
                    <a:pt x="110" y="9"/>
                  </a:cubicBezTo>
                  <a:cubicBezTo>
                    <a:pt x="108" y="10"/>
                    <a:pt x="106" y="11"/>
                    <a:pt x="106" y="13"/>
                  </a:cubicBezTo>
                  <a:cubicBezTo>
                    <a:pt x="106" y="13"/>
                    <a:pt x="107" y="14"/>
                    <a:pt x="108" y="14"/>
                  </a:cubicBezTo>
                  <a:cubicBezTo>
                    <a:pt x="107" y="15"/>
                    <a:pt x="107" y="16"/>
                    <a:pt x="107" y="16"/>
                  </a:cubicBezTo>
                  <a:cubicBezTo>
                    <a:pt x="108" y="17"/>
                    <a:pt x="110" y="17"/>
                    <a:pt x="112" y="16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2" y="16"/>
                    <a:pt x="112" y="16"/>
                    <a:pt x="112" y="17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2" y="17"/>
                    <a:pt x="112" y="17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3" y="20"/>
                    <a:pt x="113" y="20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1"/>
                    <a:pt x="112" y="21"/>
                    <a:pt x="112" y="21"/>
                  </a:cubicBezTo>
                  <a:cubicBezTo>
                    <a:pt x="111" y="20"/>
                    <a:pt x="109" y="21"/>
                    <a:pt x="109" y="21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7" y="23"/>
                    <a:pt x="106" y="24"/>
                    <a:pt x="106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5"/>
                    <a:pt x="105" y="26"/>
                    <a:pt x="105" y="26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5" y="26"/>
                    <a:pt x="104" y="28"/>
                    <a:pt x="104" y="28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9"/>
                    <a:pt x="103" y="30"/>
                    <a:pt x="103" y="30"/>
                  </a:cubicBezTo>
                  <a:cubicBezTo>
                    <a:pt x="104" y="30"/>
                    <a:pt x="105" y="30"/>
                    <a:pt x="106" y="30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6" y="30"/>
                    <a:pt x="108" y="30"/>
                    <a:pt x="108" y="30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08" y="30"/>
                    <a:pt x="109" y="30"/>
                    <a:pt x="110" y="30"/>
                  </a:cubicBezTo>
                  <a:cubicBezTo>
                    <a:pt x="110" y="31"/>
                    <a:pt x="110" y="31"/>
                    <a:pt x="110" y="31"/>
                  </a:cubicBezTo>
                  <a:cubicBezTo>
                    <a:pt x="110" y="31"/>
                    <a:pt x="111" y="31"/>
                    <a:pt x="112" y="31"/>
                  </a:cubicBezTo>
                  <a:cubicBezTo>
                    <a:pt x="112" y="31"/>
                    <a:pt x="112" y="31"/>
                    <a:pt x="113" y="30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3" y="31"/>
                    <a:pt x="114" y="30"/>
                    <a:pt x="114" y="29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29"/>
                    <a:pt x="115" y="28"/>
                    <a:pt x="115" y="27"/>
                  </a:cubicBezTo>
                  <a:cubicBezTo>
                    <a:pt x="115" y="27"/>
                    <a:pt x="115" y="26"/>
                    <a:pt x="115" y="26"/>
                  </a:cubicBezTo>
                  <a:cubicBezTo>
                    <a:pt x="114" y="25"/>
                    <a:pt x="113" y="25"/>
                    <a:pt x="112" y="26"/>
                  </a:cubicBezTo>
                  <a:cubicBezTo>
                    <a:pt x="112" y="25"/>
                    <a:pt x="116" y="24"/>
                    <a:pt x="120" y="26"/>
                  </a:cubicBezTo>
                  <a:cubicBezTo>
                    <a:pt x="122" y="27"/>
                    <a:pt x="123" y="27"/>
                    <a:pt x="125" y="28"/>
                  </a:cubicBezTo>
                  <a:cubicBezTo>
                    <a:pt x="129" y="32"/>
                    <a:pt x="135" y="36"/>
                    <a:pt x="142" y="39"/>
                  </a:cubicBezTo>
                  <a:cubicBezTo>
                    <a:pt x="143" y="40"/>
                    <a:pt x="144" y="40"/>
                    <a:pt x="144" y="41"/>
                  </a:cubicBezTo>
                  <a:cubicBezTo>
                    <a:pt x="135" y="38"/>
                    <a:pt x="125" y="36"/>
                    <a:pt x="115" y="35"/>
                  </a:cubicBezTo>
                  <a:cubicBezTo>
                    <a:pt x="103" y="35"/>
                    <a:pt x="92" y="36"/>
                    <a:pt x="82" y="39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0" y="39"/>
                    <a:pt x="80" y="39"/>
                    <a:pt x="79" y="39"/>
                  </a:cubicBezTo>
                  <a:cubicBezTo>
                    <a:pt x="78" y="40"/>
                    <a:pt x="78" y="40"/>
                    <a:pt x="77" y="40"/>
                  </a:cubicBezTo>
                  <a:cubicBezTo>
                    <a:pt x="69" y="43"/>
                    <a:pt x="62" y="47"/>
                    <a:pt x="56" y="52"/>
                  </a:cubicBezTo>
                  <a:cubicBezTo>
                    <a:pt x="54" y="53"/>
                    <a:pt x="53" y="54"/>
                    <a:pt x="51" y="56"/>
                  </a:cubicBezTo>
                  <a:cubicBezTo>
                    <a:pt x="45" y="61"/>
                    <a:pt x="40" y="66"/>
                    <a:pt x="35" y="70"/>
                  </a:cubicBezTo>
                  <a:cubicBezTo>
                    <a:pt x="31" y="75"/>
                    <a:pt x="25" y="78"/>
                    <a:pt x="20" y="75"/>
                  </a:cubicBezTo>
                  <a:cubicBezTo>
                    <a:pt x="20" y="75"/>
                    <a:pt x="19" y="75"/>
                    <a:pt x="19" y="75"/>
                  </a:cubicBezTo>
                  <a:cubicBezTo>
                    <a:pt x="19" y="74"/>
                    <a:pt x="19" y="74"/>
                    <a:pt x="20" y="73"/>
                  </a:cubicBezTo>
                  <a:cubicBezTo>
                    <a:pt x="21" y="74"/>
                    <a:pt x="22" y="74"/>
                    <a:pt x="23" y="74"/>
                  </a:cubicBezTo>
                  <a:cubicBezTo>
                    <a:pt x="24" y="74"/>
                    <a:pt x="24" y="73"/>
                    <a:pt x="24" y="71"/>
                  </a:cubicBezTo>
                  <a:cubicBezTo>
                    <a:pt x="26" y="72"/>
                    <a:pt x="27" y="72"/>
                    <a:pt x="28" y="71"/>
                  </a:cubicBezTo>
                  <a:cubicBezTo>
                    <a:pt x="29" y="71"/>
                    <a:pt x="29" y="69"/>
                    <a:pt x="28" y="68"/>
                  </a:cubicBezTo>
                  <a:cubicBezTo>
                    <a:pt x="30" y="68"/>
                    <a:pt x="31" y="68"/>
                    <a:pt x="32" y="67"/>
                  </a:cubicBezTo>
                  <a:cubicBezTo>
                    <a:pt x="32" y="65"/>
                    <a:pt x="31" y="62"/>
                    <a:pt x="28" y="60"/>
                  </a:cubicBezTo>
                  <a:cubicBezTo>
                    <a:pt x="31" y="59"/>
                    <a:pt x="34" y="57"/>
                    <a:pt x="33" y="56"/>
                  </a:cubicBezTo>
                  <a:cubicBezTo>
                    <a:pt x="33" y="55"/>
                    <a:pt x="32" y="54"/>
                    <a:pt x="31" y="53"/>
                  </a:cubicBezTo>
                  <a:cubicBezTo>
                    <a:pt x="32" y="52"/>
                    <a:pt x="32" y="51"/>
                    <a:pt x="32" y="50"/>
                  </a:cubicBezTo>
                  <a:cubicBezTo>
                    <a:pt x="31" y="49"/>
                    <a:pt x="30" y="49"/>
                    <a:pt x="28" y="49"/>
                  </a:cubicBezTo>
                  <a:cubicBezTo>
                    <a:pt x="29" y="48"/>
                    <a:pt x="29" y="46"/>
                    <a:pt x="28" y="46"/>
                  </a:cubicBezTo>
                  <a:cubicBezTo>
                    <a:pt x="27" y="45"/>
                    <a:pt x="26" y="45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4"/>
                    <a:pt x="24" y="43"/>
                    <a:pt x="23" y="43"/>
                  </a:cubicBezTo>
                  <a:cubicBezTo>
                    <a:pt x="22" y="42"/>
                    <a:pt x="21" y="43"/>
                    <a:pt x="20" y="44"/>
                  </a:cubicBezTo>
                  <a:cubicBezTo>
                    <a:pt x="19" y="43"/>
                    <a:pt x="18" y="42"/>
                    <a:pt x="17" y="42"/>
                  </a:cubicBezTo>
                  <a:cubicBezTo>
                    <a:pt x="16" y="42"/>
                    <a:pt x="15" y="43"/>
                    <a:pt x="15" y="44"/>
                  </a:cubicBezTo>
                  <a:cubicBezTo>
                    <a:pt x="13" y="43"/>
                    <a:pt x="12" y="42"/>
                    <a:pt x="11" y="43"/>
                  </a:cubicBezTo>
                  <a:cubicBezTo>
                    <a:pt x="10" y="43"/>
                    <a:pt x="10" y="44"/>
                    <a:pt x="10" y="46"/>
                  </a:cubicBezTo>
                  <a:cubicBezTo>
                    <a:pt x="8" y="45"/>
                    <a:pt x="7" y="45"/>
                    <a:pt x="6" y="46"/>
                  </a:cubicBezTo>
                  <a:cubicBezTo>
                    <a:pt x="6" y="46"/>
                    <a:pt x="5" y="48"/>
                    <a:pt x="6" y="49"/>
                  </a:cubicBezTo>
                  <a:cubicBezTo>
                    <a:pt x="4" y="49"/>
                    <a:pt x="3" y="49"/>
                    <a:pt x="3" y="50"/>
                  </a:cubicBezTo>
                  <a:cubicBezTo>
                    <a:pt x="2" y="52"/>
                    <a:pt x="3" y="54"/>
                    <a:pt x="6" y="57"/>
                  </a:cubicBezTo>
                  <a:cubicBezTo>
                    <a:pt x="3" y="58"/>
                    <a:pt x="0" y="60"/>
                    <a:pt x="1" y="61"/>
                  </a:cubicBezTo>
                  <a:cubicBezTo>
                    <a:pt x="1" y="62"/>
                    <a:pt x="2" y="63"/>
                    <a:pt x="3" y="64"/>
                  </a:cubicBezTo>
                  <a:cubicBezTo>
                    <a:pt x="2" y="65"/>
                    <a:pt x="2" y="66"/>
                    <a:pt x="3" y="67"/>
                  </a:cubicBezTo>
                  <a:cubicBezTo>
                    <a:pt x="4" y="68"/>
                    <a:pt x="7" y="68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8"/>
                    <a:pt x="10" y="68"/>
                    <a:pt x="10" y="68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10" y="69"/>
                    <a:pt x="10" y="70"/>
                    <a:pt x="10" y="70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2"/>
                    <a:pt x="10" y="72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0" y="72"/>
                    <a:pt x="10" y="73"/>
                    <a:pt x="10" y="73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73"/>
                    <a:pt x="10" y="73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2" y="74"/>
                    <a:pt x="13" y="74"/>
                    <a:pt x="15" y="73"/>
                  </a:cubicBezTo>
                  <a:cubicBezTo>
                    <a:pt x="15" y="74"/>
                    <a:pt x="16" y="75"/>
                    <a:pt x="17" y="75"/>
                  </a:cubicBezTo>
                  <a:cubicBezTo>
                    <a:pt x="17" y="75"/>
                    <a:pt x="18" y="75"/>
                    <a:pt x="18" y="75"/>
                  </a:cubicBezTo>
                  <a:cubicBezTo>
                    <a:pt x="19" y="75"/>
                    <a:pt x="19" y="76"/>
                    <a:pt x="20" y="76"/>
                  </a:cubicBezTo>
                  <a:cubicBezTo>
                    <a:pt x="25" y="79"/>
                    <a:pt x="31" y="76"/>
                    <a:pt x="36" y="71"/>
                  </a:cubicBezTo>
                  <a:cubicBezTo>
                    <a:pt x="40" y="68"/>
                    <a:pt x="43" y="65"/>
                    <a:pt x="47" y="62"/>
                  </a:cubicBezTo>
                  <a:cubicBezTo>
                    <a:pt x="43" y="68"/>
                    <a:pt x="40" y="74"/>
                    <a:pt x="38" y="81"/>
                  </a:cubicBezTo>
                  <a:cubicBezTo>
                    <a:pt x="38" y="80"/>
                    <a:pt x="38" y="80"/>
                    <a:pt x="38" y="80"/>
                  </a:cubicBezTo>
                  <a:cubicBezTo>
                    <a:pt x="38" y="80"/>
                    <a:pt x="37" y="80"/>
                    <a:pt x="36" y="80"/>
                  </a:cubicBezTo>
                  <a:cubicBezTo>
                    <a:pt x="35" y="81"/>
                    <a:pt x="34" y="84"/>
                    <a:pt x="34" y="85"/>
                  </a:cubicBezTo>
                  <a:cubicBezTo>
                    <a:pt x="34" y="84"/>
                    <a:pt x="35" y="81"/>
                    <a:pt x="35" y="79"/>
                  </a:cubicBezTo>
                  <a:cubicBezTo>
                    <a:pt x="35" y="79"/>
                    <a:pt x="34" y="79"/>
                    <a:pt x="34" y="79"/>
                  </a:cubicBezTo>
                  <a:cubicBezTo>
                    <a:pt x="32" y="78"/>
                    <a:pt x="31" y="80"/>
                    <a:pt x="31" y="80"/>
                  </a:cubicBezTo>
                  <a:cubicBezTo>
                    <a:pt x="32" y="80"/>
                    <a:pt x="32" y="80"/>
                    <a:pt x="32" y="80"/>
                  </a:cubicBezTo>
                  <a:cubicBezTo>
                    <a:pt x="30" y="80"/>
                    <a:pt x="30" y="82"/>
                    <a:pt x="30" y="82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9" y="82"/>
                    <a:pt x="29" y="83"/>
                    <a:pt x="29" y="83"/>
                  </a:cubicBezTo>
                  <a:cubicBezTo>
                    <a:pt x="29" y="84"/>
                    <a:pt x="30" y="85"/>
                    <a:pt x="30" y="85"/>
                  </a:cubicBezTo>
                  <a:cubicBezTo>
                    <a:pt x="30" y="85"/>
                    <a:pt x="30" y="85"/>
                    <a:pt x="30" y="85"/>
                  </a:cubicBezTo>
                  <a:cubicBezTo>
                    <a:pt x="30" y="86"/>
                    <a:pt x="30" y="87"/>
                    <a:pt x="30" y="87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0" y="87"/>
                    <a:pt x="31" y="89"/>
                    <a:pt x="31" y="89"/>
                  </a:cubicBezTo>
                  <a:cubicBezTo>
                    <a:pt x="31" y="88"/>
                    <a:pt x="31" y="88"/>
                    <a:pt x="31" y="88"/>
                  </a:cubicBezTo>
                  <a:cubicBezTo>
                    <a:pt x="31" y="90"/>
                    <a:pt x="31" y="91"/>
                    <a:pt x="31" y="91"/>
                  </a:cubicBezTo>
                  <a:cubicBezTo>
                    <a:pt x="32" y="91"/>
                    <a:pt x="33" y="90"/>
                    <a:pt x="34" y="89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5" y="89"/>
                    <a:pt x="35" y="88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6" y="88"/>
                    <a:pt x="37" y="87"/>
                  </a:cubicBezTo>
                  <a:cubicBezTo>
                    <a:pt x="37" y="88"/>
                    <a:pt x="37" y="88"/>
                    <a:pt x="37" y="88"/>
                  </a:cubicBezTo>
                  <a:cubicBezTo>
                    <a:pt x="37" y="88"/>
                    <a:pt x="37" y="88"/>
                    <a:pt x="37" y="87"/>
                  </a:cubicBezTo>
                  <a:cubicBezTo>
                    <a:pt x="37" y="94"/>
                    <a:pt x="37" y="100"/>
                    <a:pt x="39" y="105"/>
                  </a:cubicBezTo>
                  <a:cubicBezTo>
                    <a:pt x="41" y="112"/>
                    <a:pt x="44" y="118"/>
                    <a:pt x="47" y="123"/>
                  </a:cubicBezTo>
                  <a:cubicBezTo>
                    <a:pt x="47" y="123"/>
                    <a:pt x="47" y="122"/>
                    <a:pt x="47" y="122"/>
                  </a:cubicBezTo>
                  <a:cubicBezTo>
                    <a:pt x="47" y="122"/>
                    <a:pt x="46" y="122"/>
                    <a:pt x="46" y="123"/>
                  </a:cubicBezTo>
                  <a:cubicBezTo>
                    <a:pt x="45" y="124"/>
                    <a:pt x="43" y="129"/>
                    <a:pt x="42" y="129"/>
                  </a:cubicBezTo>
                  <a:cubicBezTo>
                    <a:pt x="43" y="129"/>
                    <a:pt x="45" y="124"/>
                    <a:pt x="44" y="122"/>
                  </a:cubicBezTo>
                  <a:cubicBezTo>
                    <a:pt x="44" y="122"/>
                    <a:pt x="43" y="122"/>
                    <a:pt x="43" y="122"/>
                  </a:cubicBezTo>
                  <a:cubicBezTo>
                    <a:pt x="41" y="122"/>
                    <a:pt x="40" y="123"/>
                    <a:pt x="40" y="123"/>
                  </a:cubicBezTo>
                  <a:cubicBezTo>
                    <a:pt x="41" y="124"/>
                    <a:pt x="41" y="124"/>
                    <a:pt x="41" y="124"/>
                  </a:cubicBezTo>
                  <a:cubicBezTo>
                    <a:pt x="40" y="124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7"/>
                    <a:pt x="39" y="128"/>
                    <a:pt x="39" y="128"/>
                  </a:cubicBezTo>
                  <a:cubicBezTo>
                    <a:pt x="39" y="128"/>
                    <a:pt x="39" y="128"/>
                    <a:pt x="39" y="128"/>
                  </a:cubicBezTo>
                  <a:cubicBezTo>
                    <a:pt x="39" y="128"/>
                    <a:pt x="38" y="129"/>
                    <a:pt x="38" y="129"/>
                  </a:cubicBezTo>
                  <a:cubicBezTo>
                    <a:pt x="38" y="129"/>
                    <a:pt x="38" y="129"/>
                    <a:pt x="39" y="129"/>
                  </a:cubicBezTo>
                  <a:cubicBezTo>
                    <a:pt x="38" y="130"/>
                    <a:pt x="37" y="131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6" y="131"/>
                    <a:pt x="34" y="132"/>
                    <a:pt x="34" y="132"/>
                  </a:cubicBezTo>
                  <a:cubicBezTo>
                    <a:pt x="34" y="132"/>
                    <a:pt x="36" y="133"/>
                    <a:pt x="38" y="133"/>
                  </a:cubicBezTo>
                  <a:cubicBezTo>
                    <a:pt x="37" y="133"/>
                    <a:pt x="37" y="133"/>
                    <a:pt x="37" y="134"/>
                  </a:cubicBezTo>
                  <a:cubicBezTo>
                    <a:pt x="37" y="134"/>
                    <a:pt x="39" y="134"/>
                    <a:pt x="40" y="134"/>
                  </a:cubicBezTo>
                  <a:cubicBezTo>
                    <a:pt x="40" y="134"/>
                    <a:pt x="40" y="134"/>
                    <a:pt x="39" y="134"/>
                  </a:cubicBezTo>
                  <a:cubicBezTo>
                    <a:pt x="39" y="134"/>
                    <a:pt x="42" y="134"/>
                    <a:pt x="43" y="133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42" y="134"/>
                    <a:pt x="45" y="134"/>
                    <a:pt x="46" y="132"/>
                  </a:cubicBezTo>
                  <a:cubicBezTo>
                    <a:pt x="46" y="132"/>
                    <a:pt x="47" y="131"/>
                    <a:pt x="48" y="130"/>
                  </a:cubicBezTo>
                  <a:cubicBezTo>
                    <a:pt x="48" y="130"/>
                    <a:pt x="48" y="130"/>
                    <a:pt x="48" y="130"/>
                  </a:cubicBezTo>
                  <a:cubicBezTo>
                    <a:pt x="48" y="130"/>
                    <a:pt x="49" y="127"/>
                    <a:pt x="48" y="126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49" y="125"/>
                    <a:pt x="49" y="125"/>
                    <a:pt x="49" y="124"/>
                  </a:cubicBezTo>
                  <a:cubicBezTo>
                    <a:pt x="53" y="129"/>
                    <a:pt x="57" y="132"/>
                    <a:pt x="60" y="134"/>
                  </a:cubicBezTo>
                  <a:cubicBezTo>
                    <a:pt x="63" y="136"/>
                    <a:pt x="66" y="137"/>
                    <a:pt x="68" y="138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8" y="139"/>
                    <a:pt x="69" y="140"/>
                    <a:pt x="70" y="140"/>
                  </a:cubicBezTo>
                  <a:cubicBezTo>
                    <a:pt x="70" y="140"/>
                    <a:pt x="70" y="141"/>
                    <a:pt x="70" y="141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69" y="141"/>
                    <a:pt x="69" y="141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70" y="143"/>
                    <a:pt x="70" y="143"/>
                  </a:cubicBezTo>
                  <a:cubicBezTo>
                    <a:pt x="70" y="144"/>
                    <a:pt x="70" y="144"/>
                    <a:pt x="71" y="145"/>
                  </a:cubicBezTo>
                  <a:cubicBezTo>
                    <a:pt x="71" y="145"/>
                    <a:pt x="71" y="145"/>
                    <a:pt x="72" y="145"/>
                  </a:cubicBezTo>
                  <a:cubicBezTo>
                    <a:pt x="72" y="145"/>
                    <a:pt x="72" y="146"/>
                    <a:pt x="73" y="146"/>
                  </a:cubicBezTo>
                  <a:cubicBezTo>
                    <a:pt x="73" y="146"/>
                    <a:pt x="73" y="146"/>
                    <a:pt x="74" y="145"/>
                  </a:cubicBezTo>
                  <a:cubicBezTo>
                    <a:pt x="74" y="146"/>
                    <a:pt x="74" y="146"/>
                    <a:pt x="75" y="146"/>
                  </a:cubicBezTo>
                  <a:cubicBezTo>
                    <a:pt x="75" y="146"/>
                    <a:pt x="76" y="146"/>
                    <a:pt x="76" y="145"/>
                  </a:cubicBezTo>
                  <a:cubicBezTo>
                    <a:pt x="76" y="145"/>
                    <a:pt x="77" y="145"/>
                    <a:pt x="77" y="145"/>
                  </a:cubicBezTo>
                  <a:cubicBezTo>
                    <a:pt x="78" y="145"/>
                    <a:pt x="78" y="144"/>
                    <a:pt x="77" y="142"/>
                  </a:cubicBezTo>
                  <a:cubicBezTo>
                    <a:pt x="79" y="143"/>
                    <a:pt x="80" y="143"/>
                    <a:pt x="80" y="142"/>
                  </a:cubicBezTo>
                  <a:cubicBezTo>
                    <a:pt x="81" y="142"/>
                    <a:pt x="81" y="141"/>
                    <a:pt x="80" y="141"/>
                  </a:cubicBezTo>
                  <a:cubicBezTo>
                    <a:pt x="81" y="141"/>
                    <a:pt x="81" y="140"/>
                    <a:pt x="81" y="140"/>
                  </a:cubicBezTo>
                  <a:cubicBezTo>
                    <a:pt x="81" y="140"/>
                    <a:pt x="81" y="139"/>
                    <a:pt x="80" y="139"/>
                  </a:cubicBezTo>
                  <a:cubicBezTo>
                    <a:pt x="81" y="138"/>
                    <a:pt x="81" y="138"/>
                    <a:pt x="81" y="138"/>
                  </a:cubicBezTo>
                  <a:cubicBezTo>
                    <a:pt x="81" y="137"/>
                    <a:pt x="81" y="137"/>
                    <a:pt x="80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80" y="136"/>
                    <a:pt x="80" y="136"/>
                  </a:cubicBezTo>
                  <a:cubicBezTo>
                    <a:pt x="80" y="135"/>
                    <a:pt x="79" y="135"/>
                    <a:pt x="79" y="135"/>
                  </a:cubicBezTo>
                  <a:cubicBezTo>
                    <a:pt x="79" y="135"/>
                    <a:pt x="79" y="134"/>
                    <a:pt x="78" y="134"/>
                  </a:cubicBezTo>
                  <a:cubicBezTo>
                    <a:pt x="78" y="134"/>
                    <a:pt x="78" y="134"/>
                    <a:pt x="77" y="134"/>
                  </a:cubicBezTo>
                  <a:cubicBezTo>
                    <a:pt x="77" y="133"/>
                    <a:pt x="77" y="133"/>
                    <a:pt x="76" y="133"/>
                  </a:cubicBezTo>
                  <a:cubicBezTo>
                    <a:pt x="76" y="133"/>
                    <a:pt x="76" y="133"/>
                    <a:pt x="75" y="133"/>
                  </a:cubicBezTo>
                  <a:cubicBezTo>
                    <a:pt x="75" y="133"/>
                    <a:pt x="74" y="133"/>
                    <a:pt x="74" y="133"/>
                  </a:cubicBezTo>
                  <a:cubicBezTo>
                    <a:pt x="74" y="133"/>
                    <a:pt x="73" y="133"/>
                    <a:pt x="73" y="133"/>
                  </a:cubicBezTo>
                  <a:cubicBezTo>
                    <a:pt x="73" y="133"/>
                    <a:pt x="72" y="133"/>
                    <a:pt x="72" y="133"/>
                  </a:cubicBezTo>
                  <a:cubicBezTo>
                    <a:pt x="71" y="133"/>
                    <a:pt x="71" y="135"/>
                    <a:pt x="71" y="136"/>
                  </a:cubicBezTo>
                  <a:cubicBezTo>
                    <a:pt x="70" y="136"/>
                    <a:pt x="69" y="136"/>
                    <a:pt x="69" y="136"/>
                  </a:cubicBezTo>
                  <a:cubicBezTo>
                    <a:pt x="68" y="137"/>
                    <a:pt x="68" y="137"/>
                    <a:pt x="69" y="138"/>
                  </a:cubicBezTo>
                  <a:cubicBezTo>
                    <a:pt x="69" y="138"/>
                    <a:pt x="69" y="138"/>
                    <a:pt x="68" y="138"/>
                  </a:cubicBezTo>
                  <a:cubicBezTo>
                    <a:pt x="66" y="137"/>
                    <a:pt x="64" y="136"/>
                    <a:pt x="61" y="134"/>
                  </a:cubicBezTo>
                  <a:cubicBezTo>
                    <a:pt x="57" y="131"/>
                    <a:pt x="52" y="127"/>
                    <a:pt x="48" y="121"/>
                  </a:cubicBezTo>
                  <a:cubicBezTo>
                    <a:pt x="51" y="125"/>
                    <a:pt x="55" y="128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1"/>
                    <a:pt x="59" y="131"/>
                    <a:pt x="60" y="131"/>
                  </a:cubicBezTo>
                  <a:cubicBezTo>
                    <a:pt x="59" y="131"/>
                    <a:pt x="60" y="132"/>
                    <a:pt x="60" y="132"/>
                  </a:cubicBezTo>
                  <a:cubicBezTo>
                    <a:pt x="60" y="133"/>
                    <a:pt x="61" y="132"/>
                    <a:pt x="62" y="132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63" y="134"/>
                    <a:pt x="63" y="133"/>
                    <a:pt x="64" y="133"/>
                  </a:cubicBezTo>
                  <a:cubicBezTo>
                    <a:pt x="64" y="133"/>
                    <a:pt x="65" y="134"/>
                    <a:pt x="65" y="134"/>
                  </a:cubicBezTo>
                  <a:cubicBezTo>
                    <a:pt x="66" y="134"/>
                    <a:pt x="66" y="133"/>
                    <a:pt x="66" y="133"/>
                  </a:cubicBezTo>
                  <a:cubicBezTo>
                    <a:pt x="67" y="133"/>
                    <a:pt x="67" y="133"/>
                    <a:pt x="68" y="133"/>
                  </a:cubicBezTo>
                  <a:cubicBezTo>
                    <a:pt x="69" y="133"/>
                    <a:pt x="69" y="131"/>
                    <a:pt x="68" y="130"/>
                  </a:cubicBezTo>
                  <a:cubicBezTo>
                    <a:pt x="70" y="130"/>
                    <a:pt x="71" y="130"/>
                    <a:pt x="72" y="129"/>
                  </a:cubicBezTo>
                  <a:cubicBezTo>
                    <a:pt x="72" y="129"/>
                    <a:pt x="72" y="128"/>
                    <a:pt x="72" y="128"/>
                  </a:cubicBezTo>
                  <a:cubicBezTo>
                    <a:pt x="72" y="128"/>
                    <a:pt x="73" y="127"/>
                    <a:pt x="73" y="127"/>
                  </a:cubicBezTo>
                  <a:cubicBezTo>
                    <a:pt x="73" y="126"/>
                    <a:pt x="72" y="126"/>
                    <a:pt x="72" y="125"/>
                  </a:cubicBezTo>
                  <a:cubicBezTo>
                    <a:pt x="72" y="125"/>
                    <a:pt x="73" y="124"/>
                    <a:pt x="73" y="124"/>
                  </a:cubicBezTo>
                  <a:cubicBezTo>
                    <a:pt x="72" y="123"/>
                    <a:pt x="72" y="123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2" y="122"/>
                    <a:pt x="72" y="122"/>
                    <a:pt x="71" y="121"/>
                  </a:cubicBezTo>
                  <a:cubicBezTo>
                    <a:pt x="71" y="121"/>
                    <a:pt x="71" y="121"/>
                    <a:pt x="70" y="121"/>
                  </a:cubicBezTo>
                  <a:cubicBezTo>
                    <a:pt x="70" y="120"/>
                    <a:pt x="70" y="120"/>
                    <a:pt x="69" y="119"/>
                  </a:cubicBezTo>
                  <a:cubicBezTo>
                    <a:pt x="69" y="119"/>
                    <a:pt x="69" y="119"/>
                    <a:pt x="68" y="119"/>
                  </a:cubicBezTo>
                  <a:cubicBezTo>
                    <a:pt x="68" y="119"/>
                    <a:pt x="67" y="118"/>
                    <a:pt x="67" y="118"/>
                  </a:cubicBezTo>
                  <a:cubicBezTo>
                    <a:pt x="67" y="118"/>
                    <a:pt x="66" y="118"/>
                    <a:pt x="66" y="119"/>
                  </a:cubicBezTo>
                  <a:cubicBezTo>
                    <a:pt x="65" y="118"/>
                    <a:pt x="65" y="118"/>
                    <a:pt x="64" y="118"/>
                  </a:cubicBezTo>
                  <a:cubicBezTo>
                    <a:pt x="64" y="118"/>
                    <a:pt x="63" y="118"/>
                    <a:pt x="63" y="119"/>
                  </a:cubicBezTo>
                  <a:cubicBezTo>
                    <a:pt x="63" y="118"/>
                    <a:pt x="62" y="118"/>
                    <a:pt x="62" y="118"/>
                  </a:cubicBezTo>
                  <a:cubicBezTo>
                    <a:pt x="61" y="119"/>
                    <a:pt x="61" y="120"/>
                    <a:pt x="61" y="122"/>
                  </a:cubicBezTo>
                  <a:cubicBezTo>
                    <a:pt x="59" y="121"/>
                    <a:pt x="58" y="121"/>
                    <a:pt x="58" y="122"/>
                  </a:cubicBezTo>
                  <a:cubicBezTo>
                    <a:pt x="57" y="123"/>
                    <a:pt x="57" y="123"/>
                    <a:pt x="58" y="124"/>
                  </a:cubicBezTo>
                  <a:cubicBezTo>
                    <a:pt x="57" y="124"/>
                    <a:pt x="57" y="124"/>
                    <a:pt x="57" y="125"/>
                  </a:cubicBezTo>
                  <a:cubicBezTo>
                    <a:pt x="57" y="126"/>
                    <a:pt x="58" y="127"/>
                    <a:pt x="60" y="127"/>
                  </a:cubicBezTo>
                  <a:cubicBezTo>
                    <a:pt x="60" y="127"/>
                    <a:pt x="60" y="127"/>
                    <a:pt x="60" y="127"/>
                  </a:cubicBezTo>
                  <a:cubicBezTo>
                    <a:pt x="59" y="127"/>
                    <a:pt x="59" y="127"/>
                    <a:pt x="59" y="127"/>
                  </a:cubicBezTo>
                  <a:cubicBezTo>
                    <a:pt x="59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8" y="128"/>
                  </a:cubicBezTo>
                  <a:cubicBezTo>
                    <a:pt x="55" y="128"/>
                    <a:pt x="51" y="125"/>
                    <a:pt x="48" y="121"/>
                  </a:cubicBezTo>
                  <a:cubicBezTo>
                    <a:pt x="44" y="114"/>
                    <a:pt x="42" y="108"/>
                    <a:pt x="40" y="104"/>
                  </a:cubicBezTo>
                  <a:cubicBezTo>
                    <a:pt x="39" y="96"/>
                    <a:pt x="39" y="87"/>
                    <a:pt x="41" y="78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2" y="79"/>
                    <a:pt x="42" y="79"/>
                    <a:pt x="42" y="79"/>
                  </a:cubicBezTo>
                  <a:cubicBezTo>
                    <a:pt x="41" y="81"/>
                    <a:pt x="43" y="83"/>
                    <a:pt x="43" y="83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43" y="84"/>
                    <a:pt x="45" y="85"/>
                    <a:pt x="45" y="85"/>
                  </a:cubicBezTo>
                  <a:cubicBezTo>
                    <a:pt x="46" y="85"/>
                    <a:pt x="47" y="86"/>
                    <a:pt x="47" y="86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8" y="86"/>
                    <a:pt x="50" y="86"/>
                    <a:pt x="50" y="86"/>
                  </a:cubicBezTo>
                  <a:cubicBezTo>
                    <a:pt x="49" y="86"/>
                    <a:pt x="49" y="86"/>
                    <a:pt x="49" y="86"/>
                  </a:cubicBezTo>
                  <a:cubicBezTo>
                    <a:pt x="50" y="86"/>
                    <a:pt x="52" y="86"/>
                    <a:pt x="52" y="86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53" y="86"/>
                    <a:pt x="55" y="86"/>
                    <a:pt x="55" y="86"/>
                  </a:cubicBezTo>
                  <a:cubicBezTo>
                    <a:pt x="55" y="85"/>
                    <a:pt x="54" y="84"/>
                    <a:pt x="53" y="83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3" y="84"/>
                    <a:pt x="52" y="82"/>
                    <a:pt x="52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0"/>
                    <a:pt x="51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79"/>
                    <a:pt x="51" y="78"/>
                  </a:cubicBezTo>
                  <a:cubicBezTo>
                    <a:pt x="51" y="78"/>
                    <a:pt x="51" y="78"/>
                    <a:pt x="51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77"/>
                    <a:pt x="50" y="76"/>
                    <a:pt x="49" y="76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49" y="76"/>
                    <a:pt x="48" y="74"/>
                    <a:pt x="46" y="75"/>
                  </a:cubicBezTo>
                  <a:cubicBezTo>
                    <a:pt x="46" y="75"/>
                    <a:pt x="46" y="75"/>
                    <a:pt x="45" y="75"/>
                  </a:cubicBezTo>
                  <a:cubicBezTo>
                    <a:pt x="45" y="77"/>
                    <a:pt x="47" y="81"/>
                    <a:pt x="48" y="82"/>
                  </a:cubicBezTo>
                  <a:cubicBezTo>
                    <a:pt x="47" y="81"/>
                    <a:pt x="45" y="77"/>
                    <a:pt x="44" y="76"/>
                  </a:cubicBezTo>
                  <a:cubicBezTo>
                    <a:pt x="43" y="75"/>
                    <a:pt x="43" y="76"/>
                    <a:pt x="43" y="76"/>
                  </a:cubicBezTo>
                  <a:cubicBezTo>
                    <a:pt x="42" y="76"/>
                    <a:pt x="42" y="76"/>
                    <a:pt x="42" y="77"/>
                  </a:cubicBezTo>
                  <a:cubicBezTo>
                    <a:pt x="44" y="69"/>
                    <a:pt x="48" y="63"/>
                    <a:pt x="54" y="57"/>
                  </a:cubicBezTo>
                  <a:cubicBezTo>
                    <a:pt x="69" y="43"/>
                    <a:pt x="92" y="37"/>
                    <a:pt x="115" y="38"/>
                  </a:cubicBezTo>
                  <a:cubicBezTo>
                    <a:pt x="138" y="39"/>
                    <a:pt x="159" y="49"/>
                    <a:pt x="175" y="59"/>
                  </a:cubicBezTo>
                  <a:cubicBezTo>
                    <a:pt x="192" y="70"/>
                    <a:pt x="206" y="82"/>
                    <a:pt x="216" y="93"/>
                  </a:cubicBezTo>
                  <a:cubicBezTo>
                    <a:pt x="225" y="102"/>
                    <a:pt x="231" y="110"/>
                    <a:pt x="236" y="116"/>
                  </a:cubicBezTo>
                  <a:cubicBezTo>
                    <a:pt x="236" y="116"/>
                    <a:pt x="235" y="116"/>
                    <a:pt x="235" y="116"/>
                  </a:cubicBezTo>
                  <a:cubicBezTo>
                    <a:pt x="231" y="111"/>
                    <a:pt x="225" y="104"/>
                    <a:pt x="217" y="96"/>
                  </a:cubicBezTo>
                  <a:cubicBezTo>
                    <a:pt x="206" y="85"/>
                    <a:pt x="191" y="70"/>
                    <a:pt x="171" y="60"/>
                  </a:cubicBezTo>
                  <a:cubicBezTo>
                    <a:pt x="171" y="60"/>
                    <a:pt x="171" y="60"/>
                    <a:pt x="171" y="60"/>
                  </a:cubicBezTo>
                  <a:cubicBezTo>
                    <a:pt x="170" y="59"/>
                    <a:pt x="170" y="59"/>
                    <a:pt x="169" y="59"/>
                  </a:cubicBezTo>
                  <a:cubicBezTo>
                    <a:pt x="167" y="58"/>
                    <a:pt x="166" y="58"/>
                    <a:pt x="165" y="57"/>
                  </a:cubicBezTo>
                  <a:cubicBezTo>
                    <a:pt x="164" y="56"/>
                    <a:pt x="164" y="55"/>
                    <a:pt x="163" y="54"/>
                  </a:cubicBezTo>
                  <a:cubicBezTo>
                    <a:pt x="162" y="54"/>
                    <a:pt x="161" y="55"/>
                    <a:pt x="161" y="55"/>
                  </a:cubicBezTo>
                  <a:cubicBezTo>
                    <a:pt x="161" y="55"/>
                    <a:pt x="160" y="55"/>
                    <a:pt x="160" y="55"/>
                  </a:cubicBezTo>
                  <a:cubicBezTo>
                    <a:pt x="160" y="54"/>
                    <a:pt x="159" y="54"/>
                    <a:pt x="158" y="54"/>
                  </a:cubicBezTo>
                  <a:cubicBezTo>
                    <a:pt x="158" y="54"/>
                    <a:pt x="158" y="54"/>
                    <a:pt x="158" y="54"/>
                  </a:cubicBezTo>
                  <a:cubicBezTo>
                    <a:pt x="151" y="51"/>
                    <a:pt x="143" y="49"/>
                    <a:pt x="135" y="48"/>
                  </a:cubicBezTo>
                  <a:cubicBezTo>
                    <a:pt x="116" y="45"/>
                    <a:pt x="96" y="49"/>
                    <a:pt x="83" y="60"/>
                  </a:cubicBezTo>
                  <a:cubicBezTo>
                    <a:pt x="77" y="65"/>
                    <a:pt x="72" y="72"/>
                    <a:pt x="70" y="79"/>
                  </a:cubicBezTo>
                  <a:cubicBezTo>
                    <a:pt x="68" y="86"/>
                    <a:pt x="69" y="93"/>
                    <a:pt x="71" y="99"/>
                  </a:cubicBezTo>
                  <a:cubicBezTo>
                    <a:pt x="71" y="101"/>
                    <a:pt x="71" y="102"/>
                    <a:pt x="72" y="103"/>
                  </a:cubicBezTo>
                  <a:cubicBezTo>
                    <a:pt x="72" y="104"/>
                    <a:pt x="72" y="105"/>
                    <a:pt x="72" y="106"/>
                  </a:cubicBezTo>
                  <a:cubicBezTo>
                    <a:pt x="72" y="109"/>
                    <a:pt x="69" y="110"/>
                    <a:pt x="68" y="109"/>
                  </a:cubicBezTo>
                  <a:cubicBezTo>
                    <a:pt x="69" y="109"/>
                    <a:pt x="69" y="109"/>
                    <a:pt x="70" y="109"/>
                  </a:cubicBezTo>
                  <a:cubicBezTo>
                    <a:pt x="70" y="108"/>
                    <a:pt x="69" y="108"/>
                    <a:pt x="69" y="108"/>
                  </a:cubicBezTo>
                  <a:cubicBezTo>
                    <a:pt x="69" y="106"/>
                    <a:pt x="68" y="105"/>
                    <a:pt x="68" y="105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7" y="105"/>
                    <a:pt x="65" y="105"/>
                    <a:pt x="65" y="105"/>
                  </a:cubicBezTo>
                  <a:cubicBezTo>
                    <a:pt x="65" y="105"/>
                    <a:pt x="65" y="105"/>
                    <a:pt x="65" y="105"/>
                  </a:cubicBezTo>
                  <a:cubicBezTo>
                    <a:pt x="65" y="105"/>
                    <a:pt x="64" y="105"/>
                    <a:pt x="64" y="105"/>
                  </a:cubicBezTo>
                  <a:cubicBezTo>
                    <a:pt x="64" y="105"/>
                    <a:pt x="63" y="106"/>
                    <a:pt x="63" y="106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1" y="106"/>
                    <a:pt x="61" y="106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1" y="106"/>
                    <a:pt x="59" y="106"/>
                    <a:pt x="59" y="106"/>
                  </a:cubicBezTo>
                  <a:cubicBezTo>
                    <a:pt x="60" y="107"/>
                    <a:pt x="60" y="107"/>
                    <a:pt x="60" y="107"/>
                  </a:cubicBezTo>
                  <a:cubicBezTo>
                    <a:pt x="59" y="106"/>
                    <a:pt x="57" y="106"/>
                    <a:pt x="57" y="106"/>
                  </a:cubicBezTo>
                  <a:cubicBezTo>
                    <a:pt x="57" y="106"/>
                    <a:pt x="57" y="108"/>
                    <a:pt x="58" y="109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8"/>
                    <a:pt x="59" y="110"/>
                    <a:pt x="59" y="111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59" y="111"/>
                    <a:pt x="60" y="112"/>
                    <a:pt x="61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60" y="113"/>
                    <a:pt x="61" y="114"/>
                    <a:pt x="63" y="114"/>
                  </a:cubicBezTo>
                  <a:cubicBezTo>
                    <a:pt x="63" y="114"/>
                    <a:pt x="64" y="115"/>
                    <a:pt x="65" y="115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5" y="115"/>
                    <a:pt x="67" y="115"/>
                    <a:pt x="68" y="113"/>
                  </a:cubicBezTo>
                  <a:cubicBezTo>
                    <a:pt x="69" y="114"/>
                    <a:pt x="69" y="114"/>
                    <a:pt x="69" y="114"/>
                  </a:cubicBezTo>
                  <a:cubicBezTo>
                    <a:pt x="69" y="114"/>
                    <a:pt x="71" y="113"/>
                    <a:pt x="71" y="111"/>
                  </a:cubicBezTo>
                  <a:cubicBezTo>
                    <a:pt x="71" y="111"/>
                    <a:pt x="70" y="110"/>
                    <a:pt x="70" y="110"/>
                  </a:cubicBezTo>
                  <a:cubicBezTo>
                    <a:pt x="68" y="110"/>
                    <a:pt x="64" y="110"/>
                    <a:pt x="63" y="110"/>
                  </a:cubicBezTo>
                  <a:cubicBezTo>
                    <a:pt x="64" y="110"/>
                    <a:pt x="66" y="110"/>
                    <a:pt x="68" y="109"/>
                  </a:cubicBezTo>
                  <a:cubicBezTo>
                    <a:pt x="68" y="110"/>
                    <a:pt x="69" y="110"/>
                    <a:pt x="69" y="110"/>
                  </a:cubicBezTo>
                  <a:cubicBezTo>
                    <a:pt x="71" y="110"/>
                    <a:pt x="72" y="108"/>
                    <a:pt x="72" y="106"/>
                  </a:cubicBezTo>
                  <a:cubicBezTo>
                    <a:pt x="72" y="106"/>
                    <a:pt x="72" y="106"/>
                    <a:pt x="72" y="105"/>
                  </a:cubicBezTo>
                  <a:cubicBezTo>
                    <a:pt x="76" y="113"/>
                    <a:pt x="81" y="119"/>
                    <a:pt x="86" y="122"/>
                  </a:cubicBezTo>
                  <a:cubicBezTo>
                    <a:pt x="86" y="122"/>
                    <a:pt x="86" y="123"/>
                    <a:pt x="87" y="124"/>
                  </a:cubicBezTo>
                  <a:cubicBezTo>
                    <a:pt x="85" y="124"/>
                    <a:pt x="85" y="125"/>
                    <a:pt x="85" y="126"/>
                  </a:cubicBezTo>
                  <a:cubicBezTo>
                    <a:pt x="84" y="127"/>
                    <a:pt x="87" y="129"/>
                    <a:pt x="89" y="129"/>
                  </a:cubicBezTo>
                  <a:cubicBezTo>
                    <a:pt x="89" y="129"/>
                    <a:pt x="89" y="129"/>
                    <a:pt x="89" y="129"/>
                  </a:cubicBezTo>
                  <a:cubicBezTo>
                    <a:pt x="89" y="130"/>
                    <a:pt x="89" y="130"/>
                    <a:pt x="89" y="130"/>
                  </a:cubicBezTo>
                  <a:cubicBezTo>
                    <a:pt x="89" y="130"/>
                    <a:pt x="89" y="130"/>
                    <a:pt x="88" y="130"/>
                  </a:cubicBezTo>
                  <a:cubicBezTo>
                    <a:pt x="88" y="130"/>
                    <a:pt x="88" y="131"/>
                    <a:pt x="88" y="131"/>
                  </a:cubicBezTo>
                  <a:cubicBezTo>
                    <a:pt x="88" y="131"/>
                    <a:pt x="88" y="131"/>
                    <a:pt x="88" y="131"/>
                  </a:cubicBezTo>
                  <a:cubicBezTo>
                    <a:pt x="88" y="131"/>
                    <a:pt x="88" y="131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5"/>
                    <a:pt x="87" y="135"/>
                  </a:cubicBezTo>
                  <a:cubicBezTo>
                    <a:pt x="87" y="136"/>
                    <a:pt x="88" y="136"/>
                    <a:pt x="89" y="136"/>
                  </a:cubicBezTo>
                  <a:cubicBezTo>
                    <a:pt x="89" y="137"/>
                    <a:pt x="89" y="138"/>
                    <a:pt x="90" y="138"/>
                  </a:cubicBezTo>
                  <a:cubicBezTo>
                    <a:pt x="91" y="139"/>
                    <a:pt x="92" y="139"/>
                    <a:pt x="93" y="138"/>
                  </a:cubicBezTo>
                  <a:cubicBezTo>
                    <a:pt x="93" y="139"/>
                    <a:pt x="94" y="140"/>
                    <a:pt x="94" y="140"/>
                  </a:cubicBezTo>
                  <a:cubicBezTo>
                    <a:pt x="95" y="141"/>
                    <a:pt x="96" y="140"/>
                    <a:pt x="97" y="139"/>
                  </a:cubicBezTo>
                  <a:cubicBezTo>
                    <a:pt x="97" y="140"/>
                    <a:pt x="98" y="141"/>
                    <a:pt x="99" y="141"/>
                  </a:cubicBezTo>
                  <a:cubicBezTo>
                    <a:pt x="100" y="141"/>
                    <a:pt x="101" y="140"/>
                    <a:pt x="101" y="139"/>
                  </a:cubicBezTo>
                  <a:cubicBezTo>
                    <a:pt x="102" y="140"/>
                    <a:pt x="103" y="140"/>
                    <a:pt x="104" y="140"/>
                  </a:cubicBezTo>
                  <a:cubicBezTo>
                    <a:pt x="105" y="139"/>
                    <a:pt x="105" y="137"/>
                    <a:pt x="104" y="134"/>
                  </a:cubicBezTo>
                  <a:cubicBezTo>
                    <a:pt x="107" y="135"/>
                    <a:pt x="110" y="135"/>
                    <a:pt x="110" y="133"/>
                  </a:cubicBezTo>
                  <a:cubicBezTo>
                    <a:pt x="111" y="133"/>
                    <a:pt x="111" y="132"/>
                    <a:pt x="110" y="131"/>
                  </a:cubicBezTo>
                  <a:cubicBezTo>
                    <a:pt x="111" y="130"/>
                    <a:pt x="112" y="130"/>
                    <a:pt x="112" y="129"/>
                  </a:cubicBezTo>
                  <a:cubicBezTo>
                    <a:pt x="112" y="128"/>
                    <a:pt x="111" y="127"/>
                    <a:pt x="110" y="127"/>
                  </a:cubicBezTo>
                  <a:cubicBezTo>
                    <a:pt x="111" y="126"/>
                    <a:pt x="112" y="125"/>
                    <a:pt x="111" y="124"/>
                  </a:cubicBezTo>
                  <a:cubicBezTo>
                    <a:pt x="111" y="123"/>
                    <a:pt x="110" y="123"/>
                    <a:pt x="109" y="122"/>
                  </a:cubicBezTo>
                  <a:cubicBezTo>
                    <a:pt x="109" y="122"/>
                    <a:pt x="109" y="122"/>
                    <a:pt x="109" y="122"/>
                  </a:cubicBezTo>
                  <a:cubicBezTo>
                    <a:pt x="110" y="121"/>
                    <a:pt x="110" y="120"/>
                    <a:pt x="110" y="120"/>
                  </a:cubicBezTo>
                  <a:cubicBezTo>
                    <a:pt x="109" y="119"/>
                    <a:pt x="108" y="119"/>
                    <a:pt x="107" y="119"/>
                  </a:cubicBezTo>
                  <a:cubicBezTo>
                    <a:pt x="107" y="118"/>
                    <a:pt x="107" y="117"/>
                    <a:pt x="106" y="116"/>
                  </a:cubicBezTo>
                  <a:cubicBezTo>
                    <a:pt x="106" y="116"/>
                    <a:pt x="105" y="116"/>
                    <a:pt x="104" y="116"/>
                  </a:cubicBezTo>
                  <a:cubicBezTo>
                    <a:pt x="103" y="115"/>
                    <a:pt x="103" y="114"/>
                    <a:pt x="102" y="114"/>
                  </a:cubicBezTo>
                  <a:cubicBezTo>
                    <a:pt x="101" y="114"/>
                    <a:pt x="100" y="114"/>
                    <a:pt x="100" y="115"/>
                  </a:cubicBezTo>
                  <a:cubicBezTo>
                    <a:pt x="99" y="114"/>
                    <a:pt x="98" y="114"/>
                    <a:pt x="97" y="114"/>
                  </a:cubicBezTo>
                  <a:cubicBezTo>
                    <a:pt x="97" y="114"/>
                    <a:pt x="96" y="114"/>
                    <a:pt x="95" y="116"/>
                  </a:cubicBezTo>
                  <a:cubicBezTo>
                    <a:pt x="94" y="115"/>
                    <a:pt x="93" y="114"/>
                    <a:pt x="93" y="115"/>
                  </a:cubicBezTo>
                  <a:cubicBezTo>
                    <a:pt x="91" y="115"/>
                    <a:pt x="91" y="118"/>
                    <a:pt x="92" y="121"/>
                  </a:cubicBezTo>
                  <a:cubicBezTo>
                    <a:pt x="89" y="120"/>
                    <a:pt x="87" y="120"/>
                    <a:pt x="86" y="121"/>
                  </a:cubicBezTo>
                  <a:cubicBezTo>
                    <a:pt x="81" y="117"/>
                    <a:pt x="74" y="110"/>
                    <a:pt x="72" y="99"/>
                  </a:cubicBezTo>
                  <a:cubicBezTo>
                    <a:pt x="71" y="93"/>
                    <a:pt x="70" y="86"/>
                    <a:pt x="72" y="79"/>
                  </a:cubicBezTo>
                  <a:cubicBezTo>
                    <a:pt x="74" y="73"/>
                    <a:pt x="79" y="67"/>
                    <a:pt x="85" y="62"/>
                  </a:cubicBezTo>
                  <a:cubicBezTo>
                    <a:pt x="88" y="59"/>
                    <a:pt x="92" y="57"/>
                    <a:pt x="97" y="55"/>
                  </a:cubicBezTo>
                  <a:cubicBezTo>
                    <a:pt x="91" y="59"/>
                    <a:pt x="89" y="66"/>
                    <a:pt x="88" y="70"/>
                  </a:cubicBezTo>
                  <a:cubicBezTo>
                    <a:pt x="88" y="70"/>
                    <a:pt x="88" y="70"/>
                    <a:pt x="88" y="71"/>
                  </a:cubicBezTo>
                  <a:cubicBezTo>
                    <a:pt x="88" y="71"/>
                    <a:pt x="88" y="72"/>
                    <a:pt x="88" y="73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87" y="73"/>
                    <a:pt x="85" y="73"/>
                    <a:pt x="85" y="74"/>
                  </a:cubicBezTo>
                  <a:cubicBezTo>
                    <a:pt x="85" y="74"/>
                    <a:pt x="85" y="74"/>
                    <a:pt x="85" y="75"/>
                  </a:cubicBezTo>
                  <a:cubicBezTo>
                    <a:pt x="85" y="75"/>
                    <a:pt x="84" y="75"/>
                    <a:pt x="84" y="76"/>
                  </a:cubicBezTo>
                  <a:cubicBezTo>
                    <a:pt x="84" y="77"/>
                    <a:pt x="85" y="77"/>
                    <a:pt x="87" y="78"/>
                  </a:cubicBezTo>
                  <a:cubicBezTo>
                    <a:pt x="87" y="78"/>
                    <a:pt x="86" y="78"/>
                    <a:pt x="86" y="78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8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5" y="79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6" y="80"/>
                  </a:cubicBezTo>
                  <a:cubicBezTo>
                    <a:pt x="86" y="81"/>
                    <a:pt x="86" y="81"/>
                    <a:pt x="87" y="81"/>
                  </a:cubicBezTo>
                  <a:cubicBezTo>
                    <a:pt x="87" y="81"/>
                    <a:pt x="87" y="82"/>
                    <a:pt x="87" y="82"/>
                  </a:cubicBezTo>
                  <a:cubicBezTo>
                    <a:pt x="87" y="82"/>
                    <a:pt x="88" y="82"/>
                    <a:pt x="88" y="82"/>
                  </a:cubicBezTo>
                  <a:cubicBezTo>
                    <a:pt x="89" y="82"/>
                    <a:pt x="89" y="83"/>
                    <a:pt x="89" y="83"/>
                  </a:cubicBezTo>
                  <a:cubicBezTo>
                    <a:pt x="90" y="83"/>
                    <a:pt x="90" y="83"/>
                    <a:pt x="90" y="82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2" y="83"/>
                    <a:pt x="92" y="83"/>
                    <a:pt x="92" y="82"/>
                  </a:cubicBezTo>
                  <a:cubicBezTo>
                    <a:pt x="93" y="83"/>
                    <a:pt x="93" y="83"/>
                    <a:pt x="94" y="83"/>
                  </a:cubicBezTo>
                  <a:cubicBezTo>
                    <a:pt x="94" y="82"/>
                    <a:pt x="95" y="81"/>
                    <a:pt x="94" y="80"/>
                  </a:cubicBezTo>
                  <a:cubicBezTo>
                    <a:pt x="95" y="80"/>
                    <a:pt x="97" y="80"/>
                    <a:pt x="97" y="80"/>
                  </a:cubicBezTo>
                  <a:cubicBezTo>
                    <a:pt x="97" y="79"/>
                    <a:pt x="97" y="79"/>
                    <a:pt x="97" y="78"/>
                  </a:cubicBezTo>
                  <a:cubicBezTo>
                    <a:pt x="97" y="78"/>
                    <a:pt x="98" y="78"/>
                    <a:pt x="98" y="77"/>
                  </a:cubicBezTo>
                  <a:cubicBezTo>
                    <a:pt x="98" y="77"/>
                    <a:pt x="97" y="77"/>
                    <a:pt x="97" y="76"/>
                  </a:cubicBezTo>
                  <a:cubicBezTo>
                    <a:pt x="97" y="76"/>
                    <a:pt x="98" y="75"/>
                    <a:pt x="98" y="75"/>
                  </a:cubicBezTo>
                  <a:cubicBezTo>
                    <a:pt x="97" y="75"/>
                    <a:pt x="97" y="74"/>
                    <a:pt x="97" y="74"/>
                  </a:cubicBezTo>
                  <a:cubicBezTo>
                    <a:pt x="97" y="74"/>
                    <a:pt x="97" y="74"/>
                    <a:pt x="97" y="74"/>
                  </a:cubicBezTo>
                  <a:cubicBezTo>
                    <a:pt x="97" y="74"/>
                    <a:pt x="97" y="73"/>
                    <a:pt x="97" y="73"/>
                  </a:cubicBezTo>
                  <a:cubicBezTo>
                    <a:pt x="96" y="73"/>
                    <a:pt x="96" y="72"/>
                    <a:pt x="95" y="73"/>
                  </a:cubicBezTo>
                  <a:cubicBezTo>
                    <a:pt x="95" y="72"/>
                    <a:pt x="95" y="71"/>
                    <a:pt x="95" y="71"/>
                  </a:cubicBezTo>
                  <a:cubicBezTo>
                    <a:pt x="95" y="71"/>
                    <a:pt x="94" y="71"/>
                    <a:pt x="94" y="71"/>
                  </a:cubicBezTo>
                  <a:cubicBezTo>
                    <a:pt x="94" y="71"/>
                    <a:pt x="93" y="70"/>
                    <a:pt x="93" y="70"/>
                  </a:cubicBezTo>
                  <a:cubicBezTo>
                    <a:pt x="93" y="70"/>
                    <a:pt x="92" y="70"/>
                    <a:pt x="92" y="71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70"/>
                    <a:pt x="90" y="70"/>
                    <a:pt x="90" y="71"/>
                  </a:cubicBezTo>
                  <a:cubicBezTo>
                    <a:pt x="89" y="71"/>
                    <a:pt x="89" y="71"/>
                    <a:pt x="89" y="70"/>
                  </a:cubicBezTo>
                  <a:cubicBezTo>
                    <a:pt x="89" y="70"/>
                    <a:pt x="89" y="70"/>
                    <a:pt x="89" y="70"/>
                  </a:cubicBezTo>
                  <a:cubicBezTo>
                    <a:pt x="89" y="69"/>
                    <a:pt x="90" y="67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0" y="67"/>
                    <a:pt x="92" y="69"/>
                    <a:pt x="92" y="69"/>
                  </a:cubicBezTo>
                  <a:cubicBezTo>
                    <a:pt x="92" y="69"/>
                    <a:pt x="92" y="69"/>
                    <a:pt x="92" y="69"/>
                  </a:cubicBezTo>
                  <a:cubicBezTo>
                    <a:pt x="92" y="69"/>
                    <a:pt x="93" y="70"/>
                    <a:pt x="93" y="70"/>
                  </a:cubicBezTo>
                  <a:cubicBezTo>
                    <a:pt x="94" y="71"/>
                    <a:pt x="95" y="71"/>
                    <a:pt x="95" y="71"/>
                  </a:cubicBezTo>
                  <a:cubicBezTo>
                    <a:pt x="95" y="71"/>
                    <a:pt x="95" y="71"/>
                    <a:pt x="95" y="70"/>
                  </a:cubicBezTo>
                  <a:cubicBezTo>
                    <a:pt x="96" y="71"/>
                    <a:pt x="97" y="71"/>
                    <a:pt x="97" y="71"/>
                  </a:cubicBezTo>
                  <a:cubicBezTo>
                    <a:pt x="97" y="70"/>
                    <a:pt x="97" y="70"/>
                    <a:pt x="97" y="70"/>
                  </a:cubicBezTo>
                  <a:cubicBezTo>
                    <a:pt x="98" y="71"/>
                    <a:pt x="99" y="70"/>
                    <a:pt x="99" y="70"/>
                  </a:cubicBezTo>
                  <a:cubicBezTo>
                    <a:pt x="99" y="70"/>
                    <a:pt x="99" y="70"/>
                    <a:pt x="99" y="70"/>
                  </a:cubicBezTo>
                  <a:cubicBezTo>
                    <a:pt x="100" y="70"/>
                    <a:pt x="101" y="70"/>
                    <a:pt x="101" y="70"/>
                  </a:cubicBezTo>
                  <a:cubicBezTo>
                    <a:pt x="101" y="70"/>
                    <a:pt x="101" y="68"/>
                    <a:pt x="100" y="68"/>
                  </a:cubicBezTo>
                  <a:cubicBezTo>
                    <a:pt x="100" y="68"/>
                    <a:pt x="100" y="68"/>
                    <a:pt x="100" y="68"/>
                  </a:cubicBezTo>
                  <a:cubicBezTo>
                    <a:pt x="100" y="68"/>
                    <a:pt x="100" y="67"/>
                    <a:pt x="100" y="66"/>
                  </a:cubicBezTo>
                  <a:cubicBezTo>
                    <a:pt x="100" y="66"/>
                    <a:pt x="100" y="66"/>
                    <a:pt x="100" y="66"/>
                  </a:cubicBezTo>
                  <a:cubicBezTo>
                    <a:pt x="100" y="66"/>
                    <a:pt x="100" y="65"/>
                    <a:pt x="100" y="65"/>
                  </a:cubicBezTo>
                  <a:cubicBezTo>
                    <a:pt x="100" y="65"/>
                    <a:pt x="100" y="65"/>
                    <a:pt x="100" y="65"/>
                  </a:cubicBezTo>
                  <a:cubicBezTo>
                    <a:pt x="100" y="65"/>
                    <a:pt x="100" y="64"/>
                    <a:pt x="100" y="64"/>
                  </a:cubicBezTo>
                  <a:cubicBezTo>
                    <a:pt x="100" y="64"/>
                    <a:pt x="100" y="63"/>
                    <a:pt x="100" y="63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63"/>
                    <a:pt x="100" y="63"/>
                    <a:pt x="99" y="63"/>
                  </a:cubicBezTo>
                  <a:cubicBezTo>
                    <a:pt x="99" y="63"/>
                    <a:pt x="99" y="63"/>
                    <a:pt x="99" y="63"/>
                  </a:cubicBezTo>
                  <a:cubicBezTo>
                    <a:pt x="99" y="63"/>
                    <a:pt x="98" y="62"/>
                    <a:pt x="97" y="63"/>
                  </a:cubicBezTo>
                  <a:cubicBezTo>
                    <a:pt x="97" y="63"/>
                    <a:pt x="96" y="63"/>
                    <a:pt x="95" y="63"/>
                  </a:cubicBezTo>
                  <a:cubicBezTo>
                    <a:pt x="94" y="64"/>
                    <a:pt x="96" y="67"/>
                    <a:pt x="97" y="67"/>
                  </a:cubicBezTo>
                  <a:cubicBezTo>
                    <a:pt x="96" y="67"/>
                    <a:pt x="95" y="64"/>
                    <a:pt x="94" y="63"/>
                  </a:cubicBezTo>
                  <a:cubicBezTo>
                    <a:pt x="93" y="63"/>
                    <a:pt x="93" y="63"/>
                    <a:pt x="93" y="63"/>
                  </a:cubicBezTo>
                  <a:cubicBezTo>
                    <a:pt x="92" y="63"/>
                    <a:pt x="92" y="63"/>
                    <a:pt x="92" y="64"/>
                  </a:cubicBezTo>
                  <a:cubicBezTo>
                    <a:pt x="94" y="59"/>
                    <a:pt x="97" y="56"/>
                    <a:pt x="103" y="53"/>
                  </a:cubicBezTo>
                  <a:cubicBezTo>
                    <a:pt x="104" y="53"/>
                    <a:pt x="105" y="53"/>
                    <a:pt x="106" y="52"/>
                  </a:cubicBezTo>
                  <a:cubicBezTo>
                    <a:pt x="115" y="50"/>
                    <a:pt x="124" y="50"/>
                    <a:pt x="134" y="51"/>
                  </a:cubicBezTo>
                  <a:cubicBezTo>
                    <a:pt x="141" y="52"/>
                    <a:pt x="147" y="54"/>
                    <a:pt x="153" y="56"/>
                  </a:cubicBezTo>
                  <a:cubicBezTo>
                    <a:pt x="153" y="56"/>
                    <a:pt x="153" y="57"/>
                    <a:pt x="153" y="58"/>
                  </a:cubicBezTo>
                  <a:cubicBezTo>
                    <a:pt x="153" y="58"/>
                    <a:pt x="153" y="58"/>
                    <a:pt x="153" y="58"/>
                  </a:cubicBezTo>
                  <a:cubicBezTo>
                    <a:pt x="151" y="57"/>
                    <a:pt x="150" y="57"/>
                    <a:pt x="150" y="58"/>
                  </a:cubicBezTo>
                  <a:cubicBezTo>
                    <a:pt x="149" y="59"/>
                    <a:pt x="149" y="60"/>
                    <a:pt x="150" y="61"/>
                  </a:cubicBezTo>
                  <a:cubicBezTo>
                    <a:pt x="148" y="61"/>
                    <a:pt x="148" y="61"/>
                    <a:pt x="147" y="62"/>
                  </a:cubicBezTo>
                  <a:cubicBezTo>
                    <a:pt x="147" y="63"/>
                    <a:pt x="147" y="64"/>
                    <a:pt x="148" y="65"/>
                  </a:cubicBezTo>
                  <a:cubicBezTo>
                    <a:pt x="147" y="65"/>
                    <a:pt x="146" y="66"/>
                    <a:pt x="146" y="67"/>
                  </a:cubicBezTo>
                  <a:cubicBezTo>
                    <a:pt x="146" y="67"/>
                    <a:pt x="147" y="68"/>
                    <a:pt x="148" y="69"/>
                  </a:cubicBezTo>
                  <a:cubicBezTo>
                    <a:pt x="147" y="70"/>
                    <a:pt x="146" y="70"/>
                    <a:pt x="146" y="71"/>
                  </a:cubicBezTo>
                  <a:cubicBezTo>
                    <a:pt x="147" y="72"/>
                    <a:pt x="148" y="73"/>
                    <a:pt x="149" y="73"/>
                  </a:cubicBezTo>
                  <a:cubicBezTo>
                    <a:pt x="148" y="74"/>
                    <a:pt x="148" y="75"/>
                    <a:pt x="149" y="75"/>
                  </a:cubicBezTo>
                  <a:cubicBezTo>
                    <a:pt x="149" y="77"/>
                    <a:pt x="152" y="76"/>
                    <a:pt x="155" y="75"/>
                  </a:cubicBezTo>
                  <a:cubicBezTo>
                    <a:pt x="154" y="78"/>
                    <a:pt x="155" y="80"/>
                    <a:pt x="156" y="81"/>
                  </a:cubicBezTo>
                  <a:cubicBezTo>
                    <a:pt x="157" y="81"/>
                    <a:pt x="158" y="80"/>
                    <a:pt x="159" y="80"/>
                  </a:cubicBezTo>
                  <a:cubicBezTo>
                    <a:pt x="159" y="81"/>
                    <a:pt x="160" y="81"/>
                    <a:pt x="161" y="81"/>
                  </a:cubicBezTo>
                  <a:cubicBezTo>
                    <a:pt x="162" y="81"/>
                    <a:pt x="164" y="79"/>
                    <a:pt x="163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5" y="76"/>
                  </a:cubicBezTo>
                  <a:cubicBezTo>
                    <a:pt x="165" y="76"/>
                    <a:pt x="165" y="77"/>
                    <a:pt x="165" y="77"/>
                  </a:cubicBezTo>
                  <a:cubicBezTo>
                    <a:pt x="165" y="77"/>
                    <a:pt x="165" y="77"/>
                    <a:pt x="166" y="77"/>
                  </a:cubicBezTo>
                  <a:cubicBezTo>
                    <a:pt x="166" y="77"/>
                    <a:pt x="166" y="77"/>
                    <a:pt x="166" y="77"/>
                  </a:cubicBezTo>
                  <a:cubicBezTo>
                    <a:pt x="166" y="77"/>
                    <a:pt x="166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8"/>
                    <a:pt x="167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9" y="78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70" y="76"/>
                    <a:pt x="170" y="75"/>
                    <a:pt x="170" y="74"/>
                  </a:cubicBezTo>
                  <a:cubicBezTo>
                    <a:pt x="171" y="74"/>
                    <a:pt x="172" y="74"/>
                    <a:pt x="172" y="73"/>
                  </a:cubicBezTo>
                  <a:cubicBezTo>
                    <a:pt x="172" y="72"/>
                    <a:pt x="172" y="71"/>
                    <a:pt x="171" y="71"/>
                  </a:cubicBezTo>
                  <a:cubicBezTo>
                    <a:pt x="172" y="70"/>
                    <a:pt x="173" y="69"/>
                    <a:pt x="173" y="69"/>
                  </a:cubicBezTo>
                  <a:cubicBezTo>
                    <a:pt x="173" y="68"/>
                    <a:pt x="173" y="67"/>
                    <a:pt x="172" y="66"/>
                  </a:cubicBezTo>
                  <a:cubicBezTo>
                    <a:pt x="172" y="66"/>
                    <a:pt x="173" y="65"/>
                    <a:pt x="173" y="64"/>
                  </a:cubicBezTo>
                  <a:cubicBezTo>
                    <a:pt x="191" y="74"/>
                    <a:pt x="205" y="87"/>
                    <a:pt x="216" y="97"/>
                  </a:cubicBezTo>
                  <a:cubicBezTo>
                    <a:pt x="224" y="105"/>
                    <a:pt x="230" y="111"/>
                    <a:pt x="234" y="117"/>
                  </a:cubicBezTo>
                  <a:cubicBezTo>
                    <a:pt x="234" y="117"/>
                    <a:pt x="234" y="117"/>
                    <a:pt x="233" y="117"/>
                  </a:cubicBezTo>
                  <a:cubicBezTo>
                    <a:pt x="232" y="118"/>
                    <a:pt x="232" y="120"/>
                    <a:pt x="233" y="122"/>
                  </a:cubicBezTo>
                  <a:cubicBezTo>
                    <a:pt x="234" y="122"/>
                    <a:pt x="235" y="123"/>
                    <a:pt x="236" y="123"/>
                  </a:cubicBezTo>
                  <a:cubicBezTo>
                    <a:pt x="236" y="123"/>
                    <a:pt x="236" y="124"/>
                    <a:pt x="236" y="124"/>
                  </a:cubicBezTo>
                  <a:cubicBezTo>
                    <a:pt x="228" y="124"/>
                    <a:pt x="204" y="125"/>
                    <a:pt x="198" y="156"/>
                  </a:cubicBezTo>
                  <a:cubicBezTo>
                    <a:pt x="198" y="156"/>
                    <a:pt x="203" y="150"/>
                    <a:pt x="206" y="153"/>
                  </a:cubicBezTo>
                  <a:cubicBezTo>
                    <a:pt x="208" y="155"/>
                    <a:pt x="224" y="156"/>
                    <a:pt x="233" y="142"/>
                  </a:cubicBezTo>
                  <a:cubicBezTo>
                    <a:pt x="233" y="151"/>
                    <a:pt x="235" y="162"/>
                    <a:pt x="246" y="173"/>
                  </a:cubicBezTo>
                  <a:cubicBezTo>
                    <a:pt x="246" y="173"/>
                    <a:pt x="244" y="165"/>
                    <a:pt x="248" y="163"/>
                  </a:cubicBezTo>
                  <a:cubicBezTo>
                    <a:pt x="252" y="161"/>
                    <a:pt x="257" y="155"/>
                    <a:pt x="246" y="136"/>
                  </a:cubicBezTo>
                  <a:cubicBezTo>
                    <a:pt x="248" y="138"/>
                    <a:pt x="250" y="138"/>
                    <a:pt x="250" y="138"/>
                  </a:cubicBezTo>
                  <a:cubicBezTo>
                    <a:pt x="252" y="137"/>
                    <a:pt x="250" y="132"/>
                    <a:pt x="245" y="126"/>
                  </a:cubicBezTo>
                  <a:cubicBezTo>
                    <a:pt x="243" y="124"/>
                    <a:pt x="242" y="122"/>
                    <a:pt x="240" y="121"/>
                  </a:cubicBezTo>
                  <a:close/>
                  <a:moveTo>
                    <a:pt x="117" y="11"/>
                  </a:move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0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16" y="10"/>
                    <a:pt x="116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8" y="10"/>
                    <a:pt x="118" y="10"/>
                  </a:cubicBezTo>
                  <a:cubicBezTo>
                    <a:pt x="118" y="10"/>
                    <a:pt x="118" y="10"/>
                    <a:pt x="118" y="10"/>
                  </a:cubicBezTo>
                  <a:cubicBezTo>
                    <a:pt x="118" y="11"/>
                    <a:pt x="118" y="11"/>
                    <a:pt x="118" y="11"/>
                  </a:cubicBezTo>
                  <a:cubicBezTo>
                    <a:pt x="118" y="11"/>
                    <a:pt x="118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lose/>
                  <a:moveTo>
                    <a:pt x="112" y="26"/>
                  </a:moveTo>
                  <a:cubicBezTo>
                    <a:pt x="111" y="26"/>
                    <a:pt x="110" y="26"/>
                    <a:pt x="109" y="27"/>
                  </a:cubicBezTo>
                  <a:cubicBezTo>
                    <a:pt x="110" y="26"/>
                    <a:pt x="111" y="26"/>
                    <a:pt x="112" y="25"/>
                  </a:cubicBezTo>
                  <a:cubicBezTo>
                    <a:pt x="112" y="25"/>
                    <a:pt x="112" y="26"/>
                    <a:pt x="112" y="26"/>
                  </a:cubicBezTo>
                  <a:close/>
                  <a:moveTo>
                    <a:pt x="121" y="25"/>
                  </a:moveTo>
                  <a:cubicBezTo>
                    <a:pt x="118" y="24"/>
                    <a:pt x="115" y="24"/>
                    <a:pt x="113" y="25"/>
                  </a:cubicBezTo>
                  <a:cubicBezTo>
                    <a:pt x="114" y="24"/>
                    <a:pt x="115" y="24"/>
                    <a:pt x="115" y="24"/>
                  </a:cubicBezTo>
                  <a:cubicBezTo>
                    <a:pt x="115" y="24"/>
                    <a:pt x="115" y="23"/>
                    <a:pt x="115" y="23"/>
                  </a:cubicBezTo>
                  <a:cubicBezTo>
                    <a:pt x="115" y="22"/>
                    <a:pt x="114" y="21"/>
                    <a:pt x="114" y="21"/>
                  </a:cubicBezTo>
                  <a:cubicBezTo>
                    <a:pt x="114" y="21"/>
                    <a:pt x="115" y="21"/>
                    <a:pt x="115" y="20"/>
                  </a:cubicBezTo>
                  <a:cubicBezTo>
                    <a:pt x="116" y="21"/>
                    <a:pt x="116" y="22"/>
                    <a:pt x="117" y="22"/>
                  </a:cubicBezTo>
                  <a:cubicBezTo>
                    <a:pt x="117" y="22"/>
                    <a:pt x="117" y="22"/>
                    <a:pt x="118" y="21"/>
                  </a:cubicBezTo>
                  <a:cubicBezTo>
                    <a:pt x="118" y="22"/>
                    <a:pt x="118" y="22"/>
                    <a:pt x="119" y="22"/>
                  </a:cubicBezTo>
                  <a:cubicBezTo>
                    <a:pt x="120" y="24"/>
                    <a:pt x="121" y="25"/>
                    <a:pt x="122" y="26"/>
                  </a:cubicBezTo>
                  <a:cubicBezTo>
                    <a:pt x="122" y="26"/>
                    <a:pt x="121" y="26"/>
                    <a:pt x="121" y="25"/>
                  </a:cubicBezTo>
                  <a:close/>
                  <a:moveTo>
                    <a:pt x="17" y="59"/>
                  </a:move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lose/>
                  <a:moveTo>
                    <a:pt x="75" y="139"/>
                  </a:move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lose/>
                  <a:moveTo>
                    <a:pt x="65" y="126"/>
                  </a:move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5"/>
                    <a:pt x="64" y="125"/>
                  </a:cubicBezTo>
                  <a:cubicBezTo>
                    <a:pt x="64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lose/>
                  <a:moveTo>
                    <a:pt x="48" y="121"/>
                  </a:moveTo>
                  <a:cubicBezTo>
                    <a:pt x="46" y="119"/>
                    <a:pt x="44" y="116"/>
                    <a:pt x="43" y="113"/>
                  </a:cubicBezTo>
                  <a:cubicBezTo>
                    <a:pt x="44" y="115"/>
                    <a:pt x="46" y="118"/>
                    <a:pt x="48" y="121"/>
                  </a:cubicBezTo>
                  <a:close/>
                  <a:moveTo>
                    <a:pt x="98" y="127"/>
                  </a:moveTo>
                  <a:cubicBezTo>
                    <a:pt x="98" y="127"/>
                    <a:pt x="98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7" y="128"/>
                  </a:cubicBezTo>
                  <a:cubicBezTo>
                    <a:pt x="97" y="128"/>
                    <a:pt x="97" y="128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lose/>
                  <a:moveTo>
                    <a:pt x="91" y="76"/>
                  </a:move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lose/>
                  <a:moveTo>
                    <a:pt x="160" y="67"/>
                  </a:move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lose/>
                  <a:moveTo>
                    <a:pt x="241" y="159"/>
                  </a:moveTo>
                  <a:cubicBezTo>
                    <a:pt x="242" y="160"/>
                    <a:pt x="242" y="160"/>
                    <a:pt x="241" y="161"/>
                  </a:cubicBezTo>
                  <a:cubicBezTo>
                    <a:pt x="241" y="161"/>
                    <a:pt x="240" y="161"/>
                    <a:pt x="240" y="161"/>
                  </a:cubicBezTo>
                  <a:cubicBezTo>
                    <a:pt x="240" y="160"/>
                    <a:pt x="240" y="160"/>
                    <a:pt x="240" y="159"/>
                  </a:cubicBezTo>
                  <a:cubicBezTo>
                    <a:pt x="241" y="159"/>
                    <a:pt x="241" y="159"/>
                    <a:pt x="241" y="159"/>
                  </a:cubicBezTo>
                  <a:close/>
                  <a:moveTo>
                    <a:pt x="248" y="156"/>
                  </a:moveTo>
                  <a:cubicBezTo>
                    <a:pt x="249" y="157"/>
                    <a:pt x="249" y="158"/>
                    <a:pt x="248" y="158"/>
                  </a:cubicBezTo>
                  <a:cubicBezTo>
                    <a:pt x="247" y="159"/>
                    <a:pt x="246" y="159"/>
                    <a:pt x="245" y="158"/>
                  </a:cubicBezTo>
                  <a:cubicBezTo>
                    <a:pt x="245" y="157"/>
                    <a:pt x="245" y="156"/>
                    <a:pt x="246" y="155"/>
                  </a:cubicBezTo>
                  <a:cubicBezTo>
                    <a:pt x="246" y="155"/>
                    <a:pt x="248" y="155"/>
                    <a:pt x="248" y="156"/>
                  </a:cubicBezTo>
                  <a:close/>
                  <a:moveTo>
                    <a:pt x="249" y="152"/>
                  </a:moveTo>
                  <a:cubicBezTo>
                    <a:pt x="249" y="152"/>
                    <a:pt x="249" y="153"/>
                    <a:pt x="249" y="153"/>
                  </a:cubicBezTo>
                  <a:cubicBezTo>
                    <a:pt x="249" y="153"/>
                    <a:pt x="248" y="153"/>
                    <a:pt x="248" y="153"/>
                  </a:cubicBezTo>
                  <a:cubicBezTo>
                    <a:pt x="248" y="152"/>
                    <a:pt x="248" y="152"/>
                    <a:pt x="248" y="152"/>
                  </a:cubicBezTo>
                  <a:cubicBezTo>
                    <a:pt x="248" y="151"/>
                    <a:pt x="249" y="151"/>
                    <a:pt x="249" y="152"/>
                  </a:cubicBezTo>
                  <a:close/>
                  <a:moveTo>
                    <a:pt x="240" y="150"/>
                  </a:moveTo>
                  <a:cubicBezTo>
                    <a:pt x="240" y="151"/>
                    <a:pt x="240" y="151"/>
                    <a:pt x="239" y="151"/>
                  </a:cubicBezTo>
                  <a:cubicBezTo>
                    <a:pt x="239" y="152"/>
                    <a:pt x="239" y="152"/>
                    <a:pt x="238" y="151"/>
                  </a:cubicBezTo>
                  <a:cubicBezTo>
                    <a:pt x="238" y="151"/>
                    <a:pt x="238" y="150"/>
                    <a:pt x="238" y="150"/>
                  </a:cubicBezTo>
                  <a:cubicBezTo>
                    <a:pt x="239" y="150"/>
                    <a:pt x="239" y="150"/>
                    <a:pt x="240" y="150"/>
                  </a:cubicBezTo>
                  <a:close/>
                  <a:moveTo>
                    <a:pt x="246" y="147"/>
                  </a:moveTo>
                  <a:cubicBezTo>
                    <a:pt x="247" y="148"/>
                    <a:pt x="247" y="149"/>
                    <a:pt x="246" y="149"/>
                  </a:cubicBezTo>
                  <a:cubicBezTo>
                    <a:pt x="245" y="150"/>
                    <a:pt x="244" y="150"/>
                    <a:pt x="244" y="149"/>
                  </a:cubicBezTo>
                  <a:cubicBezTo>
                    <a:pt x="243" y="148"/>
                    <a:pt x="243" y="147"/>
                    <a:pt x="244" y="147"/>
                  </a:cubicBezTo>
                  <a:cubicBezTo>
                    <a:pt x="245" y="146"/>
                    <a:pt x="246" y="146"/>
                    <a:pt x="246" y="147"/>
                  </a:cubicBezTo>
                  <a:close/>
                  <a:moveTo>
                    <a:pt x="242" y="144"/>
                  </a:moveTo>
                  <a:cubicBezTo>
                    <a:pt x="242" y="145"/>
                    <a:pt x="242" y="145"/>
                    <a:pt x="242" y="145"/>
                  </a:cubicBezTo>
                  <a:cubicBezTo>
                    <a:pt x="241" y="146"/>
                    <a:pt x="241" y="146"/>
                    <a:pt x="241" y="145"/>
                  </a:cubicBezTo>
                  <a:cubicBezTo>
                    <a:pt x="240" y="145"/>
                    <a:pt x="240" y="145"/>
                    <a:pt x="241" y="144"/>
                  </a:cubicBezTo>
                  <a:cubicBezTo>
                    <a:pt x="241" y="144"/>
                    <a:pt x="242" y="144"/>
                    <a:pt x="242" y="144"/>
                  </a:cubicBezTo>
                  <a:close/>
                  <a:moveTo>
                    <a:pt x="247" y="143"/>
                  </a:moveTo>
                  <a:cubicBezTo>
                    <a:pt x="247" y="143"/>
                    <a:pt x="247" y="143"/>
                    <a:pt x="246" y="144"/>
                  </a:cubicBezTo>
                  <a:cubicBezTo>
                    <a:pt x="246" y="144"/>
                    <a:pt x="246" y="144"/>
                    <a:pt x="245" y="144"/>
                  </a:cubicBezTo>
                  <a:cubicBezTo>
                    <a:pt x="245" y="143"/>
                    <a:pt x="245" y="143"/>
                    <a:pt x="245" y="142"/>
                  </a:cubicBezTo>
                  <a:cubicBezTo>
                    <a:pt x="246" y="142"/>
                    <a:pt x="246" y="142"/>
                    <a:pt x="247" y="143"/>
                  </a:cubicBezTo>
                  <a:close/>
                  <a:moveTo>
                    <a:pt x="215" y="146"/>
                  </a:moveTo>
                  <a:cubicBezTo>
                    <a:pt x="215" y="146"/>
                    <a:pt x="215" y="147"/>
                    <a:pt x="215" y="147"/>
                  </a:cubicBezTo>
                  <a:cubicBezTo>
                    <a:pt x="214" y="148"/>
                    <a:pt x="214" y="148"/>
                    <a:pt x="213" y="147"/>
                  </a:cubicBezTo>
                  <a:cubicBezTo>
                    <a:pt x="213" y="147"/>
                    <a:pt x="213" y="146"/>
                    <a:pt x="213" y="146"/>
                  </a:cubicBezTo>
                  <a:cubicBezTo>
                    <a:pt x="214" y="145"/>
                    <a:pt x="215" y="145"/>
                    <a:pt x="215" y="146"/>
                  </a:cubicBezTo>
                  <a:close/>
                  <a:moveTo>
                    <a:pt x="209" y="143"/>
                  </a:moveTo>
                  <a:cubicBezTo>
                    <a:pt x="210" y="143"/>
                    <a:pt x="210" y="145"/>
                    <a:pt x="209" y="145"/>
                  </a:cubicBezTo>
                  <a:cubicBezTo>
                    <a:pt x="208" y="146"/>
                    <a:pt x="207" y="146"/>
                    <a:pt x="206" y="145"/>
                  </a:cubicBezTo>
                  <a:cubicBezTo>
                    <a:pt x="206" y="144"/>
                    <a:pt x="206" y="143"/>
                    <a:pt x="207" y="142"/>
                  </a:cubicBezTo>
                  <a:cubicBezTo>
                    <a:pt x="207" y="142"/>
                    <a:pt x="209" y="142"/>
                    <a:pt x="209" y="143"/>
                  </a:cubicBezTo>
                  <a:close/>
                  <a:moveTo>
                    <a:pt x="213" y="141"/>
                  </a:moveTo>
                  <a:cubicBezTo>
                    <a:pt x="212" y="140"/>
                    <a:pt x="212" y="138"/>
                    <a:pt x="213" y="137"/>
                  </a:cubicBezTo>
                  <a:cubicBezTo>
                    <a:pt x="214" y="136"/>
                    <a:pt x="216" y="136"/>
                    <a:pt x="217" y="137"/>
                  </a:cubicBezTo>
                  <a:cubicBezTo>
                    <a:pt x="218" y="139"/>
                    <a:pt x="218" y="140"/>
                    <a:pt x="217" y="141"/>
                  </a:cubicBezTo>
                  <a:cubicBezTo>
                    <a:pt x="215" y="142"/>
                    <a:pt x="214" y="142"/>
                    <a:pt x="213" y="141"/>
                  </a:cubicBezTo>
                  <a:close/>
                  <a:moveTo>
                    <a:pt x="241" y="138"/>
                  </a:moveTo>
                  <a:cubicBezTo>
                    <a:pt x="241" y="139"/>
                    <a:pt x="241" y="139"/>
                    <a:pt x="240" y="140"/>
                  </a:cubicBezTo>
                  <a:cubicBezTo>
                    <a:pt x="240" y="140"/>
                    <a:pt x="239" y="140"/>
                    <a:pt x="239" y="139"/>
                  </a:cubicBezTo>
                  <a:cubicBezTo>
                    <a:pt x="239" y="139"/>
                    <a:pt x="239" y="138"/>
                    <a:pt x="239" y="138"/>
                  </a:cubicBezTo>
                  <a:cubicBezTo>
                    <a:pt x="240" y="138"/>
                    <a:pt x="240" y="138"/>
                    <a:pt x="241" y="138"/>
                  </a:cubicBezTo>
                  <a:close/>
                  <a:moveTo>
                    <a:pt x="230" y="136"/>
                  </a:moveTo>
                  <a:cubicBezTo>
                    <a:pt x="231" y="137"/>
                    <a:pt x="230" y="139"/>
                    <a:pt x="229" y="140"/>
                  </a:cubicBezTo>
                  <a:cubicBezTo>
                    <a:pt x="228" y="141"/>
                    <a:pt x="226" y="141"/>
                    <a:pt x="225" y="140"/>
                  </a:cubicBezTo>
                  <a:cubicBezTo>
                    <a:pt x="224" y="139"/>
                    <a:pt x="224" y="137"/>
                    <a:pt x="226" y="136"/>
                  </a:cubicBezTo>
                  <a:cubicBezTo>
                    <a:pt x="227" y="135"/>
                    <a:pt x="229" y="135"/>
                    <a:pt x="230" y="136"/>
                  </a:cubicBezTo>
                  <a:close/>
                  <a:moveTo>
                    <a:pt x="218" y="133"/>
                  </a:moveTo>
                  <a:cubicBezTo>
                    <a:pt x="218" y="133"/>
                    <a:pt x="218" y="134"/>
                    <a:pt x="218" y="134"/>
                  </a:cubicBezTo>
                  <a:cubicBezTo>
                    <a:pt x="218" y="134"/>
                    <a:pt x="217" y="134"/>
                    <a:pt x="217" y="134"/>
                  </a:cubicBezTo>
                  <a:cubicBezTo>
                    <a:pt x="217" y="134"/>
                    <a:pt x="217" y="133"/>
                    <a:pt x="217" y="133"/>
                  </a:cubicBezTo>
                  <a:cubicBezTo>
                    <a:pt x="217" y="133"/>
                    <a:pt x="218" y="133"/>
                    <a:pt x="218" y="133"/>
                  </a:cubicBezTo>
                  <a:close/>
                  <a:moveTo>
                    <a:pt x="223" y="130"/>
                  </a:moveTo>
                  <a:cubicBezTo>
                    <a:pt x="224" y="130"/>
                    <a:pt x="224" y="131"/>
                    <a:pt x="223" y="131"/>
                  </a:cubicBezTo>
                  <a:cubicBezTo>
                    <a:pt x="223" y="131"/>
                    <a:pt x="223" y="131"/>
                    <a:pt x="222" y="131"/>
                  </a:cubicBezTo>
                  <a:cubicBezTo>
                    <a:pt x="222" y="131"/>
                    <a:pt x="222" y="130"/>
                    <a:pt x="222" y="130"/>
                  </a:cubicBezTo>
                  <a:cubicBezTo>
                    <a:pt x="223" y="130"/>
                    <a:pt x="223" y="130"/>
                    <a:pt x="223" y="130"/>
                  </a:cubicBezTo>
                  <a:close/>
                  <a:moveTo>
                    <a:pt x="229" y="128"/>
                  </a:moveTo>
                  <a:cubicBezTo>
                    <a:pt x="229" y="128"/>
                    <a:pt x="229" y="129"/>
                    <a:pt x="229" y="129"/>
                  </a:cubicBezTo>
                  <a:cubicBezTo>
                    <a:pt x="229" y="129"/>
                    <a:pt x="228" y="129"/>
                    <a:pt x="228" y="129"/>
                  </a:cubicBezTo>
                  <a:cubicBezTo>
                    <a:pt x="228" y="129"/>
                    <a:pt x="228" y="128"/>
                    <a:pt x="228" y="128"/>
                  </a:cubicBezTo>
                  <a:cubicBezTo>
                    <a:pt x="228" y="128"/>
                    <a:pt x="229" y="128"/>
                    <a:pt x="229" y="12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0"/>
            <p:cNvSpPr>
              <a:spLocks noEditPoints="1"/>
            </p:cNvSpPr>
            <p:nvPr/>
          </p:nvSpPr>
          <p:spPr bwMode="auto">
            <a:xfrm>
              <a:off x="6802" y="1216"/>
              <a:ext cx="212" cy="265"/>
            </a:xfrm>
            <a:custGeom>
              <a:gdLst>
                <a:gd fmla="*/ 13 w 39" name="T0"/>
                <a:gd fmla="*/ 22 h 49" name="T1"/>
                <a:gd fmla="*/ 11 w 39" name="T2"/>
                <a:gd fmla="*/ 23 h 49" name="T3"/>
                <a:gd fmla="*/ 14 w 39" name="T4"/>
                <a:gd fmla="*/ 26 h 49" name="T5"/>
                <a:gd fmla="*/ 17 w 39" name="T6"/>
                <a:gd fmla="*/ 34 h 49" name="T7"/>
                <a:gd fmla="*/ 21 w 39" name="T8"/>
                <a:gd fmla="*/ 28 h 49" name="T9"/>
                <a:gd fmla="*/ 24 w 39" name="T10"/>
                <a:gd fmla="*/ 28 h 49" name="T11"/>
                <a:gd fmla="*/ 39 w 39" name="T12"/>
                <a:gd fmla="*/ 20 h 49" name="T13"/>
                <a:gd fmla="*/ 23 w 39" name="T14"/>
                <a:gd fmla="*/ 0 h 49" name="T15"/>
                <a:gd fmla="*/ 25 w 39" name="T16"/>
                <a:gd fmla="*/ 40 h 49" name="T17"/>
                <a:gd fmla="*/ 25 w 39" name="T18"/>
                <a:gd fmla="*/ 40 h 49" name="T19"/>
                <a:gd fmla="*/ 9 w 39" name="T20"/>
                <a:gd fmla="*/ 34 h 49" name="T21"/>
                <a:gd fmla="*/ 10 w 39" name="T22"/>
                <a:gd fmla="*/ 41 h 49" name="T23"/>
                <a:gd fmla="*/ 10 w 39" name="T24"/>
                <a:gd fmla="*/ 40 h 49" name="T25"/>
                <a:gd fmla="*/ 7 w 39" name="T26"/>
                <a:gd fmla="*/ 41 h 49" name="T27"/>
                <a:gd fmla="*/ 7 w 39" name="T28"/>
                <a:gd fmla="*/ 40 h 49" name="T29"/>
                <a:gd fmla="*/ 8 w 39" name="T30"/>
                <a:gd fmla="*/ 39 h 49" name="T31"/>
                <a:gd fmla="*/ 27 w 39" name="T32"/>
                <a:gd fmla="*/ 36 h 49" name="T33"/>
                <a:gd fmla="*/ 26 w 39" name="T34"/>
                <a:gd fmla="*/ 37 h 49" name="T35"/>
                <a:gd fmla="*/ 22 w 39" name="T36"/>
                <a:gd fmla="*/ 37 h 49" name="T37"/>
                <a:gd fmla="*/ 22 w 39" name="T38"/>
                <a:gd fmla="*/ 37 h 49" name="T39"/>
                <a:gd fmla="*/ 26 w 39" name="T40"/>
                <a:gd fmla="*/ 35 h 49" name="T41"/>
                <a:gd fmla="*/ 24 w 39" name="T42"/>
                <a:gd fmla="*/ 33 h 49" name="T43"/>
                <a:gd fmla="*/ 23 w 39" name="T44"/>
                <a:gd fmla="*/ 33 h 49" name="T45"/>
                <a:gd fmla="*/ 21 w 39" name="T46"/>
                <a:gd fmla="*/ 33 h 49" name="T47"/>
                <a:gd fmla="*/ 21 w 39" name="T48"/>
                <a:gd fmla="*/ 34 h 49" name="T49"/>
                <a:gd fmla="*/ 13 w 39" name="T50"/>
                <a:gd fmla="*/ 35 h 49" name="T51"/>
                <a:gd fmla="*/ 10 w 39" name="T52"/>
                <a:gd fmla="*/ 32 h 49" name="T53"/>
                <a:gd fmla="*/ 10 w 39" name="T54"/>
                <a:gd fmla="*/ 32 h 49" name="T55"/>
                <a:gd fmla="*/ 23 w 39" name="T56"/>
                <a:gd fmla="*/ 32 h 49" name="T57"/>
                <a:gd fmla="*/ 23 w 39" name="T58"/>
                <a:gd fmla="*/ 32 h 49" name="T59"/>
                <a:gd fmla="*/ 19 w 39" name="T60"/>
                <a:gd fmla="*/ 31 h 49" name="T61"/>
                <a:gd fmla="*/ 12 w 39" name="T62"/>
                <a:gd fmla="*/ 30 h 49" name="T63"/>
                <a:gd fmla="*/ 12 w 39" name="T64"/>
                <a:gd fmla="*/ 29 h 49" name="T65"/>
                <a:gd fmla="*/ 22 w 39" name="T66"/>
                <a:gd fmla="*/ 22 h 49" name="T67"/>
                <a:gd fmla="*/ 22 w 39" name="T68"/>
                <a:gd fmla="*/ 23 h 49" name="T69"/>
                <a:gd fmla="*/ 25 w 39" name="T70"/>
                <a:gd fmla="*/ 24 h 49" name="T71"/>
                <a:gd fmla="*/ 30 w 39" name="T72"/>
                <a:gd fmla="*/ 25 h 49" name="T73"/>
                <a:gd fmla="*/ 30 w 39" name="T74"/>
                <a:gd fmla="*/ 24 h 49" name="T75"/>
                <a:gd fmla="*/ 27 w 39" name="T76"/>
                <a:gd fmla="*/ 23 h 49" name="T77"/>
                <a:gd fmla="*/ 27 w 39" name="T78"/>
                <a:gd fmla="*/ 24 h 49" name="T79"/>
                <a:gd fmla="*/ 32 w 39" name="T80"/>
                <a:gd fmla="*/ 24 h 49" name="T81"/>
                <a:gd fmla="*/ 26 w 39" name="T82"/>
                <a:gd fmla="*/ 22 h 49" name="T83"/>
                <a:gd fmla="*/ 25 w 39" name="T84"/>
                <a:gd fmla="*/ 22 h 49" name="T85"/>
                <a:gd fmla="*/ 28 w 39" name="T86"/>
                <a:gd fmla="*/ 21 h 49" name="T87"/>
                <a:gd fmla="*/ 28 w 39" name="T88"/>
                <a:gd fmla="*/ 20 h 49" name="T89"/>
                <a:gd fmla="*/ 32 w 39" name="T90"/>
                <a:gd fmla="*/ 20 h 49" name="T91"/>
                <a:gd fmla="*/ 16 w 39" name="T92"/>
                <a:gd fmla="*/ 19 h 49" name="T93"/>
                <a:gd fmla="*/ 16 w 39" name="T94"/>
                <a:gd fmla="*/ 19 h 49" name="T95"/>
                <a:gd fmla="*/ 18 w 39" name="T96"/>
                <a:gd fmla="*/ 7 h 49" name="T97"/>
                <a:gd fmla="*/ 19 w 39" name="T98"/>
                <a:gd fmla="*/ 8 h 49" name="T99"/>
                <a:gd fmla="*/ 22 w 39" name="T100"/>
                <a:gd fmla="*/ 10 h 49" name="T101"/>
                <a:gd fmla="*/ 18 w 39" name="T102"/>
                <a:gd fmla="*/ 12 h 49" name="T103"/>
                <a:gd fmla="*/ 19 w 39" name="T104"/>
                <a:gd fmla="*/ 11 h 49" name="T105"/>
                <a:gd fmla="*/ 16 w 39" name="T106"/>
                <a:gd fmla="*/ 13 h 49" name="T107"/>
                <a:gd fmla="*/ 16 w 39" name="T108"/>
                <a:gd fmla="*/ 13 h 49" name="T109"/>
                <a:gd fmla="*/ 19 w 39" name="T110"/>
                <a:gd fmla="*/ 18 h 49" name="T111"/>
                <a:gd fmla="*/ 16 w 39" name="T112"/>
                <a:gd fmla="*/ 16 h 49" name="T113"/>
                <a:gd fmla="*/ 15 w 39" name="T114"/>
                <a:gd fmla="*/ 16 h 49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49" w="39">
                  <a:moveTo>
                    <a:pt x="15" y="23"/>
                  </a:moveTo>
                  <a:cubicBezTo>
                    <a:pt x="14" y="23"/>
                    <a:pt x="14" y="23"/>
                    <a:pt x="14" y="23"/>
                  </a:cubicBezTo>
                  <a:cubicBezTo>
                    <a:pt x="14" y="23"/>
                    <a:pt x="13" y="22"/>
                    <a:pt x="13" y="22"/>
                  </a:cubicBezTo>
                  <a:cubicBezTo>
                    <a:pt x="12" y="22"/>
                    <a:pt x="11" y="22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4"/>
                    <a:pt x="11" y="25"/>
                    <a:pt x="12" y="25"/>
                  </a:cubicBezTo>
                  <a:cubicBezTo>
                    <a:pt x="12" y="26"/>
                    <a:pt x="13" y="26"/>
                    <a:pt x="13" y="25"/>
                  </a:cubicBezTo>
                  <a:cubicBezTo>
                    <a:pt x="13" y="25"/>
                    <a:pt x="13" y="26"/>
                    <a:pt x="14" y="26"/>
                  </a:cubicBezTo>
                  <a:cubicBezTo>
                    <a:pt x="10" y="28"/>
                    <a:pt x="0" y="34"/>
                    <a:pt x="5" y="49"/>
                  </a:cubicBezTo>
                  <a:cubicBezTo>
                    <a:pt x="5" y="49"/>
                    <a:pt x="6" y="45"/>
                    <a:pt x="8" y="46"/>
                  </a:cubicBezTo>
                  <a:cubicBezTo>
                    <a:pt x="9" y="46"/>
                    <a:pt x="17" y="42"/>
                    <a:pt x="17" y="34"/>
                  </a:cubicBezTo>
                  <a:cubicBezTo>
                    <a:pt x="19" y="38"/>
                    <a:pt x="23" y="42"/>
                    <a:pt x="30" y="44"/>
                  </a:cubicBezTo>
                  <a:cubicBezTo>
                    <a:pt x="30" y="44"/>
                    <a:pt x="27" y="41"/>
                    <a:pt x="29" y="39"/>
                  </a:cubicBezTo>
                  <a:cubicBezTo>
                    <a:pt x="30" y="37"/>
                    <a:pt x="30" y="34"/>
                    <a:pt x="21" y="28"/>
                  </a:cubicBezTo>
                  <a:cubicBezTo>
                    <a:pt x="22" y="29"/>
                    <a:pt x="23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3" y="27"/>
                    <a:pt x="22" y="26"/>
                  </a:cubicBezTo>
                  <a:cubicBezTo>
                    <a:pt x="33" y="28"/>
                    <a:pt x="35" y="25"/>
                    <a:pt x="35" y="23"/>
                  </a:cubicBezTo>
                  <a:cubicBezTo>
                    <a:pt x="35" y="20"/>
                    <a:pt x="39" y="20"/>
                    <a:pt x="39" y="20"/>
                  </a:cubicBezTo>
                  <a:cubicBezTo>
                    <a:pt x="32" y="17"/>
                    <a:pt x="27" y="17"/>
                    <a:pt x="23" y="19"/>
                  </a:cubicBezTo>
                  <a:cubicBezTo>
                    <a:pt x="28" y="13"/>
                    <a:pt x="25" y="5"/>
                    <a:pt x="23" y="4"/>
                  </a:cubicBezTo>
                  <a:cubicBezTo>
                    <a:pt x="21" y="3"/>
                    <a:pt x="23" y="0"/>
                    <a:pt x="23" y="0"/>
                  </a:cubicBezTo>
                  <a:cubicBezTo>
                    <a:pt x="10" y="8"/>
                    <a:pt x="13" y="19"/>
                    <a:pt x="15" y="23"/>
                  </a:cubicBezTo>
                  <a:close/>
                  <a:moveTo>
                    <a:pt x="25" y="40"/>
                  </a:moveTo>
                  <a:cubicBezTo>
                    <a:pt x="25" y="40"/>
                    <a:pt x="25" y="40"/>
                    <a:pt x="25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40"/>
                    <a:pt x="25" y="40"/>
                    <a:pt x="25" y="40"/>
                  </a:cubicBezTo>
                  <a:cubicBezTo>
                    <a:pt x="25" y="40"/>
                    <a:pt x="25" y="40"/>
                    <a:pt x="25" y="40"/>
                  </a:cubicBezTo>
                  <a:close/>
                  <a:moveTo>
                    <a:pt x="8" y="34"/>
                  </a:moveTo>
                  <a:cubicBezTo>
                    <a:pt x="8" y="34"/>
                    <a:pt x="8" y="34"/>
                    <a:pt x="8" y="3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4"/>
                    <a:pt x="8" y="34"/>
                  </a:cubicBezTo>
                  <a:close/>
                  <a:moveTo>
                    <a:pt x="10" y="41"/>
                  </a:moveTo>
                  <a:cubicBezTo>
                    <a:pt x="10" y="41"/>
                    <a:pt x="10" y="41"/>
                    <a:pt x="10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9" y="40"/>
                    <a:pt x="10" y="40"/>
                    <a:pt x="10" y="40"/>
                  </a:cubicBezTo>
                  <a:cubicBezTo>
                    <a:pt x="10" y="40"/>
                    <a:pt x="11" y="41"/>
                    <a:pt x="10" y="41"/>
                  </a:cubicBezTo>
                  <a:close/>
                  <a:moveTo>
                    <a:pt x="7" y="40"/>
                  </a:moveTo>
                  <a:cubicBezTo>
                    <a:pt x="7" y="40"/>
                    <a:pt x="8" y="41"/>
                    <a:pt x="7" y="41"/>
                  </a:cubicBezTo>
                  <a:cubicBezTo>
                    <a:pt x="7" y="42"/>
                    <a:pt x="7" y="42"/>
                    <a:pt x="6" y="42"/>
                  </a:cubicBezTo>
                  <a:cubicBezTo>
                    <a:pt x="6" y="42"/>
                    <a:pt x="5" y="41"/>
                    <a:pt x="6" y="41"/>
                  </a:cubicBezTo>
                  <a:cubicBezTo>
                    <a:pt x="6" y="40"/>
                    <a:pt x="6" y="40"/>
                    <a:pt x="7" y="40"/>
                  </a:cubicBezTo>
                  <a:close/>
                  <a:moveTo>
                    <a:pt x="9" y="36"/>
                  </a:moveTo>
                  <a:cubicBezTo>
                    <a:pt x="10" y="36"/>
                    <a:pt x="10" y="37"/>
                    <a:pt x="10" y="38"/>
                  </a:cubicBezTo>
                  <a:cubicBezTo>
                    <a:pt x="9" y="38"/>
                    <a:pt x="9" y="39"/>
                    <a:pt x="8" y="39"/>
                  </a:cubicBezTo>
                  <a:cubicBezTo>
                    <a:pt x="7" y="38"/>
                    <a:pt x="7" y="38"/>
                    <a:pt x="7" y="37"/>
                  </a:cubicBezTo>
                  <a:cubicBezTo>
                    <a:pt x="7" y="36"/>
                    <a:pt x="8" y="36"/>
                    <a:pt x="9" y="36"/>
                  </a:cubicBezTo>
                  <a:close/>
                  <a:moveTo>
                    <a:pt x="27" y="36"/>
                  </a:moveTo>
                  <a:cubicBezTo>
                    <a:pt x="27" y="36"/>
                    <a:pt x="28" y="37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6" y="38"/>
                    <a:pt x="26" y="37"/>
                    <a:pt x="26" y="37"/>
                  </a:cubicBezTo>
                  <a:cubicBezTo>
                    <a:pt x="26" y="36"/>
                    <a:pt x="26" y="36"/>
                    <a:pt x="27" y="36"/>
                  </a:cubicBezTo>
                  <a:close/>
                  <a:moveTo>
                    <a:pt x="22" y="37"/>
                  </a:moveTo>
                  <a:cubicBezTo>
                    <a:pt x="22" y="37"/>
                    <a:pt x="22" y="37"/>
                    <a:pt x="22" y="37"/>
                  </a:cubicBezTo>
                  <a:cubicBezTo>
                    <a:pt x="21" y="37"/>
                    <a:pt x="21" y="37"/>
                    <a:pt x="21" y="36"/>
                  </a:cubicBezTo>
                  <a:cubicBezTo>
                    <a:pt x="21" y="36"/>
                    <a:pt x="22" y="36"/>
                    <a:pt x="22" y="36"/>
                  </a:cubicBezTo>
                  <a:cubicBezTo>
                    <a:pt x="22" y="36"/>
                    <a:pt x="22" y="36"/>
                    <a:pt x="22" y="37"/>
                  </a:cubicBezTo>
                  <a:close/>
                  <a:moveTo>
                    <a:pt x="27" y="35"/>
                  </a:move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7" y="34"/>
                    <a:pt x="27" y="35"/>
                    <a:pt x="27" y="35"/>
                  </a:cubicBezTo>
                  <a:close/>
                  <a:moveTo>
                    <a:pt x="24" y="33"/>
                  </a:moveTo>
                  <a:cubicBezTo>
                    <a:pt x="24" y="33"/>
                    <a:pt x="24" y="34"/>
                    <a:pt x="24" y="34"/>
                  </a:cubicBezTo>
                  <a:cubicBezTo>
                    <a:pt x="24" y="34"/>
                    <a:pt x="24" y="35"/>
                    <a:pt x="23" y="34"/>
                  </a:cubicBezTo>
                  <a:cubicBezTo>
                    <a:pt x="23" y="34"/>
                    <a:pt x="23" y="34"/>
                    <a:pt x="23" y="33"/>
                  </a:cubicBezTo>
                  <a:cubicBezTo>
                    <a:pt x="23" y="33"/>
                    <a:pt x="23" y="33"/>
                    <a:pt x="24" y="33"/>
                  </a:cubicBezTo>
                  <a:close/>
                  <a:moveTo>
                    <a:pt x="21" y="34"/>
                  </a:moveTo>
                  <a:cubicBezTo>
                    <a:pt x="21" y="34"/>
                    <a:pt x="21" y="33"/>
                    <a:pt x="21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4"/>
                    <a:pt x="21" y="34"/>
                    <a:pt x="21" y="34"/>
                  </a:cubicBezTo>
                  <a:close/>
                  <a:moveTo>
                    <a:pt x="14" y="32"/>
                  </a:moveTo>
                  <a:cubicBezTo>
                    <a:pt x="15" y="33"/>
                    <a:pt x="15" y="34"/>
                    <a:pt x="15" y="34"/>
                  </a:cubicBezTo>
                  <a:cubicBezTo>
                    <a:pt x="15" y="35"/>
                    <a:pt x="14" y="35"/>
                    <a:pt x="13" y="35"/>
                  </a:cubicBezTo>
                  <a:cubicBezTo>
                    <a:pt x="12" y="35"/>
                    <a:pt x="12" y="34"/>
                    <a:pt x="12" y="33"/>
                  </a:cubicBezTo>
                  <a:cubicBezTo>
                    <a:pt x="12" y="33"/>
                    <a:pt x="13" y="32"/>
                    <a:pt x="14" y="32"/>
                  </a:cubicBezTo>
                  <a:close/>
                  <a:moveTo>
                    <a:pt x="10" y="32"/>
                  </a:moveTo>
                  <a:cubicBezTo>
                    <a:pt x="9" y="32"/>
                    <a:pt x="9" y="32"/>
                    <a:pt x="9" y="32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31"/>
                    <a:pt x="10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close/>
                  <a:moveTo>
                    <a:pt x="23" y="32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2" y="32"/>
                    <a:pt x="22" y="31"/>
                    <a:pt x="22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2"/>
                  </a:cubicBezTo>
                  <a:close/>
                  <a:moveTo>
                    <a:pt x="20" y="31"/>
                  </a:moveTo>
                  <a:cubicBezTo>
                    <a:pt x="20" y="31"/>
                    <a:pt x="19" y="32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0" y="31"/>
                    <a:pt x="20" y="31"/>
                    <a:pt x="20" y="31"/>
                  </a:cubicBezTo>
                  <a:close/>
                  <a:moveTo>
                    <a:pt x="12" y="30"/>
                  </a:moveTo>
                  <a:cubicBezTo>
                    <a:pt x="12" y="30"/>
                    <a:pt x="12" y="30"/>
                    <a:pt x="12" y="30"/>
                  </a:cubicBezTo>
                  <a:cubicBezTo>
                    <a:pt x="11" y="30"/>
                    <a:pt x="11" y="29"/>
                    <a:pt x="11" y="29"/>
                  </a:cubicBezTo>
                  <a:cubicBezTo>
                    <a:pt x="11" y="29"/>
                    <a:pt x="12" y="29"/>
                    <a:pt x="12" y="29"/>
                  </a:cubicBezTo>
                  <a:cubicBezTo>
                    <a:pt x="12" y="29"/>
                    <a:pt x="12" y="29"/>
                    <a:pt x="12" y="30"/>
                  </a:cubicBezTo>
                  <a:close/>
                  <a:moveTo>
                    <a:pt x="22" y="23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3" y="22"/>
                    <a:pt x="23" y="23"/>
                    <a:pt x="23" y="23"/>
                  </a:cubicBezTo>
                  <a:cubicBezTo>
                    <a:pt x="23" y="23"/>
                    <a:pt x="22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lose/>
                  <a:moveTo>
                    <a:pt x="25" y="25"/>
                  </a:moveTo>
                  <a:cubicBezTo>
                    <a:pt x="25" y="25"/>
                    <a:pt x="25" y="25"/>
                    <a:pt x="25" y="25"/>
                  </a:cubicBezTo>
                  <a:cubicBezTo>
                    <a:pt x="25" y="25"/>
                    <a:pt x="25" y="24"/>
                    <a:pt x="25" y="24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25"/>
                    <a:pt x="25" y="25"/>
                    <a:pt x="25" y="25"/>
                  </a:cubicBezTo>
                  <a:close/>
                  <a:moveTo>
                    <a:pt x="30" y="25"/>
                  </a:moveTo>
                  <a:cubicBezTo>
                    <a:pt x="30" y="25"/>
                    <a:pt x="30" y="25"/>
                    <a:pt x="30" y="25"/>
                  </a:cubicBezTo>
                  <a:cubicBezTo>
                    <a:pt x="30" y="25"/>
                    <a:pt x="30" y="25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5"/>
                    <a:pt x="30" y="25"/>
                  </a:cubicBezTo>
                  <a:close/>
                  <a:moveTo>
                    <a:pt x="27" y="24"/>
                  </a:moveTo>
                  <a:cubicBezTo>
                    <a:pt x="27" y="24"/>
                    <a:pt x="26" y="24"/>
                    <a:pt x="27" y="23"/>
                  </a:cubicBezTo>
                  <a:cubicBezTo>
                    <a:pt x="27" y="23"/>
                    <a:pt x="27" y="23"/>
                    <a:pt x="28" y="23"/>
                  </a:cubicBezTo>
                  <a:cubicBezTo>
                    <a:pt x="28" y="23"/>
                    <a:pt x="28" y="23"/>
                    <a:pt x="28" y="24"/>
                  </a:cubicBezTo>
                  <a:cubicBezTo>
                    <a:pt x="28" y="24"/>
                    <a:pt x="27" y="24"/>
                    <a:pt x="27" y="24"/>
                  </a:cubicBezTo>
                  <a:close/>
                  <a:moveTo>
                    <a:pt x="32" y="22"/>
                  </a:moveTo>
                  <a:cubicBezTo>
                    <a:pt x="33" y="22"/>
                    <a:pt x="33" y="23"/>
                    <a:pt x="33" y="23"/>
                  </a:cubicBezTo>
                  <a:cubicBezTo>
                    <a:pt x="33" y="24"/>
                    <a:pt x="32" y="24"/>
                    <a:pt x="32" y="24"/>
                  </a:cubicBezTo>
                  <a:cubicBezTo>
                    <a:pt x="31" y="24"/>
                    <a:pt x="31" y="23"/>
                    <a:pt x="31" y="23"/>
                  </a:cubicBezTo>
                  <a:cubicBezTo>
                    <a:pt x="31" y="22"/>
                    <a:pt x="32" y="22"/>
                    <a:pt x="32" y="22"/>
                  </a:cubicBezTo>
                  <a:close/>
                  <a:moveTo>
                    <a:pt x="26" y="22"/>
                  </a:moveTo>
                  <a:cubicBezTo>
                    <a:pt x="26" y="23"/>
                    <a:pt x="25" y="23"/>
                    <a:pt x="25" y="23"/>
                  </a:cubicBezTo>
                  <a:cubicBezTo>
                    <a:pt x="25" y="23"/>
                    <a:pt x="25" y="22"/>
                    <a:pt x="25" y="22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6" y="22"/>
                    <a:pt x="26" y="22"/>
                    <a:pt x="26" y="22"/>
                  </a:cubicBezTo>
                  <a:close/>
                  <a:moveTo>
                    <a:pt x="28" y="20"/>
                  </a:move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0"/>
                    <a:pt x="27" y="20"/>
                  </a:cubicBezTo>
                  <a:cubicBezTo>
                    <a:pt x="27" y="20"/>
                    <a:pt x="28" y="20"/>
                    <a:pt x="28" y="20"/>
                  </a:cubicBezTo>
                  <a:cubicBezTo>
                    <a:pt x="28" y="20"/>
                    <a:pt x="28" y="20"/>
                    <a:pt x="28" y="20"/>
                  </a:cubicBezTo>
                  <a:close/>
                  <a:moveTo>
                    <a:pt x="33" y="20"/>
                  </a:moveTo>
                  <a:cubicBezTo>
                    <a:pt x="33" y="20"/>
                    <a:pt x="32" y="20"/>
                    <a:pt x="32" y="20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3" y="19"/>
                    <a:pt x="33" y="20"/>
                    <a:pt x="33" y="20"/>
                  </a:cubicBezTo>
                  <a:close/>
                  <a:moveTo>
                    <a:pt x="16" y="19"/>
                  </a:moveTo>
                  <a:cubicBezTo>
                    <a:pt x="16" y="19"/>
                    <a:pt x="16" y="20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9" y="8"/>
                  </a:moveTo>
                  <a:cubicBezTo>
                    <a:pt x="18" y="8"/>
                    <a:pt x="18" y="7"/>
                    <a:pt x="18" y="7"/>
                  </a:cubicBezTo>
                  <a:cubicBezTo>
                    <a:pt x="19" y="6"/>
                    <a:pt x="19" y="6"/>
                    <a:pt x="20" y="6"/>
                  </a:cubicBezTo>
                  <a:cubicBezTo>
                    <a:pt x="20" y="6"/>
                    <a:pt x="20" y="7"/>
                    <a:pt x="20" y="7"/>
                  </a:cubicBezTo>
                  <a:cubicBezTo>
                    <a:pt x="20" y="8"/>
                    <a:pt x="19" y="8"/>
                    <a:pt x="19" y="8"/>
                  </a:cubicBezTo>
                  <a:close/>
                  <a:moveTo>
                    <a:pt x="21" y="9"/>
                  </a:moveTo>
                  <a:cubicBezTo>
                    <a:pt x="21" y="9"/>
                    <a:pt x="21" y="9"/>
                    <a:pt x="22" y="9"/>
                  </a:cubicBezTo>
                  <a:cubicBezTo>
                    <a:pt x="22" y="9"/>
                    <a:pt x="22" y="9"/>
                    <a:pt x="22" y="10"/>
                  </a:cubicBezTo>
                  <a:cubicBezTo>
                    <a:pt x="22" y="10"/>
                    <a:pt x="22" y="10"/>
                    <a:pt x="21" y="10"/>
                  </a:cubicBezTo>
                  <a:cubicBezTo>
                    <a:pt x="21" y="10"/>
                    <a:pt x="21" y="9"/>
                    <a:pt x="21" y="9"/>
                  </a:cubicBezTo>
                  <a:close/>
                  <a:moveTo>
                    <a:pt x="18" y="12"/>
                  </a:moveTo>
                  <a:cubicBezTo>
                    <a:pt x="17" y="12"/>
                    <a:pt x="17" y="11"/>
                    <a:pt x="17" y="11"/>
                  </a:cubicBezTo>
                  <a:cubicBezTo>
                    <a:pt x="17" y="10"/>
                    <a:pt x="18" y="10"/>
                    <a:pt x="19" y="10"/>
                  </a:cubicBezTo>
                  <a:cubicBezTo>
                    <a:pt x="19" y="10"/>
                    <a:pt x="20" y="11"/>
                    <a:pt x="19" y="11"/>
                  </a:cubicBezTo>
                  <a:cubicBezTo>
                    <a:pt x="19" y="12"/>
                    <a:pt x="18" y="12"/>
                    <a:pt x="18" y="12"/>
                  </a:cubicBezTo>
                  <a:close/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4"/>
                    <a:pt x="16" y="14"/>
                  </a:cubicBezTo>
                  <a:cubicBezTo>
                    <a:pt x="16" y="13"/>
                    <a:pt x="16" y="13"/>
                    <a:pt x="16" y="13"/>
                  </a:cubicBezTo>
                  <a:close/>
                  <a:moveTo>
                    <a:pt x="20" y="16"/>
                  </a:moveTo>
                  <a:cubicBezTo>
                    <a:pt x="21" y="16"/>
                    <a:pt x="21" y="17"/>
                    <a:pt x="21" y="17"/>
                  </a:cubicBezTo>
                  <a:cubicBezTo>
                    <a:pt x="21" y="18"/>
                    <a:pt x="20" y="19"/>
                    <a:pt x="19" y="18"/>
                  </a:cubicBezTo>
                  <a:cubicBezTo>
                    <a:pt x="19" y="18"/>
                    <a:pt x="18" y="17"/>
                    <a:pt x="18" y="16"/>
                  </a:cubicBezTo>
                  <a:cubicBezTo>
                    <a:pt x="19" y="16"/>
                    <a:pt x="20" y="15"/>
                    <a:pt x="20" y="16"/>
                  </a:cubicBezTo>
                  <a:close/>
                  <a:moveTo>
                    <a:pt x="16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7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6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1"/>
            <p:cNvSpPr>
              <a:spLocks noEditPoints="1"/>
            </p:cNvSpPr>
            <p:nvPr/>
          </p:nvSpPr>
          <p:spPr bwMode="auto">
            <a:xfrm>
              <a:off x="6792" y="799"/>
              <a:ext cx="140" cy="146"/>
            </a:xfrm>
            <a:custGeom>
              <a:gdLst>
                <a:gd fmla="*/ 26 w 26" name="T0"/>
                <a:gd fmla="*/ 9 h 27" name="T1"/>
                <a:gd fmla="*/ 16 w 26" name="T2"/>
                <a:gd fmla="*/ 11 h 27" name="T3"/>
                <a:gd fmla="*/ 14 w 26" name="T4"/>
                <a:gd fmla="*/ 12 h 27" name="T5"/>
                <a:gd fmla="*/ 11 w 26" name="T6"/>
                <a:gd fmla="*/ 11 h 27" name="T7"/>
                <a:gd fmla="*/ 11 w 26" name="T8"/>
                <a:gd fmla="*/ 16 h 27" name="T9"/>
                <a:gd fmla="*/ 10 w 26" name="T10"/>
                <a:gd fmla="*/ 18 h 27" name="T11"/>
                <a:gd fmla="*/ 11 w 26" name="T12"/>
                <a:gd fmla="*/ 18 h 27" name="T13"/>
                <a:gd fmla="*/ 22 w 26" name="T14"/>
                <a:gd fmla="*/ 26 h 27" name="T15"/>
                <a:gd fmla="*/ 23 w 26" name="T16"/>
                <a:gd fmla="*/ 12 h 27" name="T17"/>
                <a:gd fmla="*/ 23 w 26" name="T18"/>
                <a:gd fmla="*/ 12 h 27" name="T19"/>
                <a:gd fmla="*/ 20 w 26" name="T20"/>
                <a:gd fmla="*/ 10 h 27" name="T21"/>
                <a:gd fmla="*/ 21 w 26" name="T22"/>
                <a:gd fmla="*/ 11 h 27" name="T23"/>
                <a:gd fmla="*/ 22 w 26" name="T24"/>
                <a:gd fmla="*/ 11 h 27" name="T25"/>
                <a:gd fmla="*/ 17 w 26" name="T26"/>
                <a:gd fmla="*/ 12 h 27" name="T27"/>
                <a:gd fmla="*/ 17 w 26" name="T28"/>
                <a:gd fmla="*/ 12 h 27" name="T29"/>
                <a:gd fmla="*/ 19 w 26" name="T30"/>
                <a:gd fmla="*/ 11 h 27" name="T31"/>
                <a:gd fmla="*/ 13 w 26" name="T32"/>
                <a:gd fmla="*/ 5 h 27" name="T33"/>
                <a:gd fmla="*/ 14 w 26" name="T34"/>
                <a:gd fmla="*/ 5 h 27" name="T35"/>
                <a:gd fmla="*/ 15 w 26" name="T36"/>
                <a:gd fmla="*/ 5 h 27" name="T37"/>
                <a:gd fmla="*/ 15 w 26" name="T38"/>
                <a:gd fmla="*/ 6 h 27" name="T39"/>
                <a:gd fmla="*/ 16 w 26" name="T40"/>
                <a:gd fmla="*/ 6 h 27" name="T41"/>
                <a:gd fmla="*/ 12 w 26" name="T42"/>
                <a:gd fmla="*/ 8 h 27" name="T43"/>
                <a:gd fmla="*/ 13 w 26" name="T44"/>
                <a:gd fmla="*/ 8 h 27" name="T45"/>
                <a:gd fmla="*/ 14 w 26" name="T46"/>
                <a:gd fmla="*/ 8 h 27" name="T47"/>
                <a:gd fmla="*/ 14 w 26" name="T48"/>
                <a:gd fmla="*/ 9 h 27" name="T49"/>
                <a:gd fmla="*/ 13 w 26" name="T50"/>
                <a:gd fmla="*/ 9 h 27" name="T51"/>
                <a:gd fmla="*/ 14 w 26" name="T52"/>
                <a:gd fmla="*/ 10 h 27" name="T53"/>
                <a:gd fmla="*/ 15 w 26" name="T54"/>
                <a:gd fmla="*/ 10 h 27" name="T55"/>
                <a:gd fmla="*/ 8 w 26" name="T56"/>
                <a:gd fmla="*/ 13 h 27" name="T57"/>
                <a:gd fmla="*/ 9 w 26" name="T58"/>
                <a:gd fmla="*/ 13 h 27" name="T59"/>
                <a:gd fmla="*/ 12 w 26" name="T60"/>
                <a:gd fmla="*/ 12 h 27" name="T61"/>
                <a:gd fmla="*/ 5 w 26" name="T62"/>
                <a:gd fmla="*/ 10 h 27" name="T63"/>
                <a:gd fmla="*/ 5 w 26" name="T64"/>
                <a:gd fmla="*/ 10 h 27" name="T65"/>
                <a:gd fmla="*/ 2 w 26" name="T66"/>
                <a:gd fmla="*/ 11 h 27" name="T67"/>
                <a:gd fmla="*/ 2 w 26" name="T68"/>
                <a:gd fmla="*/ 12 h 27" name="T69"/>
                <a:gd fmla="*/ 5 w 26" name="T70"/>
                <a:gd fmla="*/ 12 h 27" name="T71"/>
                <a:gd fmla="*/ 18 w 26" name="T72"/>
                <a:gd fmla="*/ 14 h 27" name="T73"/>
                <a:gd fmla="*/ 18 w 26" name="T74"/>
                <a:gd fmla="*/ 13 h 27" name="T75"/>
                <a:gd fmla="*/ 20 w 26" name="T76"/>
                <a:gd fmla="*/ 13 h 27" name="T77"/>
                <a:gd fmla="*/ 20 w 26" name="T78"/>
                <a:gd fmla="*/ 14 h 27" name="T79"/>
                <a:gd fmla="*/ 6 w 26" name="T80"/>
                <a:gd fmla="*/ 14 h 27" name="T81"/>
                <a:gd fmla="*/ 16 w 26" name="T82"/>
                <a:gd fmla="*/ 14 h 27" name="T83"/>
                <a:gd fmla="*/ 16 w 26" name="T84"/>
                <a:gd fmla="*/ 15 h 27" name="T85"/>
                <a:gd fmla="*/ 7 w 26" name="T86"/>
                <a:gd fmla="*/ 15 h 27" name="T87"/>
                <a:gd fmla="*/ 7 w 26" name="T88"/>
                <a:gd fmla="*/ 15 h 27" name="T89"/>
                <a:gd fmla="*/ 9 w 26" name="T90"/>
                <a:gd fmla="*/ 15 h 27" name="T91"/>
                <a:gd fmla="*/ 13 w 26" name="T92"/>
                <a:gd fmla="*/ 19 h 27" name="T93"/>
                <a:gd fmla="*/ 14 w 26" name="T94"/>
                <a:gd fmla="*/ 19 h 27" name="T95"/>
                <a:gd fmla="*/ 16 w 26" name="T96"/>
                <a:gd fmla="*/ 18 h 27" name="T97"/>
                <a:gd fmla="*/ 16 w 26" name="T98"/>
                <a:gd fmla="*/ 19 h 27" name="T99"/>
                <a:gd fmla="*/ 14 w 26" name="T100"/>
                <a:gd fmla="*/ 20 h 27" name="T101"/>
                <a:gd fmla="*/ 19 w 26" name="T102"/>
                <a:gd fmla="*/ 21 h 27" name="T103"/>
                <a:gd fmla="*/ 19 w 26" name="T104"/>
                <a:gd fmla="*/ 21 h 27" name="T105"/>
                <a:gd fmla="*/ 15 w 26" name="T106"/>
                <a:gd fmla="*/ 22 h 27" name="T107"/>
                <a:gd fmla="*/ 15 w 26" name="T108"/>
                <a:gd fmla="*/ 22 h 27" name="T109"/>
                <a:gd fmla="*/ 18 w 26" name="T110"/>
                <a:gd fmla="*/ 21 h 27" name="T111"/>
                <a:gd fmla="*/ 18 w 26" name="T112"/>
                <a:gd fmla="*/ 24 h 27" name="T113"/>
                <a:gd fmla="*/ 19 w 26" name="T114"/>
                <a:gd fmla="*/ 24 h 27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7" w="26">
                  <a:moveTo>
                    <a:pt x="21" y="23"/>
                  </a:moveTo>
                  <a:cubicBezTo>
                    <a:pt x="22" y="22"/>
                    <a:pt x="22" y="17"/>
                    <a:pt x="17" y="16"/>
                  </a:cubicBezTo>
                  <a:cubicBezTo>
                    <a:pt x="20" y="15"/>
                    <a:pt x="23" y="13"/>
                    <a:pt x="26" y="9"/>
                  </a:cubicBezTo>
                  <a:cubicBezTo>
                    <a:pt x="26" y="9"/>
                    <a:pt x="24" y="10"/>
                    <a:pt x="23" y="9"/>
                  </a:cubicBezTo>
                  <a:cubicBezTo>
                    <a:pt x="23" y="8"/>
                    <a:pt x="21" y="8"/>
                    <a:pt x="15" y="13"/>
                  </a:cubicBezTo>
                  <a:cubicBezTo>
                    <a:pt x="16" y="12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1"/>
                    <a:pt x="15" y="11"/>
                    <a:pt x="14" y="12"/>
                  </a:cubicBezTo>
                  <a:cubicBezTo>
                    <a:pt x="18" y="5"/>
                    <a:pt x="17" y="4"/>
                    <a:pt x="16" y="3"/>
                  </a:cubicBezTo>
                  <a:cubicBezTo>
                    <a:pt x="14" y="3"/>
                    <a:pt x="15" y="0"/>
                    <a:pt x="15" y="0"/>
                  </a:cubicBezTo>
                  <a:cubicBezTo>
                    <a:pt x="12" y="4"/>
                    <a:pt x="11" y="8"/>
                    <a:pt x="11" y="11"/>
                  </a:cubicBezTo>
                  <a:cubicBezTo>
                    <a:pt x="8" y="6"/>
                    <a:pt x="3" y="8"/>
                    <a:pt x="3" y="8"/>
                  </a:cubicBezTo>
                  <a:cubicBezTo>
                    <a:pt x="1" y="9"/>
                    <a:pt x="0" y="8"/>
                    <a:pt x="0" y="8"/>
                  </a:cubicBezTo>
                  <a:cubicBezTo>
                    <a:pt x="1" y="17"/>
                    <a:pt x="8" y="17"/>
                    <a:pt x="11" y="16"/>
                  </a:cubicBezTo>
                  <a:cubicBezTo>
                    <a:pt x="11" y="16"/>
                    <a:pt x="11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8"/>
                    <a:pt x="9" y="18"/>
                    <a:pt x="10" y="18"/>
                  </a:cubicBezTo>
                  <a:cubicBezTo>
                    <a:pt x="10" y="18"/>
                    <a:pt x="10" y="19"/>
                    <a:pt x="10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8"/>
                    <a:pt x="12" y="18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20"/>
                    <a:pt x="13" y="27"/>
                    <a:pt x="22" y="26"/>
                  </a:cubicBezTo>
                  <a:cubicBezTo>
                    <a:pt x="22" y="26"/>
                    <a:pt x="21" y="25"/>
                    <a:pt x="21" y="23"/>
                  </a:cubicBezTo>
                  <a:close/>
                  <a:moveTo>
                    <a:pt x="23" y="12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3" y="12"/>
                    <a:pt x="23" y="12"/>
                    <a:pt x="23" y="12"/>
                  </a:cubicBezTo>
                  <a:close/>
                  <a:moveTo>
                    <a:pt x="20" y="11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1"/>
                    <a:pt x="20" y="11"/>
                    <a:pt x="20" y="11"/>
                  </a:cubicBezTo>
                  <a:close/>
                  <a:moveTo>
                    <a:pt x="21" y="11"/>
                  </a:moveTo>
                  <a:cubicBezTo>
                    <a:pt x="21" y="11"/>
                    <a:pt x="21" y="10"/>
                    <a:pt x="21" y="10"/>
                  </a:cubicBezTo>
                  <a:cubicBezTo>
                    <a:pt x="21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2" y="11"/>
                    <a:pt x="21" y="11"/>
                    <a:pt x="21" y="11"/>
                  </a:cubicBezTo>
                  <a:close/>
                  <a:moveTo>
                    <a:pt x="17" y="12"/>
                  </a:move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7" y="12"/>
                    <a:pt x="17" y="12"/>
                    <a:pt x="17" y="12"/>
                  </a:cubicBezTo>
                  <a:close/>
                  <a:moveTo>
                    <a:pt x="19" y="12"/>
                  </a:moveTo>
                  <a:cubicBezTo>
                    <a:pt x="18" y="12"/>
                    <a:pt x="18" y="12"/>
                    <a:pt x="19" y="12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lose/>
                  <a:moveTo>
                    <a:pt x="13" y="5"/>
                  </a:moveTo>
                  <a:cubicBezTo>
                    <a:pt x="13" y="5"/>
                    <a:pt x="13" y="5"/>
                    <a:pt x="13" y="4"/>
                  </a:cubicBezTo>
                  <a:cubicBezTo>
                    <a:pt x="13" y="4"/>
                    <a:pt x="13" y="4"/>
                    <a:pt x="14" y="4"/>
                  </a:cubicBezTo>
                  <a:cubicBezTo>
                    <a:pt x="14" y="4"/>
                    <a:pt x="14" y="5"/>
                    <a:pt x="14" y="5"/>
                  </a:cubicBezTo>
                  <a:cubicBezTo>
                    <a:pt x="13" y="5"/>
                    <a:pt x="13" y="5"/>
                    <a:pt x="13" y="5"/>
                  </a:cubicBezTo>
                  <a:close/>
                  <a:moveTo>
                    <a:pt x="15" y="6"/>
                  </a:moveTo>
                  <a:cubicBezTo>
                    <a:pt x="14" y="6"/>
                    <a:pt x="14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lose/>
                  <a:moveTo>
                    <a:pt x="15" y="7"/>
                  </a:moveTo>
                  <a:cubicBezTo>
                    <a:pt x="15" y="7"/>
                    <a:pt x="15" y="7"/>
                    <a:pt x="15" y="7"/>
                  </a:cubicBezTo>
                  <a:cubicBezTo>
                    <a:pt x="15" y="6"/>
                    <a:pt x="16" y="6"/>
                    <a:pt x="16" y="6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5" y="7"/>
                    <a:pt x="15" y="7"/>
                  </a:cubicBezTo>
                  <a:close/>
                  <a:moveTo>
                    <a:pt x="12" y="8"/>
                  </a:move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3" y="7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ubicBezTo>
                    <a:pt x="13" y="8"/>
                    <a:pt x="12" y="8"/>
                    <a:pt x="12" y="8"/>
                  </a:cubicBezTo>
                  <a:close/>
                  <a:moveTo>
                    <a:pt x="14" y="9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9"/>
                    <a:pt x="14" y="9"/>
                    <a:pt x="14" y="9"/>
                  </a:cubicBezTo>
                  <a:close/>
                  <a:moveTo>
                    <a:pt x="13" y="9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0"/>
                    <a:pt x="13" y="10"/>
                    <a:pt x="13" y="9"/>
                  </a:cubicBezTo>
                  <a:close/>
                  <a:moveTo>
                    <a:pt x="14" y="10"/>
                  </a:moveTo>
                  <a:cubicBezTo>
                    <a:pt x="14" y="10"/>
                    <a:pt x="14" y="10"/>
                    <a:pt x="14" y="10"/>
                  </a:cubicBezTo>
                  <a:cubicBezTo>
                    <a:pt x="14" y="9"/>
                    <a:pt x="15" y="9"/>
                    <a:pt x="15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4" y="10"/>
                    <a:pt x="14" y="10"/>
                  </a:cubicBezTo>
                  <a:close/>
                  <a:moveTo>
                    <a:pt x="9" y="13"/>
                  </a:moveTo>
                  <a:cubicBezTo>
                    <a:pt x="9" y="13"/>
                    <a:pt x="8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10" y="12"/>
                    <a:pt x="10" y="12"/>
                    <a:pt x="9" y="13"/>
                  </a:cubicBezTo>
                  <a:close/>
                  <a:moveTo>
                    <a:pt x="13" y="11"/>
                  </a:moveTo>
                  <a:cubicBezTo>
                    <a:pt x="13" y="11"/>
                    <a:pt x="13" y="11"/>
                    <a:pt x="13" y="11"/>
                  </a:cubicBezTo>
                  <a:cubicBezTo>
                    <a:pt x="13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lose/>
                  <a:moveTo>
                    <a:pt x="5" y="10"/>
                  </a:moveTo>
                  <a:cubicBezTo>
                    <a:pt x="4" y="10"/>
                    <a:pt x="4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lose/>
                  <a:moveTo>
                    <a:pt x="2" y="12"/>
                  </a:moveTo>
                  <a:cubicBezTo>
                    <a:pt x="2" y="12"/>
                    <a:pt x="2" y="11"/>
                    <a:pt x="2" y="11"/>
                  </a:cubicBezTo>
                  <a:cubicBezTo>
                    <a:pt x="3" y="11"/>
                    <a:pt x="3" y="10"/>
                    <a:pt x="3" y="11"/>
                  </a:cubicBezTo>
                  <a:cubicBezTo>
                    <a:pt x="4" y="11"/>
                    <a:pt x="4" y="11"/>
                    <a:pt x="3" y="11"/>
                  </a:cubicBezTo>
                  <a:cubicBezTo>
                    <a:pt x="3" y="12"/>
                    <a:pt x="3" y="12"/>
                    <a:pt x="2" y="12"/>
                  </a:cubicBezTo>
                  <a:close/>
                  <a:moveTo>
                    <a:pt x="4" y="13"/>
                  </a:move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1"/>
                    <a:pt x="5" y="12"/>
                  </a:cubicBezTo>
                  <a:cubicBezTo>
                    <a:pt x="6" y="12"/>
                    <a:pt x="6" y="12"/>
                    <a:pt x="5" y="13"/>
                  </a:cubicBezTo>
                  <a:cubicBezTo>
                    <a:pt x="5" y="13"/>
                    <a:pt x="5" y="13"/>
                    <a:pt x="4" y="13"/>
                  </a:cubicBezTo>
                  <a:close/>
                  <a:moveTo>
                    <a:pt x="18" y="14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8" y="14"/>
                  </a:cubicBezTo>
                  <a:close/>
                  <a:moveTo>
                    <a:pt x="20" y="14"/>
                  </a:moveTo>
                  <a:cubicBezTo>
                    <a:pt x="20" y="14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lose/>
                  <a:moveTo>
                    <a:pt x="5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5" y="14"/>
                    <a:pt x="5" y="14"/>
                  </a:cubicBezTo>
                  <a:close/>
                  <a:moveTo>
                    <a:pt x="16" y="14"/>
                  </a:moveTo>
                  <a:cubicBezTo>
                    <a:pt x="16" y="14"/>
                    <a:pt x="16" y="14"/>
                    <a:pt x="16" y="14"/>
                  </a:cubicBezTo>
                  <a:cubicBezTo>
                    <a:pt x="17" y="14"/>
                    <a:pt x="17" y="14"/>
                    <a:pt x="16" y="14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4"/>
                    <a:pt x="16" y="14"/>
                    <a:pt x="16" y="14"/>
                  </a:cubicBezTo>
                  <a:close/>
                  <a:moveTo>
                    <a:pt x="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7" y="14"/>
                    <a:pt x="7" y="14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  <a:moveTo>
                    <a:pt x="9" y="15"/>
                  </a:moveTo>
                  <a:cubicBezTo>
                    <a:pt x="8" y="15"/>
                    <a:pt x="8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lose/>
                  <a:moveTo>
                    <a:pt x="13" y="19"/>
                  </a:move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lose/>
                  <a:moveTo>
                    <a:pt x="16" y="19"/>
                  </a:moveTo>
                  <a:cubicBezTo>
                    <a:pt x="15" y="19"/>
                    <a:pt x="15" y="18"/>
                    <a:pt x="16" y="18"/>
                  </a:cubicBezTo>
                  <a:cubicBezTo>
                    <a:pt x="16" y="17"/>
                    <a:pt x="17" y="17"/>
                    <a:pt x="17" y="17"/>
                  </a:cubicBezTo>
                  <a:cubicBezTo>
                    <a:pt x="17" y="18"/>
                    <a:pt x="17" y="18"/>
                    <a:pt x="17" y="19"/>
                  </a:cubicBezTo>
                  <a:cubicBezTo>
                    <a:pt x="17" y="19"/>
                    <a:pt x="16" y="19"/>
                    <a:pt x="16" y="19"/>
                  </a:cubicBezTo>
                  <a:close/>
                  <a:moveTo>
                    <a:pt x="14" y="21"/>
                  </a:move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1"/>
                    <a:pt x="14" y="21"/>
                    <a:pt x="14" y="21"/>
                  </a:cubicBezTo>
                  <a:close/>
                  <a:moveTo>
                    <a:pt x="19" y="21"/>
                  </a:moveTo>
                  <a:cubicBezTo>
                    <a:pt x="20" y="21"/>
                    <a:pt x="20" y="21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1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lose/>
                  <a:moveTo>
                    <a:pt x="15" y="22"/>
                  </a:moveTo>
                  <a:cubicBezTo>
                    <a:pt x="15" y="22"/>
                    <a:pt x="15" y="22"/>
                    <a:pt x="15" y="22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lose/>
                  <a:moveTo>
                    <a:pt x="16" y="23"/>
                  </a:moveTo>
                  <a:cubicBezTo>
                    <a:pt x="16" y="22"/>
                    <a:pt x="16" y="22"/>
                    <a:pt x="16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2"/>
                    <a:pt x="17" y="22"/>
                  </a:cubicBezTo>
                  <a:cubicBezTo>
                    <a:pt x="17" y="23"/>
                    <a:pt x="17" y="23"/>
                    <a:pt x="16" y="23"/>
                  </a:cubicBezTo>
                  <a:close/>
                  <a:moveTo>
                    <a:pt x="18" y="24"/>
                  </a:moveTo>
                  <a:cubicBezTo>
                    <a:pt x="18" y="24"/>
                    <a:pt x="18" y="24"/>
                    <a:pt x="18" y="23"/>
                  </a:cubicBezTo>
                  <a:cubicBezTo>
                    <a:pt x="18" y="23"/>
                    <a:pt x="19" y="23"/>
                    <a:pt x="19" y="23"/>
                  </a:cubicBezTo>
                  <a:cubicBezTo>
                    <a:pt x="19" y="23"/>
                    <a:pt x="19" y="24"/>
                    <a:pt x="19" y="24"/>
                  </a:cubicBezTo>
                  <a:cubicBezTo>
                    <a:pt x="19" y="24"/>
                    <a:pt x="18" y="24"/>
                    <a:pt x="18" y="2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32"/>
            <p:cNvSpPr/>
            <p:nvPr/>
          </p:nvSpPr>
          <p:spPr bwMode="auto">
            <a:xfrm>
              <a:off x="6131" y="1497"/>
              <a:ext cx="65" cy="60"/>
            </a:xfrm>
            <a:custGeom>
              <a:gdLst>
                <a:gd fmla="*/ 9 w 12" name="T0"/>
                <a:gd fmla="*/ 0 h 11" name="T1"/>
                <a:gd fmla="*/ 9 w 12" name="T2"/>
                <a:gd fmla="*/ 1 h 11" name="T3"/>
                <a:gd fmla="*/ 8 w 12" name="T4"/>
                <a:gd fmla="*/ 1 h 11" name="T5"/>
                <a:gd fmla="*/ 6 w 12" name="T6"/>
                <a:gd fmla="*/ 1 h 11" name="T7"/>
                <a:gd fmla="*/ 6 w 12" name="T8"/>
                <a:gd fmla="*/ 1 h 11" name="T9"/>
                <a:gd fmla="*/ 4 w 12" name="T10"/>
                <a:gd fmla="*/ 2 h 11" name="T11"/>
                <a:gd fmla="*/ 5 w 12" name="T12"/>
                <a:gd fmla="*/ 2 h 11" name="T13"/>
                <a:gd fmla="*/ 2 w 12" name="T14"/>
                <a:gd fmla="*/ 2 h 11" name="T15"/>
                <a:gd fmla="*/ 3 w 12" name="T16"/>
                <a:gd fmla="*/ 3 h 11" name="T17"/>
                <a:gd fmla="*/ 0 w 12" name="T18"/>
                <a:gd fmla="*/ 3 h 11" name="T19"/>
                <a:gd fmla="*/ 2 w 12" name="T20"/>
                <a:gd fmla="*/ 5 h 11" name="T21"/>
                <a:gd fmla="*/ 1 w 12" name="T22"/>
                <a:gd fmla="*/ 5 h 11" name="T23"/>
                <a:gd fmla="*/ 3 w 12" name="T24"/>
                <a:gd fmla="*/ 6 h 11" name="T25"/>
                <a:gd fmla="*/ 2 w 12" name="T26"/>
                <a:gd fmla="*/ 6 h 11" name="T27"/>
                <a:gd fmla="*/ 4 w 12" name="T28"/>
                <a:gd fmla="*/ 8 h 11" name="T29"/>
                <a:gd fmla="*/ 3 w 12" name="T30"/>
                <a:gd fmla="*/ 8 h 11" name="T31"/>
                <a:gd fmla="*/ 5 w 12" name="T32"/>
                <a:gd fmla="*/ 9 h 11" name="T33"/>
                <a:gd fmla="*/ 7 w 12" name="T34"/>
                <a:gd fmla="*/ 10 h 11" name="T35"/>
                <a:gd fmla="*/ 6 w 12" name="T36"/>
                <a:gd fmla="*/ 10 h 11" name="T37"/>
                <a:gd fmla="*/ 9 w 12" name="T38"/>
                <a:gd fmla="*/ 10 h 11" name="T39"/>
                <a:gd fmla="*/ 9 w 12" name="T40"/>
                <a:gd fmla="*/ 10 h 11" name="T41"/>
                <a:gd fmla="*/ 11 w 12" name="T42"/>
                <a:gd fmla="*/ 8 h 11" name="T43"/>
                <a:gd fmla="*/ 11 w 12" name="T44"/>
                <a:gd fmla="*/ 7 h 11" name="T45"/>
                <a:gd fmla="*/ 6 w 12" name="T46"/>
                <a:gd fmla="*/ 5 h 11" name="T47"/>
                <a:gd fmla="*/ 12 w 12" name="T48"/>
                <a:gd fmla="*/ 5 h 11" name="T49"/>
                <a:gd fmla="*/ 12 w 12" name="T50"/>
                <a:gd fmla="*/ 4 h 11" name="T51"/>
                <a:gd fmla="*/ 11 w 12" name="T52"/>
                <a:gd fmla="*/ 2 h 11" name="T53"/>
                <a:gd fmla="*/ 11 w 12" name="T54"/>
                <a:gd fmla="*/ 2 h 11" name="T55"/>
                <a:gd fmla="*/ 9 w 12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2">
                  <a:moveTo>
                    <a:pt x="9" y="0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7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0" y="3"/>
                    <a:pt x="0" y="3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2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4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4" y="9"/>
                    <a:pt x="5" y="9"/>
                  </a:cubicBezTo>
                  <a:cubicBezTo>
                    <a:pt x="5" y="9"/>
                    <a:pt x="6" y="10"/>
                    <a:pt x="7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8" y="11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11" y="10"/>
                    <a:pt x="11" y="8"/>
                  </a:cubicBezTo>
                  <a:cubicBezTo>
                    <a:pt x="11" y="8"/>
                    <a:pt x="11" y="7"/>
                    <a:pt x="11" y="7"/>
                  </a:cubicBezTo>
                  <a:cubicBezTo>
                    <a:pt x="10" y="6"/>
                    <a:pt x="7" y="5"/>
                    <a:pt x="6" y="5"/>
                  </a:cubicBezTo>
                  <a:cubicBezTo>
                    <a:pt x="7" y="5"/>
                    <a:pt x="10" y="6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3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1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33"/>
            <p:cNvSpPr/>
            <p:nvPr/>
          </p:nvSpPr>
          <p:spPr bwMode="auto">
            <a:xfrm>
              <a:off x="7073" y="1595"/>
              <a:ext cx="98" cy="59"/>
            </a:xfrm>
            <a:custGeom>
              <a:gdLst>
                <a:gd fmla="*/ 10 w 18" name="T0"/>
                <a:gd fmla="*/ 0 h 11" name="T1"/>
                <a:gd fmla="*/ 7 w 18" name="T2"/>
                <a:gd fmla="*/ 1 h 11" name="T3"/>
                <a:gd fmla="*/ 8 w 18" name="T4"/>
                <a:gd fmla="*/ 1 h 11" name="T5"/>
                <a:gd fmla="*/ 5 w 18" name="T6"/>
                <a:gd fmla="*/ 2 h 11" name="T7"/>
                <a:gd fmla="*/ 6 w 18" name="T8"/>
                <a:gd fmla="*/ 2 h 11" name="T9"/>
                <a:gd fmla="*/ 3 w 18" name="T10"/>
                <a:gd fmla="*/ 3 h 11" name="T11"/>
                <a:gd fmla="*/ 4 w 18" name="T12"/>
                <a:gd fmla="*/ 3 h 11" name="T13"/>
                <a:gd fmla="*/ 0 w 18" name="T14"/>
                <a:gd fmla="*/ 5 h 11" name="T15"/>
                <a:gd fmla="*/ 4 w 18" name="T16"/>
                <a:gd fmla="*/ 6 h 11" name="T17"/>
                <a:gd fmla="*/ 3 w 18" name="T18"/>
                <a:gd fmla="*/ 6 h 11" name="T19"/>
                <a:gd fmla="*/ 6 w 18" name="T20"/>
                <a:gd fmla="*/ 7 h 11" name="T21"/>
                <a:gd fmla="*/ 5 w 18" name="T22"/>
                <a:gd fmla="*/ 7 h 11" name="T23"/>
                <a:gd fmla="*/ 7 w 18" name="T24"/>
                <a:gd fmla="*/ 8 h 11" name="T25"/>
                <a:gd fmla="*/ 6 w 18" name="T26"/>
                <a:gd fmla="*/ 8 h 11" name="T27"/>
                <a:gd fmla="*/ 9 w 18" name="T28"/>
                <a:gd fmla="*/ 9 h 11" name="T29"/>
                <a:gd fmla="*/ 10 w 18" name="T30"/>
                <a:gd fmla="*/ 10 h 11" name="T31"/>
                <a:gd fmla="*/ 10 w 18" name="T32"/>
                <a:gd fmla="*/ 10 h 11" name="T33"/>
                <a:gd fmla="*/ 14 w 18" name="T34"/>
                <a:gd fmla="*/ 10 h 11" name="T35"/>
                <a:gd fmla="*/ 14 w 18" name="T36"/>
                <a:gd fmla="*/ 10 h 11" name="T37"/>
                <a:gd fmla="*/ 16 w 18" name="T38"/>
                <a:gd fmla="*/ 9 h 11" name="T39"/>
                <a:gd fmla="*/ 16 w 18" name="T40"/>
                <a:gd fmla="*/ 7 h 11" name="T41"/>
                <a:gd fmla="*/ 9 w 18" name="T42"/>
                <a:gd fmla="*/ 5 h 11" name="T43"/>
                <a:gd fmla="*/ 17 w 18" name="T44"/>
                <a:gd fmla="*/ 6 h 11" name="T45"/>
                <a:gd fmla="*/ 17 w 18" name="T46"/>
                <a:gd fmla="*/ 5 h 11" name="T47"/>
                <a:gd fmla="*/ 16 w 18" name="T48"/>
                <a:gd fmla="*/ 2 h 11" name="T49"/>
                <a:gd fmla="*/ 16 w 18" name="T50"/>
                <a:gd fmla="*/ 2 h 11" name="T51"/>
                <a:gd fmla="*/ 12 w 18" name="T52"/>
                <a:gd fmla="*/ 0 h 11" name="T53"/>
                <a:gd fmla="*/ 12 w 18" name="T54"/>
                <a:gd fmla="*/ 1 h 11" name="T55"/>
                <a:gd fmla="*/ 10 w 18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8">
                  <a:moveTo>
                    <a:pt x="10" y="0"/>
                  </a:moveTo>
                  <a:cubicBezTo>
                    <a:pt x="9" y="0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5" y="2"/>
                    <a:pt x="5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2" y="3"/>
                    <a:pt x="0" y="5"/>
                    <a:pt x="0" y="5"/>
                  </a:cubicBezTo>
                  <a:cubicBezTo>
                    <a:pt x="0" y="5"/>
                    <a:pt x="2" y="6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5" y="7"/>
                    <a:pt x="6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8" y="9"/>
                    <a:pt x="9" y="9"/>
                  </a:cubicBezTo>
                  <a:cubicBezTo>
                    <a:pt x="9" y="9"/>
                    <a:pt x="9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2" y="11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6" y="10"/>
                    <a:pt x="16" y="9"/>
                  </a:cubicBezTo>
                  <a:cubicBezTo>
                    <a:pt x="16" y="9"/>
                    <a:pt x="17" y="8"/>
                    <a:pt x="16" y="7"/>
                  </a:cubicBezTo>
                  <a:cubicBezTo>
                    <a:pt x="15" y="6"/>
                    <a:pt x="10" y="5"/>
                    <a:pt x="9" y="5"/>
                  </a:cubicBezTo>
                  <a:cubicBezTo>
                    <a:pt x="10" y="5"/>
                    <a:pt x="15" y="6"/>
                    <a:pt x="17" y="6"/>
                  </a:cubicBezTo>
                  <a:cubicBezTo>
                    <a:pt x="18" y="6"/>
                    <a:pt x="17" y="5"/>
                    <a:pt x="17" y="5"/>
                  </a:cubicBezTo>
                  <a:cubicBezTo>
                    <a:pt x="18" y="3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5" y="1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2858645722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26571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12192000" cy="3265714"/>
          </a:xfrm>
          <a:prstGeom prst="rect">
            <a:avLst/>
          </a:prstGeom>
          <a:solidFill>
            <a:schemeClr val="dk1">
              <a:alpha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4059162" y="3265714"/>
            <a:ext cx="0" cy="3592286"/>
          </a:xfrm>
          <a:prstGeom prst="line">
            <a:avLst/>
          </a:prstGeom>
          <a:ln w="12700">
            <a:solidFill>
              <a:srgbClr val="75594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8118324" y="3265714"/>
            <a:ext cx="0" cy="3592286"/>
          </a:xfrm>
          <a:prstGeom prst="line">
            <a:avLst/>
          </a:prstGeom>
          <a:ln w="12700">
            <a:solidFill>
              <a:srgbClr val="75594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0" y="3265714"/>
            <a:ext cx="0" cy="3592286"/>
          </a:xfrm>
          <a:prstGeom prst="line">
            <a:avLst/>
          </a:prstGeom>
          <a:ln w="12700">
            <a:solidFill>
              <a:srgbClr val="75594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12177486" y="3265714"/>
            <a:ext cx="0" cy="3592286"/>
          </a:xfrm>
          <a:prstGeom prst="line">
            <a:avLst/>
          </a:prstGeom>
          <a:ln w="12700">
            <a:solidFill>
              <a:srgbClr val="75594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圆角矩形 10"/>
          <p:cNvSpPr/>
          <p:nvPr/>
        </p:nvSpPr>
        <p:spPr>
          <a:xfrm>
            <a:off x="1245476" y="3613690"/>
            <a:ext cx="1623848" cy="529256"/>
          </a:xfrm>
          <a:prstGeom prst="roundRect">
            <a:avLst>
              <a:gd fmla="val 36364" name="adj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solidFill>
                  <a:srgbClr val="755940"/>
                </a:solidFill>
              </a:rPr>
              <a:t>标题1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5304637" y="3613690"/>
            <a:ext cx="1623848" cy="529256"/>
          </a:xfrm>
          <a:prstGeom prst="roundRect">
            <a:avLst>
              <a:gd fmla="val 36364" name="adj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solidFill>
                  <a:srgbClr val="755940"/>
                </a:solidFill>
              </a:rPr>
              <a:t>标题2</a:t>
            </a:r>
          </a:p>
        </p:txBody>
      </p:sp>
      <p:sp>
        <p:nvSpPr>
          <p:cNvPr id="13" name="圆角矩形 12"/>
          <p:cNvSpPr/>
          <p:nvPr/>
        </p:nvSpPr>
        <p:spPr>
          <a:xfrm>
            <a:off x="9308164" y="3613690"/>
            <a:ext cx="1623848" cy="529256"/>
          </a:xfrm>
          <a:prstGeom prst="roundRect">
            <a:avLst>
              <a:gd fmla="val 36364" name="adj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solidFill>
                  <a:srgbClr val="755940"/>
                </a:solidFill>
              </a:rPr>
              <a:t>标题3</a:t>
            </a:r>
          </a:p>
        </p:txBody>
      </p:sp>
      <p:sp>
        <p:nvSpPr>
          <p:cNvPr id="14" name="文本框 8"/>
          <p:cNvSpPr txBox="1"/>
          <p:nvPr/>
        </p:nvSpPr>
        <p:spPr>
          <a:xfrm>
            <a:off x="564252" y="4490922"/>
            <a:ext cx="2986295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zh-CN" lang="en-US">
                <a:solidFill>
                  <a:srgbClr val="421D04"/>
                </a:solidFill>
                <a:latin typeface="微软雅黑"/>
                <a:ea typeface="微软雅黑"/>
              </a:rPr>
              <a:t>Lorem ipsum dolor sit amet, consectetuer adipiscing elit. Maecenas porttitor congue massa. </a:t>
            </a:r>
          </a:p>
        </p:txBody>
      </p:sp>
      <p:sp>
        <p:nvSpPr>
          <p:cNvPr id="15" name="文本框 8"/>
          <p:cNvSpPr txBox="1"/>
          <p:nvPr/>
        </p:nvSpPr>
        <p:spPr>
          <a:xfrm>
            <a:off x="4623413" y="4490922"/>
            <a:ext cx="2986295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zh-CN" lang="en-US">
                <a:solidFill>
                  <a:srgbClr val="421D04"/>
                </a:solidFill>
                <a:latin typeface="微软雅黑"/>
                <a:ea typeface="微软雅黑"/>
              </a:rPr>
              <a:t>Lorem ipsum dolor sit amet, consectetuer adipiscing elit. Maecenas porttitor congue massa. </a:t>
            </a:r>
          </a:p>
        </p:txBody>
      </p:sp>
      <p:sp>
        <p:nvSpPr>
          <p:cNvPr id="16" name="文本框 8"/>
          <p:cNvSpPr txBox="1"/>
          <p:nvPr/>
        </p:nvSpPr>
        <p:spPr>
          <a:xfrm>
            <a:off x="9030892" y="4504437"/>
            <a:ext cx="2178392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zh-CN" lang="en-US">
                <a:solidFill>
                  <a:srgbClr val="421D04"/>
                </a:solidFill>
                <a:latin typeface="微软雅黑"/>
                <a:ea typeface="微软雅黑"/>
              </a:rPr>
              <a:t>Lorem ipsum dolor sit amet, consectetuer adipiscing elit.</a:t>
            </a:r>
          </a:p>
        </p:txBody>
      </p:sp>
    </p:spTree>
    <p:extLst>
      <p:ext uri="{BB962C8B-B14F-4D97-AF65-F5344CB8AC3E}">
        <p14:creationId val="68908601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5162590" y="1354154"/>
            <a:ext cx="1931831" cy="2194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3800">
                <a:solidFill>
                  <a:srgbClr val="421D04"/>
                </a:solidFill>
                <a:latin charset="-122" panose="02010609000101010101" pitchFamily="49" typeface="中山行书百年纪念版"/>
                <a:ea charset="-122" panose="02010609000101010101" pitchFamily="49" typeface="中山行书百年纪念版"/>
              </a:rPr>
              <a:t>完</a:t>
            </a:r>
          </a:p>
        </p:txBody>
      </p:sp>
      <p:grpSp>
        <p:nvGrpSpPr>
          <p:cNvPr id="3" name="Group 27"/>
          <p:cNvGrpSpPr>
            <a:grpSpLocks noChangeAspect="1"/>
          </p:cNvGrpSpPr>
          <p:nvPr/>
        </p:nvGrpSpPr>
        <p:grpSpPr>
          <a:xfrm rot="2701657">
            <a:off x="4712247" y="3369508"/>
            <a:ext cx="2655887" cy="2759075"/>
            <a:chOff x="5909" y="458"/>
            <a:chExt cx="1673" cy="1738"/>
          </a:xfrm>
        </p:grpSpPr>
        <p:sp>
          <p:nvSpPr>
            <p:cNvPr id="4" name="AutoShape 26"/>
            <p:cNvSpPr>
              <a:spLocks noChangeArrowheads="1" noChangeAspect="1" noTextEdit="1"/>
            </p:cNvSpPr>
            <p:nvPr/>
          </p:nvSpPr>
          <p:spPr bwMode="auto">
            <a:xfrm>
              <a:off x="5909" y="458"/>
              <a:ext cx="1673" cy="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Freeform 28"/>
            <p:cNvSpPr>
              <a:spLocks noEditPoints="1"/>
            </p:cNvSpPr>
            <p:nvPr/>
          </p:nvSpPr>
          <p:spPr bwMode="auto">
            <a:xfrm>
              <a:off x="6851" y="453"/>
              <a:ext cx="731" cy="1494"/>
            </a:xfrm>
            <a:custGeom>
              <a:gdLst>
                <a:gd fmla="*/ 17 w 135" name="T0"/>
                <a:gd fmla="*/ 18 h 276" name="T1"/>
                <a:gd fmla="*/ 8 w 135" name="T2"/>
                <a:gd fmla="*/ 35 h 276" name="T3"/>
                <a:gd fmla="*/ 13 w 135" name="T4"/>
                <a:gd fmla="*/ 40 h 276" name="T5"/>
                <a:gd fmla="*/ 21 w 135" name="T6"/>
                <a:gd fmla="*/ 40 h 276" name="T7"/>
                <a:gd fmla="*/ 25 w 135" name="T8"/>
                <a:gd fmla="*/ 21 h 276" name="T9"/>
                <a:gd fmla="*/ 37 w 135" name="T10"/>
                <a:gd fmla="*/ 38 h 276" name="T11"/>
                <a:gd fmla="*/ 33 w 135" name="T12"/>
                <a:gd fmla="*/ 44 h 276" name="T13"/>
                <a:gd fmla="*/ 42 w 135" name="T14"/>
                <a:gd fmla="*/ 47 h 276" name="T15"/>
                <a:gd fmla="*/ 44 w 135" name="T16"/>
                <a:gd fmla="*/ 41 h 276" name="T17"/>
                <a:gd fmla="*/ 42 w 135" name="T18"/>
                <a:gd fmla="*/ 18 h 276" name="T19"/>
                <a:gd fmla="*/ 103 w 135" name="T20"/>
                <a:gd fmla="*/ 77 h 276" name="T21"/>
                <a:gd fmla="*/ 52 w 135" name="T22"/>
                <a:gd fmla="*/ 92 h 276" name="T23"/>
                <a:gd fmla="*/ 47 w 135" name="T24"/>
                <a:gd fmla="*/ 88 h 276" name="T25"/>
                <a:gd fmla="*/ 43 w 135" name="T26"/>
                <a:gd fmla="*/ 96 h 276" name="T27"/>
                <a:gd fmla="*/ 32 w 135" name="T28"/>
                <a:gd fmla="*/ 107 h 276" name="T29"/>
                <a:gd fmla="*/ 8 w 135" name="T30"/>
                <a:gd fmla="*/ 107 h 276" name="T31"/>
                <a:gd fmla="*/ 12 w 135" name="T32"/>
                <a:gd fmla="*/ 131 h 276" name="T33"/>
                <a:gd fmla="*/ 14 w 135" name="T34"/>
                <a:gd fmla="*/ 138 h 276" name="T35"/>
                <a:gd fmla="*/ 33 w 135" name="T36"/>
                <a:gd fmla="*/ 129 h 276" name="T37"/>
                <a:gd fmla="*/ 60 w 135" name="T38"/>
                <a:gd fmla="*/ 99 h 276" name="T39"/>
                <a:gd fmla="*/ 50 w 135" name="T40"/>
                <a:gd fmla="*/ 150 h 276" name="T41"/>
                <a:gd fmla="*/ 43 w 135" name="T42"/>
                <a:gd fmla="*/ 176 h 276" name="T43"/>
                <a:gd fmla="*/ 62 w 135" name="T44"/>
                <a:gd fmla="*/ 222 h 276" name="T45"/>
                <a:gd fmla="*/ 72 w 135" name="T46"/>
                <a:gd fmla="*/ 183 h 276" name="T47"/>
                <a:gd fmla="*/ 78 w 135" name="T48"/>
                <a:gd fmla="*/ 196 h 276" name="T49"/>
                <a:gd fmla="*/ 87 w 135" name="T50"/>
                <a:gd fmla="*/ 196 h 276" name="T51"/>
                <a:gd fmla="*/ 85 w 135" name="T52"/>
                <a:gd fmla="*/ 189 h 276" name="T53"/>
                <a:gd fmla="*/ 93 w 135" name="T54"/>
                <a:gd fmla="*/ 138 h 276" name="T55"/>
                <a:gd fmla="*/ 107 w 135" name="T56"/>
                <a:gd fmla="*/ 132 h 276" name="T57"/>
                <a:gd fmla="*/ 109 w 135" name="T58"/>
                <a:gd fmla="*/ 133 h 276" name="T59"/>
                <a:gd fmla="*/ 111 w 135" name="T60"/>
                <a:gd fmla="*/ 127 h 276" name="T61"/>
                <a:gd fmla="*/ 100 w 135" name="T62"/>
                <a:gd fmla="*/ 122 h 276" name="T63"/>
                <a:gd fmla="*/ 96 w 135" name="T64"/>
                <a:gd fmla="*/ 132 h 276" name="T65"/>
                <a:gd fmla="*/ 118 w 135" name="T66"/>
                <a:gd fmla="*/ 64 h 276" name="T67"/>
                <a:gd fmla="*/ 130 w 135" name="T68"/>
                <a:gd fmla="*/ 65 h 276" name="T69"/>
                <a:gd fmla="*/ 132 w 135" name="T70"/>
                <a:gd fmla="*/ 65 h 276" name="T71"/>
                <a:gd fmla="*/ 128 w 135" name="T72"/>
                <a:gd fmla="*/ 49 h 276" name="T73"/>
                <a:gd fmla="*/ 118 w 135" name="T74"/>
                <a:gd fmla="*/ 57 h 276" name="T75"/>
                <a:gd fmla="*/ 18 w 135" name="T76"/>
                <a:gd fmla="*/ 29 h 276" name="T77"/>
                <a:gd fmla="*/ 17 w 135" name="T78"/>
                <a:gd fmla="*/ 30 h 276" name="T79"/>
                <a:gd fmla="*/ 17 w 135" name="T80"/>
                <a:gd fmla="*/ 29 h 276" name="T81"/>
                <a:gd fmla="*/ 39 w 135" name="T82"/>
                <a:gd fmla="*/ 42 h 276" name="T83"/>
                <a:gd fmla="*/ 39 w 135" name="T84"/>
                <a:gd fmla="*/ 43 h 276" name="T85"/>
                <a:gd fmla="*/ 38 w 135" name="T86"/>
                <a:gd fmla="*/ 43 h 276" name="T87"/>
                <a:gd fmla="*/ 39 w 135" name="T88"/>
                <a:gd fmla="*/ 42 h 276" name="T89"/>
                <a:gd fmla="*/ 20 w 135" name="T90"/>
                <a:gd fmla="*/ 120 h 276" name="T91"/>
                <a:gd fmla="*/ 18 w 135" name="T92"/>
                <a:gd fmla="*/ 121 h 276" name="T93"/>
                <a:gd fmla="*/ 18 w 135" name="T94"/>
                <a:gd fmla="*/ 119 h 276" name="T95"/>
                <a:gd fmla="*/ 67 w 135" name="T96"/>
                <a:gd fmla="*/ 182 h 276" name="T97"/>
                <a:gd fmla="*/ 59 w 135" name="T98"/>
                <a:gd fmla="*/ 167 h 276" name="T99"/>
                <a:gd fmla="*/ 59 w 135" name="T100"/>
                <a:gd fmla="*/ 169 h 276" name="T101"/>
                <a:gd fmla="*/ 57 w 135" name="T102"/>
                <a:gd fmla="*/ 168 h 276" name="T103"/>
                <a:gd fmla="*/ 59 w 135" name="T104"/>
                <a:gd fmla="*/ 167 h 276" name="T105"/>
                <a:gd fmla="*/ 104 w 135" name="T106"/>
                <a:gd fmla="*/ 127 h 276" name="T107"/>
                <a:gd fmla="*/ 105 w 135" name="T108"/>
                <a:gd fmla="*/ 127 h 276" name="T109"/>
                <a:gd fmla="*/ 105 w 135" name="T110"/>
                <a:gd fmla="*/ 128 h 276" name="T111"/>
                <a:gd fmla="*/ 71 w 135" name="T112"/>
                <a:gd fmla="*/ 156 h 276" name="T113"/>
                <a:gd fmla="*/ 125 w 135" name="T114"/>
                <a:gd fmla="*/ 59 h 276" name="T115"/>
                <a:gd fmla="*/ 126 w 135" name="T116"/>
                <a:gd fmla="*/ 58 h 276" name="T117"/>
                <a:gd fmla="*/ 126 w 135" name="T118"/>
                <a:gd fmla="*/ 59 h 276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76" w="135">
                  <a:moveTo>
                    <a:pt x="43" y="4"/>
                  </a:moveTo>
                  <a:cubicBezTo>
                    <a:pt x="42" y="4"/>
                    <a:pt x="42" y="4"/>
                    <a:pt x="42" y="4"/>
                  </a:cubicBezTo>
                  <a:cubicBezTo>
                    <a:pt x="38" y="4"/>
                    <a:pt x="37" y="1"/>
                    <a:pt x="38" y="1"/>
                  </a:cubicBezTo>
                  <a:cubicBezTo>
                    <a:pt x="37" y="1"/>
                    <a:pt x="38" y="4"/>
                    <a:pt x="41" y="4"/>
                  </a:cubicBezTo>
                  <a:cubicBezTo>
                    <a:pt x="32" y="7"/>
                    <a:pt x="26" y="13"/>
                    <a:pt x="23" y="17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18"/>
                    <a:pt x="22" y="18"/>
                    <a:pt x="21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8"/>
                    <a:pt x="20" y="17"/>
                    <a:pt x="20" y="17"/>
                  </a:cubicBezTo>
                  <a:cubicBezTo>
                    <a:pt x="19" y="17"/>
                    <a:pt x="18" y="17"/>
                    <a:pt x="17" y="18"/>
                  </a:cubicBezTo>
                  <a:cubicBezTo>
                    <a:pt x="17" y="17"/>
                    <a:pt x="16" y="17"/>
                    <a:pt x="15" y="17"/>
                  </a:cubicBezTo>
                  <a:cubicBezTo>
                    <a:pt x="15" y="17"/>
                    <a:pt x="14" y="18"/>
                    <a:pt x="14" y="19"/>
                  </a:cubicBezTo>
                  <a:cubicBezTo>
                    <a:pt x="13" y="18"/>
                    <a:pt x="12" y="18"/>
                    <a:pt x="11" y="18"/>
                  </a:cubicBezTo>
                  <a:cubicBezTo>
                    <a:pt x="10" y="19"/>
                    <a:pt x="10" y="19"/>
                    <a:pt x="10" y="21"/>
                  </a:cubicBezTo>
                  <a:cubicBezTo>
                    <a:pt x="9" y="20"/>
                    <a:pt x="8" y="20"/>
                    <a:pt x="8" y="21"/>
                  </a:cubicBezTo>
                  <a:cubicBezTo>
                    <a:pt x="7" y="22"/>
                    <a:pt x="7" y="22"/>
                    <a:pt x="8" y="23"/>
                  </a:cubicBezTo>
                  <a:cubicBezTo>
                    <a:pt x="7" y="24"/>
                    <a:pt x="6" y="24"/>
                    <a:pt x="6" y="25"/>
                  </a:cubicBezTo>
                  <a:cubicBezTo>
                    <a:pt x="5" y="26"/>
                    <a:pt x="7" y="28"/>
                    <a:pt x="9" y="29"/>
                  </a:cubicBezTo>
                  <a:cubicBezTo>
                    <a:pt x="7" y="30"/>
                    <a:pt x="5" y="32"/>
                    <a:pt x="5" y="33"/>
                  </a:cubicBezTo>
                  <a:cubicBezTo>
                    <a:pt x="6" y="34"/>
                    <a:pt x="6" y="34"/>
                    <a:pt x="8" y="35"/>
                  </a:cubicBezTo>
                  <a:cubicBezTo>
                    <a:pt x="7" y="36"/>
                    <a:pt x="7" y="37"/>
                    <a:pt x="8" y="37"/>
                  </a:cubicBezTo>
                  <a:cubicBezTo>
                    <a:pt x="8" y="38"/>
                    <a:pt x="11" y="38"/>
                    <a:pt x="13" y="36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8"/>
                    <a:pt x="13" y="38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4" y="40"/>
                    <a:pt x="14" y="40"/>
                  </a:cubicBezTo>
                  <a:cubicBezTo>
                    <a:pt x="14" y="40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5" y="41"/>
                    <a:pt x="15" y="41"/>
                    <a:pt x="15" y="42"/>
                  </a:cubicBezTo>
                  <a:cubicBezTo>
                    <a:pt x="16" y="42"/>
                    <a:pt x="16" y="41"/>
                    <a:pt x="17" y="40"/>
                  </a:cubicBezTo>
                  <a:cubicBezTo>
                    <a:pt x="18" y="41"/>
                    <a:pt x="19" y="42"/>
                    <a:pt x="19" y="42"/>
                  </a:cubicBezTo>
                  <a:cubicBezTo>
                    <a:pt x="20" y="41"/>
                    <a:pt x="21" y="41"/>
                    <a:pt x="21" y="40"/>
                  </a:cubicBezTo>
                  <a:cubicBezTo>
                    <a:pt x="22" y="40"/>
                    <a:pt x="23" y="40"/>
                    <a:pt x="23" y="40"/>
                  </a:cubicBezTo>
                  <a:cubicBezTo>
                    <a:pt x="24" y="40"/>
                    <a:pt x="24" y="39"/>
                    <a:pt x="24" y="38"/>
                  </a:cubicBezTo>
                  <a:cubicBezTo>
                    <a:pt x="25" y="38"/>
                    <a:pt x="26" y="38"/>
                    <a:pt x="27" y="37"/>
                  </a:cubicBezTo>
                  <a:cubicBezTo>
                    <a:pt x="27" y="37"/>
                    <a:pt x="27" y="36"/>
                    <a:pt x="27" y="35"/>
                  </a:cubicBezTo>
                  <a:cubicBezTo>
                    <a:pt x="28" y="35"/>
                    <a:pt x="29" y="34"/>
                    <a:pt x="29" y="34"/>
                  </a:cubicBezTo>
                  <a:cubicBezTo>
                    <a:pt x="29" y="32"/>
                    <a:pt x="28" y="30"/>
                    <a:pt x="25" y="29"/>
                  </a:cubicBezTo>
                  <a:cubicBezTo>
                    <a:pt x="28" y="28"/>
                    <a:pt x="30" y="26"/>
                    <a:pt x="29" y="25"/>
                  </a:cubicBezTo>
                  <a:cubicBezTo>
                    <a:pt x="29" y="24"/>
                    <a:pt x="28" y="24"/>
                    <a:pt x="27" y="24"/>
                  </a:cubicBezTo>
                  <a:cubicBezTo>
                    <a:pt x="27" y="23"/>
                    <a:pt x="27" y="22"/>
                    <a:pt x="27" y="21"/>
                  </a:cubicBezTo>
                  <a:cubicBezTo>
                    <a:pt x="27" y="21"/>
                    <a:pt x="26" y="21"/>
                    <a:pt x="25" y="21"/>
                  </a:cubicBezTo>
                  <a:cubicBezTo>
                    <a:pt x="25" y="20"/>
                    <a:pt x="24" y="19"/>
                    <a:pt x="24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7" y="12"/>
                    <a:pt x="36" y="5"/>
                    <a:pt x="49" y="4"/>
                  </a:cubicBezTo>
                  <a:cubicBezTo>
                    <a:pt x="61" y="2"/>
                    <a:pt x="77" y="4"/>
                    <a:pt x="90" y="16"/>
                  </a:cubicBezTo>
                  <a:cubicBezTo>
                    <a:pt x="94" y="19"/>
                    <a:pt x="97" y="23"/>
                    <a:pt x="100" y="28"/>
                  </a:cubicBezTo>
                  <a:cubicBezTo>
                    <a:pt x="98" y="26"/>
                    <a:pt x="97" y="24"/>
                    <a:pt x="95" y="22"/>
                  </a:cubicBezTo>
                  <a:cubicBezTo>
                    <a:pt x="78" y="6"/>
                    <a:pt x="51" y="5"/>
                    <a:pt x="41" y="17"/>
                  </a:cubicBezTo>
                  <a:cubicBezTo>
                    <a:pt x="36" y="23"/>
                    <a:pt x="36" y="30"/>
                    <a:pt x="36" y="34"/>
                  </a:cubicBezTo>
                  <a:cubicBezTo>
                    <a:pt x="36" y="35"/>
                    <a:pt x="37" y="37"/>
                    <a:pt x="37" y="38"/>
                  </a:cubicBezTo>
                  <a:cubicBezTo>
                    <a:pt x="37" y="37"/>
                    <a:pt x="36" y="37"/>
                    <a:pt x="36" y="37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6" y="38"/>
                    <a:pt x="36" y="39"/>
                    <a:pt x="36" y="39"/>
                  </a:cubicBezTo>
                  <a:cubicBezTo>
                    <a:pt x="35" y="38"/>
                    <a:pt x="35" y="38"/>
                    <a:pt x="34" y="39"/>
                  </a:cubicBezTo>
                  <a:cubicBezTo>
                    <a:pt x="34" y="39"/>
                    <a:pt x="34" y="39"/>
                    <a:pt x="34" y="40"/>
                  </a:cubicBezTo>
                  <a:cubicBezTo>
                    <a:pt x="34" y="40"/>
                    <a:pt x="33" y="40"/>
                    <a:pt x="33" y="40"/>
                  </a:cubicBezTo>
                  <a:cubicBezTo>
                    <a:pt x="33" y="41"/>
                    <a:pt x="33" y="41"/>
                    <a:pt x="34" y="41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3" y="45"/>
                    <a:pt x="33" y="45"/>
                    <a:pt x="34" y="45"/>
                  </a:cubicBezTo>
                  <a:cubicBezTo>
                    <a:pt x="34" y="45"/>
                    <a:pt x="34" y="46"/>
                    <a:pt x="34" y="46"/>
                  </a:cubicBezTo>
                  <a:cubicBezTo>
                    <a:pt x="34" y="47"/>
                    <a:pt x="35" y="47"/>
                    <a:pt x="36" y="46"/>
                  </a:cubicBezTo>
                  <a:cubicBezTo>
                    <a:pt x="36" y="47"/>
                    <a:pt x="36" y="48"/>
                    <a:pt x="37" y="48"/>
                  </a:cubicBezTo>
                  <a:cubicBezTo>
                    <a:pt x="37" y="48"/>
                    <a:pt x="38" y="48"/>
                    <a:pt x="38" y="48"/>
                  </a:cubicBezTo>
                  <a:cubicBezTo>
                    <a:pt x="38" y="48"/>
                    <a:pt x="39" y="49"/>
                    <a:pt x="39" y="49"/>
                  </a:cubicBezTo>
                  <a:cubicBezTo>
                    <a:pt x="40" y="48"/>
                    <a:pt x="40" y="47"/>
                    <a:pt x="40" y="46"/>
                  </a:cubicBezTo>
                  <a:cubicBezTo>
                    <a:pt x="40" y="46"/>
                    <a:pt x="41" y="46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1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3" y="47"/>
                    <a:pt x="43" y="47"/>
                  </a:cubicBezTo>
                  <a:cubicBezTo>
                    <a:pt x="43" y="47"/>
                    <a:pt x="43" y="46"/>
                    <a:pt x="43" y="46"/>
                  </a:cubicBezTo>
                  <a:cubicBezTo>
                    <a:pt x="43" y="46"/>
                    <a:pt x="44" y="45"/>
                    <a:pt x="44" y="45"/>
                  </a:cubicBezTo>
                  <a:cubicBezTo>
                    <a:pt x="44" y="45"/>
                    <a:pt x="44" y="44"/>
                    <a:pt x="44" y="44"/>
                  </a:cubicBezTo>
                  <a:cubicBezTo>
                    <a:pt x="44" y="44"/>
                    <a:pt x="44" y="44"/>
                    <a:pt x="44" y="43"/>
                  </a:cubicBezTo>
                  <a:cubicBezTo>
                    <a:pt x="44" y="43"/>
                    <a:pt x="44" y="42"/>
                    <a:pt x="44" y="42"/>
                  </a:cubicBezTo>
                  <a:cubicBezTo>
                    <a:pt x="44" y="42"/>
                    <a:pt x="44" y="41"/>
                    <a:pt x="44" y="41"/>
                  </a:cubicBezTo>
                  <a:cubicBezTo>
                    <a:pt x="44" y="41"/>
                    <a:pt x="44" y="41"/>
                    <a:pt x="43" y="40"/>
                  </a:cubicBezTo>
                  <a:cubicBezTo>
                    <a:pt x="43" y="40"/>
                    <a:pt x="44" y="40"/>
                    <a:pt x="43" y="39"/>
                  </a:cubicBezTo>
                  <a:cubicBezTo>
                    <a:pt x="43" y="39"/>
                    <a:pt x="42" y="39"/>
                    <a:pt x="41" y="40"/>
                  </a:cubicBezTo>
                  <a:cubicBezTo>
                    <a:pt x="41" y="38"/>
                    <a:pt x="41" y="37"/>
                    <a:pt x="40" y="37"/>
                  </a:cubicBezTo>
                  <a:cubicBezTo>
                    <a:pt x="40" y="37"/>
                    <a:pt x="39" y="37"/>
                    <a:pt x="39" y="38"/>
                  </a:cubicBezTo>
                  <a:cubicBezTo>
                    <a:pt x="39" y="37"/>
                    <a:pt x="38" y="37"/>
                    <a:pt x="38" y="37"/>
                  </a:cubicBezTo>
                  <a:cubicBezTo>
                    <a:pt x="38" y="37"/>
                    <a:pt x="37" y="37"/>
                    <a:pt x="37" y="38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37"/>
                    <a:pt x="37" y="35"/>
                    <a:pt x="37" y="34"/>
                  </a:cubicBezTo>
                  <a:cubicBezTo>
                    <a:pt x="36" y="30"/>
                    <a:pt x="36" y="23"/>
                    <a:pt x="42" y="18"/>
                  </a:cubicBezTo>
                  <a:cubicBezTo>
                    <a:pt x="46" y="12"/>
                    <a:pt x="55" y="9"/>
                    <a:pt x="64" y="10"/>
                  </a:cubicBezTo>
                  <a:cubicBezTo>
                    <a:pt x="64" y="10"/>
                    <a:pt x="63" y="10"/>
                    <a:pt x="63" y="10"/>
                  </a:cubicBezTo>
                  <a:cubicBezTo>
                    <a:pt x="58" y="12"/>
                    <a:pt x="59" y="17"/>
                    <a:pt x="59" y="18"/>
                  </a:cubicBezTo>
                  <a:cubicBezTo>
                    <a:pt x="59" y="17"/>
                    <a:pt x="59" y="13"/>
                    <a:pt x="63" y="11"/>
                  </a:cubicBezTo>
                  <a:cubicBezTo>
                    <a:pt x="64" y="11"/>
                    <a:pt x="66" y="10"/>
                    <a:pt x="67" y="10"/>
                  </a:cubicBezTo>
                  <a:cubicBezTo>
                    <a:pt x="76" y="12"/>
                    <a:pt x="86" y="16"/>
                    <a:pt x="94" y="23"/>
                  </a:cubicBezTo>
                  <a:cubicBezTo>
                    <a:pt x="100" y="29"/>
                    <a:pt x="104" y="36"/>
                    <a:pt x="106" y="43"/>
                  </a:cubicBezTo>
                  <a:cubicBezTo>
                    <a:pt x="107" y="49"/>
                    <a:pt x="108" y="57"/>
                    <a:pt x="107" y="64"/>
                  </a:cubicBezTo>
                  <a:cubicBezTo>
                    <a:pt x="106" y="68"/>
                    <a:pt x="106" y="71"/>
                    <a:pt x="104" y="74"/>
                  </a:cubicBezTo>
                  <a:cubicBezTo>
                    <a:pt x="104" y="75"/>
                    <a:pt x="104" y="76"/>
                    <a:pt x="103" y="77"/>
                  </a:cubicBezTo>
                  <a:cubicBezTo>
                    <a:pt x="102" y="80"/>
                    <a:pt x="101" y="82"/>
                    <a:pt x="100" y="84"/>
                  </a:cubicBezTo>
                  <a:cubicBezTo>
                    <a:pt x="99" y="86"/>
                    <a:pt x="98" y="88"/>
                    <a:pt x="96" y="89"/>
                  </a:cubicBezTo>
                  <a:cubicBezTo>
                    <a:pt x="92" y="95"/>
                    <a:pt x="87" y="99"/>
                    <a:pt x="82" y="105"/>
                  </a:cubicBezTo>
                  <a:cubicBezTo>
                    <a:pt x="74" y="99"/>
                    <a:pt x="65" y="97"/>
                    <a:pt x="58" y="97"/>
                  </a:cubicBezTo>
                  <a:cubicBezTo>
                    <a:pt x="56" y="97"/>
                    <a:pt x="55" y="97"/>
                    <a:pt x="54" y="97"/>
                  </a:cubicBezTo>
                  <a:cubicBezTo>
                    <a:pt x="52" y="97"/>
                    <a:pt x="50" y="96"/>
                    <a:pt x="49" y="95"/>
                  </a:cubicBezTo>
                  <a:cubicBezTo>
                    <a:pt x="49" y="95"/>
                    <a:pt x="49" y="95"/>
                    <a:pt x="49" y="94"/>
                  </a:cubicBezTo>
                  <a:cubicBezTo>
                    <a:pt x="49" y="95"/>
                    <a:pt x="50" y="95"/>
                    <a:pt x="50" y="95"/>
                  </a:cubicBezTo>
                  <a:cubicBezTo>
                    <a:pt x="50" y="95"/>
                    <a:pt x="51" y="94"/>
                    <a:pt x="51" y="94"/>
                  </a:cubicBezTo>
                  <a:cubicBezTo>
                    <a:pt x="52" y="92"/>
                    <a:pt x="51" y="92"/>
                    <a:pt x="52" y="92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2" y="91"/>
                    <a:pt x="51" y="90"/>
                    <a:pt x="51" y="90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90"/>
                    <a:pt x="49" y="89"/>
                    <a:pt x="49" y="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90"/>
                    <a:pt x="48" y="89"/>
                    <a:pt x="48" y="89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48" y="89"/>
                    <a:pt x="47" y="88"/>
                    <a:pt x="47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5" y="86"/>
                    <a:pt x="45" y="86"/>
                  </a:cubicBezTo>
                  <a:cubicBezTo>
                    <a:pt x="45" y="86"/>
                    <a:pt x="44" y="87"/>
                    <a:pt x="44" y="89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43" y="90"/>
                    <a:pt x="43" y="90"/>
                  </a:cubicBezTo>
                  <a:cubicBezTo>
                    <a:pt x="43" y="90"/>
                    <a:pt x="43" y="90"/>
                    <a:pt x="43" y="90"/>
                  </a:cubicBezTo>
                  <a:cubicBezTo>
                    <a:pt x="43" y="90"/>
                    <a:pt x="43" y="91"/>
                    <a:pt x="43" y="92"/>
                  </a:cubicBezTo>
                  <a:cubicBezTo>
                    <a:pt x="43" y="92"/>
                    <a:pt x="42" y="92"/>
                    <a:pt x="42" y="92"/>
                  </a:cubicBezTo>
                  <a:cubicBezTo>
                    <a:pt x="42" y="92"/>
                    <a:pt x="42" y="93"/>
                    <a:pt x="42" y="94"/>
                  </a:cubicBezTo>
                  <a:cubicBezTo>
                    <a:pt x="42" y="94"/>
                    <a:pt x="43" y="95"/>
                    <a:pt x="43" y="96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3" y="96"/>
                    <a:pt x="44" y="98"/>
                    <a:pt x="46" y="98"/>
                  </a:cubicBezTo>
                  <a:cubicBezTo>
                    <a:pt x="46" y="98"/>
                    <a:pt x="46" y="98"/>
                    <a:pt x="46" y="98"/>
                  </a:cubicBezTo>
                  <a:cubicBezTo>
                    <a:pt x="46" y="98"/>
                    <a:pt x="48" y="99"/>
                    <a:pt x="49" y="97"/>
                  </a:cubicBezTo>
                  <a:cubicBezTo>
                    <a:pt x="49" y="97"/>
                    <a:pt x="50" y="97"/>
                    <a:pt x="49" y="96"/>
                  </a:cubicBezTo>
                  <a:cubicBezTo>
                    <a:pt x="49" y="95"/>
                    <a:pt x="47" y="93"/>
                    <a:pt x="46" y="92"/>
                  </a:cubicBezTo>
                  <a:cubicBezTo>
                    <a:pt x="46" y="92"/>
                    <a:pt x="47" y="93"/>
                    <a:pt x="48" y="94"/>
                  </a:cubicBezTo>
                  <a:cubicBezTo>
                    <a:pt x="48" y="94"/>
                    <a:pt x="48" y="95"/>
                    <a:pt x="49" y="95"/>
                  </a:cubicBezTo>
                  <a:cubicBezTo>
                    <a:pt x="49" y="96"/>
                    <a:pt x="51" y="97"/>
                    <a:pt x="52" y="97"/>
                  </a:cubicBezTo>
                  <a:cubicBezTo>
                    <a:pt x="44" y="99"/>
                    <a:pt x="37" y="102"/>
                    <a:pt x="33" y="106"/>
                  </a:cubicBezTo>
                  <a:cubicBezTo>
                    <a:pt x="32" y="106"/>
                    <a:pt x="32" y="107"/>
                    <a:pt x="32" y="107"/>
                  </a:cubicBezTo>
                  <a:cubicBezTo>
                    <a:pt x="31" y="107"/>
                    <a:pt x="30" y="107"/>
                    <a:pt x="30" y="107"/>
                  </a:cubicBezTo>
                  <a:cubicBezTo>
                    <a:pt x="30" y="106"/>
                    <a:pt x="29" y="105"/>
                    <a:pt x="28" y="104"/>
                  </a:cubicBezTo>
                  <a:cubicBezTo>
                    <a:pt x="27" y="103"/>
                    <a:pt x="26" y="104"/>
                    <a:pt x="25" y="104"/>
                  </a:cubicBezTo>
                  <a:cubicBezTo>
                    <a:pt x="25" y="105"/>
                    <a:pt x="25" y="105"/>
                    <a:pt x="25" y="105"/>
                  </a:cubicBezTo>
                  <a:cubicBezTo>
                    <a:pt x="24" y="103"/>
                    <a:pt x="23" y="102"/>
                    <a:pt x="22" y="102"/>
                  </a:cubicBezTo>
                  <a:cubicBezTo>
                    <a:pt x="21" y="101"/>
                    <a:pt x="20" y="102"/>
                    <a:pt x="19" y="103"/>
                  </a:cubicBezTo>
                  <a:cubicBezTo>
                    <a:pt x="18" y="102"/>
                    <a:pt x="17" y="101"/>
                    <a:pt x="16" y="102"/>
                  </a:cubicBezTo>
                  <a:cubicBezTo>
                    <a:pt x="15" y="102"/>
                    <a:pt x="14" y="103"/>
                    <a:pt x="13" y="104"/>
                  </a:cubicBezTo>
                  <a:cubicBezTo>
                    <a:pt x="12" y="103"/>
                    <a:pt x="11" y="103"/>
                    <a:pt x="10" y="104"/>
                  </a:cubicBezTo>
                  <a:cubicBezTo>
                    <a:pt x="9" y="104"/>
                    <a:pt x="8" y="106"/>
                    <a:pt x="8" y="107"/>
                  </a:cubicBezTo>
                  <a:cubicBezTo>
                    <a:pt x="7" y="107"/>
                    <a:pt x="5" y="107"/>
                    <a:pt x="5" y="108"/>
                  </a:cubicBezTo>
                  <a:cubicBezTo>
                    <a:pt x="4" y="109"/>
                    <a:pt x="4" y="110"/>
                    <a:pt x="5" y="112"/>
                  </a:cubicBezTo>
                  <a:cubicBezTo>
                    <a:pt x="3" y="112"/>
                    <a:pt x="2" y="112"/>
                    <a:pt x="1" y="113"/>
                  </a:cubicBezTo>
                  <a:cubicBezTo>
                    <a:pt x="1" y="115"/>
                    <a:pt x="3" y="118"/>
                    <a:pt x="7" y="120"/>
                  </a:cubicBezTo>
                  <a:cubicBezTo>
                    <a:pt x="3" y="122"/>
                    <a:pt x="0" y="124"/>
                    <a:pt x="1" y="126"/>
                  </a:cubicBezTo>
                  <a:cubicBezTo>
                    <a:pt x="1" y="127"/>
                    <a:pt x="3" y="128"/>
                    <a:pt x="4" y="128"/>
                  </a:cubicBezTo>
                  <a:cubicBezTo>
                    <a:pt x="4" y="130"/>
                    <a:pt x="4" y="131"/>
                    <a:pt x="4" y="132"/>
                  </a:cubicBezTo>
                  <a:cubicBezTo>
                    <a:pt x="6" y="134"/>
                    <a:pt x="9" y="133"/>
                    <a:pt x="13" y="131"/>
                  </a:cubicBezTo>
                  <a:cubicBezTo>
                    <a:pt x="13" y="131"/>
                    <a:pt x="13" y="131"/>
                    <a:pt x="13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2"/>
                    <a:pt x="12" y="132"/>
                    <a:pt x="12" y="133"/>
                  </a:cubicBezTo>
                  <a:cubicBezTo>
                    <a:pt x="12" y="133"/>
                    <a:pt x="12" y="133"/>
                    <a:pt x="12" y="133"/>
                  </a:cubicBezTo>
                  <a:cubicBezTo>
                    <a:pt x="13" y="133"/>
                    <a:pt x="13" y="134"/>
                    <a:pt x="13" y="134"/>
                  </a:cubicBezTo>
                  <a:cubicBezTo>
                    <a:pt x="13" y="134"/>
                    <a:pt x="13" y="134"/>
                    <a:pt x="13" y="135"/>
                  </a:cubicBezTo>
                  <a:cubicBezTo>
                    <a:pt x="13" y="135"/>
                    <a:pt x="13" y="135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7"/>
                  </a:cubicBezTo>
                  <a:cubicBezTo>
                    <a:pt x="13" y="137"/>
                    <a:pt x="13" y="137"/>
                    <a:pt x="14" y="137"/>
                  </a:cubicBezTo>
                  <a:cubicBezTo>
                    <a:pt x="14" y="137"/>
                    <a:pt x="14" y="137"/>
                    <a:pt x="14" y="138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14" y="138"/>
                    <a:pt x="14" y="138"/>
                    <a:pt x="15" y="138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6" y="139"/>
                    <a:pt x="18" y="138"/>
                    <a:pt x="19" y="137"/>
                  </a:cubicBezTo>
                  <a:cubicBezTo>
                    <a:pt x="20" y="138"/>
                    <a:pt x="21" y="139"/>
                    <a:pt x="22" y="139"/>
                  </a:cubicBezTo>
                  <a:cubicBezTo>
                    <a:pt x="23" y="138"/>
                    <a:pt x="24" y="137"/>
                    <a:pt x="24" y="136"/>
                  </a:cubicBezTo>
                  <a:cubicBezTo>
                    <a:pt x="26" y="137"/>
                    <a:pt x="27" y="137"/>
                    <a:pt x="28" y="136"/>
                  </a:cubicBezTo>
                  <a:cubicBezTo>
                    <a:pt x="29" y="136"/>
                    <a:pt x="29" y="135"/>
                    <a:pt x="29" y="133"/>
                  </a:cubicBezTo>
                  <a:cubicBezTo>
                    <a:pt x="31" y="133"/>
                    <a:pt x="32" y="133"/>
                    <a:pt x="33" y="132"/>
                  </a:cubicBezTo>
                  <a:cubicBezTo>
                    <a:pt x="34" y="131"/>
                    <a:pt x="34" y="130"/>
                    <a:pt x="33" y="129"/>
                  </a:cubicBezTo>
                  <a:cubicBezTo>
                    <a:pt x="35" y="128"/>
                    <a:pt x="36" y="128"/>
                    <a:pt x="36" y="127"/>
                  </a:cubicBezTo>
                  <a:cubicBezTo>
                    <a:pt x="37" y="125"/>
                    <a:pt x="35" y="122"/>
                    <a:pt x="31" y="120"/>
                  </a:cubicBezTo>
                  <a:cubicBezTo>
                    <a:pt x="35" y="119"/>
                    <a:pt x="37" y="116"/>
                    <a:pt x="37" y="114"/>
                  </a:cubicBezTo>
                  <a:cubicBezTo>
                    <a:pt x="36" y="113"/>
                    <a:pt x="35" y="112"/>
                    <a:pt x="33" y="112"/>
                  </a:cubicBezTo>
                  <a:cubicBezTo>
                    <a:pt x="34" y="110"/>
                    <a:pt x="34" y="109"/>
                    <a:pt x="33" y="108"/>
                  </a:cubicBezTo>
                  <a:cubicBezTo>
                    <a:pt x="33" y="108"/>
                    <a:pt x="33" y="108"/>
                    <a:pt x="32" y="107"/>
                  </a:cubicBezTo>
                  <a:cubicBezTo>
                    <a:pt x="32" y="107"/>
                    <a:pt x="33" y="107"/>
                    <a:pt x="33" y="106"/>
                  </a:cubicBezTo>
                  <a:cubicBezTo>
                    <a:pt x="38" y="102"/>
                    <a:pt x="47" y="98"/>
                    <a:pt x="58" y="99"/>
                  </a:cubicBezTo>
                  <a:cubicBezTo>
                    <a:pt x="58" y="99"/>
                    <a:pt x="58" y="99"/>
                    <a:pt x="58" y="99"/>
                  </a:cubicBezTo>
                  <a:cubicBezTo>
                    <a:pt x="59" y="99"/>
                    <a:pt x="60" y="99"/>
                    <a:pt x="60" y="99"/>
                  </a:cubicBezTo>
                  <a:cubicBezTo>
                    <a:pt x="67" y="99"/>
                    <a:pt x="75" y="102"/>
                    <a:pt x="81" y="106"/>
                  </a:cubicBezTo>
                  <a:cubicBezTo>
                    <a:pt x="80" y="107"/>
                    <a:pt x="80" y="108"/>
                    <a:pt x="79" y="109"/>
                  </a:cubicBezTo>
                  <a:cubicBezTo>
                    <a:pt x="69" y="124"/>
                    <a:pt x="68" y="140"/>
                    <a:pt x="69" y="153"/>
                  </a:cubicBezTo>
                  <a:cubicBezTo>
                    <a:pt x="69" y="154"/>
                    <a:pt x="69" y="155"/>
                    <a:pt x="69" y="156"/>
                  </a:cubicBezTo>
                  <a:cubicBezTo>
                    <a:pt x="68" y="156"/>
                    <a:pt x="67" y="157"/>
                    <a:pt x="66" y="157"/>
                  </a:cubicBezTo>
                  <a:cubicBezTo>
                    <a:pt x="66" y="153"/>
                    <a:pt x="65" y="150"/>
                    <a:pt x="63" y="149"/>
                  </a:cubicBezTo>
                  <a:cubicBezTo>
                    <a:pt x="62" y="149"/>
                    <a:pt x="61" y="149"/>
                    <a:pt x="60" y="151"/>
                  </a:cubicBezTo>
                  <a:cubicBezTo>
                    <a:pt x="59" y="149"/>
                    <a:pt x="58" y="148"/>
                    <a:pt x="56" y="148"/>
                  </a:cubicBezTo>
                  <a:cubicBezTo>
                    <a:pt x="55" y="149"/>
                    <a:pt x="54" y="150"/>
                    <a:pt x="54" y="151"/>
                  </a:cubicBezTo>
                  <a:cubicBezTo>
                    <a:pt x="52" y="150"/>
                    <a:pt x="51" y="150"/>
                    <a:pt x="50" y="150"/>
                  </a:cubicBezTo>
                  <a:cubicBezTo>
                    <a:pt x="49" y="151"/>
                    <a:pt x="48" y="152"/>
                    <a:pt x="48" y="154"/>
                  </a:cubicBezTo>
                  <a:cubicBezTo>
                    <a:pt x="48" y="154"/>
                    <a:pt x="48" y="154"/>
                    <a:pt x="48" y="154"/>
                  </a:cubicBezTo>
                  <a:cubicBezTo>
                    <a:pt x="46" y="153"/>
                    <a:pt x="45" y="153"/>
                    <a:pt x="44" y="154"/>
                  </a:cubicBezTo>
                  <a:cubicBezTo>
                    <a:pt x="43" y="155"/>
                    <a:pt x="43" y="157"/>
                    <a:pt x="44" y="158"/>
                  </a:cubicBezTo>
                  <a:cubicBezTo>
                    <a:pt x="42" y="158"/>
                    <a:pt x="41" y="159"/>
                    <a:pt x="40" y="160"/>
                  </a:cubicBezTo>
                  <a:cubicBezTo>
                    <a:pt x="40" y="161"/>
                    <a:pt x="40" y="162"/>
                    <a:pt x="41" y="164"/>
                  </a:cubicBezTo>
                  <a:cubicBezTo>
                    <a:pt x="40" y="165"/>
                    <a:pt x="39" y="166"/>
                    <a:pt x="39" y="167"/>
                  </a:cubicBezTo>
                  <a:cubicBezTo>
                    <a:pt x="39" y="168"/>
                    <a:pt x="39" y="169"/>
                    <a:pt x="41" y="170"/>
                  </a:cubicBezTo>
                  <a:cubicBezTo>
                    <a:pt x="40" y="171"/>
                    <a:pt x="39" y="172"/>
                    <a:pt x="39" y="174"/>
                  </a:cubicBezTo>
                  <a:cubicBezTo>
                    <a:pt x="40" y="175"/>
                    <a:pt x="41" y="175"/>
                    <a:pt x="43" y="176"/>
                  </a:cubicBezTo>
                  <a:cubicBezTo>
                    <a:pt x="42" y="177"/>
                    <a:pt x="42" y="179"/>
                    <a:pt x="42" y="180"/>
                  </a:cubicBezTo>
                  <a:cubicBezTo>
                    <a:pt x="44" y="182"/>
                    <a:pt x="47" y="181"/>
                    <a:pt x="51" y="179"/>
                  </a:cubicBezTo>
                  <a:cubicBezTo>
                    <a:pt x="50" y="183"/>
                    <a:pt x="51" y="187"/>
                    <a:pt x="54" y="187"/>
                  </a:cubicBezTo>
                  <a:cubicBezTo>
                    <a:pt x="55" y="188"/>
                    <a:pt x="56" y="187"/>
                    <a:pt x="57" y="186"/>
                  </a:cubicBezTo>
                  <a:cubicBezTo>
                    <a:pt x="58" y="187"/>
                    <a:pt x="58" y="187"/>
                    <a:pt x="59" y="188"/>
                  </a:cubicBezTo>
                  <a:cubicBezTo>
                    <a:pt x="59" y="196"/>
                    <a:pt x="60" y="206"/>
                    <a:pt x="62" y="217"/>
                  </a:cubicBezTo>
                  <a:cubicBezTo>
                    <a:pt x="62" y="219"/>
                    <a:pt x="63" y="221"/>
                    <a:pt x="63" y="222"/>
                  </a:cubicBezTo>
                  <a:cubicBezTo>
                    <a:pt x="63" y="222"/>
                    <a:pt x="63" y="222"/>
                    <a:pt x="63" y="222"/>
                  </a:cubicBezTo>
                  <a:cubicBezTo>
                    <a:pt x="60" y="217"/>
                    <a:pt x="55" y="217"/>
                    <a:pt x="55" y="217"/>
                  </a:cubicBezTo>
                  <a:cubicBezTo>
                    <a:pt x="55" y="217"/>
                    <a:pt x="59" y="217"/>
                    <a:pt x="62" y="222"/>
                  </a:cubicBezTo>
                  <a:cubicBezTo>
                    <a:pt x="63" y="223"/>
                    <a:pt x="63" y="224"/>
                    <a:pt x="64" y="225"/>
                  </a:cubicBezTo>
                  <a:cubicBezTo>
                    <a:pt x="66" y="236"/>
                    <a:pt x="70" y="246"/>
                    <a:pt x="73" y="252"/>
                  </a:cubicBezTo>
                  <a:cubicBezTo>
                    <a:pt x="79" y="268"/>
                    <a:pt x="85" y="276"/>
                    <a:pt x="85" y="276"/>
                  </a:cubicBezTo>
                  <a:cubicBezTo>
                    <a:pt x="85" y="276"/>
                    <a:pt x="78" y="264"/>
                    <a:pt x="71" y="243"/>
                  </a:cubicBezTo>
                  <a:cubicBezTo>
                    <a:pt x="68" y="232"/>
                    <a:pt x="66" y="219"/>
                    <a:pt x="66" y="204"/>
                  </a:cubicBezTo>
                  <a:cubicBezTo>
                    <a:pt x="67" y="197"/>
                    <a:pt x="68" y="190"/>
                    <a:pt x="70" y="183"/>
                  </a:cubicBezTo>
                  <a:cubicBezTo>
                    <a:pt x="70" y="183"/>
                    <a:pt x="70" y="183"/>
                    <a:pt x="70" y="183"/>
                  </a:cubicBezTo>
                  <a:cubicBezTo>
                    <a:pt x="71" y="183"/>
                    <a:pt x="71" y="183"/>
                    <a:pt x="71" y="183"/>
                  </a:cubicBezTo>
                  <a:cubicBezTo>
                    <a:pt x="71" y="183"/>
                    <a:pt x="71" y="183"/>
                    <a:pt x="72" y="183"/>
                  </a:cubicBezTo>
                  <a:cubicBezTo>
                    <a:pt x="72" y="183"/>
                    <a:pt x="72" y="183"/>
                    <a:pt x="72" y="183"/>
                  </a:cubicBezTo>
                  <a:cubicBezTo>
                    <a:pt x="72" y="182"/>
                    <a:pt x="72" y="182"/>
                    <a:pt x="73" y="182"/>
                  </a:cubicBezTo>
                  <a:cubicBezTo>
                    <a:pt x="73" y="181"/>
                    <a:pt x="74" y="180"/>
                    <a:pt x="73" y="178"/>
                  </a:cubicBezTo>
                  <a:cubicBezTo>
                    <a:pt x="74" y="178"/>
                    <a:pt x="74" y="178"/>
                    <a:pt x="75" y="178"/>
                  </a:cubicBezTo>
                  <a:cubicBezTo>
                    <a:pt x="77" y="183"/>
                    <a:pt x="79" y="187"/>
                    <a:pt x="81" y="190"/>
                  </a:cubicBezTo>
                  <a:cubicBezTo>
                    <a:pt x="81" y="191"/>
                    <a:pt x="82" y="193"/>
                    <a:pt x="82" y="194"/>
                  </a:cubicBezTo>
                  <a:cubicBezTo>
                    <a:pt x="82" y="193"/>
                    <a:pt x="80" y="190"/>
                    <a:pt x="79" y="189"/>
                  </a:cubicBezTo>
                  <a:cubicBezTo>
                    <a:pt x="79" y="188"/>
                    <a:pt x="78" y="188"/>
                    <a:pt x="78" y="188"/>
                  </a:cubicBezTo>
                  <a:cubicBezTo>
                    <a:pt x="76" y="188"/>
                    <a:pt x="76" y="191"/>
                    <a:pt x="76" y="191"/>
                  </a:cubicBezTo>
                  <a:cubicBezTo>
                    <a:pt x="77" y="191"/>
                    <a:pt x="77" y="191"/>
                    <a:pt x="77" y="191"/>
                  </a:cubicBezTo>
                  <a:cubicBezTo>
                    <a:pt x="76" y="193"/>
                    <a:pt x="78" y="196"/>
                    <a:pt x="78" y="196"/>
                  </a:cubicBezTo>
                  <a:cubicBezTo>
                    <a:pt x="78" y="195"/>
                    <a:pt x="78" y="195"/>
                    <a:pt x="78" y="195"/>
                  </a:cubicBezTo>
                  <a:cubicBezTo>
                    <a:pt x="78" y="197"/>
                    <a:pt x="79" y="197"/>
                    <a:pt x="79" y="197"/>
                  </a:cubicBezTo>
                  <a:cubicBezTo>
                    <a:pt x="80" y="198"/>
                    <a:pt x="82" y="198"/>
                    <a:pt x="82" y="198"/>
                  </a:cubicBezTo>
                  <a:cubicBezTo>
                    <a:pt x="81" y="198"/>
                    <a:pt x="81" y="198"/>
                    <a:pt x="81" y="198"/>
                  </a:cubicBezTo>
                  <a:cubicBezTo>
                    <a:pt x="82" y="198"/>
                    <a:pt x="84" y="198"/>
                    <a:pt x="84" y="198"/>
                  </a:cubicBezTo>
                  <a:cubicBezTo>
                    <a:pt x="84" y="198"/>
                    <a:pt x="84" y="198"/>
                    <a:pt x="84" y="198"/>
                  </a:cubicBezTo>
                  <a:cubicBezTo>
                    <a:pt x="85" y="198"/>
                    <a:pt x="87" y="198"/>
                    <a:pt x="86" y="198"/>
                  </a:cubicBezTo>
                  <a:cubicBezTo>
                    <a:pt x="86" y="198"/>
                    <a:pt x="86" y="198"/>
                    <a:pt x="86" y="198"/>
                  </a:cubicBezTo>
                  <a:cubicBezTo>
                    <a:pt x="87" y="198"/>
                    <a:pt x="89" y="198"/>
                    <a:pt x="89" y="198"/>
                  </a:cubicBezTo>
                  <a:cubicBezTo>
                    <a:pt x="89" y="198"/>
                    <a:pt x="88" y="196"/>
                    <a:pt x="87" y="196"/>
                  </a:cubicBezTo>
                  <a:cubicBezTo>
                    <a:pt x="88" y="196"/>
                    <a:pt x="88" y="196"/>
                    <a:pt x="88" y="196"/>
                  </a:cubicBezTo>
                  <a:cubicBezTo>
                    <a:pt x="88" y="196"/>
                    <a:pt x="87" y="194"/>
                    <a:pt x="86" y="194"/>
                  </a:cubicBezTo>
                  <a:cubicBezTo>
                    <a:pt x="87" y="194"/>
                    <a:pt x="87" y="194"/>
                    <a:pt x="87" y="194"/>
                  </a:cubicBezTo>
                  <a:cubicBezTo>
                    <a:pt x="87" y="194"/>
                    <a:pt x="86" y="193"/>
                    <a:pt x="86" y="192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86" y="192"/>
                    <a:pt x="86" y="191"/>
                    <a:pt x="86" y="191"/>
                  </a:cubicBezTo>
                  <a:cubicBezTo>
                    <a:pt x="86" y="191"/>
                    <a:pt x="86" y="190"/>
                    <a:pt x="85" y="190"/>
                  </a:cubicBezTo>
                  <a:cubicBezTo>
                    <a:pt x="86" y="190"/>
                    <a:pt x="86" y="190"/>
                    <a:pt x="86" y="190"/>
                  </a:cubicBezTo>
                  <a:cubicBezTo>
                    <a:pt x="86" y="190"/>
                    <a:pt x="85" y="189"/>
                    <a:pt x="84" y="189"/>
                  </a:cubicBezTo>
                  <a:cubicBezTo>
                    <a:pt x="85" y="189"/>
                    <a:pt x="85" y="189"/>
                    <a:pt x="85" y="189"/>
                  </a:cubicBezTo>
                  <a:cubicBezTo>
                    <a:pt x="85" y="189"/>
                    <a:pt x="84" y="188"/>
                    <a:pt x="82" y="188"/>
                  </a:cubicBezTo>
                  <a:cubicBezTo>
                    <a:pt x="82" y="189"/>
                    <a:pt x="81" y="188"/>
                    <a:pt x="81" y="189"/>
                  </a:cubicBezTo>
                  <a:cubicBezTo>
                    <a:pt x="81" y="189"/>
                    <a:pt x="81" y="189"/>
                    <a:pt x="81" y="189"/>
                  </a:cubicBezTo>
                  <a:cubicBezTo>
                    <a:pt x="79" y="187"/>
                    <a:pt x="78" y="183"/>
                    <a:pt x="76" y="177"/>
                  </a:cubicBezTo>
                  <a:cubicBezTo>
                    <a:pt x="76" y="177"/>
                    <a:pt x="76" y="177"/>
                    <a:pt x="77" y="176"/>
                  </a:cubicBezTo>
                  <a:cubicBezTo>
                    <a:pt x="77" y="175"/>
                    <a:pt x="77" y="174"/>
                    <a:pt x="75" y="173"/>
                  </a:cubicBezTo>
                  <a:cubicBezTo>
                    <a:pt x="77" y="172"/>
                    <a:pt x="78" y="171"/>
                    <a:pt x="78" y="170"/>
                  </a:cubicBezTo>
                  <a:cubicBezTo>
                    <a:pt x="78" y="169"/>
                    <a:pt x="78" y="168"/>
                    <a:pt x="77" y="167"/>
                  </a:cubicBezTo>
                  <a:cubicBezTo>
                    <a:pt x="78" y="165"/>
                    <a:pt x="80" y="163"/>
                    <a:pt x="81" y="160"/>
                  </a:cubicBezTo>
                  <a:cubicBezTo>
                    <a:pt x="86" y="154"/>
                    <a:pt x="91" y="146"/>
                    <a:pt x="93" y="138"/>
                  </a:cubicBezTo>
                  <a:cubicBezTo>
                    <a:pt x="94" y="138"/>
                    <a:pt x="94" y="137"/>
                    <a:pt x="94" y="136"/>
                  </a:cubicBezTo>
                  <a:cubicBezTo>
                    <a:pt x="95" y="135"/>
                    <a:pt x="95" y="134"/>
                    <a:pt x="96" y="132"/>
                  </a:cubicBezTo>
                  <a:cubicBezTo>
                    <a:pt x="97" y="132"/>
                    <a:pt x="97" y="131"/>
                    <a:pt x="98" y="130"/>
                  </a:cubicBezTo>
                  <a:cubicBezTo>
                    <a:pt x="98" y="130"/>
                    <a:pt x="98" y="130"/>
                    <a:pt x="98" y="131"/>
                  </a:cubicBezTo>
                  <a:cubicBezTo>
                    <a:pt x="98" y="131"/>
                    <a:pt x="98" y="132"/>
                    <a:pt x="98" y="132"/>
                  </a:cubicBezTo>
                  <a:cubicBezTo>
                    <a:pt x="99" y="133"/>
                    <a:pt x="100" y="133"/>
                    <a:pt x="102" y="132"/>
                  </a:cubicBezTo>
                  <a:cubicBezTo>
                    <a:pt x="101" y="133"/>
                    <a:pt x="102" y="135"/>
                    <a:pt x="102" y="135"/>
                  </a:cubicBezTo>
                  <a:cubicBezTo>
                    <a:pt x="103" y="135"/>
                    <a:pt x="103" y="135"/>
                    <a:pt x="104" y="134"/>
                  </a:cubicBezTo>
                  <a:cubicBezTo>
                    <a:pt x="104" y="135"/>
                    <a:pt x="105" y="135"/>
                    <a:pt x="105" y="135"/>
                  </a:cubicBezTo>
                  <a:cubicBezTo>
                    <a:pt x="106" y="135"/>
                    <a:pt x="107" y="134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3"/>
                  </a:cubicBezTo>
                  <a:cubicBezTo>
                    <a:pt x="107" y="133"/>
                    <a:pt x="107" y="133"/>
                    <a:pt x="107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10" y="133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10" y="133"/>
                    <a:pt x="110" y="132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1" y="130"/>
                    <a:pt x="111" y="130"/>
                    <a:pt x="111" y="129"/>
                  </a:cubicBezTo>
                  <a:cubicBezTo>
                    <a:pt x="112" y="129"/>
                    <a:pt x="112" y="129"/>
                    <a:pt x="112" y="128"/>
                  </a:cubicBezTo>
                  <a:cubicBezTo>
                    <a:pt x="112" y="128"/>
                    <a:pt x="112" y="127"/>
                    <a:pt x="111" y="127"/>
                  </a:cubicBezTo>
                  <a:cubicBezTo>
                    <a:pt x="112" y="126"/>
                    <a:pt x="112" y="126"/>
                    <a:pt x="112" y="126"/>
                  </a:cubicBezTo>
                  <a:cubicBezTo>
                    <a:pt x="112" y="125"/>
                    <a:pt x="111" y="125"/>
                    <a:pt x="110" y="125"/>
                  </a:cubicBezTo>
                  <a:cubicBezTo>
                    <a:pt x="111" y="124"/>
                    <a:pt x="111" y="123"/>
                    <a:pt x="111" y="123"/>
                  </a:cubicBezTo>
                  <a:cubicBezTo>
                    <a:pt x="110" y="122"/>
                    <a:pt x="109" y="123"/>
                    <a:pt x="107" y="123"/>
                  </a:cubicBezTo>
                  <a:cubicBezTo>
                    <a:pt x="107" y="122"/>
                    <a:pt x="107" y="120"/>
                    <a:pt x="106" y="120"/>
                  </a:cubicBezTo>
                  <a:cubicBezTo>
                    <a:pt x="106" y="120"/>
                    <a:pt x="105" y="120"/>
                    <a:pt x="105" y="121"/>
                  </a:cubicBezTo>
                  <a:cubicBezTo>
                    <a:pt x="104" y="120"/>
                    <a:pt x="104" y="120"/>
                    <a:pt x="104" y="120"/>
                  </a:cubicBezTo>
                  <a:cubicBezTo>
                    <a:pt x="103" y="120"/>
                    <a:pt x="103" y="120"/>
                    <a:pt x="103" y="121"/>
                  </a:cubicBezTo>
                  <a:cubicBezTo>
                    <a:pt x="102" y="121"/>
                    <a:pt x="101" y="121"/>
                    <a:pt x="101" y="121"/>
                  </a:cubicBezTo>
                  <a:cubicBezTo>
                    <a:pt x="101" y="121"/>
                    <a:pt x="100" y="121"/>
                    <a:pt x="100" y="122"/>
                  </a:cubicBezTo>
                  <a:cubicBezTo>
                    <a:pt x="100" y="122"/>
                    <a:pt x="100" y="122"/>
                    <a:pt x="100" y="122"/>
                  </a:cubicBezTo>
                  <a:cubicBezTo>
                    <a:pt x="100" y="122"/>
                    <a:pt x="99" y="122"/>
                    <a:pt x="99" y="122"/>
                  </a:cubicBezTo>
                  <a:cubicBezTo>
                    <a:pt x="99" y="123"/>
                    <a:pt x="99" y="123"/>
                    <a:pt x="99" y="124"/>
                  </a:cubicBezTo>
                  <a:cubicBezTo>
                    <a:pt x="98" y="124"/>
                    <a:pt x="98" y="124"/>
                    <a:pt x="97" y="124"/>
                  </a:cubicBezTo>
                  <a:cubicBezTo>
                    <a:pt x="97" y="125"/>
                    <a:pt x="97" y="125"/>
                    <a:pt x="98" y="126"/>
                  </a:cubicBezTo>
                  <a:cubicBezTo>
                    <a:pt x="97" y="126"/>
                    <a:pt x="97" y="127"/>
                    <a:pt x="97" y="127"/>
                  </a:cubicBezTo>
                  <a:cubicBezTo>
                    <a:pt x="97" y="127"/>
                    <a:pt x="97" y="128"/>
                    <a:pt x="98" y="128"/>
                  </a:cubicBezTo>
                  <a:cubicBezTo>
                    <a:pt x="97" y="129"/>
                    <a:pt x="97" y="129"/>
                    <a:pt x="97" y="130"/>
                  </a:cubicBezTo>
                  <a:cubicBezTo>
                    <a:pt x="97" y="130"/>
                    <a:pt x="97" y="130"/>
                    <a:pt x="97" y="130"/>
                  </a:cubicBezTo>
                  <a:cubicBezTo>
                    <a:pt x="97" y="131"/>
                    <a:pt x="96" y="131"/>
                    <a:pt x="96" y="132"/>
                  </a:cubicBezTo>
                  <a:cubicBezTo>
                    <a:pt x="95" y="133"/>
                    <a:pt x="95" y="134"/>
                    <a:pt x="94" y="134"/>
                  </a:cubicBezTo>
                  <a:cubicBezTo>
                    <a:pt x="95" y="128"/>
                    <a:pt x="95" y="121"/>
                    <a:pt x="92" y="115"/>
                  </a:cubicBezTo>
                  <a:cubicBezTo>
                    <a:pt x="90" y="111"/>
                    <a:pt x="87" y="109"/>
                    <a:pt x="84" y="106"/>
                  </a:cubicBezTo>
                  <a:cubicBezTo>
                    <a:pt x="89" y="101"/>
                    <a:pt x="94" y="97"/>
                    <a:pt x="99" y="91"/>
                  </a:cubicBezTo>
                  <a:cubicBezTo>
                    <a:pt x="104" y="84"/>
                    <a:pt x="108" y="76"/>
                    <a:pt x="110" y="67"/>
                  </a:cubicBezTo>
                  <a:cubicBezTo>
                    <a:pt x="110" y="66"/>
                    <a:pt x="111" y="65"/>
                    <a:pt x="111" y="64"/>
                  </a:cubicBezTo>
                  <a:cubicBezTo>
                    <a:pt x="113" y="61"/>
                    <a:pt x="115" y="60"/>
                    <a:pt x="117" y="60"/>
                  </a:cubicBezTo>
                  <a:cubicBezTo>
                    <a:pt x="117" y="60"/>
                    <a:pt x="116" y="61"/>
                    <a:pt x="117" y="61"/>
                  </a:cubicBezTo>
                  <a:cubicBezTo>
                    <a:pt x="117" y="62"/>
                    <a:pt x="117" y="62"/>
                    <a:pt x="118" y="62"/>
                  </a:cubicBezTo>
                  <a:cubicBezTo>
                    <a:pt x="118" y="63"/>
                    <a:pt x="118" y="64"/>
                    <a:pt x="118" y="64"/>
                  </a:cubicBezTo>
                  <a:cubicBezTo>
                    <a:pt x="119" y="65"/>
                    <a:pt x="120" y="65"/>
                    <a:pt x="122" y="64"/>
                  </a:cubicBezTo>
                  <a:cubicBezTo>
                    <a:pt x="122" y="66"/>
                    <a:pt x="122" y="68"/>
                    <a:pt x="123" y="68"/>
                  </a:cubicBezTo>
                  <a:cubicBezTo>
                    <a:pt x="124" y="68"/>
                    <a:pt x="124" y="68"/>
                    <a:pt x="125" y="67"/>
                  </a:cubicBezTo>
                  <a:cubicBezTo>
                    <a:pt x="125" y="68"/>
                    <a:pt x="126" y="68"/>
                    <a:pt x="127" y="68"/>
                  </a:cubicBezTo>
                  <a:cubicBezTo>
                    <a:pt x="128" y="68"/>
                    <a:pt x="128" y="66"/>
                    <a:pt x="128" y="64"/>
                  </a:cubicBezTo>
                  <a:cubicBezTo>
                    <a:pt x="128" y="64"/>
                    <a:pt x="128" y="64"/>
                    <a:pt x="128" y="64"/>
                  </a:cubicBezTo>
                  <a:cubicBezTo>
                    <a:pt x="129" y="64"/>
                    <a:pt x="129" y="64"/>
                    <a:pt x="129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2" y="66"/>
                    <a:pt x="132" y="66"/>
                  </a:cubicBezTo>
                  <a:cubicBezTo>
                    <a:pt x="132" y="66"/>
                    <a:pt x="132" y="66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3" y="65"/>
                    <a:pt x="133" y="64"/>
                    <a:pt x="133" y="63"/>
                  </a:cubicBezTo>
                  <a:cubicBezTo>
                    <a:pt x="133" y="63"/>
                    <a:pt x="134" y="63"/>
                    <a:pt x="134" y="63"/>
                  </a:cubicBezTo>
                  <a:cubicBezTo>
                    <a:pt x="135" y="62"/>
                    <a:pt x="134" y="61"/>
                    <a:pt x="134" y="61"/>
                  </a:cubicBezTo>
                  <a:cubicBezTo>
                    <a:pt x="135" y="60"/>
                    <a:pt x="135" y="60"/>
                    <a:pt x="135" y="59"/>
                  </a:cubicBezTo>
                  <a:cubicBezTo>
                    <a:pt x="135" y="59"/>
                    <a:pt x="135" y="58"/>
                    <a:pt x="134" y="58"/>
                  </a:cubicBezTo>
                  <a:cubicBezTo>
                    <a:pt x="135" y="57"/>
                    <a:pt x="135" y="57"/>
                    <a:pt x="135" y="56"/>
                  </a:cubicBezTo>
                  <a:cubicBezTo>
                    <a:pt x="135" y="56"/>
                    <a:pt x="134" y="55"/>
                    <a:pt x="133" y="55"/>
                  </a:cubicBezTo>
                  <a:cubicBezTo>
                    <a:pt x="134" y="54"/>
                    <a:pt x="134" y="54"/>
                    <a:pt x="133" y="53"/>
                  </a:cubicBezTo>
                  <a:cubicBezTo>
                    <a:pt x="133" y="52"/>
                    <a:pt x="131" y="52"/>
                    <a:pt x="129" y="53"/>
                  </a:cubicBezTo>
                  <a:cubicBezTo>
                    <a:pt x="129" y="51"/>
                    <a:pt x="129" y="50"/>
                    <a:pt x="128" y="49"/>
                  </a:cubicBezTo>
                  <a:cubicBezTo>
                    <a:pt x="127" y="49"/>
                    <a:pt x="127" y="50"/>
                    <a:pt x="126" y="50"/>
                  </a:cubicBezTo>
                  <a:cubicBezTo>
                    <a:pt x="126" y="50"/>
                    <a:pt x="125" y="49"/>
                    <a:pt x="125" y="49"/>
                  </a:cubicBezTo>
                  <a:cubicBezTo>
                    <a:pt x="124" y="49"/>
                    <a:pt x="124" y="50"/>
                    <a:pt x="123" y="51"/>
                  </a:cubicBezTo>
                  <a:cubicBezTo>
                    <a:pt x="123" y="50"/>
                    <a:pt x="122" y="50"/>
                    <a:pt x="122" y="50"/>
                  </a:cubicBezTo>
                  <a:cubicBezTo>
                    <a:pt x="121" y="50"/>
                    <a:pt x="121" y="51"/>
                    <a:pt x="121" y="52"/>
                  </a:cubicBezTo>
                  <a:cubicBezTo>
                    <a:pt x="121" y="52"/>
                    <a:pt x="121" y="52"/>
                    <a:pt x="121" y="52"/>
                  </a:cubicBezTo>
                  <a:cubicBezTo>
                    <a:pt x="120" y="52"/>
                    <a:pt x="119" y="52"/>
                    <a:pt x="119" y="52"/>
                  </a:cubicBezTo>
                  <a:cubicBezTo>
                    <a:pt x="118" y="52"/>
                    <a:pt x="118" y="53"/>
                    <a:pt x="119" y="54"/>
                  </a:cubicBezTo>
                  <a:cubicBezTo>
                    <a:pt x="118" y="54"/>
                    <a:pt x="117" y="54"/>
                    <a:pt x="117" y="55"/>
                  </a:cubicBezTo>
                  <a:cubicBezTo>
                    <a:pt x="117" y="55"/>
                    <a:pt x="117" y="56"/>
                    <a:pt x="118" y="57"/>
                  </a:cubicBezTo>
                  <a:cubicBezTo>
                    <a:pt x="117" y="57"/>
                    <a:pt x="116" y="57"/>
                    <a:pt x="116" y="58"/>
                  </a:cubicBezTo>
                  <a:cubicBezTo>
                    <a:pt x="116" y="58"/>
                    <a:pt x="116" y="58"/>
                    <a:pt x="116" y="59"/>
                  </a:cubicBezTo>
                  <a:cubicBezTo>
                    <a:pt x="114" y="59"/>
                    <a:pt x="112" y="60"/>
                    <a:pt x="110" y="63"/>
                  </a:cubicBezTo>
                  <a:cubicBezTo>
                    <a:pt x="112" y="43"/>
                    <a:pt x="104" y="25"/>
                    <a:pt x="92" y="14"/>
                  </a:cubicBezTo>
                  <a:cubicBezTo>
                    <a:pt x="78" y="2"/>
                    <a:pt x="61" y="0"/>
                    <a:pt x="49" y="2"/>
                  </a:cubicBezTo>
                  <a:cubicBezTo>
                    <a:pt x="47" y="3"/>
                    <a:pt x="45" y="3"/>
                    <a:pt x="43" y="4"/>
                  </a:cubicBezTo>
                  <a:close/>
                  <a:moveTo>
                    <a:pt x="17" y="29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8"/>
                    <a:pt x="17" y="28"/>
                  </a:cubicBezTo>
                  <a:cubicBezTo>
                    <a:pt x="17" y="28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lose/>
                  <a:moveTo>
                    <a:pt x="39" y="42"/>
                  </a:move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lose/>
                  <a:moveTo>
                    <a:pt x="19" y="119"/>
                  </a:move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20" y="119"/>
                    <a:pt x="20" y="119"/>
                    <a:pt x="20" y="119"/>
                  </a:cubicBezTo>
                  <a:cubicBezTo>
                    <a:pt x="20" y="119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1"/>
                    <a:pt x="20" y="121"/>
                  </a:cubicBezTo>
                  <a:cubicBezTo>
                    <a:pt x="20" y="121"/>
                    <a:pt x="20" y="121"/>
                    <a:pt x="20" y="121"/>
                  </a:cubicBezTo>
                  <a:cubicBezTo>
                    <a:pt x="20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lose/>
                  <a:moveTo>
                    <a:pt x="64" y="180"/>
                  </a:moveTo>
                  <a:cubicBezTo>
                    <a:pt x="64" y="180"/>
                    <a:pt x="65" y="180"/>
                    <a:pt x="65" y="180"/>
                  </a:cubicBezTo>
                  <a:cubicBezTo>
                    <a:pt x="65" y="181"/>
                    <a:pt x="65" y="181"/>
                    <a:pt x="66" y="181"/>
                  </a:cubicBezTo>
                  <a:cubicBezTo>
                    <a:pt x="66" y="181"/>
                    <a:pt x="66" y="181"/>
                    <a:pt x="66" y="181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5" y="189"/>
                    <a:pt x="64" y="197"/>
                    <a:pt x="64" y="204"/>
                  </a:cubicBezTo>
                  <a:cubicBezTo>
                    <a:pt x="64" y="212"/>
                    <a:pt x="64" y="219"/>
                    <a:pt x="65" y="226"/>
                  </a:cubicBezTo>
                  <a:cubicBezTo>
                    <a:pt x="65" y="223"/>
                    <a:pt x="64" y="220"/>
                    <a:pt x="63" y="217"/>
                  </a:cubicBezTo>
                  <a:cubicBezTo>
                    <a:pt x="61" y="206"/>
                    <a:pt x="60" y="196"/>
                    <a:pt x="60" y="188"/>
                  </a:cubicBezTo>
                  <a:cubicBezTo>
                    <a:pt x="60" y="188"/>
                    <a:pt x="60" y="188"/>
                    <a:pt x="60" y="188"/>
                  </a:cubicBezTo>
                  <a:cubicBezTo>
                    <a:pt x="63" y="188"/>
                    <a:pt x="64" y="184"/>
                    <a:pt x="64" y="180"/>
                  </a:cubicBezTo>
                  <a:cubicBezTo>
                    <a:pt x="64" y="180"/>
                    <a:pt x="64" y="180"/>
                    <a:pt x="64" y="180"/>
                  </a:cubicBezTo>
                  <a:close/>
                  <a:moveTo>
                    <a:pt x="59" y="167"/>
                  </a:moveTo>
                  <a:cubicBezTo>
                    <a:pt x="59" y="167"/>
                    <a:pt x="59" y="167"/>
                    <a:pt x="59" y="167"/>
                  </a:cubicBezTo>
                  <a:cubicBezTo>
                    <a:pt x="59" y="167"/>
                    <a:pt x="59" y="167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60" y="168"/>
                    <a:pt x="60" y="168"/>
                  </a:cubicBezTo>
                  <a:cubicBezTo>
                    <a:pt x="60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7" y="169"/>
                    <a:pt x="57" y="169"/>
                  </a:cubicBezTo>
                  <a:cubicBezTo>
                    <a:pt x="57" y="169"/>
                    <a:pt x="57" y="169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8" y="168"/>
                    <a:pt x="57" y="168"/>
                    <a:pt x="58" y="168"/>
                  </a:cubicBezTo>
                  <a:cubicBezTo>
                    <a:pt x="58" y="168"/>
                    <a:pt x="58" y="168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9" y="167"/>
                  </a:cubicBezTo>
                  <a:cubicBezTo>
                    <a:pt x="59" y="167"/>
                    <a:pt x="59" y="167"/>
                    <a:pt x="59" y="167"/>
                  </a:cubicBezTo>
                  <a:close/>
                  <a:moveTo>
                    <a:pt x="104" y="128"/>
                  </a:move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lose/>
                  <a:moveTo>
                    <a:pt x="89" y="116"/>
                  </a:moveTo>
                  <a:cubicBezTo>
                    <a:pt x="96" y="129"/>
                    <a:pt x="89" y="146"/>
                    <a:pt x="79" y="159"/>
                  </a:cubicBezTo>
                  <a:cubicBezTo>
                    <a:pt x="78" y="160"/>
                    <a:pt x="77" y="161"/>
                    <a:pt x="77" y="162"/>
                  </a:cubicBezTo>
                  <a:cubicBezTo>
                    <a:pt x="76" y="161"/>
                    <a:pt x="75" y="161"/>
                    <a:pt x="74" y="161"/>
                  </a:cubicBezTo>
                  <a:cubicBezTo>
                    <a:pt x="75" y="159"/>
                    <a:pt x="75" y="158"/>
                    <a:pt x="75" y="157"/>
                  </a:cubicBezTo>
                  <a:cubicBezTo>
                    <a:pt x="74" y="156"/>
                    <a:pt x="72" y="155"/>
                    <a:pt x="71" y="156"/>
                  </a:cubicBezTo>
                  <a:cubicBezTo>
                    <a:pt x="71" y="155"/>
                    <a:pt x="71" y="154"/>
                    <a:pt x="70" y="153"/>
                  </a:cubicBezTo>
                  <a:cubicBezTo>
                    <a:pt x="70" y="140"/>
                    <a:pt x="72" y="124"/>
                    <a:pt x="81" y="111"/>
                  </a:cubicBezTo>
                  <a:cubicBezTo>
                    <a:pt x="82" y="110"/>
                    <a:pt x="82" y="109"/>
                    <a:pt x="83" y="108"/>
                  </a:cubicBezTo>
                  <a:cubicBezTo>
                    <a:pt x="85" y="110"/>
                    <a:pt x="87" y="113"/>
                    <a:pt x="89" y="116"/>
                  </a:cubicBezTo>
                  <a:close/>
                  <a:moveTo>
                    <a:pt x="126" y="59"/>
                  </a:move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29"/>
            <p:cNvSpPr>
              <a:spLocks noEditPoints="1"/>
            </p:cNvSpPr>
            <p:nvPr/>
          </p:nvSpPr>
          <p:spPr bwMode="auto">
            <a:xfrm>
              <a:off x="5909" y="1254"/>
              <a:ext cx="1392" cy="936"/>
            </a:xfrm>
            <a:custGeom>
              <a:gdLst>
                <a:gd fmla="*/ 124 w 257" name="T0"/>
                <a:gd fmla="*/ 19 h 173" name="T1"/>
                <a:gd fmla="*/ 115 w 257" name="T2"/>
                <a:gd fmla="*/ 1 h 173" name="T3"/>
                <a:gd fmla="*/ 112 w 257" name="T4"/>
                <a:gd fmla="*/ 18 h 173" name="T5"/>
                <a:gd fmla="*/ 109 w 257" name="T6"/>
                <a:gd fmla="*/ 21 h 173" name="T7"/>
                <a:gd fmla="*/ 110 w 257" name="T8"/>
                <a:gd fmla="*/ 30 h 173" name="T9"/>
                <a:gd fmla="*/ 115 w 257" name="T10"/>
                <a:gd fmla="*/ 35 h 173" name="T11"/>
                <a:gd fmla="*/ 28 w 257" name="T12"/>
                <a:gd fmla="*/ 68 h 173" name="T13"/>
                <a:gd fmla="*/ 11 w 257" name="T14"/>
                <a:gd fmla="*/ 43 h 173" name="T15"/>
                <a:gd fmla="*/ 10 w 257" name="T16"/>
                <a:gd fmla="*/ 70 h 173" name="T17"/>
                <a:gd fmla="*/ 20 w 257" name="T18"/>
                <a:gd fmla="*/ 76 h 173" name="T19"/>
                <a:gd fmla="*/ 30 w 257" name="T20"/>
                <a:gd fmla="*/ 85 h 173" name="T21"/>
                <a:gd fmla="*/ 39 w 257" name="T22"/>
                <a:gd fmla="*/ 105 h 173" name="T23"/>
                <a:gd fmla="*/ 38 w 257" name="T24"/>
                <a:gd fmla="*/ 129 h 173" name="T25"/>
                <a:gd fmla="*/ 48 w 257" name="T26"/>
                <a:gd fmla="*/ 126 h 173" name="T27"/>
                <a:gd fmla="*/ 69 w 257" name="T28"/>
                <a:gd fmla="*/ 142 h 173" name="T29"/>
                <a:gd fmla="*/ 80 w 257" name="T30"/>
                <a:gd fmla="*/ 141 h 173" name="T31"/>
                <a:gd fmla="*/ 72 w 257" name="T32"/>
                <a:gd fmla="*/ 133 h 173" name="T33"/>
                <a:gd fmla="*/ 58 w 257" name="T34"/>
                <a:gd fmla="*/ 130 h 173" name="T35"/>
                <a:gd fmla="*/ 73 w 257" name="T36"/>
                <a:gd fmla="*/ 124 h 173" name="T37"/>
                <a:gd fmla="*/ 58 w 257" name="T38"/>
                <a:gd fmla="*/ 124 h 173" name="T39"/>
                <a:gd fmla="*/ 43 w 257" name="T40"/>
                <a:gd fmla="*/ 83 h 173" name="T41"/>
                <a:gd fmla="*/ 51 w 257" name="T42"/>
                <a:gd fmla="*/ 80 h 173" name="T43"/>
                <a:gd fmla="*/ 115 w 257" name="T44"/>
                <a:gd fmla="*/ 38 h 173" name="T45"/>
                <a:gd fmla="*/ 158 w 257" name="T46"/>
                <a:gd fmla="*/ 54 h 173" name="T47"/>
                <a:gd fmla="*/ 64 w 257" name="T48"/>
                <a:gd fmla="*/ 105 h 173" name="T49"/>
                <a:gd fmla="*/ 63 w 257" name="T50"/>
                <a:gd fmla="*/ 114 h 173" name="T51"/>
                <a:gd fmla="*/ 85 w 257" name="T52"/>
                <a:gd fmla="*/ 126 h 173" name="T53"/>
                <a:gd fmla="*/ 87 w 257" name="T54"/>
                <a:gd fmla="*/ 134 h 173" name="T55"/>
                <a:gd fmla="*/ 112 w 257" name="T56"/>
                <a:gd fmla="*/ 129 h 173" name="T57"/>
                <a:gd fmla="*/ 92 w 257" name="T58"/>
                <a:gd fmla="*/ 121 h 173" name="T59"/>
                <a:gd fmla="*/ 86 w 257" name="T60"/>
                <a:gd fmla="*/ 78 h 173" name="T61"/>
                <a:gd fmla="*/ 89 w 257" name="T62"/>
                <a:gd fmla="*/ 83 h 173" name="T63"/>
                <a:gd fmla="*/ 95 w 257" name="T64"/>
                <a:gd fmla="*/ 73 h 173" name="T65"/>
                <a:gd fmla="*/ 93 w 257" name="T66"/>
                <a:gd fmla="*/ 70 h 173" name="T67"/>
                <a:gd fmla="*/ 100 w 257" name="T68"/>
                <a:gd fmla="*/ 64 h 173" name="T69"/>
                <a:gd fmla="*/ 153 w 257" name="T70"/>
                <a:gd fmla="*/ 56 h 173" name="T71"/>
                <a:gd fmla="*/ 159 w 257" name="T72"/>
                <a:gd fmla="*/ 80 h 173" name="T73"/>
                <a:gd fmla="*/ 168 w 257" name="T74"/>
                <a:gd fmla="*/ 78 h 173" name="T75"/>
                <a:gd fmla="*/ 236 w 257" name="T76"/>
                <a:gd fmla="*/ 123 h 173" name="T77"/>
                <a:gd fmla="*/ 116 w 257" name="T78"/>
                <a:gd fmla="*/ 11 h 173" name="T79"/>
                <a:gd fmla="*/ 117 w 257" name="T80"/>
                <a:gd fmla="*/ 10 h 173" name="T81"/>
                <a:gd fmla="*/ 117 w 257" name="T82"/>
                <a:gd fmla="*/ 11 h 173" name="T83"/>
                <a:gd fmla="*/ 119 w 257" name="T84"/>
                <a:gd fmla="*/ 22 h 173" name="T85"/>
                <a:gd fmla="*/ 17 w 257" name="T86"/>
                <a:gd fmla="*/ 58 h 173" name="T87"/>
                <a:gd fmla="*/ 18 w 257" name="T88"/>
                <a:gd fmla="*/ 59 h 173" name="T89"/>
                <a:gd fmla="*/ 75 w 257" name="T90"/>
                <a:gd fmla="*/ 139 h 173" name="T91"/>
                <a:gd fmla="*/ 74 w 257" name="T92"/>
                <a:gd fmla="*/ 139 h 173" name="T93"/>
                <a:gd fmla="*/ 65 w 257" name="T94"/>
                <a:gd fmla="*/ 126 h 173" name="T95"/>
                <a:gd fmla="*/ 65 w 257" name="T96"/>
                <a:gd fmla="*/ 125 h 173" name="T97"/>
                <a:gd fmla="*/ 65 w 257" name="T98"/>
                <a:gd fmla="*/ 126 h 173" name="T99"/>
                <a:gd fmla="*/ 99 w 257" name="T100"/>
                <a:gd fmla="*/ 127 h 173" name="T101"/>
                <a:gd fmla="*/ 98 w 257" name="T102"/>
                <a:gd fmla="*/ 128 h 173" name="T103"/>
                <a:gd fmla="*/ 91 w 257" name="T104"/>
                <a:gd fmla="*/ 76 h 173" name="T105"/>
                <a:gd fmla="*/ 91 w 257" name="T106"/>
                <a:gd fmla="*/ 77 h 173" name="T107"/>
                <a:gd fmla="*/ 91 w 257" name="T108"/>
                <a:gd fmla="*/ 76 h 173" name="T109"/>
                <a:gd fmla="*/ 160 w 257" name="T110"/>
                <a:gd fmla="*/ 68 h 173" name="T111"/>
                <a:gd fmla="*/ 159 w 257" name="T112"/>
                <a:gd fmla="*/ 67 h 173" name="T113"/>
                <a:gd fmla="*/ 248 w 257" name="T114"/>
                <a:gd fmla="*/ 158 h 173" name="T115"/>
                <a:gd fmla="*/ 246 w 257" name="T116"/>
                <a:gd fmla="*/ 147 h 173" name="T117"/>
                <a:gd fmla="*/ 247 w 257" name="T118"/>
                <a:gd fmla="*/ 143 h 173" name="T119"/>
                <a:gd fmla="*/ 217 w 257" name="T120"/>
                <a:gd fmla="*/ 141 h 173" name="T121"/>
                <a:gd fmla="*/ 217 w 257" name="T122"/>
                <a:gd fmla="*/ 134 h 173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73" w="257">
                  <a:moveTo>
                    <a:pt x="240" y="121"/>
                  </a:moveTo>
                  <a:cubicBezTo>
                    <a:pt x="239" y="120"/>
                    <a:pt x="239" y="119"/>
                    <a:pt x="239" y="119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38" y="117"/>
                    <a:pt x="238" y="117"/>
                    <a:pt x="237" y="117"/>
                  </a:cubicBezTo>
                  <a:cubicBezTo>
                    <a:pt x="233" y="110"/>
                    <a:pt x="226" y="102"/>
                    <a:pt x="218" y="92"/>
                  </a:cubicBezTo>
                  <a:cubicBezTo>
                    <a:pt x="207" y="81"/>
                    <a:pt x="194" y="68"/>
                    <a:pt x="177" y="57"/>
                  </a:cubicBezTo>
                  <a:cubicBezTo>
                    <a:pt x="170" y="52"/>
                    <a:pt x="162" y="48"/>
                    <a:pt x="153" y="44"/>
                  </a:cubicBezTo>
                  <a:cubicBezTo>
                    <a:pt x="150" y="42"/>
                    <a:pt x="146" y="40"/>
                    <a:pt x="143" y="38"/>
                  </a:cubicBezTo>
                  <a:cubicBezTo>
                    <a:pt x="133" y="32"/>
                    <a:pt x="124" y="27"/>
                    <a:pt x="119" y="22"/>
                  </a:cubicBezTo>
                  <a:cubicBezTo>
                    <a:pt x="119" y="22"/>
                    <a:pt x="119" y="21"/>
                    <a:pt x="118" y="21"/>
                  </a:cubicBezTo>
                  <a:cubicBezTo>
                    <a:pt x="118" y="21"/>
                    <a:pt x="119" y="20"/>
                    <a:pt x="119" y="20"/>
                  </a:cubicBezTo>
                  <a:cubicBezTo>
                    <a:pt x="119" y="21"/>
                    <a:pt x="120" y="21"/>
                    <a:pt x="121" y="21"/>
                  </a:cubicBezTo>
                  <a:cubicBezTo>
                    <a:pt x="121" y="21"/>
                    <a:pt x="122" y="20"/>
                    <a:pt x="122" y="19"/>
                  </a:cubicBezTo>
                  <a:cubicBezTo>
                    <a:pt x="123" y="19"/>
                    <a:pt x="124" y="19"/>
                    <a:pt x="124" y="19"/>
                  </a:cubicBezTo>
                  <a:cubicBezTo>
                    <a:pt x="125" y="19"/>
                    <a:pt x="125" y="18"/>
                    <a:pt x="124" y="17"/>
                  </a:cubicBezTo>
                  <a:cubicBezTo>
                    <a:pt x="125" y="17"/>
                    <a:pt x="126" y="17"/>
                    <a:pt x="127" y="16"/>
                  </a:cubicBezTo>
                  <a:cubicBezTo>
                    <a:pt x="127" y="15"/>
                    <a:pt x="126" y="13"/>
                    <a:pt x="124" y="12"/>
                  </a:cubicBezTo>
                  <a:cubicBezTo>
                    <a:pt x="126" y="11"/>
                    <a:pt x="128" y="10"/>
                    <a:pt x="128" y="9"/>
                  </a:cubicBezTo>
                  <a:cubicBezTo>
                    <a:pt x="128" y="8"/>
                    <a:pt x="127" y="8"/>
                    <a:pt x="126" y="7"/>
                  </a:cubicBezTo>
                  <a:cubicBezTo>
                    <a:pt x="127" y="6"/>
                    <a:pt x="127" y="6"/>
                    <a:pt x="127" y="5"/>
                  </a:cubicBezTo>
                  <a:cubicBezTo>
                    <a:pt x="126" y="5"/>
                    <a:pt x="125" y="4"/>
                    <a:pt x="124" y="4"/>
                  </a:cubicBezTo>
                  <a:cubicBezTo>
                    <a:pt x="125" y="3"/>
                    <a:pt x="125" y="3"/>
                    <a:pt x="124" y="2"/>
                  </a:cubicBezTo>
                  <a:cubicBezTo>
                    <a:pt x="124" y="2"/>
                    <a:pt x="123" y="2"/>
                    <a:pt x="122" y="2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22" y="1"/>
                    <a:pt x="121" y="0"/>
                    <a:pt x="121" y="0"/>
                  </a:cubicBezTo>
                  <a:cubicBezTo>
                    <a:pt x="120" y="0"/>
                    <a:pt x="119" y="0"/>
                    <a:pt x="119" y="1"/>
                  </a:cubicBezTo>
                  <a:cubicBezTo>
                    <a:pt x="118" y="0"/>
                    <a:pt x="118" y="0"/>
                    <a:pt x="117" y="0"/>
                  </a:cubicBezTo>
                  <a:cubicBezTo>
                    <a:pt x="116" y="0"/>
                    <a:pt x="116" y="0"/>
                    <a:pt x="115" y="1"/>
                  </a:cubicBezTo>
                  <a:cubicBezTo>
                    <a:pt x="115" y="0"/>
                    <a:pt x="114" y="0"/>
                    <a:pt x="113" y="0"/>
                  </a:cubicBezTo>
                  <a:cubicBezTo>
                    <a:pt x="113" y="0"/>
                    <a:pt x="112" y="1"/>
                    <a:pt x="112" y="2"/>
                  </a:cubicBezTo>
                  <a:cubicBezTo>
                    <a:pt x="111" y="2"/>
                    <a:pt x="110" y="2"/>
                    <a:pt x="110" y="2"/>
                  </a:cubicBezTo>
                  <a:cubicBezTo>
                    <a:pt x="109" y="3"/>
                    <a:pt x="109" y="3"/>
                    <a:pt x="109" y="4"/>
                  </a:cubicBezTo>
                  <a:cubicBezTo>
                    <a:pt x="109" y="4"/>
                    <a:pt x="108" y="5"/>
                    <a:pt x="107" y="5"/>
                  </a:cubicBezTo>
                  <a:cubicBezTo>
                    <a:pt x="107" y="6"/>
                    <a:pt x="108" y="8"/>
                    <a:pt x="110" y="9"/>
                  </a:cubicBezTo>
                  <a:cubicBezTo>
                    <a:pt x="108" y="10"/>
                    <a:pt x="106" y="11"/>
                    <a:pt x="106" y="13"/>
                  </a:cubicBezTo>
                  <a:cubicBezTo>
                    <a:pt x="106" y="13"/>
                    <a:pt x="107" y="14"/>
                    <a:pt x="108" y="14"/>
                  </a:cubicBezTo>
                  <a:cubicBezTo>
                    <a:pt x="107" y="15"/>
                    <a:pt x="107" y="16"/>
                    <a:pt x="107" y="16"/>
                  </a:cubicBezTo>
                  <a:cubicBezTo>
                    <a:pt x="108" y="17"/>
                    <a:pt x="110" y="17"/>
                    <a:pt x="112" y="16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2" y="16"/>
                    <a:pt x="112" y="16"/>
                    <a:pt x="112" y="17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2" y="17"/>
                    <a:pt x="112" y="17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3" y="20"/>
                    <a:pt x="113" y="20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1"/>
                    <a:pt x="112" y="21"/>
                    <a:pt x="112" y="21"/>
                  </a:cubicBezTo>
                  <a:cubicBezTo>
                    <a:pt x="111" y="20"/>
                    <a:pt x="109" y="21"/>
                    <a:pt x="109" y="21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7" y="23"/>
                    <a:pt x="106" y="24"/>
                    <a:pt x="106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5"/>
                    <a:pt x="105" y="26"/>
                    <a:pt x="105" y="26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5" y="26"/>
                    <a:pt x="104" y="28"/>
                    <a:pt x="104" y="28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9"/>
                    <a:pt x="103" y="30"/>
                    <a:pt x="103" y="30"/>
                  </a:cubicBezTo>
                  <a:cubicBezTo>
                    <a:pt x="104" y="30"/>
                    <a:pt x="105" y="30"/>
                    <a:pt x="106" y="30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6" y="30"/>
                    <a:pt x="108" y="30"/>
                    <a:pt x="108" y="30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08" y="30"/>
                    <a:pt x="109" y="30"/>
                    <a:pt x="110" y="30"/>
                  </a:cubicBezTo>
                  <a:cubicBezTo>
                    <a:pt x="110" y="31"/>
                    <a:pt x="110" y="31"/>
                    <a:pt x="110" y="31"/>
                  </a:cubicBezTo>
                  <a:cubicBezTo>
                    <a:pt x="110" y="31"/>
                    <a:pt x="111" y="31"/>
                    <a:pt x="112" y="31"/>
                  </a:cubicBezTo>
                  <a:cubicBezTo>
                    <a:pt x="112" y="31"/>
                    <a:pt x="112" y="31"/>
                    <a:pt x="113" y="30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3" y="31"/>
                    <a:pt x="114" y="30"/>
                    <a:pt x="114" y="29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29"/>
                    <a:pt x="115" y="28"/>
                    <a:pt x="115" y="27"/>
                  </a:cubicBezTo>
                  <a:cubicBezTo>
                    <a:pt x="115" y="27"/>
                    <a:pt x="115" y="26"/>
                    <a:pt x="115" y="26"/>
                  </a:cubicBezTo>
                  <a:cubicBezTo>
                    <a:pt x="114" y="25"/>
                    <a:pt x="113" y="25"/>
                    <a:pt x="112" y="26"/>
                  </a:cubicBezTo>
                  <a:cubicBezTo>
                    <a:pt x="112" y="25"/>
                    <a:pt x="116" y="24"/>
                    <a:pt x="120" y="26"/>
                  </a:cubicBezTo>
                  <a:cubicBezTo>
                    <a:pt x="122" y="27"/>
                    <a:pt x="123" y="27"/>
                    <a:pt x="125" y="28"/>
                  </a:cubicBezTo>
                  <a:cubicBezTo>
                    <a:pt x="129" y="32"/>
                    <a:pt x="135" y="36"/>
                    <a:pt x="142" y="39"/>
                  </a:cubicBezTo>
                  <a:cubicBezTo>
                    <a:pt x="143" y="40"/>
                    <a:pt x="144" y="40"/>
                    <a:pt x="144" y="41"/>
                  </a:cubicBezTo>
                  <a:cubicBezTo>
                    <a:pt x="135" y="38"/>
                    <a:pt x="125" y="36"/>
                    <a:pt x="115" y="35"/>
                  </a:cubicBezTo>
                  <a:cubicBezTo>
                    <a:pt x="103" y="35"/>
                    <a:pt x="92" y="36"/>
                    <a:pt x="82" y="39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0" y="39"/>
                    <a:pt x="80" y="39"/>
                    <a:pt x="79" y="39"/>
                  </a:cubicBezTo>
                  <a:cubicBezTo>
                    <a:pt x="78" y="40"/>
                    <a:pt x="78" y="40"/>
                    <a:pt x="77" y="40"/>
                  </a:cubicBezTo>
                  <a:cubicBezTo>
                    <a:pt x="69" y="43"/>
                    <a:pt x="62" y="47"/>
                    <a:pt x="56" y="52"/>
                  </a:cubicBezTo>
                  <a:cubicBezTo>
                    <a:pt x="54" y="53"/>
                    <a:pt x="53" y="54"/>
                    <a:pt x="51" y="56"/>
                  </a:cubicBezTo>
                  <a:cubicBezTo>
                    <a:pt x="45" y="61"/>
                    <a:pt x="40" y="66"/>
                    <a:pt x="35" y="70"/>
                  </a:cubicBezTo>
                  <a:cubicBezTo>
                    <a:pt x="31" y="75"/>
                    <a:pt x="25" y="78"/>
                    <a:pt x="20" y="75"/>
                  </a:cubicBezTo>
                  <a:cubicBezTo>
                    <a:pt x="20" y="75"/>
                    <a:pt x="19" y="75"/>
                    <a:pt x="19" y="75"/>
                  </a:cubicBezTo>
                  <a:cubicBezTo>
                    <a:pt x="19" y="74"/>
                    <a:pt x="19" y="74"/>
                    <a:pt x="20" y="73"/>
                  </a:cubicBezTo>
                  <a:cubicBezTo>
                    <a:pt x="21" y="74"/>
                    <a:pt x="22" y="74"/>
                    <a:pt x="23" y="74"/>
                  </a:cubicBezTo>
                  <a:cubicBezTo>
                    <a:pt x="24" y="74"/>
                    <a:pt x="24" y="73"/>
                    <a:pt x="24" y="71"/>
                  </a:cubicBezTo>
                  <a:cubicBezTo>
                    <a:pt x="26" y="72"/>
                    <a:pt x="27" y="72"/>
                    <a:pt x="28" y="71"/>
                  </a:cubicBezTo>
                  <a:cubicBezTo>
                    <a:pt x="29" y="71"/>
                    <a:pt x="29" y="69"/>
                    <a:pt x="28" y="68"/>
                  </a:cubicBezTo>
                  <a:cubicBezTo>
                    <a:pt x="30" y="68"/>
                    <a:pt x="31" y="68"/>
                    <a:pt x="32" y="67"/>
                  </a:cubicBezTo>
                  <a:cubicBezTo>
                    <a:pt x="32" y="65"/>
                    <a:pt x="31" y="62"/>
                    <a:pt x="28" y="60"/>
                  </a:cubicBezTo>
                  <a:cubicBezTo>
                    <a:pt x="31" y="59"/>
                    <a:pt x="34" y="57"/>
                    <a:pt x="33" y="56"/>
                  </a:cubicBezTo>
                  <a:cubicBezTo>
                    <a:pt x="33" y="55"/>
                    <a:pt x="32" y="54"/>
                    <a:pt x="31" y="53"/>
                  </a:cubicBezTo>
                  <a:cubicBezTo>
                    <a:pt x="32" y="52"/>
                    <a:pt x="32" y="51"/>
                    <a:pt x="32" y="50"/>
                  </a:cubicBezTo>
                  <a:cubicBezTo>
                    <a:pt x="31" y="49"/>
                    <a:pt x="30" y="49"/>
                    <a:pt x="28" y="49"/>
                  </a:cubicBezTo>
                  <a:cubicBezTo>
                    <a:pt x="29" y="48"/>
                    <a:pt x="29" y="46"/>
                    <a:pt x="28" y="46"/>
                  </a:cubicBezTo>
                  <a:cubicBezTo>
                    <a:pt x="27" y="45"/>
                    <a:pt x="26" y="45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4"/>
                    <a:pt x="24" y="43"/>
                    <a:pt x="23" y="43"/>
                  </a:cubicBezTo>
                  <a:cubicBezTo>
                    <a:pt x="22" y="42"/>
                    <a:pt x="21" y="43"/>
                    <a:pt x="20" y="44"/>
                  </a:cubicBezTo>
                  <a:cubicBezTo>
                    <a:pt x="19" y="43"/>
                    <a:pt x="18" y="42"/>
                    <a:pt x="17" y="42"/>
                  </a:cubicBezTo>
                  <a:cubicBezTo>
                    <a:pt x="16" y="42"/>
                    <a:pt x="15" y="43"/>
                    <a:pt x="15" y="44"/>
                  </a:cubicBezTo>
                  <a:cubicBezTo>
                    <a:pt x="13" y="43"/>
                    <a:pt x="12" y="42"/>
                    <a:pt x="11" y="43"/>
                  </a:cubicBezTo>
                  <a:cubicBezTo>
                    <a:pt x="10" y="43"/>
                    <a:pt x="10" y="44"/>
                    <a:pt x="10" y="46"/>
                  </a:cubicBezTo>
                  <a:cubicBezTo>
                    <a:pt x="8" y="45"/>
                    <a:pt x="7" y="45"/>
                    <a:pt x="6" y="46"/>
                  </a:cubicBezTo>
                  <a:cubicBezTo>
                    <a:pt x="6" y="46"/>
                    <a:pt x="5" y="48"/>
                    <a:pt x="6" y="49"/>
                  </a:cubicBezTo>
                  <a:cubicBezTo>
                    <a:pt x="4" y="49"/>
                    <a:pt x="3" y="49"/>
                    <a:pt x="3" y="50"/>
                  </a:cubicBezTo>
                  <a:cubicBezTo>
                    <a:pt x="2" y="52"/>
                    <a:pt x="3" y="54"/>
                    <a:pt x="6" y="57"/>
                  </a:cubicBezTo>
                  <a:cubicBezTo>
                    <a:pt x="3" y="58"/>
                    <a:pt x="0" y="60"/>
                    <a:pt x="1" y="61"/>
                  </a:cubicBezTo>
                  <a:cubicBezTo>
                    <a:pt x="1" y="62"/>
                    <a:pt x="2" y="63"/>
                    <a:pt x="3" y="64"/>
                  </a:cubicBezTo>
                  <a:cubicBezTo>
                    <a:pt x="2" y="65"/>
                    <a:pt x="2" y="66"/>
                    <a:pt x="3" y="67"/>
                  </a:cubicBezTo>
                  <a:cubicBezTo>
                    <a:pt x="4" y="68"/>
                    <a:pt x="7" y="68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8"/>
                    <a:pt x="10" y="68"/>
                    <a:pt x="10" y="68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10" y="69"/>
                    <a:pt x="10" y="70"/>
                    <a:pt x="10" y="70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2"/>
                    <a:pt x="10" y="72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0" y="72"/>
                    <a:pt x="10" y="73"/>
                    <a:pt x="10" y="73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73"/>
                    <a:pt x="10" y="73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2" y="74"/>
                    <a:pt x="13" y="74"/>
                    <a:pt x="15" y="73"/>
                  </a:cubicBezTo>
                  <a:cubicBezTo>
                    <a:pt x="15" y="74"/>
                    <a:pt x="16" y="75"/>
                    <a:pt x="17" y="75"/>
                  </a:cubicBezTo>
                  <a:cubicBezTo>
                    <a:pt x="17" y="75"/>
                    <a:pt x="18" y="75"/>
                    <a:pt x="18" y="75"/>
                  </a:cubicBezTo>
                  <a:cubicBezTo>
                    <a:pt x="19" y="75"/>
                    <a:pt x="19" y="76"/>
                    <a:pt x="20" y="76"/>
                  </a:cubicBezTo>
                  <a:cubicBezTo>
                    <a:pt x="25" y="79"/>
                    <a:pt x="31" y="76"/>
                    <a:pt x="36" y="71"/>
                  </a:cubicBezTo>
                  <a:cubicBezTo>
                    <a:pt x="40" y="68"/>
                    <a:pt x="43" y="65"/>
                    <a:pt x="47" y="62"/>
                  </a:cubicBezTo>
                  <a:cubicBezTo>
                    <a:pt x="43" y="68"/>
                    <a:pt x="40" y="74"/>
                    <a:pt x="38" y="81"/>
                  </a:cubicBezTo>
                  <a:cubicBezTo>
                    <a:pt x="38" y="80"/>
                    <a:pt x="38" y="80"/>
                    <a:pt x="38" y="80"/>
                  </a:cubicBezTo>
                  <a:cubicBezTo>
                    <a:pt x="38" y="80"/>
                    <a:pt x="37" y="80"/>
                    <a:pt x="36" y="80"/>
                  </a:cubicBezTo>
                  <a:cubicBezTo>
                    <a:pt x="35" y="81"/>
                    <a:pt x="34" y="84"/>
                    <a:pt x="34" y="85"/>
                  </a:cubicBezTo>
                  <a:cubicBezTo>
                    <a:pt x="34" y="84"/>
                    <a:pt x="35" y="81"/>
                    <a:pt x="35" y="79"/>
                  </a:cubicBezTo>
                  <a:cubicBezTo>
                    <a:pt x="35" y="79"/>
                    <a:pt x="34" y="79"/>
                    <a:pt x="34" y="79"/>
                  </a:cubicBezTo>
                  <a:cubicBezTo>
                    <a:pt x="32" y="78"/>
                    <a:pt x="31" y="80"/>
                    <a:pt x="31" y="80"/>
                  </a:cubicBezTo>
                  <a:cubicBezTo>
                    <a:pt x="32" y="80"/>
                    <a:pt x="32" y="80"/>
                    <a:pt x="32" y="80"/>
                  </a:cubicBezTo>
                  <a:cubicBezTo>
                    <a:pt x="30" y="80"/>
                    <a:pt x="30" y="82"/>
                    <a:pt x="30" y="82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9" y="82"/>
                    <a:pt x="29" y="83"/>
                    <a:pt x="29" y="83"/>
                  </a:cubicBezTo>
                  <a:cubicBezTo>
                    <a:pt x="29" y="84"/>
                    <a:pt x="30" y="85"/>
                    <a:pt x="30" y="85"/>
                  </a:cubicBezTo>
                  <a:cubicBezTo>
                    <a:pt x="30" y="85"/>
                    <a:pt x="30" y="85"/>
                    <a:pt x="30" y="85"/>
                  </a:cubicBezTo>
                  <a:cubicBezTo>
                    <a:pt x="30" y="86"/>
                    <a:pt x="30" y="87"/>
                    <a:pt x="30" y="87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0" y="87"/>
                    <a:pt x="31" y="89"/>
                    <a:pt x="31" y="89"/>
                  </a:cubicBezTo>
                  <a:cubicBezTo>
                    <a:pt x="31" y="88"/>
                    <a:pt x="31" y="88"/>
                    <a:pt x="31" y="88"/>
                  </a:cubicBezTo>
                  <a:cubicBezTo>
                    <a:pt x="31" y="90"/>
                    <a:pt x="31" y="91"/>
                    <a:pt x="31" y="91"/>
                  </a:cubicBezTo>
                  <a:cubicBezTo>
                    <a:pt x="32" y="91"/>
                    <a:pt x="33" y="90"/>
                    <a:pt x="34" y="89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5" y="89"/>
                    <a:pt x="35" y="88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6" y="88"/>
                    <a:pt x="37" y="87"/>
                  </a:cubicBezTo>
                  <a:cubicBezTo>
                    <a:pt x="37" y="88"/>
                    <a:pt x="37" y="88"/>
                    <a:pt x="37" y="88"/>
                  </a:cubicBezTo>
                  <a:cubicBezTo>
                    <a:pt x="37" y="88"/>
                    <a:pt x="37" y="88"/>
                    <a:pt x="37" y="87"/>
                  </a:cubicBezTo>
                  <a:cubicBezTo>
                    <a:pt x="37" y="94"/>
                    <a:pt x="37" y="100"/>
                    <a:pt x="39" y="105"/>
                  </a:cubicBezTo>
                  <a:cubicBezTo>
                    <a:pt x="41" y="112"/>
                    <a:pt x="44" y="118"/>
                    <a:pt x="47" y="123"/>
                  </a:cubicBezTo>
                  <a:cubicBezTo>
                    <a:pt x="47" y="123"/>
                    <a:pt x="47" y="122"/>
                    <a:pt x="47" y="122"/>
                  </a:cubicBezTo>
                  <a:cubicBezTo>
                    <a:pt x="47" y="122"/>
                    <a:pt x="46" y="122"/>
                    <a:pt x="46" y="123"/>
                  </a:cubicBezTo>
                  <a:cubicBezTo>
                    <a:pt x="45" y="124"/>
                    <a:pt x="43" y="129"/>
                    <a:pt x="42" y="129"/>
                  </a:cubicBezTo>
                  <a:cubicBezTo>
                    <a:pt x="43" y="129"/>
                    <a:pt x="45" y="124"/>
                    <a:pt x="44" y="122"/>
                  </a:cubicBezTo>
                  <a:cubicBezTo>
                    <a:pt x="44" y="122"/>
                    <a:pt x="43" y="122"/>
                    <a:pt x="43" y="122"/>
                  </a:cubicBezTo>
                  <a:cubicBezTo>
                    <a:pt x="41" y="122"/>
                    <a:pt x="40" y="123"/>
                    <a:pt x="40" y="123"/>
                  </a:cubicBezTo>
                  <a:cubicBezTo>
                    <a:pt x="41" y="124"/>
                    <a:pt x="41" y="124"/>
                    <a:pt x="41" y="124"/>
                  </a:cubicBezTo>
                  <a:cubicBezTo>
                    <a:pt x="40" y="124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7"/>
                    <a:pt x="39" y="128"/>
                    <a:pt x="39" y="128"/>
                  </a:cubicBezTo>
                  <a:cubicBezTo>
                    <a:pt x="39" y="128"/>
                    <a:pt x="39" y="128"/>
                    <a:pt x="39" y="128"/>
                  </a:cubicBezTo>
                  <a:cubicBezTo>
                    <a:pt x="39" y="128"/>
                    <a:pt x="38" y="129"/>
                    <a:pt x="38" y="129"/>
                  </a:cubicBezTo>
                  <a:cubicBezTo>
                    <a:pt x="38" y="129"/>
                    <a:pt x="38" y="129"/>
                    <a:pt x="39" y="129"/>
                  </a:cubicBezTo>
                  <a:cubicBezTo>
                    <a:pt x="38" y="130"/>
                    <a:pt x="37" y="131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6" y="131"/>
                    <a:pt x="34" y="132"/>
                    <a:pt x="34" y="132"/>
                  </a:cubicBezTo>
                  <a:cubicBezTo>
                    <a:pt x="34" y="132"/>
                    <a:pt x="36" y="133"/>
                    <a:pt x="38" y="133"/>
                  </a:cubicBezTo>
                  <a:cubicBezTo>
                    <a:pt x="37" y="133"/>
                    <a:pt x="37" y="133"/>
                    <a:pt x="37" y="134"/>
                  </a:cubicBezTo>
                  <a:cubicBezTo>
                    <a:pt x="37" y="134"/>
                    <a:pt x="39" y="134"/>
                    <a:pt x="40" y="134"/>
                  </a:cubicBezTo>
                  <a:cubicBezTo>
                    <a:pt x="40" y="134"/>
                    <a:pt x="40" y="134"/>
                    <a:pt x="39" y="134"/>
                  </a:cubicBezTo>
                  <a:cubicBezTo>
                    <a:pt x="39" y="134"/>
                    <a:pt x="42" y="134"/>
                    <a:pt x="43" y="133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42" y="134"/>
                    <a:pt x="45" y="134"/>
                    <a:pt x="46" y="132"/>
                  </a:cubicBezTo>
                  <a:cubicBezTo>
                    <a:pt x="46" y="132"/>
                    <a:pt x="47" y="131"/>
                    <a:pt x="48" y="130"/>
                  </a:cubicBezTo>
                  <a:cubicBezTo>
                    <a:pt x="48" y="130"/>
                    <a:pt x="48" y="130"/>
                    <a:pt x="48" y="130"/>
                  </a:cubicBezTo>
                  <a:cubicBezTo>
                    <a:pt x="48" y="130"/>
                    <a:pt x="49" y="127"/>
                    <a:pt x="48" y="126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49" y="125"/>
                    <a:pt x="49" y="125"/>
                    <a:pt x="49" y="124"/>
                  </a:cubicBezTo>
                  <a:cubicBezTo>
                    <a:pt x="53" y="129"/>
                    <a:pt x="57" y="132"/>
                    <a:pt x="60" y="134"/>
                  </a:cubicBezTo>
                  <a:cubicBezTo>
                    <a:pt x="63" y="136"/>
                    <a:pt x="66" y="137"/>
                    <a:pt x="68" y="138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8" y="139"/>
                    <a:pt x="69" y="140"/>
                    <a:pt x="70" y="140"/>
                  </a:cubicBezTo>
                  <a:cubicBezTo>
                    <a:pt x="70" y="140"/>
                    <a:pt x="70" y="141"/>
                    <a:pt x="70" y="141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69" y="141"/>
                    <a:pt x="69" y="141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70" y="143"/>
                    <a:pt x="70" y="143"/>
                  </a:cubicBezTo>
                  <a:cubicBezTo>
                    <a:pt x="70" y="144"/>
                    <a:pt x="70" y="144"/>
                    <a:pt x="71" y="145"/>
                  </a:cubicBezTo>
                  <a:cubicBezTo>
                    <a:pt x="71" y="145"/>
                    <a:pt x="71" y="145"/>
                    <a:pt x="72" y="145"/>
                  </a:cubicBezTo>
                  <a:cubicBezTo>
                    <a:pt x="72" y="145"/>
                    <a:pt x="72" y="146"/>
                    <a:pt x="73" y="146"/>
                  </a:cubicBezTo>
                  <a:cubicBezTo>
                    <a:pt x="73" y="146"/>
                    <a:pt x="73" y="146"/>
                    <a:pt x="74" y="145"/>
                  </a:cubicBezTo>
                  <a:cubicBezTo>
                    <a:pt x="74" y="146"/>
                    <a:pt x="74" y="146"/>
                    <a:pt x="75" y="146"/>
                  </a:cubicBezTo>
                  <a:cubicBezTo>
                    <a:pt x="75" y="146"/>
                    <a:pt x="76" y="146"/>
                    <a:pt x="76" y="145"/>
                  </a:cubicBezTo>
                  <a:cubicBezTo>
                    <a:pt x="76" y="145"/>
                    <a:pt x="77" y="145"/>
                    <a:pt x="77" y="145"/>
                  </a:cubicBezTo>
                  <a:cubicBezTo>
                    <a:pt x="78" y="145"/>
                    <a:pt x="78" y="144"/>
                    <a:pt x="77" y="142"/>
                  </a:cubicBezTo>
                  <a:cubicBezTo>
                    <a:pt x="79" y="143"/>
                    <a:pt x="80" y="143"/>
                    <a:pt x="80" y="142"/>
                  </a:cubicBezTo>
                  <a:cubicBezTo>
                    <a:pt x="81" y="142"/>
                    <a:pt x="81" y="141"/>
                    <a:pt x="80" y="141"/>
                  </a:cubicBezTo>
                  <a:cubicBezTo>
                    <a:pt x="81" y="141"/>
                    <a:pt x="81" y="140"/>
                    <a:pt x="81" y="140"/>
                  </a:cubicBezTo>
                  <a:cubicBezTo>
                    <a:pt x="81" y="140"/>
                    <a:pt x="81" y="139"/>
                    <a:pt x="80" y="139"/>
                  </a:cubicBezTo>
                  <a:cubicBezTo>
                    <a:pt x="81" y="138"/>
                    <a:pt x="81" y="138"/>
                    <a:pt x="81" y="138"/>
                  </a:cubicBezTo>
                  <a:cubicBezTo>
                    <a:pt x="81" y="137"/>
                    <a:pt x="81" y="137"/>
                    <a:pt x="80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80" y="136"/>
                    <a:pt x="80" y="136"/>
                  </a:cubicBezTo>
                  <a:cubicBezTo>
                    <a:pt x="80" y="135"/>
                    <a:pt x="79" y="135"/>
                    <a:pt x="79" y="135"/>
                  </a:cubicBezTo>
                  <a:cubicBezTo>
                    <a:pt x="79" y="135"/>
                    <a:pt x="79" y="134"/>
                    <a:pt x="78" y="134"/>
                  </a:cubicBezTo>
                  <a:cubicBezTo>
                    <a:pt x="78" y="134"/>
                    <a:pt x="78" y="134"/>
                    <a:pt x="77" y="134"/>
                  </a:cubicBezTo>
                  <a:cubicBezTo>
                    <a:pt x="77" y="133"/>
                    <a:pt x="77" y="133"/>
                    <a:pt x="76" y="133"/>
                  </a:cubicBezTo>
                  <a:cubicBezTo>
                    <a:pt x="76" y="133"/>
                    <a:pt x="76" y="133"/>
                    <a:pt x="75" y="133"/>
                  </a:cubicBezTo>
                  <a:cubicBezTo>
                    <a:pt x="75" y="133"/>
                    <a:pt x="74" y="133"/>
                    <a:pt x="74" y="133"/>
                  </a:cubicBezTo>
                  <a:cubicBezTo>
                    <a:pt x="74" y="133"/>
                    <a:pt x="73" y="133"/>
                    <a:pt x="73" y="133"/>
                  </a:cubicBezTo>
                  <a:cubicBezTo>
                    <a:pt x="73" y="133"/>
                    <a:pt x="72" y="133"/>
                    <a:pt x="72" y="133"/>
                  </a:cubicBezTo>
                  <a:cubicBezTo>
                    <a:pt x="71" y="133"/>
                    <a:pt x="71" y="135"/>
                    <a:pt x="71" y="136"/>
                  </a:cubicBezTo>
                  <a:cubicBezTo>
                    <a:pt x="70" y="136"/>
                    <a:pt x="69" y="136"/>
                    <a:pt x="69" y="136"/>
                  </a:cubicBezTo>
                  <a:cubicBezTo>
                    <a:pt x="68" y="137"/>
                    <a:pt x="68" y="137"/>
                    <a:pt x="69" y="138"/>
                  </a:cubicBezTo>
                  <a:cubicBezTo>
                    <a:pt x="69" y="138"/>
                    <a:pt x="69" y="138"/>
                    <a:pt x="68" y="138"/>
                  </a:cubicBezTo>
                  <a:cubicBezTo>
                    <a:pt x="66" y="137"/>
                    <a:pt x="64" y="136"/>
                    <a:pt x="61" y="134"/>
                  </a:cubicBezTo>
                  <a:cubicBezTo>
                    <a:pt x="57" y="131"/>
                    <a:pt x="52" y="127"/>
                    <a:pt x="48" y="121"/>
                  </a:cubicBezTo>
                  <a:cubicBezTo>
                    <a:pt x="51" y="125"/>
                    <a:pt x="55" y="128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1"/>
                    <a:pt x="59" y="131"/>
                    <a:pt x="60" y="131"/>
                  </a:cubicBezTo>
                  <a:cubicBezTo>
                    <a:pt x="59" y="131"/>
                    <a:pt x="60" y="132"/>
                    <a:pt x="60" y="132"/>
                  </a:cubicBezTo>
                  <a:cubicBezTo>
                    <a:pt x="60" y="133"/>
                    <a:pt x="61" y="132"/>
                    <a:pt x="62" y="132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63" y="134"/>
                    <a:pt x="63" y="133"/>
                    <a:pt x="64" y="133"/>
                  </a:cubicBezTo>
                  <a:cubicBezTo>
                    <a:pt x="64" y="133"/>
                    <a:pt x="65" y="134"/>
                    <a:pt x="65" y="134"/>
                  </a:cubicBezTo>
                  <a:cubicBezTo>
                    <a:pt x="66" y="134"/>
                    <a:pt x="66" y="133"/>
                    <a:pt x="66" y="133"/>
                  </a:cubicBezTo>
                  <a:cubicBezTo>
                    <a:pt x="67" y="133"/>
                    <a:pt x="67" y="133"/>
                    <a:pt x="68" y="133"/>
                  </a:cubicBezTo>
                  <a:cubicBezTo>
                    <a:pt x="69" y="133"/>
                    <a:pt x="69" y="131"/>
                    <a:pt x="68" y="130"/>
                  </a:cubicBezTo>
                  <a:cubicBezTo>
                    <a:pt x="70" y="130"/>
                    <a:pt x="71" y="130"/>
                    <a:pt x="72" y="129"/>
                  </a:cubicBezTo>
                  <a:cubicBezTo>
                    <a:pt x="72" y="129"/>
                    <a:pt x="72" y="128"/>
                    <a:pt x="72" y="128"/>
                  </a:cubicBezTo>
                  <a:cubicBezTo>
                    <a:pt x="72" y="128"/>
                    <a:pt x="73" y="127"/>
                    <a:pt x="73" y="127"/>
                  </a:cubicBezTo>
                  <a:cubicBezTo>
                    <a:pt x="73" y="126"/>
                    <a:pt x="72" y="126"/>
                    <a:pt x="72" y="125"/>
                  </a:cubicBezTo>
                  <a:cubicBezTo>
                    <a:pt x="72" y="125"/>
                    <a:pt x="73" y="124"/>
                    <a:pt x="73" y="124"/>
                  </a:cubicBezTo>
                  <a:cubicBezTo>
                    <a:pt x="72" y="123"/>
                    <a:pt x="72" y="123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2" y="122"/>
                    <a:pt x="72" y="122"/>
                    <a:pt x="71" y="121"/>
                  </a:cubicBezTo>
                  <a:cubicBezTo>
                    <a:pt x="71" y="121"/>
                    <a:pt x="71" y="121"/>
                    <a:pt x="70" y="121"/>
                  </a:cubicBezTo>
                  <a:cubicBezTo>
                    <a:pt x="70" y="120"/>
                    <a:pt x="70" y="120"/>
                    <a:pt x="69" y="119"/>
                  </a:cubicBezTo>
                  <a:cubicBezTo>
                    <a:pt x="69" y="119"/>
                    <a:pt x="69" y="119"/>
                    <a:pt x="68" y="119"/>
                  </a:cubicBezTo>
                  <a:cubicBezTo>
                    <a:pt x="68" y="119"/>
                    <a:pt x="67" y="118"/>
                    <a:pt x="67" y="118"/>
                  </a:cubicBezTo>
                  <a:cubicBezTo>
                    <a:pt x="67" y="118"/>
                    <a:pt x="66" y="118"/>
                    <a:pt x="66" y="119"/>
                  </a:cubicBezTo>
                  <a:cubicBezTo>
                    <a:pt x="65" y="118"/>
                    <a:pt x="65" y="118"/>
                    <a:pt x="64" y="118"/>
                  </a:cubicBezTo>
                  <a:cubicBezTo>
                    <a:pt x="64" y="118"/>
                    <a:pt x="63" y="118"/>
                    <a:pt x="63" y="119"/>
                  </a:cubicBezTo>
                  <a:cubicBezTo>
                    <a:pt x="63" y="118"/>
                    <a:pt x="62" y="118"/>
                    <a:pt x="62" y="118"/>
                  </a:cubicBezTo>
                  <a:cubicBezTo>
                    <a:pt x="61" y="119"/>
                    <a:pt x="61" y="120"/>
                    <a:pt x="61" y="122"/>
                  </a:cubicBezTo>
                  <a:cubicBezTo>
                    <a:pt x="59" y="121"/>
                    <a:pt x="58" y="121"/>
                    <a:pt x="58" y="122"/>
                  </a:cubicBezTo>
                  <a:cubicBezTo>
                    <a:pt x="57" y="123"/>
                    <a:pt x="57" y="123"/>
                    <a:pt x="58" y="124"/>
                  </a:cubicBezTo>
                  <a:cubicBezTo>
                    <a:pt x="57" y="124"/>
                    <a:pt x="57" y="124"/>
                    <a:pt x="57" y="125"/>
                  </a:cubicBezTo>
                  <a:cubicBezTo>
                    <a:pt x="57" y="126"/>
                    <a:pt x="58" y="127"/>
                    <a:pt x="60" y="127"/>
                  </a:cubicBezTo>
                  <a:cubicBezTo>
                    <a:pt x="60" y="127"/>
                    <a:pt x="60" y="127"/>
                    <a:pt x="60" y="127"/>
                  </a:cubicBezTo>
                  <a:cubicBezTo>
                    <a:pt x="59" y="127"/>
                    <a:pt x="59" y="127"/>
                    <a:pt x="59" y="127"/>
                  </a:cubicBezTo>
                  <a:cubicBezTo>
                    <a:pt x="59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8" y="128"/>
                  </a:cubicBezTo>
                  <a:cubicBezTo>
                    <a:pt x="55" y="128"/>
                    <a:pt x="51" y="125"/>
                    <a:pt x="48" y="121"/>
                  </a:cubicBezTo>
                  <a:cubicBezTo>
                    <a:pt x="44" y="114"/>
                    <a:pt x="42" y="108"/>
                    <a:pt x="40" y="104"/>
                  </a:cubicBezTo>
                  <a:cubicBezTo>
                    <a:pt x="39" y="96"/>
                    <a:pt x="39" y="87"/>
                    <a:pt x="41" y="78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2" y="79"/>
                    <a:pt x="42" y="79"/>
                    <a:pt x="42" y="79"/>
                  </a:cubicBezTo>
                  <a:cubicBezTo>
                    <a:pt x="41" y="81"/>
                    <a:pt x="43" y="83"/>
                    <a:pt x="43" y="83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43" y="84"/>
                    <a:pt x="45" y="85"/>
                    <a:pt x="45" y="85"/>
                  </a:cubicBezTo>
                  <a:cubicBezTo>
                    <a:pt x="46" y="85"/>
                    <a:pt x="47" y="86"/>
                    <a:pt x="47" y="86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8" y="86"/>
                    <a:pt x="50" y="86"/>
                    <a:pt x="50" y="86"/>
                  </a:cubicBezTo>
                  <a:cubicBezTo>
                    <a:pt x="49" y="86"/>
                    <a:pt x="49" y="86"/>
                    <a:pt x="49" y="86"/>
                  </a:cubicBezTo>
                  <a:cubicBezTo>
                    <a:pt x="50" y="86"/>
                    <a:pt x="52" y="86"/>
                    <a:pt x="52" y="86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53" y="86"/>
                    <a:pt x="55" y="86"/>
                    <a:pt x="55" y="86"/>
                  </a:cubicBezTo>
                  <a:cubicBezTo>
                    <a:pt x="55" y="85"/>
                    <a:pt x="54" y="84"/>
                    <a:pt x="53" y="83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3" y="84"/>
                    <a:pt x="52" y="82"/>
                    <a:pt x="52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0"/>
                    <a:pt x="51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79"/>
                    <a:pt x="51" y="78"/>
                  </a:cubicBezTo>
                  <a:cubicBezTo>
                    <a:pt x="51" y="78"/>
                    <a:pt x="51" y="78"/>
                    <a:pt x="51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77"/>
                    <a:pt x="50" y="76"/>
                    <a:pt x="49" y="76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49" y="76"/>
                    <a:pt x="48" y="74"/>
                    <a:pt x="46" y="75"/>
                  </a:cubicBezTo>
                  <a:cubicBezTo>
                    <a:pt x="46" y="75"/>
                    <a:pt x="46" y="75"/>
                    <a:pt x="45" y="75"/>
                  </a:cubicBezTo>
                  <a:cubicBezTo>
                    <a:pt x="45" y="77"/>
                    <a:pt x="47" y="81"/>
                    <a:pt x="48" y="82"/>
                  </a:cubicBezTo>
                  <a:cubicBezTo>
                    <a:pt x="47" y="81"/>
                    <a:pt x="45" y="77"/>
                    <a:pt x="44" y="76"/>
                  </a:cubicBezTo>
                  <a:cubicBezTo>
                    <a:pt x="43" y="75"/>
                    <a:pt x="43" y="76"/>
                    <a:pt x="43" y="76"/>
                  </a:cubicBezTo>
                  <a:cubicBezTo>
                    <a:pt x="42" y="76"/>
                    <a:pt x="42" y="76"/>
                    <a:pt x="42" y="77"/>
                  </a:cubicBezTo>
                  <a:cubicBezTo>
                    <a:pt x="44" y="69"/>
                    <a:pt x="48" y="63"/>
                    <a:pt x="54" y="57"/>
                  </a:cubicBezTo>
                  <a:cubicBezTo>
                    <a:pt x="69" y="43"/>
                    <a:pt x="92" y="37"/>
                    <a:pt x="115" y="38"/>
                  </a:cubicBezTo>
                  <a:cubicBezTo>
                    <a:pt x="138" y="39"/>
                    <a:pt x="159" y="49"/>
                    <a:pt x="175" y="59"/>
                  </a:cubicBezTo>
                  <a:cubicBezTo>
                    <a:pt x="192" y="70"/>
                    <a:pt x="206" y="82"/>
                    <a:pt x="216" y="93"/>
                  </a:cubicBezTo>
                  <a:cubicBezTo>
                    <a:pt x="225" y="102"/>
                    <a:pt x="231" y="110"/>
                    <a:pt x="236" y="116"/>
                  </a:cubicBezTo>
                  <a:cubicBezTo>
                    <a:pt x="236" y="116"/>
                    <a:pt x="235" y="116"/>
                    <a:pt x="235" y="116"/>
                  </a:cubicBezTo>
                  <a:cubicBezTo>
                    <a:pt x="231" y="111"/>
                    <a:pt x="225" y="104"/>
                    <a:pt x="217" y="96"/>
                  </a:cubicBezTo>
                  <a:cubicBezTo>
                    <a:pt x="206" y="85"/>
                    <a:pt x="191" y="70"/>
                    <a:pt x="171" y="60"/>
                  </a:cubicBezTo>
                  <a:cubicBezTo>
                    <a:pt x="171" y="60"/>
                    <a:pt x="171" y="60"/>
                    <a:pt x="171" y="60"/>
                  </a:cubicBezTo>
                  <a:cubicBezTo>
                    <a:pt x="170" y="59"/>
                    <a:pt x="170" y="59"/>
                    <a:pt x="169" y="59"/>
                  </a:cubicBezTo>
                  <a:cubicBezTo>
                    <a:pt x="167" y="58"/>
                    <a:pt x="166" y="58"/>
                    <a:pt x="165" y="57"/>
                  </a:cubicBezTo>
                  <a:cubicBezTo>
                    <a:pt x="164" y="56"/>
                    <a:pt x="164" y="55"/>
                    <a:pt x="163" y="54"/>
                  </a:cubicBezTo>
                  <a:cubicBezTo>
                    <a:pt x="162" y="54"/>
                    <a:pt x="161" y="55"/>
                    <a:pt x="161" y="55"/>
                  </a:cubicBezTo>
                  <a:cubicBezTo>
                    <a:pt x="161" y="55"/>
                    <a:pt x="160" y="55"/>
                    <a:pt x="160" y="55"/>
                  </a:cubicBezTo>
                  <a:cubicBezTo>
                    <a:pt x="160" y="54"/>
                    <a:pt x="159" y="54"/>
                    <a:pt x="158" y="54"/>
                  </a:cubicBezTo>
                  <a:cubicBezTo>
                    <a:pt x="158" y="54"/>
                    <a:pt x="158" y="54"/>
                    <a:pt x="158" y="54"/>
                  </a:cubicBezTo>
                  <a:cubicBezTo>
                    <a:pt x="151" y="51"/>
                    <a:pt x="143" y="49"/>
                    <a:pt x="135" y="48"/>
                  </a:cubicBezTo>
                  <a:cubicBezTo>
                    <a:pt x="116" y="45"/>
                    <a:pt x="96" y="49"/>
                    <a:pt x="83" y="60"/>
                  </a:cubicBezTo>
                  <a:cubicBezTo>
                    <a:pt x="77" y="65"/>
                    <a:pt x="72" y="72"/>
                    <a:pt x="70" y="79"/>
                  </a:cubicBezTo>
                  <a:cubicBezTo>
                    <a:pt x="68" y="86"/>
                    <a:pt x="69" y="93"/>
                    <a:pt x="71" y="99"/>
                  </a:cubicBezTo>
                  <a:cubicBezTo>
                    <a:pt x="71" y="101"/>
                    <a:pt x="71" y="102"/>
                    <a:pt x="72" y="103"/>
                  </a:cubicBezTo>
                  <a:cubicBezTo>
                    <a:pt x="72" y="104"/>
                    <a:pt x="72" y="105"/>
                    <a:pt x="72" y="106"/>
                  </a:cubicBezTo>
                  <a:cubicBezTo>
                    <a:pt x="72" y="109"/>
                    <a:pt x="69" y="110"/>
                    <a:pt x="68" y="109"/>
                  </a:cubicBezTo>
                  <a:cubicBezTo>
                    <a:pt x="69" y="109"/>
                    <a:pt x="69" y="109"/>
                    <a:pt x="70" y="109"/>
                  </a:cubicBezTo>
                  <a:cubicBezTo>
                    <a:pt x="70" y="108"/>
                    <a:pt x="69" y="108"/>
                    <a:pt x="69" y="108"/>
                  </a:cubicBezTo>
                  <a:cubicBezTo>
                    <a:pt x="69" y="106"/>
                    <a:pt x="68" y="105"/>
                    <a:pt x="68" y="105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7" y="105"/>
                    <a:pt x="65" y="105"/>
                    <a:pt x="65" y="105"/>
                  </a:cubicBezTo>
                  <a:cubicBezTo>
                    <a:pt x="65" y="105"/>
                    <a:pt x="65" y="105"/>
                    <a:pt x="65" y="105"/>
                  </a:cubicBezTo>
                  <a:cubicBezTo>
                    <a:pt x="65" y="105"/>
                    <a:pt x="64" y="105"/>
                    <a:pt x="64" y="105"/>
                  </a:cubicBezTo>
                  <a:cubicBezTo>
                    <a:pt x="64" y="105"/>
                    <a:pt x="63" y="106"/>
                    <a:pt x="63" y="106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1" y="106"/>
                    <a:pt x="61" y="106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1" y="106"/>
                    <a:pt x="59" y="106"/>
                    <a:pt x="59" y="106"/>
                  </a:cubicBezTo>
                  <a:cubicBezTo>
                    <a:pt x="60" y="107"/>
                    <a:pt x="60" y="107"/>
                    <a:pt x="60" y="107"/>
                  </a:cubicBezTo>
                  <a:cubicBezTo>
                    <a:pt x="59" y="106"/>
                    <a:pt x="57" y="106"/>
                    <a:pt x="57" y="106"/>
                  </a:cubicBezTo>
                  <a:cubicBezTo>
                    <a:pt x="57" y="106"/>
                    <a:pt x="57" y="108"/>
                    <a:pt x="58" y="109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8"/>
                    <a:pt x="59" y="110"/>
                    <a:pt x="59" y="111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59" y="111"/>
                    <a:pt x="60" y="112"/>
                    <a:pt x="61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60" y="113"/>
                    <a:pt x="61" y="114"/>
                    <a:pt x="63" y="114"/>
                  </a:cubicBezTo>
                  <a:cubicBezTo>
                    <a:pt x="63" y="114"/>
                    <a:pt x="64" y="115"/>
                    <a:pt x="65" y="115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5" y="115"/>
                    <a:pt x="67" y="115"/>
                    <a:pt x="68" y="113"/>
                  </a:cubicBezTo>
                  <a:cubicBezTo>
                    <a:pt x="69" y="114"/>
                    <a:pt x="69" y="114"/>
                    <a:pt x="69" y="114"/>
                  </a:cubicBezTo>
                  <a:cubicBezTo>
                    <a:pt x="69" y="114"/>
                    <a:pt x="71" y="113"/>
                    <a:pt x="71" y="111"/>
                  </a:cubicBezTo>
                  <a:cubicBezTo>
                    <a:pt x="71" y="111"/>
                    <a:pt x="70" y="110"/>
                    <a:pt x="70" y="110"/>
                  </a:cubicBezTo>
                  <a:cubicBezTo>
                    <a:pt x="68" y="110"/>
                    <a:pt x="64" y="110"/>
                    <a:pt x="63" y="110"/>
                  </a:cubicBezTo>
                  <a:cubicBezTo>
                    <a:pt x="64" y="110"/>
                    <a:pt x="66" y="110"/>
                    <a:pt x="68" y="109"/>
                  </a:cubicBezTo>
                  <a:cubicBezTo>
                    <a:pt x="68" y="110"/>
                    <a:pt x="69" y="110"/>
                    <a:pt x="69" y="110"/>
                  </a:cubicBezTo>
                  <a:cubicBezTo>
                    <a:pt x="71" y="110"/>
                    <a:pt x="72" y="108"/>
                    <a:pt x="72" y="106"/>
                  </a:cubicBezTo>
                  <a:cubicBezTo>
                    <a:pt x="72" y="106"/>
                    <a:pt x="72" y="106"/>
                    <a:pt x="72" y="105"/>
                  </a:cubicBezTo>
                  <a:cubicBezTo>
                    <a:pt x="76" y="113"/>
                    <a:pt x="81" y="119"/>
                    <a:pt x="86" y="122"/>
                  </a:cubicBezTo>
                  <a:cubicBezTo>
                    <a:pt x="86" y="122"/>
                    <a:pt x="86" y="123"/>
                    <a:pt x="87" y="124"/>
                  </a:cubicBezTo>
                  <a:cubicBezTo>
                    <a:pt x="85" y="124"/>
                    <a:pt x="85" y="125"/>
                    <a:pt x="85" y="126"/>
                  </a:cubicBezTo>
                  <a:cubicBezTo>
                    <a:pt x="84" y="127"/>
                    <a:pt x="87" y="129"/>
                    <a:pt x="89" y="129"/>
                  </a:cubicBezTo>
                  <a:cubicBezTo>
                    <a:pt x="89" y="129"/>
                    <a:pt x="89" y="129"/>
                    <a:pt x="89" y="129"/>
                  </a:cubicBezTo>
                  <a:cubicBezTo>
                    <a:pt x="89" y="130"/>
                    <a:pt x="89" y="130"/>
                    <a:pt x="89" y="130"/>
                  </a:cubicBezTo>
                  <a:cubicBezTo>
                    <a:pt x="89" y="130"/>
                    <a:pt x="89" y="130"/>
                    <a:pt x="88" y="130"/>
                  </a:cubicBezTo>
                  <a:cubicBezTo>
                    <a:pt x="88" y="130"/>
                    <a:pt x="88" y="131"/>
                    <a:pt x="88" y="131"/>
                  </a:cubicBezTo>
                  <a:cubicBezTo>
                    <a:pt x="88" y="131"/>
                    <a:pt x="88" y="131"/>
                    <a:pt x="88" y="131"/>
                  </a:cubicBezTo>
                  <a:cubicBezTo>
                    <a:pt x="88" y="131"/>
                    <a:pt x="88" y="131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5"/>
                    <a:pt x="87" y="135"/>
                  </a:cubicBezTo>
                  <a:cubicBezTo>
                    <a:pt x="87" y="136"/>
                    <a:pt x="88" y="136"/>
                    <a:pt x="89" y="136"/>
                  </a:cubicBezTo>
                  <a:cubicBezTo>
                    <a:pt x="89" y="137"/>
                    <a:pt x="89" y="138"/>
                    <a:pt x="90" y="138"/>
                  </a:cubicBezTo>
                  <a:cubicBezTo>
                    <a:pt x="91" y="139"/>
                    <a:pt x="92" y="139"/>
                    <a:pt x="93" y="138"/>
                  </a:cubicBezTo>
                  <a:cubicBezTo>
                    <a:pt x="93" y="139"/>
                    <a:pt x="94" y="140"/>
                    <a:pt x="94" y="140"/>
                  </a:cubicBezTo>
                  <a:cubicBezTo>
                    <a:pt x="95" y="141"/>
                    <a:pt x="96" y="140"/>
                    <a:pt x="97" y="139"/>
                  </a:cubicBezTo>
                  <a:cubicBezTo>
                    <a:pt x="97" y="140"/>
                    <a:pt x="98" y="141"/>
                    <a:pt x="99" y="141"/>
                  </a:cubicBezTo>
                  <a:cubicBezTo>
                    <a:pt x="100" y="141"/>
                    <a:pt x="101" y="140"/>
                    <a:pt x="101" y="139"/>
                  </a:cubicBezTo>
                  <a:cubicBezTo>
                    <a:pt x="102" y="140"/>
                    <a:pt x="103" y="140"/>
                    <a:pt x="104" y="140"/>
                  </a:cubicBezTo>
                  <a:cubicBezTo>
                    <a:pt x="105" y="139"/>
                    <a:pt x="105" y="137"/>
                    <a:pt x="104" y="134"/>
                  </a:cubicBezTo>
                  <a:cubicBezTo>
                    <a:pt x="107" y="135"/>
                    <a:pt x="110" y="135"/>
                    <a:pt x="110" y="133"/>
                  </a:cubicBezTo>
                  <a:cubicBezTo>
                    <a:pt x="111" y="133"/>
                    <a:pt x="111" y="132"/>
                    <a:pt x="110" y="131"/>
                  </a:cubicBezTo>
                  <a:cubicBezTo>
                    <a:pt x="111" y="130"/>
                    <a:pt x="112" y="130"/>
                    <a:pt x="112" y="129"/>
                  </a:cubicBezTo>
                  <a:cubicBezTo>
                    <a:pt x="112" y="128"/>
                    <a:pt x="111" y="127"/>
                    <a:pt x="110" y="127"/>
                  </a:cubicBezTo>
                  <a:cubicBezTo>
                    <a:pt x="111" y="126"/>
                    <a:pt x="112" y="125"/>
                    <a:pt x="111" y="124"/>
                  </a:cubicBezTo>
                  <a:cubicBezTo>
                    <a:pt x="111" y="123"/>
                    <a:pt x="110" y="123"/>
                    <a:pt x="109" y="122"/>
                  </a:cubicBezTo>
                  <a:cubicBezTo>
                    <a:pt x="109" y="122"/>
                    <a:pt x="109" y="122"/>
                    <a:pt x="109" y="122"/>
                  </a:cubicBezTo>
                  <a:cubicBezTo>
                    <a:pt x="110" y="121"/>
                    <a:pt x="110" y="120"/>
                    <a:pt x="110" y="120"/>
                  </a:cubicBezTo>
                  <a:cubicBezTo>
                    <a:pt x="109" y="119"/>
                    <a:pt x="108" y="119"/>
                    <a:pt x="107" y="119"/>
                  </a:cubicBezTo>
                  <a:cubicBezTo>
                    <a:pt x="107" y="118"/>
                    <a:pt x="107" y="117"/>
                    <a:pt x="106" y="116"/>
                  </a:cubicBezTo>
                  <a:cubicBezTo>
                    <a:pt x="106" y="116"/>
                    <a:pt x="105" y="116"/>
                    <a:pt x="104" y="116"/>
                  </a:cubicBezTo>
                  <a:cubicBezTo>
                    <a:pt x="103" y="115"/>
                    <a:pt x="103" y="114"/>
                    <a:pt x="102" y="114"/>
                  </a:cubicBezTo>
                  <a:cubicBezTo>
                    <a:pt x="101" y="114"/>
                    <a:pt x="100" y="114"/>
                    <a:pt x="100" y="115"/>
                  </a:cubicBezTo>
                  <a:cubicBezTo>
                    <a:pt x="99" y="114"/>
                    <a:pt x="98" y="114"/>
                    <a:pt x="97" y="114"/>
                  </a:cubicBezTo>
                  <a:cubicBezTo>
                    <a:pt x="97" y="114"/>
                    <a:pt x="96" y="114"/>
                    <a:pt x="95" y="116"/>
                  </a:cubicBezTo>
                  <a:cubicBezTo>
                    <a:pt x="94" y="115"/>
                    <a:pt x="93" y="114"/>
                    <a:pt x="93" y="115"/>
                  </a:cubicBezTo>
                  <a:cubicBezTo>
                    <a:pt x="91" y="115"/>
                    <a:pt x="91" y="118"/>
                    <a:pt x="92" y="121"/>
                  </a:cubicBezTo>
                  <a:cubicBezTo>
                    <a:pt x="89" y="120"/>
                    <a:pt x="87" y="120"/>
                    <a:pt x="86" y="121"/>
                  </a:cubicBezTo>
                  <a:cubicBezTo>
                    <a:pt x="81" y="117"/>
                    <a:pt x="74" y="110"/>
                    <a:pt x="72" y="99"/>
                  </a:cubicBezTo>
                  <a:cubicBezTo>
                    <a:pt x="71" y="93"/>
                    <a:pt x="70" y="86"/>
                    <a:pt x="72" y="79"/>
                  </a:cubicBezTo>
                  <a:cubicBezTo>
                    <a:pt x="74" y="73"/>
                    <a:pt x="79" y="67"/>
                    <a:pt x="85" y="62"/>
                  </a:cubicBezTo>
                  <a:cubicBezTo>
                    <a:pt x="88" y="59"/>
                    <a:pt x="92" y="57"/>
                    <a:pt x="97" y="55"/>
                  </a:cubicBezTo>
                  <a:cubicBezTo>
                    <a:pt x="91" y="59"/>
                    <a:pt x="89" y="66"/>
                    <a:pt x="88" y="70"/>
                  </a:cubicBezTo>
                  <a:cubicBezTo>
                    <a:pt x="88" y="70"/>
                    <a:pt x="88" y="70"/>
                    <a:pt x="88" y="71"/>
                  </a:cubicBezTo>
                  <a:cubicBezTo>
                    <a:pt x="88" y="71"/>
                    <a:pt x="88" y="72"/>
                    <a:pt x="88" y="73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87" y="73"/>
                    <a:pt x="85" y="73"/>
                    <a:pt x="85" y="74"/>
                  </a:cubicBezTo>
                  <a:cubicBezTo>
                    <a:pt x="85" y="74"/>
                    <a:pt x="85" y="74"/>
                    <a:pt x="85" y="75"/>
                  </a:cubicBezTo>
                  <a:cubicBezTo>
                    <a:pt x="85" y="75"/>
                    <a:pt x="84" y="75"/>
                    <a:pt x="84" y="76"/>
                  </a:cubicBezTo>
                  <a:cubicBezTo>
                    <a:pt x="84" y="77"/>
                    <a:pt x="85" y="77"/>
                    <a:pt x="87" y="78"/>
                  </a:cubicBezTo>
                  <a:cubicBezTo>
                    <a:pt x="87" y="78"/>
                    <a:pt x="86" y="78"/>
                    <a:pt x="86" y="78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8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5" y="79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6" y="80"/>
                  </a:cubicBezTo>
                  <a:cubicBezTo>
                    <a:pt x="86" y="81"/>
                    <a:pt x="86" y="81"/>
                    <a:pt x="87" y="81"/>
                  </a:cubicBezTo>
                  <a:cubicBezTo>
                    <a:pt x="87" y="81"/>
                    <a:pt x="87" y="82"/>
                    <a:pt x="87" y="82"/>
                  </a:cubicBezTo>
                  <a:cubicBezTo>
                    <a:pt x="87" y="82"/>
                    <a:pt x="88" y="82"/>
                    <a:pt x="88" y="82"/>
                  </a:cubicBezTo>
                  <a:cubicBezTo>
                    <a:pt x="89" y="82"/>
                    <a:pt x="89" y="83"/>
                    <a:pt x="89" y="83"/>
                  </a:cubicBezTo>
                  <a:cubicBezTo>
                    <a:pt x="90" y="83"/>
                    <a:pt x="90" y="83"/>
                    <a:pt x="90" y="82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2" y="83"/>
                    <a:pt x="92" y="83"/>
                    <a:pt x="92" y="82"/>
                  </a:cubicBezTo>
                  <a:cubicBezTo>
                    <a:pt x="93" y="83"/>
                    <a:pt x="93" y="83"/>
                    <a:pt x="94" y="83"/>
                  </a:cubicBezTo>
                  <a:cubicBezTo>
                    <a:pt x="94" y="82"/>
                    <a:pt x="95" y="81"/>
                    <a:pt x="94" y="80"/>
                  </a:cubicBezTo>
                  <a:cubicBezTo>
                    <a:pt x="95" y="80"/>
                    <a:pt x="97" y="80"/>
                    <a:pt x="97" y="80"/>
                  </a:cubicBezTo>
                  <a:cubicBezTo>
                    <a:pt x="97" y="79"/>
                    <a:pt x="97" y="79"/>
                    <a:pt x="97" y="78"/>
                  </a:cubicBezTo>
                  <a:cubicBezTo>
                    <a:pt x="97" y="78"/>
                    <a:pt x="98" y="78"/>
                    <a:pt x="98" y="77"/>
                  </a:cubicBezTo>
                  <a:cubicBezTo>
                    <a:pt x="98" y="77"/>
                    <a:pt x="97" y="77"/>
                    <a:pt x="97" y="76"/>
                  </a:cubicBezTo>
                  <a:cubicBezTo>
                    <a:pt x="97" y="76"/>
                    <a:pt x="98" y="75"/>
                    <a:pt x="98" y="75"/>
                  </a:cubicBezTo>
                  <a:cubicBezTo>
                    <a:pt x="97" y="75"/>
                    <a:pt x="97" y="74"/>
                    <a:pt x="97" y="74"/>
                  </a:cubicBezTo>
                  <a:cubicBezTo>
                    <a:pt x="97" y="74"/>
                    <a:pt x="97" y="74"/>
                    <a:pt x="97" y="74"/>
                  </a:cubicBezTo>
                  <a:cubicBezTo>
                    <a:pt x="97" y="74"/>
                    <a:pt x="97" y="73"/>
                    <a:pt x="97" y="73"/>
                  </a:cubicBezTo>
                  <a:cubicBezTo>
                    <a:pt x="96" y="73"/>
                    <a:pt x="96" y="72"/>
                    <a:pt x="95" y="73"/>
                  </a:cubicBezTo>
                  <a:cubicBezTo>
                    <a:pt x="95" y="72"/>
                    <a:pt x="95" y="71"/>
                    <a:pt x="95" y="71"/>
                  </a:cubicBezTo>
                  <a:cubicBezTo>
                    <a:pt x="95" y="71"/>
                    <a:pt x="94" y="71"/>
                    <a:pt x="94" y="71"/>
                  </a:cubicBezTo>
                  <a:cubicBezTo>
                    <a:pt x="94" y="71"/>
                    <a:pt x="93" y="70"/>
                    <a:pt x="93" y="70"/>
                  </a:cubicBezTo>
                  <a:cubicBezTo>
                    <a:pt x="93" y="70"/>
                    <a:pt x="92" y="70"/>
                    <a:pt x="92" y="71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70"/>
                    <a:pt x="90" y="70"/>
                    <a:pt x="90" y="71"/>
                  </a:cubicBezTo>
                  <a:cubicBezTo>
                    <a:pt x="89" y="71"/>
                    <a:pt x="89" y="71"/>
                    <a:pt x="89" y="70"/>
                  </a:cubicBezTo>
                  <a:cubicBezTo>
                    <a:pt x="89" y="70"/>
                    <a:pt x="89" y="70"/>
                    <a:pt x="89" y="70"/>
                  </a:cubicBezTo>
                  <a:cubicBezTo>
                    <a:pt x="89" y="69"/>
                    <a:pt x="90" y="67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0" y="67"/>
                    <a:pt x="92" y="69"/>
                    <a:pt x="92" y="69"/>
                  </a:cubicBezTo>
                  <a:cubicBezTo>
                    <a:pt x="92" y="69"/>
                    <a:pt x="92" y="69"/>
                    <a:pt x="92" y="69"/>
                  </a:cubicBezTo>
                  <a:cubicBezTo>
                    <a:pt x="92" y="69"/>
                    <a:pt x="93" y="70"/>
                    <a:pt x="93" y="70"/>
                  </a:cubicBezTo>
                  <a:cubicBezTo>
                    <a:pt x="94" y="71"/>
                    <a:pt x="95" y="71"/>
                    <a:pt x="95" y="71"/>
                  </a:cubicBezTo>
                  <a:cubicBezTo>
                    <a:pt x="95" y="71"/>
                    <a:pt x="95" y="71"/>
                    <a:pt x="95" y="70"/>
                  </a:cubicBezTo>
                  <a:cubicBezTo>
                    <a:pt x="96" y="71"/>
                    <a:pt x="97" y="71"/>
                    <a:pt x="97" y="71"/>
                  </a:cubicBezTo>
                  <a:cubicBezTo>
                    <a:pt x="97" y="70"/>
                    <a:pt x="97" y="70"/>
                    <a:pt x="97" y="70"/>
                  </a:cubicBezTo>
                  <a:cubicBezTo>
                    <a:pt x="98" y="71"/>
                    <a:pt x="99" y="70"/>
                    <a:pt x="99" y="70"/>
                  </a:cubicBezTo>
                  <a:cubicBezTo>
                    <a:pt x="99" y="70"/>
                    <a:pt x="99" y="70"/>
                    <a:pt x="99" y="70"/>
                  </a:cubicBezTo>
                  <a:cubicBezTo>
                    <a:pt x="100" y="70"/>
                    <a:pt x="101" y="70"/>
                    <a:pt x="101" y="70"/>
                  </a:cubicBezTo>
                  <a:cubicBezTo>
                    <a:pt x="101" y="70"/>
                    <a:pt x="101" y="68"/>
                    <a:pt x="100" y="68"/>
                  </a:cubicBezTo>
                  <a:cubicBezTo>
                    <a:pt x="100" y="68"/>
                    <a:pt x="100" y="68"/>
                    <a:pt x="100" y="68"/>
                  </a:cubicBezTo>
                  <a:cubicBezTo>
                    <a:pt x="100" y="68"/>
                    <a:pt x="100" y="67"/>
                    <a:pt x="100" y="66"/>
                  </a:cubicBezTo>
                  <a:cubicBezTo>
                    <a:pt x="100" y="66"/>
                    <a:pt x="100" y="66"/>
                    <a:pt x="100" y="66"/>
                  </a:cubicBezTo>
                  <a:cubicBezTo>
                    <a:pt x="100" y="66"/>
                    <a:pt x="100" y="65"/>
                    <a:pt x="100" y="65"/>
                  </a:cubicBezTo>
                  <a:cubicBezTo>
                    <a:pt x="100" y="65"/>
                    <a:pt x="100" y="65"/>
                    <a:pt x="100" y="65"/>
                  </a:cubicBezTo>
                  <a:cubicBezTo>
                    <a:pt x="100" y="65"/>
                    <a:pt x="100" y="64"/>
                    <a:pt x="100" y="64"/>
                  </a:cubicBezTo>
                  <a:cubicBezTo>
                    <a:pt x="100" y="64"/>
                    <a:pt x="100" y="63"/>
                    <a:pt x="100" y="63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63"/>
                    <a:pt x="100" y="63"/>
                    <a:pt x="99" y="63"/>
                  </a:cubicBezTo>
                  <a:cubicBezTo>
                    <a:pt x="99" y="63"/>
                    <a:pt x="99" y="63"/>
                    <a:pt x="99" y="63"/>
                  </a:cubicBezTo>
                  <a:cubicBezTo>
                    <a:pt x="99" y="63"/>
                    <a:pt x="98" y="62"/>
                    <a:pt x="97" y="63"/>
                  </a:cubicBezTo>
                  <a:cubicBezTo>
                    <a:pt x="97" y="63"/>
                    <a:pt x="96" y="63"/>
                    <a:pt x="95" y="63"/>
                  </a:cubicBezTo>
                  <a:cubicBezTo>
                    <a:pt x="94" y="64"/>
                    <a:pt x="96" y="67"/>
                    <a:pt x="97" y="67"/>
                  </a:cubicBezTo>
                  <a:cubicBezTo>
                    <a:pt x="96" y="67"/>
                    <a:pt x="95" y="64"/>
                    <a:pt x="94" y="63"/>
                  </a:cubicBezTo>
                  <a:cubicBezTo>
                    <a:pt x="93" y="63"/>
                    <a:pt x="93" y="63"/>
                    <a:pt x="93" y="63"/>
                  </a:cubicBezTo>
                  <a:cubicBezTo>
                    <a:pt x="92" y="63"/>
                    <a:pt x="92" y="63"/>
                    <a:pt x="92" y="64"/>
                  </a:cubicBezTo>
                  <a:cubicBezTo>
                    <a:pt x="94" y="59"/>
                    <a:pt x="97" y="56"/>
                    <a:pt x="103" y="53"/>
                  </a:cubicBezTo>
                  <a:cubicBezTo>
                    <a:pt x="104" y="53"/>
                    <a:pt x="105" y="53"/>
                    <a:pt x="106" y="52"/>
                  </a:cubicBezTo>
                  <a:cubicBezTo>
                    <a:pt x="115" y="50"/>
                    <a:pt x="124" y="50"/>
                    <a:pt x="134" y="51"/>
                  </a:cubicBezTo>
                  <a:cubicBezTo>
                    <a:pt x="141" y="52"/>
                    <a:pt x="147" y="54"/>
                    <a:pt x="153" y="56"/>
                  </a:cubicBezTo>
                  <a:cubicBezTo>
                    <a:pt x="153" y="56"/>
                    <a:pt x="153" y="57"/>
                    <a:pt x="153" y="58"/>
                  </a:cubicBezTo>
                  <a:cubicBezTo>
                    <a:pt x="153" y="58"/>
                    <a:pt x="153" y="58"/>
                    <a:pt x="153" y="58"/>
                  </a:cubicBezTo>
                  <a:cubicBezTo>
                    <a:pt x="151" y="57"/>
                    <a:pt x="150" y="57"/>
                    <a:pt x="150" y="58"/>
                  </a:cubicBezTo>
                  <a:cubicBezTo>
                    <a:pt x="149" y="59"/>
                    <a:pt x="149" y="60"/>
                    <a:pt x="150" y="61"/>
                  </a:cubicBezTo>
                  <a:cubicBezTo>
                    <a:pt x="148" y="61"/>
                    <a:pt x="148" y="61"/>
                    <a:pt x="147" y="62"/>
                  </a:cubicBezTo>
                  <a:cubicBezTo>
                    <a:pt x="147" y="63"/>
                    <a:pt x="147" y="64"/>
                    <a:pt x="148" y="65"/>
                  </a:cubicBezTo>
                  <a:cubicBezTo>
                    <a:pt x="147" y="65"/>
                    <a:pt x="146" y="66"/>
                    <a:pt x="146" y="67"/>
                  </a:cubicBezTo>
                  <a:cubicBezTo>
                    <a:pt x="146" y="67"/>
                    <a:pt x="147" y="68"/>
                    <a:pt x="148" y="69"/>
                  </a:cubicBezTo>
                  <a:cubicBezTo>
                    <a:pt x="147" y="70"/>
                    <a:pt x="146" y="70"/>
                    <a:pt x="146" y="71"/>
                  </a:cubicBezTo>
                  <a:cubicBezTo>
                    <a:pt x="147" y="72"/>
                    <a:pt x="148" y="73"/>
                    <a:pt x="149" y="73"/>
                  </a:cubicBezTo>
                  <a:cubicBezTo>
                    <a:pt x="148" y="74"/>
                    <a:pt x="148" y="75"/>
                    <a:pt x="149" y="75"/>
                  </a:cubicBezTo>
                  <a:cubicBezTo>
                    <a:pt x="149" y="77"/>
                    <a:pt x="152" y="76"/>
                    <a:pt x="155" y="75"/>
                  </a:cubicBezTo>
                  <a:cubicBezTo>
                    <a:pt x="154" y="78"/>
                    <a:pt x="155" y="80"/>
                    <a:pt x="156" y="81"/>
                  </a:cubicBezTo>
                  <a:cubicBezTo>
                    <a:pt x="157" y="81"/>
                    <a:pt x="158" y="80"/>
                    <a:pt x="159" y="80"/>
                  </a:cubicBezTo>
                  <a:cubicBezTo>
                    <a:pt x="159" y="81"/>
                    <a:pt x="160" y="81"/>
                    <a:pt x="161" y="81"/>
                  </a:cubicBezTo>
                  <a:cubicBezTo>
                    <a:pt x="162" y="81"/>
                    <a:pt x="164" y="79"/>
                    <a:pt x="163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5" y="76"/>
                  </a:cubicBezTo>
                  <a:cubicBezTo>
                    <a:pt x="165" y="76"/>
                    <a:pt x="165" y="77"/>
                    <a:pt x="165" y="77"/>
                  </a:cubicBezTo>
                  <a:cubicBezTo>
                    <a:pt x="165" y="77"/>
                    <a:pt x="165" y="77"/>
                    <a:pt x="166" y="77"/>
                  </a:cubicBezTo>
                  <a:cubicBezTo>
                    <a:pt x="166" y="77"/>
                    <a:pt x="166" y="77"/>
                    <a:pt x="166" y="77"/>
                  </a:cubicBezTo>
                  <a:cubicBezTo>
                    <a:pt x="166" y="77"/>
                    <a:pt x="166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8"/>
                    <a:pt x="167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9" y="78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70" y="76"/>
                    <a:pt x="170" y="75"/>
                    <a:pt x="170" y="74"/>
                  </a:cubicBezTo>
                  <a:cubicBezTo>
                    <a:pt x="171" y="74"/>
                    <a:pt x="172" y="74"/>
                    <a:pt x="172" y="73"/>
                  </a:cubicBezTo>
                  <a:cubicBezTo>
                    <a:pt x="172" y="72"/>
                    <a:pt x="172" y="71"/>
                    <a:pt x="171" y="71"/>
                  </a:cubicBezTo>
                  <a:cubicBezTo>
                    <a:pt x="172" y="70"/>
                    <a:pt x="173" y="69"/>
                    <a:pt x="173" y="69"/>
                  </a:cubicBezTo>
                  <a:cubicBezTo>
                    <a:pt x="173" y="68"/>
                    <a:pt x="173" y="67"/>
                    <a:pt x="172" y="66"/>
                  </a:cubicBezTo>
                  <a:cubicBezTo>
                    <a:pt x="172" y="66"/>
                    <a:pt x="173" y="65"/>
                    <a:pt x="173" y="64"/>
                  </a:cubicBezTo>
                  <a:cubicBezTo>
                    <a:pt x="191" y="74"/>
                    <a:pt x="205" y="87"/>
                    <a:pt x="216" y="97"/>
                  </a:cubicBezTo>
                  <a:cubicBezTo>
                    <a:pt x="224" y="105"/>
                    <a:pt x="230" y="111"/>
                    <a:pt x="234" y="117"/>
                  </a:cubicBezTo>
                  <a:cubicBezTo>
                    <a:pt x="234" y="117"/>
                    <a:pt x="234" y="117"/>
                    <a:pt x="233" y="117"/>
                  </a:cubicBezTo>
                  <a:cubicBezTo>
                    <a:pt x="232" y="118"/>
                    <a:pt x="232" y="120"/>
                    <a:pt x="233" y="122"/>
                  </a:cubicBezTo>
                  <a:cubicBezTo>
                    <a:pt x="234" y="122"/>
                    <a:pt x="235" y="123"/>
                    <a:pt x="236" y="123"/>
                  </a:cubicBezTo>
                  <a:cubicBezTo>
                    <a:pt x="236" y="123"/>
                    <a:pt x="236" y="124"/>
                    <a:pt x="236" y="124"/>
                  </a:cubicBezTo>
                  <a:cubicBezTo>
                    <a:pt x="228" y="124"/>
                    <a:pt x="204" y="125"/>
                    <a:pt x="198" y="156"/>
                  </a:cubicBezTo>
                  <a:cubicBezTo>
                    <a:pt x="198" y="156"/>
                    <a:pt x="203" y="150"/>
                    <a:pt x="206" y="153"/>
                  </a:cubicBezTo>
                  <a:cubicBezTo>
                    <a:pt x="208" y="155"/>
                    <a:pt x="224" y="156"/>
                    <a:pt x="233" y="142"/>
                  </a:cubicBezTo>
                  <a:cubicBezTo>
                    <a:pt x="233" y="151"/>
                    <a:pt x="235" y="162"/>
                    <a:pt x="246" y="173"/>
                  </a:cubicBezTo>
                  <a:cubicBezTo>
                    <a:pt x="246" y="173"/>
                    <a:pt x="244" y="165"/>
                    <a:pt x="248" y="163"/>
                  </a:cubicBezTo>
                  <a:cubicBezTo>
                    <a:pt x="252" y="161"/>
                    <a:pt x="257" y="155"/>
                    <a:pt x="246" y="136"/>
                  </a:cubicBezTo>
                  <a:cubicBezTo>
                    <a:pt x="248" y="138"/>
                    <a:pt x="250" y="138"/>
                    <a:pt x="250" y="138"/>
                  </a:cubicBezTo>
                  <a:cubicBezTo>
                    <a:pt x="252" y="137"/>
                    <a:pt x="250" y="132"/>
                    <a:pt x="245" y="126"/>
                  </a:cubicBezTo>
                  <a:cubicBezTo>
                    <a:pt x="243" y="124"/>
                    <a:pt x="242" y="122"/>
                    <a:pt x="240" y="121"/>
                  </a:cubicBezTo>
                  <a:close/>
                  <a:moveTo>
                    <a:pt x="117" y="11"/>
                  </a:move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0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16" y="10"/>
                    <a:pt x="116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8" y="10"/>
                    <a:pt x="118" y="10"/>
                  </a:cubicBezTo>
                  <a:cubicBezTo>
                    <a:pt x="118" y="10"/>
                    <a:pt x="118" y="10"/>
                    <a:pt x="118" y="10"/>
                  </a:cubicBezTo>
                  <a:cubicBezTo>
                    <a:pt x="118" y="11"/>
                    <a:pt x="118" y="11"/>
                    <a:pt x="118" y="11"/>
                  </a:cubicBezTo>
                  <a:cubicBezTo>
                    <a:pt x="118" y="11"/>
                    <a:pt x="118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lose/>
                  <a:moveTo>
                    <a:pt x="112" y="26"/>
                  </a:moveTo>
                  <a:cubicBezTo>
                    <a:pt x="111" y="26"/>
                    <a:pt x="110" y="26"/>
                    <a:pt x="109" y="27"/>
                  </a:cubicBezTo>
                  <a:cubicBezTo>
                    <a:pt x="110" y="26"/>
                    <a:pt x="111" y="26"/>
                    <a:pt x="112" y="25"/>
                  </a:cubicBezTo>
                  <a:cubicBezTo>
                    <a:pt x="112" y="25"/>
                    <a:pt x="112" y="26"/>
                    <a:pt x="112" y="26"/>
                  </a:cubicBezTo>
                  <a:close/>
                  <a:moveTo>
                    <a:pt x="121" y="25"/>
                  </a:moveTo>
                  <a:cubicBezTo>
                    <a:pt x="118" y="24"/>
                    <a:pt x="115" y="24"/>
                    <a:pt x="113" y="25"/>
                  </a:cubicBezTo>
                  <a:cubicBezTo>
                    <a:pt x="114" y="24"/>
                    <a:pt x="115" y="24"/>
                    <a:pt x="115" y="24"/>
                  </a:cubicBezTo>
                  <a:cubicBezTo>
                    <a:pt x="115" y="24"/>
                    <a:pt x="115" y="23"/>
                    <a:pt x="115" y="23"/>
                  </a:cubicBezTo>
                  <a:cubicBezTo>
                    <a:pt x="115" y="22"/>
                    <a:pt x="114" y="21"/>
                    <a:pt x="114" y="21"/>
                  </a:cubicBezTo>
                  <a:cubicBezTo>
                    <a:pt x="114" y="21"/>
                    <a:pt x="115" y="21"/>
                    <a:pt x="115" y="20"/>
                  </a:cubicBezTo>
                  <a:cubicBezTo>
                    <a:pt x="116" y="21"/>
                    <a:pt x="116" y="22"/>
                    <a:pt x="117" y="22"/>
                  </a:cubicBezTo>
                  <a:cubicBezTo>
                    <a:pt x="117" y="22"/>
                    <a:pt x="117" y="22"/>
                    <a:pt x="118" y="21"/>
                  </a:cubicBezTo>
                  <a:cubicBezTo>
                    <a:pt x="118" y="22"/>
                    <a:pt x="118" y="22"/>
                    <a:pt x="119" y="22"/>
                  </a:cubicBezTo>
                  <a:cubicBezTo>
                    <a:pt x="120" y="24"/>
                    <a:pt x="121" y="25"/>
                    <a:pt x="122" y="26"/>
                  </a:cubicBezTo>
                  <a:cubicBezTo>
                    <a:pt x="122" y="26"/>
                    <a:pt x="121" y="26"/>
                    <a:pt x="121" y="25"/>
                  </a:cubicBezTo>
                  <a:close/>
                  <a:moveTo>
                    <a:pt x="17" y="59"/>
                  </a:move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lose/>
                  <a:moveTo>
                    <a:pt x="75" y="139"/>
                  </a:move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lose/>
                  <a:moveTo>
                    <a:pt x="65" y="126"/>
                  </a:move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5"/>
                    <a:pt x="64" y="125"/>
                  </a:cubicBezTo>
                  <a:cubicBezTo>
                    <a:pt x="64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lose/>
                  <a:moveTo>
                    <a:pt x="48" y="121"/>
                  </a:moveTo>
                  <a:cubicBezTo>
                    <a:pt x="46" y="119"/>
                    <a:pt x="44" y="116"/>
                    <a:pt x="43" y="113"/>
                  </a:cubicBezTo>
                  <a:cubicBezTo>
                    <a:pt x="44" y="115"/>
                    <a:pt x="46" y="118"/>
                    <a:pt x="48" y="121"/>
                  </a:cubicBezTo>
                  <a:close/>
                  <a:moveTo>
                    <a:pt x="98" y="127"/>
                  </a:moveTo>
                  <a:cubicBezTo>
                    <a:pt x="98" y="127"/>
                    <a:pt x="98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7" y="128"/>
                  </a:cubicBezTo>
                  <a:cubicBezTo>
                    <a:pt x="97" y="128"/>
                    <a:pt x="97" y="128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lose/>
                  <a:moveTo>
                    <a:pt x="91" y="76"/>
                  </a:move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lose/>
                  <a:moveTo>
                    <a:pt x="160" y="67"/>
                  </a:move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lose/>
                  <a:moveTo>
                    <a:pt x="241" y="159"/>
                  </a:moveTo>
                  <a:cubicBezTo>
                    <a:pt x="242" y="160"/>
                    <a:pt x="242" y="160"/>
                    <a:pt x="241" y="161"/>
                  </a:cubicBezTo>
                  <a:cubicBezTo>
                    <a:pt x="241" y="161"/>
                    <a:pt x="240" y="161"/>
                    <a:pt x="240" y="161"/>
                  </a:cubicBezTo>
                  <a:cubicBezTo>
                    <a:pt x="240" y="160"/>
                    <a:pt x="240" y="160"/>
                    <a:pt x="240" y="159"/>
                  </a:cubicBezTo>
                  <a:cubicBezTo>
                    <a:pt x="241" y="159"/>
                    <a:pt x="241" y="159"/>
                    <a:pt x="241" y="159"/>
                  </a:cubicBezTo>
                  <a:close/>
                  <a:moveTo>
                    <a:pt x="248" y="156"/>
                  </a:moveTo>
                  <a:cubicBezTo>
                    <a:pt x="249" y="157"/>
                    <a:pt x="249" y="158"/>
                    <a:pt x="248" y="158"/>
                  </a:cubicBezTo>
                  <a:cubicBezTo>
                    <a:pt x="247" y="159"/>
                    <a:pt x="246" y="159"/>
                    <a:pt x="245" y="158"/>
                  </a:cubicBezTo>
                  <a:cubicBezTo>
                    <a:pt x="245" y="157"/>
                    <a:pt x="245" y="156"/>
                    <a:pt x="246" y="155"/>
                  </a:cubicBezTo>
                  <a:cubicBezTo>
                    <a:pt x="246" y="155"/>
                    <a:pt x="248" y="155"/>
                    <a:pt x="248" y="156"/>
                  </a:cubicBezTo>
                  <a:close/>
                  <a:moveTo>
                    <a:pt x="249" y="152"/>
                  </a:moveTo>
                  <a:cubicBezTo>
                    <a:pt x="249" y="152"/>
                    <a:pt x="249" y="153"/>
                    <a:pt x="249" y="153"/>
                  </a:cubicBezTo>
                  <a:cubicBezTo>
                    <a:pt x="249" y="153"/>
                    <a:pt x="248" y="153"/>
                    <a:pt x="248" y="153"/>
                  </a:cubicBezTo>
                  <a:cubicBezTo>
                    <a:pt x="248" y="152"/>
                    <a:pt x="248" y="152"/>
                    <a:pt x="248" y="152"/>
                  </a:cubicBezTo>
                  <a:cubicBezTo>
                    <a:pt x="248" y="151"/>
                    <a:pt x="249" y="151"/>
                    <a:pt x="249" y="152"/>
                  </a:cubicBezTo>
                  <a:close/>
                  <a:moveTo>
                    <a:pt x="240" y="150"/>
                  </a:moveTo>
                  <a:cubicBezTo>
                    <a:pt x="240" y="151"/>
                    <a:pt x="240" y="151"/>
                    <a:pt x="239" y="151"/>
                  </a:cubicBezTo>
                  <a:cubicBezTo>
                    <a:pt x="239" y="152"/>
                    <a:pt x="239" y="152"/>
                    <a:pt x="238" y="151"/>
                  </a:cubicBezTo>
                  <a:cubicBezTo>
                    <a:pt x="238" y="151"/>
                    <a:pt x="238" y="150"/>
                    <a:pt x="238" y="150"/>
                  </a:cubicBezTo>
                  <a:cubicBezTo>
                    <a:pt x="239" y="150"/>
                    <a:pt x="239" y="150"/>
                    <a:pt x="240" y="150"/>
                  </a:cubicBezTo>
                  <a:close/>
                  <a:moveTo>
                    <a:pt x="246" y="147"/>
                  </a:moveTo>
                  <a:cubicBezTo>
                    <a:pt x="247" y="148"/>
                    <a:pt x="247" y="149"/>
                    <a:pt x="246" y="149"/>
                  </a:cubicBezTo>
                  <a:cubicBezTo>
                    <a:pt x="245" y="150"/>
                    <a:pt x="244" y="150"/>
                    <a:pt x="244" y="149"/>
                  </a:cubicBezTo>
                  <a:cubicBezTo>
                    <a:pt x="243" y="148"/>
                    <a:pt x="243" y="147"/>
                    <a:pt x="244" y="147"/>
                  </a:cubicBezTo>
                  <a:cubicBezTo>
                    <a:pt x="245" y="146"/>
                    <a:pt x="246" y="146"/>
                    <a:pt x="246" y="147"/>
                  </a:cubicBezTo>
                  <a:close/>
                  <a:moveTo>
                    <a:pt x="242" y="144"/>
                  </a:moveTo>
                  <a:cubicBezTo>
                    <a:pt x="242" y="145"/>
                    <a:pt x="242" y="145"/>
                    <a:pt x="242" y="145"/>
                  </a:cubicBezTo>
                  <a:cubicBezTo>
                    <a:pt x="241" y="146"/>
                    <a:pt x="241" y="146"/>
                    <a:pt x="241" y="145"/>
                  </a:cubicBezTo>
                  <a:cubicBezTo>
                    <a:pt x="240" y="145"/>
                    <a:pt x="240" y="145"/>
                    <a:pt x="241" y="144"/>
                  </a:cubicBezTo>
                  <a:cubicBezTo>
                    <a:pt x="241" y="144"/>
                    <a:pt x="242" y="144"/>
                    <a:pt x="242" y="144"/>
                  </a:cubicBezTo>
                  <a:close/>
                  <a:moveTo>
                    <a:pt x="247" y="143"/>
                  </a:moveTo>
                  <a:cubicBezTo>
                    <a:pt x="247" y="143"/>
                    <a:pt x="247" y="143"/>
                    <a:pt x="246" y="144"/>
                  </a:cubicBezTo>
                  <a:cubicBezTo>
                    <a:pt x="246" y="144"/>
                    <a:pt x="246" y="144"/>
                    <a:pt x="245" y="144"/>
                  </a:cubicBezTo>
                  <a:cubicBezTo>
                    <a:pt x="245" y="143"/>
                    <a:pt x="245" y="143"/>
                    <a:pt x="245" y="142"/>
                  </a:cubicBezTo>
                  <a:cubicBezTo>
                    <a:pt x="246" y="142"/>
                    <a:pt x="246" y="142"/>
                    <a:pt x="247" y="143"/>
                  </a:cubicBezTo>
                  <a:close/>
                  <a:moveTo>
                    <a:pt x="215" y="146"/>
                  </a:moveTo>
                  <a:cubicBezTo>
                    <a:pt x="215" y="146"/>
                    <a:pt x="215" y="147"/>
                    <a:pt x="215" y="147"/>
                  </a:cubicBezTo>
                  <a:cubicBezTo>
                    <a:pt x="214" y="148"/>
                    <a:pt x="214" y="148"/>
                    <a:pt x="213" y="147"/>
                  </a:cubicBezTo>
                  <a:cubicBezTo>
                    <a:pt x="213" y="147"/>
                    <a:pt x="213" y="146"/>
                    <a:pt x="213" y="146"/>
                  </a:cubicBezTo>
                  <a:cubicBezTo>
                    <a:pt x="214" y="145"/>
                    <a:pt x="215" y="145"/>
                    <a:pt x="215" y="146"/>
                  </a:cubicBezTo>
                  <a:close/>
                  <a:moveTo>
                    <a:pt x="209" y="143"/>
                  </a:moveTo>
                  <a:cubicBezTo>
                    <a:pt x="210" y="143"/>
                    <a:pt x="210" y="145"/>
                    <a:pt x="209" y="145"/>
                  </a:cubicBezTo>
                  <a:cubicBezTo>
                    <a:pt x="208" y="146"/>
                    <a:pt x="207" y="146"/>
                    <a:pt x="206" y="145"/>
                  </a:cubicBezTo>
                  <a:cubicBezTo>
                    <a:pt x="206" y="144"/>
                    <a:pt x="206" y="143"/>
                    <a:pt x="207" y="142"/>
                  </a:cubicBezTo>
                  <a:cubicBezTo>
                    <a:pt x="207" y="142"/>
                    <a:pt x="209" y="142"/>
                    <a:pt x="209" y="143"/>
                  </a:cubicBezTo>
                  <a:close/>
                  <a:moveTo>
                    <a:pt x="213" y="141"/>
                  </a:moveTo>
                  <a:cubicBezTo>
                    <a:pt x="212" y="140"/>
                    <a:pt x="212" y="138"/>
                    <a:pt x="213" y="137"/>
                  </a:cubicBezTo>
                  <a:cubicBezTo>
                    <a:pt x="214" y="136"/>
                    <a:pt x="216" y="136"/>
                    <a:pt x="217" y="137"/>
                  </a:cubicBezTo>
                  <a:cubicBezTo>
                    <a:pt x="218" y="139"/>
                    <a:pt x="218" y="140"/>
                    <a:pt x="217" y="141"/>
                  </a:cubicBezTo>
                  <a:cubicBezTo>
                    <a:pt x="215" y="142"/>
                    <a:pt x="214" y="142"/>
                    <a:pt x="213" y="141"/>
                  </a:cubicBezTo>
                  <a:close/>
                  <a:moveTo>
                    <a:pt x="241" y="138"/>
                  </a:moveTo>
                  <a:cubicBezTo>
                    <a:pt x="241" y="139"/>
                    <a:pt x="241" y="139"/>
                    <a:pt x="240" y="140"/>
                  </a:cubicBezTo>
                  <a:cubicBezTo>
                    <a:pt x="240" y="140"/>
                    <a:pt x="239" y="140"/>
                    <a:pt x="239" y="139"/>
                  </a:cubicBezTo>
                  <a:cubicBezTo>
                    <a:pt x="239" y="139"/>
                    <a:pt x="239" y="138"/>
                    <a:pt x="239" y="138"/>
                  </a:cubicBezTo>
                  <a:cubicBezTo>
                    <a:pt x="240" y="138"/>
                    <a:pt x="240" y="138"/>
                    <a:pt x="241" y="138"/>
                  </a:cubicBezTo>
                  <a:close/>
                  <a:moveTo>
                    <a:pt x="230" y="136"/>
                  </a:moveTo>
                  <a:cubicBezTo>
                    <a:pt x="231" y="137"/>
                    <a:pt x="230" y="139"/>
                    <a:pt x="229" y="140"/>
                  </a:cubicBezTo>
                  <a:cubicBezTo>
                    <a:pt x="228" y="141"/>
                    <a:pt x="226" y="141"/>
                    <a:pt x="225" y="140"/>
                  </a:cubicBezTo>
                  <a:cubicBezTo>
                    <a:pt x="224" y="139"/>
                    <a:pt x="224" y="137"/>
                    <a:pt x="226" y="136"/>
                  </a:cubicBezTo>
                  <a:cubicBezTo>
                    <a:pt x="227" y="135"/>
                    <a:pt x="229" y="135"/>
                    <a:pt x="230" y="136"/>
                  </a:cubicBezTo>
                  <a:close/>
                  <a:moveTo>
                    <a:pt x="218" y="133"/>
                  </a:moveTo>
                  <a:cubicBezTo>
                    <a:pt x="218" y="133"/>
                    <a:pt x="218" y="134"/>
                    <a:pt x="218" y="134"/>
                  </a:cubicBezTo>
                  <a:cubicBezTo>
                    <a:pt x="218" y="134"/>
                    <a:pt x="217" y="134"/>
                    <a:pt x="217" y="134"/>
                  </a:cubicBezTo>
                  <a:cubicBezTo>
                    <a:pt x="217" y="134"/>
                    <a:pt x="217" y="133"/>
                    <a:pt x="217" y="133"/>
                  </a:cubicBezTo>
                  <a:cubicBezTo>
                    <a:pt x="217" y="133"/>
                    <a:pt x="218" y="133"/>
                    <a:pt x="218" y="133"/>
                  </a:cubicBezTo>
                  <a:close/>
                  <a:moveTo>
                    <a:pt x="223" y="130"/>
                  </a:moveTo>
                  <a:cubicBezTo>
                    <a:pt x="224" y="130"/>
                    <a:pt x="224" y="131"/>
                    <a:pt x="223" y="131"/>
                  </a:cubicBezTo>
                  <a:cubicBezTo>
                    <a:pt x="223" y="131"/>
                    <a:pt x="223" y="131"/>
                    <a:pt x="222" y="131"/>
                  </a:cubicBezTo>
                  <a:cubicBezTo>
                    <a:pt x="222" y="131"/>
                    <a:pt x="222" y="130"/>
                    <a:pt x="222" y="130"/>
                  </a:cubicBezTo>
                  <a:cubicBezTo>
                    <a:pt x="223" y="130"/>
                    <a:pt x="223" y="130"/>
                    <a:pt x="223" y="130"/>
                  </a:cubicBezTo>
                  <a:close/>
                  <a:moveTo>
                    <a:pt x="229" y="128"/>
                  </a:moveTo>
                  <a:cubicBezTo>
                    <a:pt x="229" y="128"/>
                    <a:pt x="229" y="129"/>
                    <a:pt x="229" y="129"/>
                  </a:cubicBezTo>
                  <a:cubicBezTo>
                    <a:pt x="229" y="129"/>
                    <a:pt x="228" y="129"/>
                    <a:pt x="228" y="129"/>
                  </a:cubicBezTo>
                  <a:cubicBezTo>
                    <a:pt x="228" y="129"/>
                    <a:pt x="228" y="128"/>
                    <a:pt x="228" y="128"/>
                  </a:cubicBezTo>
                  <a:cubicBezTo>
                    <a:pt x="228" y="128"/>
                    <a:pt x="229" y="128"/>
                    <a:pt x="229" y="12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30"/>
            <p:cNvSpPr>
              <a:spLocks noEditPoints="1"/>
            </p:cNvSpPr>
            <p:nvPr/>
          </p:nvSpPr>
          <p:spPr bwMode="auto">
            <a:xfrm>
              <a:off x="6802" y="1216"/>
              <a:ext cx="212" cy="265"/>
            </a:xfrm>
            <a:custGeom>
              <a:gdLst>
                <a:gd fmla="*/ 13 w 39" name="T0"/>
                <a:gd fmla="*/ 22 h 49" name="T1"/>
                <a:gd fmla="*/ 11 w 39" name="T2"/>
                <a:gd fmla="*/ 23 h 49" name="T3"/>
                <a:gd fmla="*/ 14 w 39" name="T4"/>
                <a:gd fmla="*/ 26 h 49" name="T5"/>
                <a:gd fmla="*/ 17 w 39" name="T6"/>
                <a:gd fmla="*/ 34 h 49" name="T7"/>
                <a:gd fmla="*/ 21 w 39" name="T8"/>
                <a:gd fmla="*/ 28 h 49" name="T9"/>
                <a:gd fmla="*/ 24 w 39" name="T10"/>
                <a:gd fmla="*/ 28 h 49" name="T11"/>
                <a:gd fmla="*/ 39 w 39" name="T12"/>
                <a:gd fmla="*/ 20 h 49" name="T13"/>
                <a:gd fmla="*/ 23 w 39" name="T14"/>
                <a:gd fmla="*/ 0 h 49" name="T15"/>
                <a:gd fmla="*/ 25 w 39" name="T16"/>
                <a:gd fmla="*/ 40 h 49" name="T17"/>
                <a:gd fmla="*/ 25 w 39" name="T18"/>
                <a:gd fmla="*/ 40 h 49" name="T19"/>
                <a:gd fmla="*/ 9 w 39" name="T20"/>
                <a:gd fmla="*/ 34 h 49" name="T21"/>
                <a:gd fmla="*/ 10 w 39" name="T22"/>
                <a:gd fmla="*/ 41 h 49" name="T23"/>
                <a:gd fmla="*/ 10 w 39" name="T24"/>
                <a:gd fmla="*/ 40 h 49" name="T25"/>
                <a:gd fmla="*/ 7 w 39" name="T26"/>
                <a:gd fmla="*/ 41 h 49" name="T27"/>
                <a:gd fmla="*/ 7 w 39" name="T28"/>
                <a:gd fmla="*/ 40 h 49" name="T29"/>
                <a:gd fmla="*/ 8 w 39" name="T30"/>
                <a:gd fmla="*/ 39 h 49" name="T31"/>
                <a:gd fmla="*/ 27 w 39" name="T32"/>
                <a:gd fmla="*/ 36 h 49" name="T33"/>
                <a:gd fmla="*/ 26 w 39" name="T34"/>
                <a:gd fmla="*/ 37 h 49" name="T35"/>
                <a:gd fmla="*/ 22 w 39" name="T36"/>
                <a:gd fmla="*/ 37 h 49" name="T37"/>
                <a:gd fmla="*/ 22 w 39" name="T38"/>
                <a:gd fmla="*/ 37 h 49" name="T39"/>
                <a:gd fmla="*/ 26 w 39" name="T40"/>
                <a:gd fmla="*/ 35 h 49" name="T41"/>
                <a:gd fmla="*/ 24 w 39" name="T42"/>
                <a:gd fmla="*/ 33 h 49" name="T43"/>
                <a:gd fmla="*/ 23 w 39" name="T44"/>
                <a:gd fmla="*/ 33 h 49" name="T45"/>
                <a:gd fmla="*/ 21 w 39" name="T46"/>
                <a:gd fmla="*/ 33 h 49" name="T47"/>
                <a:gd fmla="*/ 21 w 39" name="T48"/>
                <a:gd fmla="*/ 34 h 49" name="T49"/>
                <a:gd fmla="*/ 13 w 39" name="T50"/>
                <a:gd fmla="*/ 35 h 49" name="T51"/>
                <a:gd fmla="*/ 10 w 39" name="T52"/>
                <a:gd fmla="*/ 32 h 49" name="T53"/>
                <a:gd fmla="*/ 10 w 39" name="T54"/>
                <a:gd fmla="*/ 32 h 49" name="T55"/>
                <a:gd fmla="*/ 23 w 39" name="T56"/>
                <a:gd fmla="*/ 32 h 49" name="T57"/>
                <a:gd fmla="*/ 23 w 39" name="T58"/>
                <a:gd fmla="*/ 32 h 49" name="T59"/>
                <a:gd fmla="*/ 19 w 39" name="T60"/>
                <a:gd fmla="*/ 31 h 49" name="T61"/>
                <a:gd fmla="*/ 12 w 39" name="T62"/>
                <a:gd fmla="*/ 30 h 49" name="T63"/>
                <a:gd fmla="*/ 12 w 39" name="T64"/>
                <a:gd fmla="*/ 29 h 49" name="T65"/>
                <a:gd fmla="*/ 22 w 39" name="T66"/>
                <a:gd fmla="*/ 22 h 49" name="T67"/>
                <a:gd fmla="*/ 22 w 39" name="T68"/>
                <a:gd fmla="*/ 23 h 49" name="T69"/>
                <a:gd fmla="*/ 25 w 39" name="T70"/>
                <a:gd fmla="*/ 24 h 49" name="T71"/>
                <a:gd fmla="*/ 30 w 39" name="T72"/>
                <a:gd fmla="*/ 25 h 49" name="T73"/>
                <a:gd fmla="*/ 30 w 39" name="T74"/>
                <a:gd fmla="*/ 24 h 49" name="T75"/>
                <a:gd fmla="*/ 27 w 39" name="T76"/>
                <a:gd fmla="*/ 23 h 49" name="T77"/>
                <a:gd fmla="*/ 27 w 39" name="T78"/>
                <a:gd fmla="*/ 24 h 49" name="T79"/>
                <a:gd fmla="*/ 32 w 39" name="T80"/>
                <a:gd fmla="*/ 24 h 49" name="T81"/>
                <a:gd fmla="*/ 26 w 39" name="T82"/>
                <a:gd fmla="*/ 22 h 49" name="T83"/>
                <a:gd fmla="*/ 25 w 39" name="T84"/>
                <a:gd fmla="*/ 22 h 49" name="T85"/>
                <a:gd fmla="*/ 28 w 39" name="T86"/>
                <a:gd fmla="*/ 21 h 49" name="T87"/>
                <a:gd fmla="*/ 28 w 39" name="T88"/>
                <a:gd fmla="*/ 20 h 49" name="T89"/>
                <a:gd fmla="*/ 32 w 39" name="T90"/>
                <a:gd fmla="*/ 20 h 49" name="T91"/>
                <a:gd fmla="*/ 16 w 39" name="T92"/>
                <a:gd fmla="*/ 19 h 49" name="T93"/>
                <a:gd fmla="*/ 16 w 39" name="T94"/>
                <a:gd fmla="*/ 19 h 49" name="T95"/>
                <a:gd fmla="*/ 18 w 39" name="T96"/>
                <a:gd fmla="*/ 7 h 49" name="T97"/>
                <a:gd fmla="*/ 19 w 39" name="T98"/>
                <a:gd fmla="*/ 8 h 49" name="T99"/>
                <a:gd fmla="*/ 22 w 39" name="T100"/>
                <a:gd fmla="*/ 10 h 49" name="T101"/>
                <a:gd fmla="*/ 18 w 39" name="T102"/>
                <a:gd fmla="*/ 12 h 49" name="T103"/>
                <a:gd fmla="*/ 19 w 39" name="T104"/>
                <a:gd fmla="*/ 11 h 49" name="T105"/>
                <a:gd fmla="*/ 16 w 39" name="T106"/>
                <a:gd fmla="*/ 13 h 49" name="T107"/>
                <a:gd fmla="*/ 16 w 39" name="T108"/>
                <a:gd fmla="*/ 13 h 49" name="T109"/>
                <a:gd fmla="*/ 19 w 39" name="T110"/>
                <a:gd fmla="*/ 18 h 49" name="T111"/>
                <a:gd fmla="*/ 16 w 39" name="T112"/>
                <a:gd fmla="*/ 16 h 49" name="T113"/>
                <a:gd fmla="*/ 15 w 39" name="T114"/>
                <a:gd fmla="*/ 16 h 49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49" w="39">
                  <a:moveTo>
                    <a:pt x="15" y="23"/>
                  </a:moveTo>
                  <a:cubicBezTo>
                    <a:pt x="14" y="23"/>
                    <a:pt x="14" y="23"/>
                    <a:pt x="14" y="23"/>
                  </a:cubicBezTo>
                  <a:cubicBezTo>
                    <a:pt x="14" y="23"/>
                    <a:pt x="13" y="22"/>
                    <a:pt x="13" y="22"/>
                  </a:cubicBezTo>
                  <a:cubicBezTo>
                    <a:pt x="12" y="22"/>
                    <a:pt x="11" y="22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4"/>
                    <a:pt x="11" y="25"/>
                    <a:pt x="12" y="25"/>
                  </a:cubicBezTo>
                  <a:cubicBezTo>
                    <a:pt x="12" y="26"/>
                    <a:pt x="13" y="26"/>
                    <a:pt x="13" y="25"/>
                  </a:cubicBezTo>
                  <a:cubicBezTo>
                    <a:pt x="13" y="25"/>
                    <a:pt x="13" y="26"/>
                    <a:pt x="14" y="26"/>
                  </a:cubicBezTo>
                  <a:cubicBezTo>
                    <a:pt x="10" y="28"/>
                    <a:pt x="0" y="34"/>
                    <a:pt x="5" y="49"/>
                  </a:cubicBezTo>
                  <a:cubicBezTo>
                    <a:pt x="5" y="49"/>
                    <a:pt x="6" y="45"/>
                    <a:pt x="8" y="46"/>
                  </a:cubicBezTo>
                  <a:cubicBezTo>
                    <a:pt x="9" y="46"/>
                    <a:pt x="17" y="42"/>
                    <a:pt x="17" y="34"/>
                  </a:cubicBezTo>
                  <a:cubicBezTo>
                    <a:pt x="19" y="38"/>
                    <a:pt x="23" y="42"/>
                    <a:pt x="30" y="44"/>
                  </a:cubicBezTo>
                  <a:cubicBezTo>
                    <a:pt x="30" y="44"/>
                    <a:pt x="27" y="41"/>
                    <a:pt x="29" y="39"/>
                  </a:cubicBezTo>
                  <a:cubicBezTo>
                    <a:pt x="30" y="37"/>
                    <a:pt x="30" y="34"/>
                    <a:pt x="21" y="28"/>
                  </a:cubicBezTo>
                  <a:cubicBezTo>
                    <a:pt x="22" y="29"/>
                    <a:pt x="23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3" y="27"/>
                    <a:pt x="22" y="26"/>
                  </a:cubicBezTo>
                  <a:cubicBezTo>
                    <a:pt x="33" y="28"/>
                    <a:pt x="35" y="25"/>
                    <a:pt x="35" y="23"/>
                  </a:cubicBezTo>
                  <a:cubicBezTo>
                    <a:pt x="35" y="20"/>
                    <a:pt x="39" y="20"/>
                    <a:pt x="39" y="20"/>
                  </a:cubicBezTo>
                  <a:cubicBezTo>
                    <a:pt x="32" y="17"/>
                    <a:pt x="27" y="17"/>
                    <a:pt x="23" y="19"/>
                  </a:cubicBezTo>
                  <a:cubicBezTo>
                    <a:pt x="28" y="13"/>
                    <a:pt x="25" y="5"/>
                    <a:pt x="23" y="4"/>
                  </a:cubicBezTo>
                  <a:cubicBezTo>
                    <a:pt x="21" y="3"/>
                    <a:pt x="23" y="0"/>
                    <a:pt x="23" y="0"/>
                  </a:cubicBezTo>
                  <a:cubicBezTo>
                    <a:pt x="10" y="8"/>
                    <a:pt x="13" y="19"/>
                    <a:pt x="15" y="23"/>
                  </a:cubicBezTo>
                  <a:close/>
                  <a:moveTo>
                    <a:pt x="25" y="40"/>
                  </a:moveTo>
                  <a:cubicBezTo>
                    <a:pt x="25" y="40"/>
                    <a:pt x="25" y="40"/>
                    <a:pt x="25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40"/>
                    <a:pt x="25" y="40"/>
                    <a:pt x="25" y="40"/>
                  </a:cubicBezTo>
                  <a:cubicBezTo>
                    <a:pt x="25" y="40"/>
                    <a:pt x="25" y="40"/>
                    <a:pt x="25" y="40"/>
                  </a:cubicBezTo>
                  <a:close/>
                  <a:moveTo>
                    <a:pt x="8" y="34"/>
                  </a:moveTo>
                  <a:cubicBezTo>
                    <a:pt x="8" y="34"/>
                    <a:pt x="8" y="34"/>
                    <a:pt x="8" y="3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4"/>
                    <a:pt x="8" y="34"/>
                  </a:cubicBezTo>
                  <a:close/>
                  <a:moveTo>
                    <a:pt x="10" y="41"/>
                  </a:moveTo>
                  <a:cubicBezTo>
                    <a:pt x="10" y="41"/>
                    <a:pt x="10" y="41"/>
                    <a:pt x="10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9" y="40"/>
                    <a:pt x="10" y="40"/>
                    <a:pt x="10" y="40"/>
                  </a:cubicBezTo>
                  <a:cubicBezTo>
                    <a:pt x="10" y="40"/>
                    <a:pt x="11" y="41"/>
                    <a:pt x="10" y="41"/>
                  </a:cubicBezTo>
                  <a:close/>
                  <a:moveTo>
                    <a:pt x="7" y="40"/>
                  </a:moveTo>
                  <a:cubicBezTo>
                    <a:pt x="7" y="40"/>
                    <a:pt x="8" y="41"/>
                    <a:pt x="7" y="41"/>
                  </a:cubicBezTo>
                  <a:cubicBezTo>
                    <a:pt x="7" y="42"/>
                    <a:pt x="7" y="42"/>
                    <a:pt x="6" y="42"/>
                  </a:cubicBezTo>
                  <a:cubicBezTo>
                    <a:pt x="6" y="42"/>
                    <a:pt x="5" y="41"/>
                    <a:pt x="6" y="41"/>
                  </a:cubicBezTo>
                  <a:cubicBezTo>
                    <a:pt x="6" y="40"/>
                    <a:pt x="6" y="40"/>
                    <a:pt x="7" y="40"/>
                  </a:cubicBezTo>
                  <a:close/>
                  <a:moveTo>
                    <a:pt x="9" y="36"/>
                  </a:moveTo>
                  <a:cubicBezTo>
                    <a:pt x="10" y="36"/>
                    <a:pt x="10" y="37"/>
                    <a:pt x="10" y="38"/>
                  </a:cubicBezTo>
                  <a:cubicBezTo>
                    <a:pt x="9" y="38"/>
                    <a:pt x="9" y="39"/>
                    <a:pt x="8" y="39"/>
                  </a:cubicBezTo>
                  <a:cubicBezTo>
                    <a:pt x="7" y="38"/>
                    <a:pt x="7" y="38"/>
                    <a:pt x="7" y="37"/>
                  </a:cubicBezTo>
                  <a:cubicBezTo>
                    <a:pt x="7" y="36"/>
                    <a:pt x="8" y="36"/>
                    <a:pt x="9" y="36"/>
                  </a:cubicBezTo>
                  <a:close/>
                  <a:moveTo>
                    <a:pt x="27" y="36"/>
                  </a:moveTo>
                  <a:cubicBezTo>
                    <a:pt x="27" y="36"/>
                    <a:pt x="28" y="37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6" y="38"/>
                    <a:pt x="26" y="37"/>
                    <a:pt x="26" y="37"/>
                  </a:cubicBezTo>
                  <a:cubicBezTo>
                    <a:pt x="26" y="36"/>
                    <a:pt x="26" y="36"/>
                    <a:pt x="27" y="36"/>
                  </a:cubicBezTo>
                  <a:close/>
                  <a:moveTo>
                    <a:pt x="22" y="37"/>
                  </a:moveTo>
                  <a:cubicBezTo>
                    <a:pt x="22" y="37"/>
                    <a:pt x="22" y="37"/>
                    <a:pt x="22" y="37"/>
                  </a:cubicBezTo>
                  <a:cubicBezTo>
                    <a:pt x="21" y="37"/>
                    <a:pt x="21" y="37"/>
                    <a:pt x="21" y="36"/>
                  </a:cubicBezTo>
                  <a:cubicBezTo>
                    <a:pt x="21" y="36"/>
                    <a:pt x="22" y="36"/>
                    <a:pt x="22" y="36"/>
                  </a:cubicBezTo>
                  <a:cubicBezTo>
                    <a:pt x="22" y="36"/>
                    <a:pt x="22" y="36"/>
                    <a:pt x="22" y="37"/>
                  </a:cubicBezTo>
                  <a:close/>
                  <a:moveTo>
                    <a:pt x="27" y="35"/>
                  </a:move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7" y="34"/>
                    <a:pt x="27" y="35"/>
                    <a:pt x="27" y="35"/>
                  </a:cubicBezTo>
                  <a:close/>
                  <a:moveTo>
                    <a:pt x="24" y="33"/>
                  </a:moveTo>
                  <a:cubicBezTo>
                    <a:pt x="24" y="33"/>
                    <a:pt x="24" y="34"/>
                    <a:pt x="24" y="34"/>
                  </a:cubicBezTo>
                  <a:cubicBezTo>
                    <a:pt x="24" y="34"/>
                    <a:pt x="24" y="35"/>
                    <a:pt x="23" y="34"/>
                  </a:cubicBezTo>
                  <a:cubicBezTo>
                    <a:pt x="23" y="34"/>
                    <a:pt x="23" y="34"/>
                    <a:pt x="23" y="33"/>
                  </a:cubicBezTo>
                  <a:cubicBezTo>
                    <a:pt x="23" y="33"/>
                    <a:pt x="23" y="33"/>
                    <a:pt x="24" y="33"/>
                  </a:cubicBezTo>
                  <a:close/>
                  <a:moveTo>
                    <a:pt x="21" y="34"/>
                  </a:moveTo>
                  <a:cubicBezTo>
                    <a:pt x="21" y="34"/>
                    <a:pt x="21" y="33"/>
                    <a:pt x="21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4"/>
                    <a:pt x="21" y="34"/>
                    <a:pt x="21" y="34"/>
                  </a:cubicBezTo>
                  <a:close/>
                  <a:moveTo>
                    <a:pt x="14" y="32"/>
                  </a:moveTo>
                  <a:cubicBezTo>
                    <a:pt x="15" y="33"/>
                    <a:pt x="15" y="34"/>
                    <a:pt x="15" y="34"/>
                  </a:cubicBezTo>
                  <a:cubicBezTo>
                    <a:pt x="15" y="35"/>
                    <a:pt x="14" y="35"/>
                    <a:pt x="13" y="35"/>
                  </a:cubicBezTo>
                  <a:cubicBezTo>
                    <a:pt x="12" y="35"/>
                    <a:pt x="12" y="34"/>
                    <a:pt x="12" y="33"/>
                  </a:cubicBezTo>
                  <a:cubicBezTo>
                    <a:pt x="12" y="33"/>
                    <a:pt x="13" y="32"/>
                    <a:pt x="14" y="32"/>
                  </a:cubicBezTo>
                  <a:close/>
                  <a:moveTo>
                    <a:pt x="10" y="32"/>
                  </a:moveTo>
                  <a:cubicBezTo>
                    <a:pt x="9" y="32"/>
                    <a:pt x="9" y="32"/>
                    <a:pt x="9" y="32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31"/>
                    <a:pt x="10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close/>
                  <a:moveTo>
                    <a:pt x="23" y="32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2" y="32"/>
                    <a:pt x="22" y="31"/>
                    <a:pt x="22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2"/>
                  </a:cubicBezTo>
                  <a:close/>
                  <a:moveTo>
                    <a:pt x="20" y="31"/>
                  </a:moveTo>
                  <a:cubicBezTo>
                    <a:pt x="20" y="31"/>
                    <a:pt x="19" y="32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0" y="31"/>
                    <a:pt x="20" y="31"/>
                    <a:pt x="20" y="31"/>
                  </a:cubicBezTo>
                  <a:close/>
                  <a:moveTo>
                    <a:pt x="12" y="30"/>
                  </a:moveTo>
                  <a:cubicBezTo>
                    <a:pt x="12" y="30"/>
                    <a:pt x="12" y="30"/>
                    <a:pt x="12" y="30"/>
                  </a:cubicBezTo>
                  <a:cubicBezTo>
                    <a:pt x="11" y="30"/>
                    <a:pt x="11" y="29"/>
                    <a:pt x="11" y="29"/>
                  </a:cubicBezTo>
                  <a:cubicBezTo>
                    <a:pt x="11" y="29"/>
                    <a:pt x="12" y="29"/>
                    <a:pt x="12" y="29"/>
                  </a:cubicBezTo>
                  <a:cubicBezTo>
                    <a:pt x="12" y="29"/>
                    <a:pt x="12" y="29"/>
                    <a:pt x="12" y="30"/>
                  </a:cubicBezTo>
                  <a:close/>
                  <a:moveTo>
                    <a:pt x="22" y="23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3" y="22"/>
                    <a:pt x="23" y="23"/>
                    <a:pt x="23" y="23"/>
                  </a:cubicBezTo>
                  <a:cubicBezTo>
                    <a:pt x="23" y="23"/>
                    <a:pt x="22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lose/>
                  <a:moveTo>
                    <a:pt x="25" y="25"/>
                  </a:moveTo>
                  <a:cubicBezTo>
                    <a:pt x="25" y="25"/>
                    <a:pt x="25" y="25"/>
                    <a:pt x="25" y="25"/>
                  </a:cubicBezTo>
                  <a:cubicBezTo>
                    <a:pt x="25" y="25"/>
                    <a:pt x="25" y="24"/>
                    <a:pt x="25" y="24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25"/>
                    <a:pt x="25" y="25"/>
                    <a:pt x="25" y="25"/>
                  </a:cubicBezTo>
                  <a:close/>
                  <a:moveTo>
                    <a:pt x="30" y="25"/>
                  </a:moveTo>
                  <a:cubicBezTo>
                    <a:pt x="30" y="25"/>
                    <a:pt x="30" y="25"/>
                    <a:pt x="30" y="25"/>
                  </a:cubicBezTo>
                  <a:cubicBezTo>
                    <a:pt x="30" y="25"/>
                    <a:pt x="30" y="25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5"/>
                    <a:pt x="30" y="25"/>
                  </a:cubicBezTo>
                  <a:close/>
                  <a:moveTo>
                    <a:pt x="27" y="24"/>
                  </a:moveTo>
                  <a:cubicBezTo>
                    <a:pt x="27" y="24"/>
                    <a:pt x="26" y="24"/>
                    <a:pt x="27" y="23"/>
                  </a:cubicBezTo>
                  <a:cubicBezTo>
                    <a:pt x="27" y="23"/>
                    <a:pt x="27" y="23"/>
                    <a:pt x="28" y="23"/>
                  </a:cubicBezTo>
                  <a:cubicBezTo>
                    <a:pt x="28" y="23"/>
                    <a:pt x="28" y="23"/>
                    <a:pt x="28" y="24"/>
                  </a:cubicBezTo>
                  <a:cubicBezTo>
                    <a:pt x="28" y="24"/>
                    <a:pt x="27" y="24"/>
                    <a:pt x="27" y="24"/>
                  </a:cubicBezTo>
                  <a:close/>
                  <a:moveTo>
                    <a:pt x="32" y="22"/>
                  </a:moveTo>
                  <a:cubicBezTo>
                    <a:pt x="33" y="22"/>
                    <a:pt x="33" y="23"/>
                    <a:pt x="33" y="23"/>
                  </a:cubicBezTo>
                  <a:cubicBezTo>
                    <a:pt x="33" y="24"/>
                    <a:pt x="32" y="24"/>
                    <a:pt x="32" y="24"/>
                  </a:cubicBezTo>
                  <a:cubicBezTo>
                    <a:pt x="31" y="24"/>
                    <a:pt x="31" y="23"/>
                    <a:pt x="31" y="23"/>
                  </a:cubicBezTo>
                  <a:cubicBezTo>
                    <a:pt x="31" y="22"/>
                    <a:pt x="32" y="22"/>
                    <a:pt x="32" y="22"/>
                  </a:cubicBezTo>
                  <a:close/>
                  <a:moveTo>
                    <a:pt x="26" y="22"/>
                  </a:moveTo>
                  <a:cubicBezTo>
                    <a:pt x="26" y="23"/>
                    <a:pt x="25" y="23"/>
                    <a:pt x="25" y="23"/>
                  </a:cubicBezTo>
                  <a:cubicBezTo>
                    <a:pt x="25" y="23"/>
                    <a:pt x="25" y="22"/>
                    <a:pt x="25" y="22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6" y="22"/>
                    <a:pt x="26" y="22"/>
                    <a:pt x="26" y="22"/>
                  </a:cubicBezTo>
                  <a:close/>
                  <a:moveTo>
                    <a:pt x="28" y="20"/>
                  </a:move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0"/>
                    <a:pt x="27" y="20"/>
                  </a:cubicBezTo>
                  <a:cubicBezTo>
                    <a:pt x="27" y="20"/>
                    <a:pt x="28" y="20"/>
                    <a:pt x="28" y="20"/>
                  </a:cubicBezTo>
                  <a:cubicBezTo>
                    <a:pt x="28" y="20"/>
                    <a:pt x="28" y="20"/>
                    <a:pt x="28" y="20"/>
                  </a:cubicBezTo>
                  <a:close/>
                  <a:moveTo>
                    <a:pt x="33" y="20"/>
                  </a:moveTo>
                  <a:cubicBezTo>
                    <a:pt x="33" y="20"/>
                    <a:pt x="32" y="20"/>
                    <a:pt x="32" y="20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3" y="19"/>
                    <a:pt x="33" y="20"/>
                    <a:pt x="33" y="20"/>
                  </a:cubicBezTo>
                  <a:close/>
                  <a:moveTo>
                    <a:pt x="16" y="19"/>
                  </a:moveTo>
                  <a:cubicBezTo>
                    <a:pt x="16" y="19"/>
                    <a:pt x="16" y="20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9" y="8"/>
                  </a:moveTo>
                  <a:cubicBezTo>
                    <a:pt x="18" y="8"/>
                    <a:pt x="18" y="7"/>
                    <a:pt x="18" y="7"/>
                  </a:cubicBezTo>
                  <a:cubicBezTo>
                    <a:pt x="19" y="6"/>
                    <a:pt x="19" y="6"/>
                    <a:pt x="20" y="6"/>
                  </a:cubicBezTo>
                  <a:cubicBezTo>
                    <a:pt x="20" y="6"/>
                    <a:pt x="20" y="7"/>
                    <a:pt x="20" y="7"/>
                  </a:cubicBezTo>
                  <a:cubicBezTo>
                    <a:pt x="20" y="8"/>
                    <a:pt x="19" y="8"/>
                    <a:pt x="19" y="8"/>
                  </a:cubicBezTo>
                  <a:close/>
                  <a:moveTo>
                    <a:pt x="21" y="9"/>
                  </a:moveTo>
                  <a:cubicBezTo>
                    <a:pt x="21" y="9"/>
                    <a:pt x="21" y="9"/>
                    <a:pt x="22" y="9"/>
                  </a:cubicBezTo>
                  <a:cubicBezTo>
                    <a:pt x="22" y="9"/>
                    <a:pt x="22" y="9"/>
                    <a:pt x="22" y="10"/>
                  </a:cubicBezTo>
                  <a:cubicBezTo>
                    <a:pt x="22" y="10"/>
                    <a:pt x="22" y="10"/>
                    <a:pt x="21" y="10"/>
                  </a:cubicBezTo>
                  <a:cubicBezTo>
                    <a:pt x="21" y="10"/>
                    <a:pt x="21" y="9"/>
                    <a:pt x="21" y="9"/>
                  </a:cubicBezTo>
                  <a:close/>
                  <a:moveTo>
                    <a:pt x="18" y="12"/>
                  </a:moveTo>
                  <a:cubicBezTo>
                    <a:pt x="17" y="12"/>
                    <a:pt x="17" y="11"/>
                    <a:pt x="17" y="11"/>
                  </a:cubicBezTo>
                  <a:cubicBezTo>
                    <a:pt x="17" y="10"/>
                    <a:pt x="18" y="10"/>
                    <a:pt x="19" y="10"/>
                  </a:cubicBezTo>
                  <a:cubicBezTo>
                    <a:pt x="19" y="10"/>
                    <a:pt x="20" y="11"/>
                    <a:pt x="19" y="11"/>
                  </a:cubicBezTo>
                  <a:cubicBezTo>
                    <a:pt x="19" y="12"/>
                    <a:pt x="18" y="12"/>
                    <a:pt x="18" y="12"/>
                  </a:cubicBezTo>
                  <a:close/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4"/>
                    <a:pt x="16" y="14"/>
                  </a:cubicBezTo>
                  <a:cubicBezTo>
                    <a:pt x="16" y="13"/>
                    <a:pt x="16" y="13"/>
                    <a:pt x="16" y="13"/>
                  </a:cubicBezTo>
                  <a:close/>
                  <a:moveTo>
                    <a:pt x="20" y="16"/>
                  </a:moveTo>
                  <a:cubicBezTo>
                    <a:pt x="21" y="16"/>
                    <a:pt x="21" y="17"/>
                    <a:pt x="21" y="17"/>
                  </a:cubicBezTo>
                  <a:cubicBezTo>
                    <a:pt x="21" y="18"/>
                    <a:pt x="20" y="19"/>
                    <a:pt x="19" y="18"/>
                  </a:cubicBezTo>
                  <a:cubicBezTo>
                    <a:pt x="19" y="18"/>
                    <a:pt x="18" y="17"/>
                    <a:pt x="18" y="16"/>
                  </a:cubicBezTo>
                  <a:cubicBezTo>
                    <a:pt x="19" y="16"/>
                    <a:pt x="20" y="15"/>
                    <a:pt x="20" y="16"/>
                  </a:cubicBezTo>
                  <a:close/>
                  <a:moveTo>
                    <a:pt x="16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7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6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31"/>
            <p:cNvSpPr>
              <a:spLocks noEditPoints="1"/>
            </p:cNvSpPr>
            <p:nvPr/>
          </p:nvSpPr>
          <p:spPr bwMode="auto">
            <a:xfrm>
              <a:off x="6792" y="799"/>
              <a:ext cx="140" cy="146"/>
            </a:xfrm>
            <a:custGeom>
              <a:gdLst>
                <a:gd fmla="*/ 26 w 26" name="T0"/>
                <a:gd fmla="*/ 9 h 27" name="T1"/>
                <a:gd fmla="*/ 16 w 26" name="T2"/>
                <a:gd fmla="*/ 11 h 27" name="T3"/>
                <a:gd fmla="*/ 14 w 26" name="T4"/>
                <a:gd fmla="*/ 12 h 27" name="T5"/>
                <a:gd fmla="*/ 11 w 26" name="T6"/>
                <a:gd fmla="*/ 11 h 27" name="T7"/>
                <a:gd fmla="*/ 11 w 26" name="T8"/>
                <a:gd fmla="*/ 16 h 27" name="T9"/>
                <a:gd fmla="*/ 10 w 26" name="T10"/>
                <a:gd fmla="*/ 18 h 27" name="T11"/>
                <a:gd fmla="*/ 11 w 26" name="T12"/>
                <a:gd fmla="*/ 18 h 27" name="T13"/>
                <a:gd fmla="*/ 22 w 26" name="T14"/>
                <a:gd fmla="*/ 26 h 27" name="T15"/>
                <a:gd fmla="*/ 23 w 26" name="T16"/>
                <a:gd fmla="*/ 12 h 27" name="T17"/>
                <a:gd fmla="*/ 23 w 26" name="T18"/>
                <a:gd fmla="*/ 12 h 27" name="T19"/>
                <a:gd fmla="*/ 20 w 26" name="T20"/>
                <a:gd fmla="*/ 10 h 27" name="T21"/>
                <a:gd fmla="*/ 21 w 26" name="T22"/>
                <a:gd fmla="*/ 11 h 27" name="T23"/>
                <a:gd fmla="*/ 22 w 26" name="T24"/>
                <a:gd fmla="*/ 11 h 27" name="T25"/>
                <a:gd fmla="*/ 17 w 26" name="T26"/>
                <a:gd fmla="*/ 12 h 27" name="T27"/>
                <a:gd fmla="*/ 17 w 26" name="T28"/>
                <a:gd fmla="*/ 12 h 27" name="T29"/>
                <a:gd fmla="*/ 19 w 26" name="T30"/>
                <a:gd fmla="*/ 11 h 27" name="T31"/>
                <a:gd fmla="*/ 13 w 26" name="T32"/>
                <a:gd fmla="*/ 5 h 27" name="T33"/>
                <a:gd fmla="*/ 14 w 26" name="T34"/>
                <a:gd fmla="*/ 5 h 27" name="T35"/>
                <a:gd fmla="*/ 15 w 26" name="T36"/>
                <a:gd fmla="*/ 5 h 27" name="T37"/>
                <a:gd fmla="*/ 15 w 26" name="T38"/>
                <a:gd fmla="*/ 6 h 27" name="T39"/>
                <a:gd fmla="*/ 16 w 26" name="T40"/>
                <a:gd fmla="*/ 6 h 27" name="T41"/>
                <a:gd fmla="*/ 12 w 26" name="T42"/>
                <a:gd fmla="*/ 8 h 27" name="T43"/>
                <a:gd fmla="*/ 13 w 26" name="T44"/>
                <a:gd fmla="*/ 8 h 27" name="T45"/>
                <a:gd fmla="*/ 14 w 26" name="T46"/>
                <a:gd fmla="*/ 8 h 27" name="T47"/>
                <a:gd fmla="*/ 14 w 26" name="T48"/>
                <a:gd fmla="*/ 9 h 27" name="T49"/>
                <a:gd fmla="*/ 13 w 26" name="T50"/>
                <a:gd fmla="*/ 9 h 27" name="T51"/>
                <a:gd fmla="*/ 14 w 26" name="T52"/>
                <a:gd fmla="*/ 10 h 27" name="T53"/>
                <a:gd fmla="*/ 15 w 26" name="T54"/>
                <a:gd fmla="*/ 10 h 27" name="T55"/>
                <a:gd fmla="*/ 8 w 26" name="T56"/>
                <a:gd fmla="*/ 13 h 27" name="T57"/>
                <a:gd fmla="*/ 9 w 26" name="T58"/>
                <a:gd fmla="*/ 13 h 27" name="T59"/>
                <a:gd fmla="*/ 12 w 26" name="T60"/>
                <a:gd fmla="*/ 12 h 27" name="T61"/>
                <a:gd fmla="*/ 5 w 26" name="T62"/>
                <a:gd fmla="*/ 10 h 27" name="T63"/>
                <a:gd fmla="*/ 5 w 26" name="T64"/>
                <a:gd fmla="*/ 10 h 27" name="T65"/>
                <a:gd fmla="*/ 2 w 26" name="T66"/>
                <a:gd fmla="*/ 11 h 27" name="T67"/>
                <a:gd fmla="*/ 2 w 26" name="T68"/>
                <a:gd fmla="*/ 12 h 27" name="T69"/>
                <a:gd fmla="*/ 5 w 26" name="T70"/>
                <a:gd fmla="*/ 12 h 27" name="T71"/>
                <a:gd fmla="*/ 18 w 26" name="T72"/>
                <a:gd fmla="*/ 14 h 27" name="T73"/>
                <a:gd fmla="*/ 18 w 26" name="T74"/>
                <a:gd fmla="*/ 13 h 27" name="T75"/>
                <a:gd fmla="*/ 20 w 26" name="T76"/>
                <a:gd fmla="*/ 13 h 27" name="T77"/>
                <a:gd fmla="*/ 20 w 26" name="T78"/>
                <a:gd fmla="*/ 14 h 27" name="T79"/>
                <a:gd fmla="*/ 6 w 26" name="T80"/>
                <a:gd fmla="*/ 14 h 27" name="T81"/>
                <a:gd fmla="*/ 16 w 26" name="T82"/>
                <a:gd fmla="*/ 14 h 27" name="T83"/>
                <a:gd fmla="*/ 16 w 26" name="T84"/>
                <a:gd fmla="*/ 15 h 27" name="T85"/>
                <a:gd fmla="*/ 7 w 26" name="T86"/>
                <a:gd fmla="*/ 15 h 27" name="T87"/>
                <a:gd fmla="*/ 7 w 26" name="T88"/>
                <a:gd fmla="*/ 15 h 27" name="T89"/>
                <a:gd fmla="*/ 9 w 26" name="T90"/>
                <a:gd fmla="*/ 15 h 27" name="T91"/>
                <a:gd fmla="*/ 13 w 26" name="T92"/>
                <a:gd fmla="*/ 19 h 27" name="T93"/>
                <a:gd fmla="*/ 14 w 26" name="T94"/>
                <a:gd fmla="*/ 19 h 27" name="T95"/>
                <a:gd fmla="*/ 16 w 26" name="T96"/>
                <a:gd fmla="*/ 18 h 27" name="T97"/>
                <a:gd fmla="*/ 16 w 26" name="T98"/>
                <a:gd fmla="*/ 19 h 27" name="T99"/>
                <a:gd fmla="*/ 14 w 26" name="T100"/>
                <a:gd fmla="*/ 20 h 27" name="T101"/>
                <a:gd fmla="*/ 19 w 26" name="T102"/>
                <a:gd fmla="*/ 21 h 27" name="T103"/>
                <a:gd fmla="*/ 19 w 26" name="T104"/>
                <a:gd fmla="*/ 21 h 27" name="T105"/>
                <a:gd fmla="*/ 15 w 26" name="T106"/>
                <a:gd fmla="*/ 22 h 27" name="T107"/>
                <a:gd fmla="*/ 15 w 26" name="T108"/>
                <a:gd fmla="*/ 22 h 27" name="T109"/>
                <a:gd fmla="*/ 18 w 26" name="T110"/>
                <a:gd fmla="*/ 21 h 27" name="T111"/>
                <a:gd fmla="*/ 18 w 26" name="T112"/>
                <a:gd fmla="*/ 24 h 27" name="T113"/>
                <a:gd fmla="*/ 19 w 26" name="T114"/>
                <a:gd fmla="*/ 24 h 27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7" w="26">
                  <a:moveTo>
                    <a:pt x="21" y="23"/>
                  </a:moveTo>
                  <a:cubicBezTo>
                    <a:pt x="22" y="22"/>
                    <a:pt x="22" y="17"/>
                    <a:pt x="17" y="16"/>
                  </a:cubicBezTo>
                  <a:cubicBezTo>
                    <a:pt x="20" y="15"/>
                    <a:pt x="23" y="13"/>
                    <a:pt x="26" y="9"/>
                  </a:cubicBezTo>
                  <a:cubicBezTo>
                    <a:pt x="26" y="9"/>
                    <a:pt x="24" y="10"/>
                    <a:pt x="23" y="9"/>
                  </a:cubicBezTo>
                  <a:cubicBezTo>
                    <a:pt x="23" y="8"/>
                    <a:pt x="21" y="8"/>
                    <a:pt x="15" y="13"/>
                  </a:cubicBezTo>
                  <a:cubicBezTo>
                    <a:pt x="16" y="12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1"/>
                    <a:pt x="15" y="11"/>
                    <a:pt x="14" y="12"/>
                  </a:cubicBezTo>
                  <a:cubicBezTo>
                    <a:pt x="18" y="5"/>
                    <a:pt x="17" y="4"/>
                    <a:pt x="16" y="3"/>
                  </a:cubicBezTo>
                  <a:cubicBezTo>
                    <a:pt x="14" y="3"/>
                    <a:pt x="15" y="0"/>
                    <a:pt x="15" y="0"/>
                  </a:cubicBezTo>
                  <a:cubicBezTo>
                    <a:pt x="12" y="4"/>
                    <a:pt x="11" y="8"/>
                    <a:pt x="11" y="11"/>
                  </a:cubicBezTo>
                  <a:cubicBezTo>
                    <a:pt x="8" y="6"/>
                    <a:pt x="3" y="8"/>
                    <a:pt x="3" y="8"/>
                  </a:cubicBezTo>
                  <a:cubicBezTo>
                    <a:pt x="1" y="9"/>
                    <a:pt x="0" y="8"/>
                    <a:pt x="0" y="8"/>
                  </a:cubicBezTo>
                  <a:cubicBezTo>
                    <a:pt x="1" y="17"/>
                    <a:pt x="8" y="17"/>
                    <a:pt x="11" y="16"/>
                  </a:cubicBezTo>
                  <a:cubicBezTo>
                    <a:pt x="11" y="16"/>
                    <a:pt x="11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8"/>
                    <a:pt x="9" y="18"/>
                    <a:pt x="10" y="18"/>
                  </a:cubicBezTo>
                  <a:cubicBezTo>
                    <a:pt x="10" y="18"/>
                    <a:pt x="10" y="19"/>
                    <a:pt x="10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8"/>
                    <a:pt x="12" y="18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20"/>
                    <a:pt x="13" y="27"/>
                    <a:pt x="22" y="26"/>
                  </a:cubicBezTo>
                  <a:cubicBezTo>
                    <a:pt x="22" y="26"/>
                    <a:pt x="21" y="25"/>
                    <a:pt x="21" y="23"/>
                  </a:cubicBezTo>
                  <a:close/>
                  <a:moveTo>
                    <a:pt x="23" y="12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3" y="12"/>
                    <a:pt x="23" y="12"/>
                    <a:pt x="23" y="12"/>
                  </a:cubicBezTo>
                  <a:close/>
                  <a:moveTo>
                    <a:pt x="20" y="11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1"/>
                    <a:pt x="20" y="11"/>
                    <a:pt x="20" y="11"/>
                  </a:cubicBezTo>
                  <a:close/>
                  <a:moveTo>
                    <a:pt x="21" y="11"/>
                  </a:moveTo>
                  <a:cubicBezTo>
                    <a:pt x="21" y="11"/>
                    <a:pt x="21" y="10"/>
                    <a:pt x="21" y="10"/>
                  </a:cubicBezTo>
                  <a:cubicBezTo>
                    <a:pt x="21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2" y="11"/>
                    <a:pt x="21" y="11"/>
                    <a:pt x="21" y="11"/>
                  </a:cubicBezTo>
                  <a:close/>
                  <a:moveTo>
                    <a:pt x="17" y="12"/>
                  </a:move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7" y="12"/>
                    <a:pt x="17" y="12"/>
                    <a:pt x="17" y="12"/>
                  </a:cubicBezTo>
                  <a:close/>
                  <a:moveTo>
                    <a:pt x="19" y="12"/>
                  </a:moveTo>
                  <a:cubicBezTo>
                    <a:pt x="18" y="12"/>
                    <a:pt x="18" y="12"/>
                    <a:pt x="19" y="12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lose/>
                  <a:moveTo>
                    <a:pt x="13" y="5"/>
                  </a:moveTo>
                  <a:cubicBezTo>
                    <a:pt x="13" y="5"/>
                    <a:pt x="13" y="5"/>
                    <a:pt x="13" y="4"/>
                  </a:cubicBezTo>
                  <a:cubicBezTo>
                    <a:pt x="13" y="4"/>
                    <a:pt x="13" y="4"/>
                    <a:pt x="14" y="4"/>
                  </a:cubicBezTo>
                  <a:cubicBezTo>
                    <a:pt x="14" y="4"/>
                    <a:pt x="14" y="5"/>
                    <a:pt x="14" y="5"/>
                  </a:cubicBezTo>
                  <a:cubicBezTo>
                    <a:pt x="13" y="5"/>
                    <a:pt x="13" y="5"/>
                    <a:pt x="13" y="5"/>
                  </a:cubicBezTo>
                  <a:close/>
                  <a:moveTo>
                    <a:pt x="15" y="6"/>
                  </a:moveTo>
                  <a:cubicBezTo>
                    <a:pt x="14" y="6"/>
                    <a:pt x="14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lose/>
                  <a:moveTo>
                    <a:pt x="15" y="7"/>
                  </a:moveTo>
                  <a:cubicBezTo>
                    <a:pt x="15" y="7"/>
                    <a:pt x="15" y="7"/>
                    <a:pt x="15" y="7"/>
                  </a:cubicBezTo>
                  <a:cubicBezTo>
                    <a:pt x="15" y="6"/>
                    <a:pt x="16" y="6"/>
                    <a:pt x="16" y="6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5" y="7"/>
                    <a:pt x="15" y="7"/>
                  </a:cubicBezTo>
                  <a:close/>
                  <a:moveTo>
                    <a:pt x="12" y="8"/>
                  </a:move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3" y="7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ubicBezTo>
                    <a:pt x="13" y="8"/>
                    <a:pt x="12" y="8"/>
                    <a:pt x="12" y="8"/>
                  </a:cubicBezTo>
                  <a:close/>
                  <a:moveTo>
                    <a:pt x="14" y="9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9"/>
                    <a:pt x="14" y="9"/>
                    <a:pt x="14" y="9"/>
                  </a:cubicBezTo>
                  <a:close/>
                  <a:moveTo>
                    <a:pt x="13" y="9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0"/>
                    <a:pt x="13" y="10"/>
                    <a:pt x="13" y="9"/>
                  </a:cubicBezTo>
                  <a:close/>
                  <a:moveTo>
                    <a:pt x="14" y="10"/>
                  </a:moveTo>
                  <a:cubicBezTo>
                    <a:pt x="14" y="10"/>
                    <a:pt x="14" y="10"/>
                    <a:pt x="14" y="10"/>
                  </a:cubicBezTo>
                  <a:cubicBezTo>
                    <a:pt x="14" y="9"/>
                    <a:pt x="15" y="9"/>
                    <a:pt x="15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4" y="10"/>
                    <a:pt x="14" y="10"/>
                  </a:cubicBezTo>
                  <a:close/>
                  <a:moveTo>
                    <a:pt x="9" y="13"/>
                  </a:moveTo>
                  <a:cubicBezTo>
                    <a:pt x="9" y="13"/>
                    <a:pt x="8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10" y="12"/>
                    <a:pt x="10" y="12"/>
                    <a:pt x="9" y="13"/>
                  </a:cubicBezTo>
                  <a:close/>
                  <a:moveTo>
                    <a:pt x="13" y="11"/>
                  </a:moveTo>
                  <a:cubicBezTo>
                    <a:pt x="13" y="11"/>
                    <a:pt x="13" y="11"/>
                    <a:pt x="13" y="11"/>
                  </a:cubicBezTo>
                  <a:cubicBezTo>
                    <a:pt x="13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lose/>
                  <a:moveTo>
                    <a:pt x="5" y="10"/>
                  </a:moveTo>
                  <a:cubicBezTo>
                    <a:pt x="4" y="10"/>
                    <a:pt x="4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lose/>
                  <a:moveTo>
                    <a:pt x="2" y="12"/>
                  </a:moveTo>
                  <a:cubicBezTo>
                    <a:pt x="2" y="12"/>
                    <a:pt x="2" y="11"/>
                    <a:pt x="2" y="11"/>
                  </a:cubicBezTo>
                  <a:cubicBezTo>
                    <a:pt x="3" y="11"/>
                    <a:pt x="3" y="10"/>
                    <a:pt x="3" y="11"/>
                  </a:cubicBezTo>
                  <a:cubicBezTo>
                    <a:pt x="4" y="11"/>
                    <a:pt x="4" y="11"/>
                    <a:pt x="3" y="11"/>
                  </a:cubicBezTo>
                  <a:cubicBezTo>
                    <a:pt x="3" y="12"/>
                    <a:pt x="3" y="12"/>
                    <a:pt x="2" y="12"/>
                  </a:cubicBezTo>
                  <a:close/>
                  <a:moveTo>
                    <a:pt x="4" y="13"/>
                  </a:move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1"/>
                    <a:pt x="5" y="12"/>
                  </a:cubicBezTo>
                  <a:cubicBezTo>
                    <a:pt x="6" y="12"/>
                    <a:pt x="6" y="12"/>
                    <a:pt x="5" y="13"/>
                  </a:cubicBezTo>
                  <a:cubicBezTo>
                    <a:pt x="5" y="13"/>
                    <a:pt x="5" y="13"/>
                    <a:pt x="4" y="13"/>
                  </a:cubicBezTo>
                  <a:close/>
                  <a:moveTo>
                    <a:pt x="18" y="14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8" y="14"/>
                  </a:cubicBezTo>
                  <a:close/>
                  <a:moveTo>
                    <a:pt x="20" y="14"/>
                  </a:moveTo>
                  <a:cubicBezTo>
                    <a:pt x="20" y="14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lose/>
                  <a:moveTo>
                    <a:pt x="5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5" y="14"/>
                    <a:pt x="5" y="14"/>
                  </a:cubicBezTo>
                  <a:close/>
                  <a:moveTo>
                    <a:pt x="16" y="14"/>
                  </a:moveTo>
                  <a:cubicBezTo>
                    <a:pt x="16" y="14"/>
                    <a:pt x="16" y="14"/>
                    <a:pt x="16" y="14"/>
                  </a:cubicBezTo>
                  <a:cubicBezTo>
                    <a:pt x="17" y="14"/>
                    <a:pt x="17" y="14"/>
                    <a:pt x="16" y="14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4"/>
                    <a:pt x="16" y="14"/>
                    <a:pt x="16" y="14"/>
                  </a:cubicBezTo>
                  <a:close/>
                  <a:moveTo>
                    <a:pt x="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7" y="14"/>
                    <a:pt x="7" y="14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  <a:moveTo>
                    <a:pt x="9" y="15"/>
                  </a:moveTo>
                  <a:cubicBezTo>
                    <a:pt x="8" y="15"/>
                    <a:pt x="8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lose/>
                  <a:moveTo>
                    <a:pt x="13" y="19"/>
                  </a:move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lose/>
                  <a:moveTo>
                    <a:pt x="16" y="19"/>
                  </a:moveTo>
                  <a:cubicBezTo>
                    <a:pt x="15" y="19"/>
                    <a:pt x="15" y="18"/>
                    <a:pt x="16" y="18"/>
                  </a:cubicBezTo>
                  <a:cubicBezTo>
                    <a:pt x="16" y="17"/>
                    <a:pt x="17" y="17"/>
                    <a:pt x="17" y="17"/>
                  </a:cubicBezTo>
                  <a:cubicBezTo>
                    <a:pt x="17" y="18"/>
                    <a:pt x="17" y="18"/>
                    <a:pt x="17" y="19"/>
                  </a:cubicBezTo>
                  <a:cubicBezTo>
                    <a:pt x="17" y="19"/>
                    <a:pt x="16" y="19"/>
                    <a:pt x="16" y="19"/>
                  </a:cubicBezTo>
                  <a:close/>
                  <a:moveTo>
                    <a:pt x="14" y="21"/>
                  </a:move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1"/>
                    <a:pt x="14" y="21"/>
                    <a:pt x="14" y="21"/>
                  </a:cubicBezTo>
                  <a:close/>
                  <a:moveTo>
                    <a:pt x="19" y="21"/>
                  </a:moveTo>
                  <a:cubicBezTo>
                    <a:pt x="20" y="21"/>
                    <a:pt x="20" y="21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1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lose/>
                  <a:moveTo>
                    <a:pt x="15" y="22"/>
                  </a:moveTo>
                  <a:cubicBezTo>
                    <a:pt x="15" y="22"/>
                    <a:pt x="15" y="22"/>
                    <a:pt x="15" y="22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lose/>
                  <a:moveTo>
                    <a:pt x="16" y="23"/>
                  </a:moveTo>
                  <a:cubicBezTo>
                    <a:pt x="16" y="22"/>
                    <a:pt x="16" y="22"/>
                    <a:pt x="16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2"/>
                    <a:pt x="17" y="22"/>
                  </a:cubicBezTo>
                  <a:cubicBezTo>
                    <a:pt x="17" y="23"/>
                    <a:pt x="17" y="23"/>
                    <a:pt x="16" y="23"/>
                  </a:cubicBezTo>
                  <a:close/>
                  <a:moveTo>
                    <a:pt x="18" y="24"/>
                  </a:moveTo>
                  <a:cubicBezTo>
                    <a:pt x="18" y="24"/>
                    <a:pt x="18" y="24"/>
                    <a:pt x="18" y="23"/>
                  </a:cubicBezTo>
                  <a:cubicBezTo>
                    <a:pt x="18" y="23"/>
                    <a:pt x="19" y="23"/>
                    <a:pt x="19" y="23"/>
                  </a:cubicBezTo>
                  <a:cubicBezTo>
                    <a:pt x="19" y="23"/>
                    <a:pt x="19" y="24"/>
                    <a:pt x="19" y="24"/>
                  </a:cubicBezTo>
                  <a:cubicBezTo>
                    <a:pt x="19" y="24"/>
                    <a:pt x="18" y="24"/>
                    <a:pt x="18" y="2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32"/>
            <p:cNvSpPr/>
            <p:nvPr/>
          </p:nvSpPr>
          <p:spPr bwMode="auto">
            <a:xfrm>
              <a:off x="6131" y="1497"/>
              <a:ext cx="65" cy="60"/>
            </a:xfrm>
            <a:custGeom>
              <a:gdLst>
                <a:gd fmla="*/ 9 w 12" name="T0"/>
                <a:gd fmla="*/ 0 h 11" name="T1"/>
                <a:gd fmla="*/ 9 w 12" name="T2"/>
                <a:gd fmla="*/ 1 h 11" name="T3"/>
                <a:gd fmla="*/ 8 w 12" name="T4"/>
                <a:gd fmla="*/ 1 h 11" name="T5"/>
                <a:gd fmla="*/ 6 w 12" name="T6"/>
                <a:gd fmla="*/ 1 h 11" name="T7"/>
                <a:gd fmla="*/ 6 w 12" name="T8"/>
                <a:gd fmla="*/ 1 h 11" name="T9"/>
                <a:gd fmla="*/ 4 w 12" name="T10"/>
                <a:gd fmla="*/ 2 h 11" name="T11"/>
                <a:gd fmla="*/ 5 w 12" name="T12"/>
                <a:gd fmla="*/ 2 h 11" name="T13"/>
                <a:gd fmla="*/ 2 w 12" name="T14"/>
                <a:gd fmla="*/ 2 h 11" name="T15"/>
                <a:gd fmla="*/ 3 w 12" name="T16"/>
                <a:gd fmla="*/ 3 h 11" name="T17"/>
                <a:gd fmla="*/ 0 w 12" name="T18"/>
                <a:gd fmla="*/ 3 h 11" name="T19"/>
                <a:gd fmla="*/ 2 w 12" name="T20"/>
                <a:gd fmla="*/ 5 h 11" name="T21"/>
                <a:gd fmla="*/ 1 w 12" name="T22"/>
                <a:gd fmla="*/ 5 h 11" name="T23"/>
                <a:gd fmla="*/ 3 w 12" name="T24"/>
                <a:gd fmla="*/ 6 h 11" name="T25"/>
                <a:gd fmla="*/ 2 w 12" name="T26"/>
                <a:gd fmla="*/ 6 h 11" name="T27"/>
                <a:gd fmla="*/ 4 w 12" name="T28"/>
                <a:gd fmla="*/ 8 h 11" name="T29"/>
                <a:gd fmla="*/ 3 w 12" name="T30"/>
                <a:gd fmla="*/ 8 h 11" name="T31"/>
                <a:gd fmla="*/ 5 w 12" name="T32"/>
                <a:gd fmla="*/ 9 h 11" name="T33"/>
                <a:gd fmla="*/ 7 w 12" name="T34"/>
                <a:gd fmla="*/ 10 h 11" name="T35"/>
                <a:gd fmla="*/ 6 w 12" name="T36"/>
                <a:gd fmla="*/ 10 h 11" name="T37"/>
                <a:gd fmla="*/ 9 w 12" name="T38"/>
                <a:gd fmla="*/ 10 h 11" name="T39"/>
                <a:gd fmla="*/ 9 w 12" name="T40"/>
                <a:gd fmla="*/ 10 h 11" name="T41"/>
                <a:gd fmla="*/ 11 w 12" name="T42"/>
                <a:gd fmla="*/ 8 h 11" name="T43"/>
                <a:gd fmla="*/ 11 w 12" name="T44"/>
                <a:gd fmla="*/ 7 h 11" name="T45"/>
                <a:gd fmla="*/ 6 w 12" name="T46"/>
                <a:gd fmla="*/ 5 h 11" name="T47"/>
                <a:gd fmla="*/ 12 w 12" name="T48"/>
                <a:gd fmla="*/ 5 h 11" name="T49"/>
                <a:gd fmla="*/ 12 w 12" name="T50"/>
                <a:gd fmla="*/ 4 h 11" name="T51"/>
                <a:gd fmla="*/ 11 w 12" name="T52"/>
                <a:gd fmla="*/ 2 h 11" name="T53"/>
                <a:gd fmla="*/ 11 w 12" name="T54"/>
                <a:gd fmla="*/ 2 h 11" name="T55"/>
                <a:gd fmla="*/ 9 w 12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2">
                  <a:moveTo>
                    <a:pt x="9" y="0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7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0" y="3"/>
                    <a:pt x="0" y="3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2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4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4" y="9"/>
                    <a:pt x="5" y="9"/>
                  </a:cubicBezTo>
                  <a:cubicBezTo>
                    <a:pt x="5" y="9"/>
                    <a:pt x="6" y="10"/>
                    <a:pt x="7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8" y="11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11" y="10"/>
                    <a:pt x="11" y="8"/>
                  </a:cubicBezTo>
                  <a:cubicBezTo>
                    <a:pt x="11" y="8"/>
                    <a:pt x="11" y="7"/>
                    <a:pt x="11" y="7"/>
                  </a:cubicBezTo>
                  <a:cubicBezTo>
                    <a:pt x="10" y="6"/>
                    <a:pt x="7" y="5"/>
                    <a:pt x="6" y="5"/>
                  </a:cubicBezTo>
                  <a:cubicBezTo>
                    <a:pt x="7" y="5"/>
                    <a:pt x="10" y="6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3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1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33"/>
            <p:cNvSpPr/>
            <p:nvPr/>
          </p:nvSpPr>
          <p:spPr bwMode="auto">
            <a:xfrm>
              <a:off x="7073" y="1595"/>
              <a:ext cx="98" cy="59"/>
            </a:xfrm>
            <a:custGeom>
              <a:gdLst>
                <a:gd fmla="*/ 10 w 18" name="T0"/>
                <a:gd fmla="*/ 0 h 11" name="T1"/>
                <a:gd fmla="*/ 7 w 18" name="T2"/>
                <a:gd fmla="*/ 1 h 11" name="T3"/>
                <a:gd fmla="*/ 8 w 18" name="T4"/>
                <a:gd fmla="*/ 1 h 11" name="T5"/>
                <a:gd fmla="*/ 5 w 18" name="T6"/>
                <a:gd fmla="*/ 2 h 11" name="T7"/>
                <a:gd fmla="*/ 6 w 18" name="T8"/>
                <a:gd fmla="*/ 2 h 11" name="T9"/>
                <a:gd fmla="*/ 3 w 18" name="T10"/>
                <a:gd fmla="*/ 3 h 11" name="T11"/>
                <a:gd fmla="*/ 4 w 18" name="T12"/>
                <a:gd fmla="*/ 3 h 11" name="T13"/>
                <a:gd fmla="*/ 0 w 18" name="T14"/>
                <a:gd fmla="*/ 5 h 11" name="T15"/>
                <a:gd fmla="*/ 4 w 18" name="T16"/>
                <a:gd fmla="*/ 6 h 11" name="T17"/>
                <a:gd fmla="*/ 3 w 18" name="T18"/>
                <a:gd fmla="*/ 6 h 11" name="T19"/>
                <a:gd fmla="*/ 6 w 18" name="T20"/>
                <a:gd fmla="*/ 7 h 11" name="T21"/>
                <a:gd fmla="*/ 5 w 18" name="T22"/>
                <a:gd fmla="*/ 7 h 11" name="T23"/>
                <a:gd fmla="*/ 7 w 18" name="T24"/>
                <a:gd fmla="*/ 8 h 11" name="T25"/>
                <a:gd fmla="*/ 6 w 18" name="T26"/>
                <a:gd fmla="*/ 8 h 11" name="T27"/>
                <a:gd fmla="*/ 9 w 18" name="T28"/>
                <a:gd fmla="*/ 9 h 11" name="T29"/>
                <a:gd fmla="*/ 10 w 18" name="T30"/>
                <a:gd fmla="*/ 10 h 11" name="T31"/>
                <a:gd fmla="*/ 10 w 18" name="T32"/>
                <a:gd fmla="*/ 10 h 11" name="T33"/>
                <a:gd fmla="*/ 14 w 18" name="T34"/>
                <a:gd fmla="*/ 10 h 11" name="T35"/>
                <a:gd fmla="*/ 14 w 18" name="T36"/>
                <a:gd fmla="*/ 10 h 11" name="T37"/>
                <a:gd fmla="*/ 16 w 18" name="T38"/>
                <a:gd fmla="*/ 9 h 11" name="T39"/>
                <a:gd fmla="*/ 16 w 18" name="T40"/>
                <a:gd fmla="*/ 7 h 11" name="T41"/>
                <a:gd fmla="*/ 9 w 18" name="T42"/>
                <a:gd fmla="*/ 5 h 11" name="T43"/>
                <a:gd fmla="*/ 17 w 18" name="T44"/>
                <a:gd fmla="*/ 6 h 11" name="T45"/>
                <a:gd fmla="*/ 17 w 18" name="T46"/>
                <a:gd fmla="*/ 5 h 11" name="T47"/>
                <a:gd fmla="*/ 16 w 18" name="T48"/>
                <a:gd fmla="*/ 2 h 11" name="T49"/>
                <a:gd fmla="*/ 16 w 18" name="T50"/>
                <a:gd fmla="*/ 2 h 11" name="T51"/>
                <a:gd fmla="*/ 12 w 18" name="T52"/>
                <a:gd fmla="*/ 0 h 11" name="T53"/>
                <a:gd fmla="*/ 12 w 18" name="T54"/>
                <a:gd fmla="*/ 1 h 11" name="T55"/>
                <a:gd fmla="*/ 10 w 18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8">
                  <a:moveTo>
                    <a:pt x="10" y="0"/>
                  </a:moveTo>
                  <a:cubicBezTo>
                    <a:pt x="9" y="0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5" y="2"/>
                    <a:pt x="5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2" y="3"/>
                    <a:pt x="0" y="5"/>
                    <a:pt x="0" y="5"/>
                  </a:cubicBezTo>
                  <a:cubicBezTo>
                    <a:pt x="0" y="5"/>
                    <a:pt x="2" y="6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5" y="7"/>
                    <a:pt x="6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8" y="9"/>
                    <a:pt x="9" y="9"/>
                  </a:cubicBezTo>
                  <a:cubicBezTo>
                    <a:pt x="9" y="9"/>
                    <a:pt x="9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2" y="11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6" y="10"/>
                    <a:pt x="16" y="9"/>
                  </a:cubicBezTo>
                  <a:cubicBezTo>
                    <a:pt x="16" y="9"/>
                    <a:pt x="17" y="8"/>
                    <a:pt x="16" y="7"/>
                  </a:cubicBezTo>
                  <a:cubicBezTo>
                    <a:pt x="15" y="6"/>
                    <a:pt x="10" y="5"/>
                    <a:pt x="9" y="5"/>
                  </a:cubicBezTo>
                  <a:cubicBezTo>
                    <a:pt x="10" y="5"/>
                    <a:pt x="15" y="6"/>
                    <a:pt x="17" y="6"/>
                  </a:cubicBezTo>
                  <a:cubicBezTo>
                    <a:pt x="18" y="6"/>
                    <a:pt x="17" y="5"/>
                    <a:pt x="17" y="5"/>
                  </a:cubicBezTo>
                  <a:cubicBezTo>
                    <a:pt x="18" y="3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5" y="1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250909630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 rot="16200000">
            <a:off x="-122676" y="2840593"/>
            <a:ext cx="2335411" cy="1245995"/>
            <a:chOff x="4928294" y="821271"/>
            <a:chExt cx="2335411" cy="1245995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2" y="826038"/>
              <a:ext cx="762000" cy="333695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1728804"/>
              <a:ext cx="772886" cy="338462"/>
            </a:xfrm>
            <a:prstGeom prst="rect">
              <a:avLst/>
            </a:prstGeom>
            <a:scene3d>
              <a:camera prst="orthographicFront">
                <a:rot lat="0" lon="1080000" rev="10800000"/>
              </a:camera>
              <a:lightRig dir="t" rig="threePt"/>
            </a:scene3d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821271"/>
              <a:ext cx="772886" cy="338462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dir="t" rig="threePt"/>
            </a:scene3d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1" y="1728804"/>
              <a:ext cx="762002" cy="333696"/>
            </a:xfrm>
            <a:prstGeom prst="rect">
              <a:avLst/>
            </a:prstGeom>
            <a:scene3d>
              <a:camera prst="orthographicFront">
                <a:rot lat="0" lon="10800000" rev="10800000"/>
              </a:camera>
              <a:lightRig dir="t" rig="threePt"/>
            </a:scene3d>
          </p:spPr>
        </p:pic>
        <p:cxnSp>
          <p:nvCxnSpPr>
            <p:cNvPr id="7" name="直接连接符 6"/>
            <p:cNvCxnSpPr/>
            <p:nvPr/>
          </p:nvCxnSpPr>
          <p:spPr>
            <a:xfrm>
              <a:off x="4928296" y="1159733"/>
              <a:ext cx="2335409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928294" y="1728803"/>
              <a:ext cx="2335411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5368829" y="1200838"/>
              <a:ext cx="1889760" cy="523220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altLang="en-US" lang="zh-CN" sz="2800"/>
                <a:t>目录</a:t>
              </a: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2703289" y="772554"/>
            <a:ext cx="835025" cy="4946650"/>
            <a:chOff x="3559631" y="951485"/>
            <a:chExt cx="835025" cy="4946650"/>
          </a:xfrm>
        </p:grpSpPr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3619956" y="951485"/>
              <a:ext cx="752475" cy="4778375"/>
            </a:xfrm>
            <a:custGeom>
              <a:gdLst>
                <a:gd fmla="*/ 68 w 175" name="T0"/>
                <a:gd fmla="*/ 49 h 571" name="T1"/>
                <a:gd fmla="*/ 85 w 175" name="T2"/>
                <a:gd fmla="*/ 161 h 571" name="T3"/>
                <a:gd fmla="*/ 43 w 175" name="T4"/>
                <a:gd fmla="*/ 118 h 571" name="T5"/>
                <a:gd fmla="*/ 75 w 175" name="T6"/>
                <a:gd fmla="*/ 137 h 571" name="T7"/>
                <a:gd fmla="*/ 72 w 175" name="T8"/>
                <a:gd fmla="*/ 136 h 571" name="T9"/>
                <a:gd fmla="*/ 75 w 175" name="T10"/>
                <a:gd fmla="*/ 143 h 571" name="T11"/>
                <a:gd fmla="*/ 69 w 175" name="T12"/>
                <a:gd fmla="*/ 120 h 571" name="T13"/>
                <a:gd fmla="*/ 78 w 175" name="T14"/>
                <a:gd fmla="*/ 167 h 571" name="T15"/>
                <a:gd fmla="*/ 48 w 175" name="T16"/>
                <a:gd fmla="*/ 233 h 571" name="T17"/>
                <a:gd fmla="*/ 33 w 175" name="T18"/>
                <a:gd fmla="*/ 246 h 571" name="T19"/>
                <a:gd fmla="*/ 29 w 175" name="T20"/>
                <a:gd fmla="*/ 242 h 571" name="T21"/>
                <a:gd fmla="*/ 22 w 175" name="T22"/>
                <a:gd fmla="*/ 266 h 571" name="T23"/>
                <a:gd fmla="*/ 43 w 175" name="T24"/>
                <a:gd fmla="*/ 245 h 571" name="T25"/>
                <a:gd fmla="*/ 38 w 175" name="T26"/>
                <a:gd fmla="*/ 325 h 571" name="T27"/>
                <a:gd fmla="*/ 16 w 175" name="T28"/>
                <a:gd fmla="*/ 335 h 571" name="T29"/>
                <a:gd fmla="*/ 11 w 175" name="T30"/>
                <a:gd fmla="*/ 337 h 571" name="T31"/>
                <a:gd fmla="*/ 41 w 175" name="T32"/>
                <a:gd fmla="*/ 394 h 571" name="T33"/>
                <a:gd fmla="*/ 21 w 175" name="T34"/>
                <a:gd fmla="*/ 435 h 571" name="T35"/>
                <a:gd fmla="*/ 29 w 175" name="T36"/>
                <a:gd fmla="*/ 410 h 571" name="T37"/>
                <a:gd fmla="*/ 21 w 175" name="T38"/>
                <a:gd fmla="*/ 436 h 571" name="T39"/>
                <a:gd fmla="*/ 57 w 175" name="T40"/>
                <a:gd fmla="*/ 438 h 571" name="T41"/>
                <a:gd fmla="*/ 28 w 175" name="T42"/>
                <a:gd fmla="*/ 513 h 571" name="T43"/>
                <a:gd fmla="*/ 66 w 175" name="T44"/>
                <a:gd fmla="*/ 476 h 571" name="T45"/>
                <a:gd fmla="*/ 45 w 175" name="T46"/>
                <a:gd fmla="*/ 545 h 571" name="T47"/>
                <a:gd fmla="*/ 54 w 175" name="T48"/>
                <a:gd fmla="*/ 548 h 571" name="T49"/>
                <a:gd fmla="*/ 55 w 175" name="T50"/>
                <a:gd fmla="*/ 548 h 571" name="T51"/>
                <a:gd fmla="*/ 60 w 175" name="T52"/>
                <a:gd fmla="*/ 533 h 571" name="T53"/>
                <a:gd fmla="*/ 56 w 175" name="T54"/>
                <a:gd fmla="*/ 528 h 571" name="T55"/>
                <a:gd fmla="*/ 57 w 175" name="T56"/>
                <a:gd fmla="*/ 426 h 571" name="T57"/>
                <a:gd fmla="*/ 73 w 175" name="T58"/>
                <a:gd fmla="*/ 422 h 571" name="T59"/>
                <a:gd fmla="*/ 69 w 175" name="T60"/>
                <a:gd fmla="*/ 425 h 571" name="T61"/>
                <a:gd fmla="*/ 53 w 175" name="T62"/>
                <a:gd fmla="*/ 420 h 571" name="T63"/>
                <a:gd fmla="*/ 83 w 175" name="T64"/>
                <a:gd fmla="*/ 400 h 571" name="T65"/>
                <a:gd fmla="*/ 59 w 175" name="T66"/>
                <a:gd fmla="*/ 349 h 571" name="T67"/>
                <a:gd fmla="*/ 158 w 175" name="T68"/>
                <a:gd fmla="*/ 346 h 571" name="T69"/>
                <a:gd fmla="*/ 175 w 175" name="T70"/>
                <a:gd fmla="*/ 307 h 571" name="T71"/>
                <a:gd fmla="*/ 98 w 175" name="T72"/>
                <a:gd fmla="*/ 295 h 571" name="T73"/>
                <a:gd fmla="*/ 162 w 175" name="T74"/>
                <a:gd fmla="*/ 292 h 571" name="T75"/>
                <a:gd fmla="*/ 157 w 175" name="T76"/>
                <a:gd fmla="*/ 346 h 571" name="T77"/>
                <a:gd fmla="*/ 48 w 175" name="T78"/>
                <a:gd fmla="*/ 304 h 571" name="T79"/>
                <a:gd fmla="*/ 68 w 175" name="T80"/>
                <a:gd fmla="*/ 303 h 571" name="T81"/>
                <a:gd fmla="*/ 70 w 175" name="T82"/>
                <a:gd fmla="*/ 302 h 571" name="T83"/>
                <a:gd fmla="*/ 84 w 175" name="T84"/>
                <a:gd fmla="*/ 247 h 571" name="T85"/>
                <a:gd fmla="*/ 119 w 175" name="T86"/>
                <a:gd fmla="*/ 212 h 571" name="T87"/>
                <a:gd fmla="*/ 127 w 175" name="T88"/>
                <a:gd fmla="*/ 63 h 571" name="T89"/>
                <a:gd fmla="*/ 82 w 175" name="T90"/>
                <a:gd fmla="*/ 245 h 571" name="T91"/>
                <a:gd fmla="*/ 64 w 175" name="T92"/>
                <a:gd fmla="*/ 202 h 571" name="T93"/>
                <a:gd fmla="*/ 110 w 175" name="T94"/>
                <a:gd fmla="*/ 204 h 571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571" w="175">
                  <a:moveTo>
                    <a:pt x="125" y="63"/>
                  </a:moveTo>
                  <a:cubicBezTo>
                    <a:pt x="122" y="80"/>
                    <a:pt x="116" y="100"/>
                    <a:pt x="106" y="121"/>
                  </a:cubicBezTo>
                  <a:cubicBezTo>
                    <a:pt x="106" y="120"/>
                    <a:pt x="106" y="120"/>
                    <a:pt x="106" y="119"/>
                  </a:cubicBezTo>
                  <a:cubicBezTo>
                    <a:pt x="89" y="72"/>
                    <a:pt x="69" y="48"/>
                    <a:pt x="68" y="49"/>
                  </a:cubicBezTo>
                  <a:cubicBezTo>
                    <a:pt x="69" y="48"/>
                    <a:pt x="88" y="73"/>
                    <a:pt x="104" y="120"/>
                  </a:cubicBezTo>
                  <a:cubicBezTo>
                    <a:pt x="104" y="121"/>
                    <a:pt x="105" y="122"/>
                    <a:pt x="105" y="123"/>
                  </a:cubicBezTo>
                  <a:cubicBezTo>
                    <a:pt x="105" y="125"/>
                    <a:pt x="104" y="126"/>
                    <a:pt x="103" y="128"/>
                  </a:cubicBezTo>
                  <a:cubicBezTo>
                    <a:pt x="98" y="139"/>
                    <a:pt x="92" y="150"/>
                    <a:pt x="85" y="161"/>
                  </a:cubicBezTo>
                  <a:cubicBezTo>
                    <a:pt x="83" y="163"/>
                    <a:pt x="81" y="165"/>
                    <a:pt x="78" y="166"/>
                  </a:cubicBezTo>
                  <a:cubicBezTo>
                    <a:pt x="71" y="170"/>
                    <a:pt x="62" y="172"/>
                    <a:pt x="52" y="169"/>
                  </a:cubicBezTo>
                  <a:cubicBezTo>
                    <a:pt x="42" y="167"/>
                    <a:pt x="33" y="158"/>
                    <a:pt x="31" y="147"/>
                  </a:cubicBezTo>
                  <a:cubicBezTo>
                    <a:pt x="28" y="135"/>
                    <a:pt x="34" y="123"/>
                    <a:pt x="43" y="118"/>
                  </a:cubicBezTo>
                  <a:cubicBezTo>
                    <a:pt x="52" y="114"/>
                    <a:pt x="63" y="115"/>
                    <a:pt x="69" y="120"/>
                  </a:cubicBezTo>
                  <a:cubicBezTo>
                    <a:pt x="75" y="125"/>
                    <a:pt x="76" y="132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4" y="140"/>
                    <a:pt x="70" y="139"/>
                    <a:pt x="70" y="138"/>
                  </a:cubicBezTo>
                  <a:cubicBezTo>
                    <a:pt x="70" y="137"/>
                    <a:pt x="73" y="138"/>
                    <a:pt x="74" y="136"/>
                  </a:cubicBezTo>
                  <a:cubicBezTo>
                    <a:pt x="74" y="136"/>
                    <a:pt x="74" y="135"/>
                    <a:pt x="74" y="135"/>
                  </a:cubicBezTo>
                  <a:cubicBezTo>
                    <a:pt x="74" y="135"/>
                    <a:pt x="73" y="136"/>
                    <a:pt x="72" y="136"/>
                  </a:cubicBezTo>
                  <a:cubicBezTo>
                    <a:pt x="70" y="135"/>
                    <a:pt x="67" y="135"/>
                    <a:pt x="66" y="137"/>
                  </a:cubicBezTo>
                  <a:cubicBezTo>
                    <a:pt x="65" y="138"/>
                    <a:pt x="67" y="142"/>
                    <a:pt x="73" y="141"/>
                  </a:cubicBezTo>
                  <a:cubicBezTo>
                    <a:pt x="75" y="140"/>
                    <a:pt x="76" y="139"/>
                    <a:pt x="76" y="138"/>
                  </a:cubicBezTo>
                  <a:cubicBezTo>
                    <a:pt x="76" y="141"/>
                    <a:pt x="75" y="143"/>
                    <a:pt x="75" y="143"/>
                  </a:cubicBezTo>
                  <a:cubicBezTo>
                    <a:pt x="75" y="143"/>
                    <a:pt x="76" y="141"/>
                    <a:pt x="76" y="138"/>
                  </a:cubicBezTo>
                  <a:cubicBezTo>
                    <a:pt x="77" y="137"/>
                    <a:pt x="77" y="136"/>
                    <a:pt x="77" y="136"/>
                  </a:cubicBezTo>
                  <a:cubicBezTo>
                    <a:pt x="77" y="136"/>
                    <a:pt x="76" y="136"/>
                    <a:pt x="76" y="136"/>
                  </a:cubicBezTo>
                  <a:cubicBezTo>
                    <a:pt x="76" y="132"/>
                    <a:pt x="75" y="125"/>
                    <a:pt x="69" y="120"/>
                  </a:cubicBezTo>
                  <a:cubicBezTo>
                    <a:pt x="63" y="115"/>
                    <a:pt x="52" y="113"/>
                    <a:pt x="43" y="118"/>
                  </a:cubicBezTo>
                  <a:cubicBezTo>
                    <a:pt x="33" y="122"/>
                    <a:pt x="27" y="135"/>
                    <a:pt x="30" y="147"/>
                  </a:cubicBezTo>
                  <a:cubicBezTo>
                    <a:pt x="32" y="159"/>
                    <a:pt x="42" y="168"/>
                    <a:pt x="52" y="170"/>
                  </a:cubicBezTo>
                  <a:cubicBezTo>
                    <a:pt x="62" y="173"/>
                    <a:pt x="72" y="171"/>
                    <a:pt x="78" y="167"/>
                  </a:cubicBezTo>
                  <a:cubicBezTo>
                    <a:pt x="81" y="165"/>
                    <a:pt x="83" y="164"/>
                    <a:pt x="84" y="162"/>
                  </a:cubicBezTo>
                  <a:cubicBezTo>
                    <a:pt x="84" y="162"/>
                    <a:pt x="84" y="163"/>
                    <a:pt x="84" y="163"/>
                  </a:cubicBezTo>
                  <a:cubicBezTo>
                    <a:pt x="77" y="175"/>
                    <a:pt x="68" y="186"/>
                    <a:pt x="61" y="200"/>
                  </a:cubicBezTo>
                  <a:cubicBezTo>
                    <a:pt x="55" y="211"/>
                    <a:pt x="51" y="222"/>
                    <a:pt x="48" y="233"/>
                  </a:cubicBezTo>
                  <a:cubicBezTo>
                    <a:pt x="47" y="236"/>
                    <a:pt x="45" y="240"/>
                    <a:pt x="42" y="244"/>
                  </a:cubicBezTo>
                  <a:cubicBezTo>
                    <a:pt x="42" y="245"/>
                    <a:pt x="41" y="246"/>
                    <a:pt x="41" y="247"/>
                  </a:cubicBezTo>
                  <a:cubicBezTo>
                    <a:pt x="41" y="246"/>
                    <a:pt x="40" y="247"/>
                    <a:pt x="39" y="247"/>
                  </a:cubicBezTo>
                  <a:cubicBezTo>
                    <a:pt x="37" y="249"/>
                    <a:pt x="32" y="247"/>
                    <a:pt x="33" y="246"/>
                  </a:cubicBezTo>
                  <a:cubicBezTo>
                    <a:pt x="33" y="245"/>
                    <a:pt x="37" y="247"/>
                    <a:pt x="38" y="246"/>
                  </a:cubicBezTo>
                  <a:cubicBezTo>
                    <a:pt x="39" y="245"/>
                    <a:pt x="40" y="245"/>
                    <a:pt x="39" y="245"/>
                  </a:cubicBezTo>
                  <a:cubicBezTo>
                    <a:pt x="39" y="244"/>
                    <a:pt x="37" y="245"/>
                    <a:pt x="36" y="244"/>
                  </a:cubicBezTo>
                  <a:cubicBezTo>
                    <a:pt x="34" y="243"/>
                    <a:pt x="31" y="242"/>
                    <a:pt x="29" y="242"/>
                  </a:cubicBezTo>
                  <a:cubicBezTo>
                    <a:pt x="28" y="243"/>
                    <a:pt x="28" y="249"/>
                    <a:pt x="35" y="249"/>
                  </a:cubicBezTo>
                  <a:cubicBezTo>
                    <a:pt x="40" y="249"/>
                    <a:pt x="41" y="247"/>
                    <a:pt x="41" y="247"/>
                  </a:cubicBezTo>
                  <a:cubicBezTo>
                    <a:pt x="35" y="255"/>
                    <a:pt x="29" y="262"/>
                    <a:pt x="22" y="265"/>
                  </a:cubicBezTo>
                  <a:cubicBezTo>
                    <a:pt x="22" y="265"/>
                    <a:pt x="22" y="265"/>
                    <a:pt x="22" y="266"/>
                  </a:cubicBezTo>
                  <a:cubicBezTo>
                    <a:pt x="21" y="265"/>
                    <a:pt x="13" y="256"/>
                    <a:pt x="7" y="264"/>
                  </a:cubicBezTo>
                  <a:cubicBezTo>
                    <a:pt x="0" y="273"/>
                    <a:pt x="18" y="280"/>
                    <a:pt x="22" y="266"/>
                  </a:cubicBezTo>
                  <a:cubicBezTo>
                    <a:pt x="22" y="266"/>
                    <a:pt x="22" y="266"/>
                    <a:pt x="22" y="266"/>
                  </a:cubicBezTo>
                  <a:cubicBezTo>
                    <a:pt x="30" y="263"/>
                    <a:pt x="37" y="255"/>
                    <a:pt x="43" y="245"/>
                  </a:cubicBezTo>
                  <a:cubicBezTo>
                    <a:pt x="45" y="242"/>
                    <a:pt x="46" y="239"/>
                    <a:pt x="47" y="237"/>
                  </a:cubicBezTo>
                  <a:cubicBezTo>
                    <a:pt x="44" y="252"/>
                    <a:pt x="42" y="268"/>
                    <a:pt x="43" y="282"/>
                  </a:cubicBezTo>
                  <a:cubicBezTo>
                    <a:pt x="43" y="289"/>
                    <a:pt x="44" y="296"/>
                    <a:pt x="45" y="302"/>
                  </a:cubicBezTo>
                  <a:cubicBezTo>
                    <a:pt x="42" y="310"/>
                    <a:pt x="40" y="317"/>
                    <a:pt x="38" y="325"/>
                  </a:cubicBezTo>
                  <a:cubicBezTo>
                    <a:pt x="37" y="329"/>
                    <a:pt x="34" y="332"/>
                    <a:pt x="31" y="334"/>
                  </a:cubicBezTo>
                  <a:cubicBezTo>
                    <a:pt x="24" y="338"/>
                    <a:pt x="19" y="337"/>
                    <a:pt x="17" y="337"/>
                  </a:cubicBezTo>
                  <a:cubicBezTo>
                    <a:pt x="18" y="337"/>
                    <a:pt x="19" y="337"/>
                    <a:pt x="20" y="337"/>
                  </a:cubicBezTo>
                  <a:cubicBezTo>
                    <a:pt x="23" y="336"/>
                    <a:pt x="24" y="337"/>
                    <a:pt x="16" y="335"/>
                  </a:cubicBezTo>
                  <a:cubicBezTo>
                    <a:pt x="10" y="333"/>
                    <a:pt x="5" y="334"/>
                    <a:pt x="4" y="335"/>
                  </a:cubicBezTo>
                  <a:cubicBezTo>
                    <a:pt x="4" y="336"/>
                    <a:pt x="8" y="340"/>
                    <a:pt x="15" y="340"/>
                  </a:cubicBezTo>
                  <a:cubicBezTo>
                    <a:pt x="25" y="339"/>
                    <a:pt x="24" y="338"/>
                    <a:pt x="20" y="339"/>
                  </a:cubicBezTo>
                  <a:cubicBezTo>
                    <a:pt x="17" y="339"/>
                    <a:pt x="11" y="338"/>
                    <a:pt x="11" y="337"/>
                  </a:cubicBezTo>
                  <a:cubicBezTo>
                    <a:pt x="12" y="336"/>
                    <a:pt x="14" y="337"/>
                    <a:pt x="16" y="337"/>
                  </a:cubicBezTo>
                  <a:cubicBezTo>
                    <a:pt x="18" y="337"/>
                    <a:pt x="24" y="338"/>
                    <a:pt x="31" y="334"/>
                  </a:cubicBezTo>
                  <a:cubicBezTo>
                    <a:pt x="34" y="333"/>
                    <a:pt x="36" y="330"/>
                    <a:pt x="38" y="327"/>
                  </a:cubicBezTo>
                  <a:cubicBezTo>
                    <a:pt x="34" y="351"/>
                    <a:pt x="35" y="374"/>
                    <a:pt x="41" y="394"/>
                  </a:cubicBezTo>
                  <a:cubicBezTo>
                    <a:pt x="43" y="400"/>
                    <a:pt x="45" y="406"/>
                    <a:pt x="47" y="411"/>
                  </a:cubicBezTo>
                  <a:cubicBezTo>
                    <a:pt x="47" y="412"/>
                    <a:pt x="47" y="413"/>
                    <a:pt x="47" y="413"/>
                  </a:cubicBezTo>
                  <a:cubicBezTo>
                    <a:pt x="46" y="418"/>
                    <a:pt x="44" y="424"/>
                    <a:pt x="40" y="429"/>
                  </a:cubicBezTo>
                  <a:cubicBezTo>
                    <a:pt x="36" y="434"/>
                    <a:pt x="28" y="437"/>
                    <a:pt x="21" y="435"/>
                  </a:cubicBezTo>
                  <a:cubicBezTo>
                    <a:pt x="14" y="433"/>
                    <a:pt x="8" y="427"/>
                    <a:pt x="8" y="421"/>
                  </a:cubicBezTo>
                  <a:cubicBezTo>
                    <a:pt x="7" y="414"/>
                    <a:pt x="11" y="409"/>
                    <a:pt x="15" y="406"/>
                  </a:cubicBezTo>
                  <a:cubicBezTo>
                    <a:pt x="20" y="404"/>
                    <a:pt x="24" y="406"/>
                    <a:pt x="26" y="407"/>
                  </a:cubicBezTo>
                  <a:cubicBezTo>
                    <a:pt x="29" y="409"/>
                    <a:pt x="29" y="410"/>
                    <a:pt x="29" y="410"/>
                  </a:cubicBezTo>
                  <a:cubicBezTo>
                    <a:pt x="29" y="410"/>
                    <a:pt x="29" y="409"/>
                    <a:pt x="26" y="407"/>
                  </a:cubicBezTo>
                  <a:cubicBezTo>
                    <a:pt x="24" y="405"/>
                    <a:pt x="20" y="404"/>
                    <a:pt x="15" y="406"/>
                  </a:cubicBezTo>
                  <a:cubicBezTo>
                    <a:pt x="10" y="408"/>
                    <a:pt x="6" y="414"/>
                    <a:pt x="7" y="421"/>
                  </a:cubicBezTo>
                  <a:cubicBezTo>
                    <a:pt x="7" y="427"/>
                    <a:pt x="13" y="434"/>
                    <a:pt x="21" y="436"/>
                  </a:cubicBezTo>
                  <a:cubicBezTo>
                    <a:pt x="28" y="438"/>
                    <a:pt x="36" y="434"/>
                    <a:pt x="40" y="429"/>
                  </a:cubicBezTo>
                  <a:cubicBezTo>
                    <a:pt x="45" y="424"/>
                    <a:pt x="47" y="418"/>
                    <a:pt x="47" y="413"/>
                  </a:cubicBezTo>
                  <a:cubicBezTo>
                    <a:pt x="47" y="413"/>
                    <a:pt x="47" y="413"/>
                    <a:pt x="47" y="412"/>
                  </a:cubicBezTo>
                  <a:cubicBezTo>
                    <a:pt x="50" y="421"/>
                    <a:pt x="54" y="429"/>
                    <a:pt x="57" y="438"/>
                  </a:cubicBezTo>
                  <a:cubicBezTo>
                    <a:pt x="60" y="445"/>
                    <a:pt x="62" y="453"/>
                    <a:pt x="64" y="460"/>
                  </a:cubicBezTo>
                  <a:cubicBezTo>
                    <a:pt x="65" y="468"/>
                    <a:pt x="64" y="477"/>
                    <a:pt x="62" y="487"/>
                  </a:cubicBezTo>
                  <a:cubicBezTo>
                    <a:pt x="58" y="499"/>
                    <a:pt x="48" y="506"/>
                    <a:pt x="41" y="509"/>
                  </a:cubicBezTo>
                  <a:cubicBezTo>
                    <a:pt x="33" y="512"/>
                    <a:pt x="28" y="513"/>
                    <a:pt x="28" y="513"/>
                  </a:cubicBezTo>
                  <a:cubicBezTo>
                    <a:pt x="28" y="513"/>
                    <a:pt x="33" y="512"/>
                    <a:pt x="41" y="510"/>
                  </a:cubicBezTo>
                  <a:cubicBezTo>
                    <a:pt x="48" y="507"/>
                    <a:pt x="59" y="499"/>
                    <a:pt x="62" y="487"/>
                  </a:cubicBezTo>
                  <a:cubicBezTo>
                    <a:pt x="65" y="480"/>
                    <a:pt x="65" y="473"/>
                    <a:pt x="65" y="467"/>
                  </a:cubicBezTo>
                  <a:cubicBezTo>
                    <a:pt x="65" y="470"/>
                    <a:pt x="66" y="473"/>
                    <a:pt x="66" y="476"/>
                  </a:cubicBezTo>
                  <a:cubicBezTo>
                    <a:pt x="67" y="501"/>
                    <a:pt x="60" y="520"/>
                    <a:pt x="53" y="532"/>
                  </a:cubicBezTo>
                  <a:cubicBezTo>
                    <a:pt x="50" y="538"/>
                    <a:pt x="47" y="542"/>
                    <a:pt x="45" y="545"/>
                  </a:cubicBezTo>
                  <a:cubicBezTo>
                    <a:pt x="43" y="544"/>
                    <a:pt x="27" y="532"/>
                    <a:pt x="19" y="548"/>
                  </a:cubicBezTo>
                  <a:cubicBezTo>
                    <a:pt x="10" y="566"/>
                    <a:pt x="45" y="571"/>
                    <a:pt x="45" y="545"/>
                  </a:cubicBezTo>
                  <a:cubicBezTo>
                    <a:pt x="47" y="542"/>
                    <a:pt x="50" y="538"/>
                    <a:pt x="54" y="532"/>
                  </a:cubicBezTo>
                  <a:cubicBezTo>
                    <a:pt x="54" y="532"/>
                    <a:pt x="55" y="531"/>
                    <a:pt x="55" y="530"/>
                  </a:cubicBezTo>
                  <a:cubicBezTo>
                    <a:pt x="55" y="530"/>
                    <a:pt x="55" y="531"/>
                    <a:pt x="55" y="531"/>
                  </a:cubicBezTo>
                  <a:cubicBezTo>
                    <a:pt x="53" y="535"/>
                    <a:pt x="51" y="541"/>
                    <a:pt x="54" y="548"/>
                  </a:cubicBezTo>
                  <a:cubicBezTo>
                    <a:pt x="56" y="555"/>
                    <a:pt x="63" y="558"/>
                    <a:pt x="67" y="559"/>
                  </a:cubicBezTo>
                  <a:cubicBezTo>
                    <a:pt x="71" y="560"/>
                    <a:pt x="74" y="560"/>
                    <a:pt x="74" y="560"/>
                  </a:cubicBezTo>
                  <a:cubicBezTo>
                    <a:pt x="74" y="560"/>
                    <a:pt x="71" y="560"/>
                    <a:pt x="67" y="559"/>
                  </a:cubicBezTo>
                  <a:cubicBezTo>
                    <a:pt x="63" y="558"/>
                    <a:pt x="57" y="554"/>
                    <a:pt x="55" y="548"/>
                  </a:cubicBezTo>
                  <a:cubicBezTo>
                    <a:pt x="53" y="541"/>
                    <a:pt x="54" y="534"/>
                    <a:pt x="55" y="530"/>
                  </a:cubicBezTo>
                  <a:cubicBezTo>
                    <a:pt x="55" y="531"/>
                    <a:pt x="55" y="532"/>
                    <a:pt x="55" y="534"/>
                  </a:cubicBezTo>
                  <a:cubicBezTo>
                    <a:pt x="55" y="539"/>
                    <a:pt x="59" y="541"/>
                    <a:pt x="60" y="540"/>
                  </a:cubicBezTo>
                  <a:cubicBezTo>
                    <a:pt x="61" y="539"/>
                    <a:pt x="61" y="536"/>
                    <a:pt x="60" y="533"/>
                  </a:cubicBezTo>
                  <a:cubicBezTo>
                    <a:pt x="58" y="523"/>
                    <a:pt x="58" y="535"/>
                    <a:pt x="58" y="536"/>
                  </a:cubicBezTo>
                  <a:cubicBezTo>
                    <a:pt x="57" y="536"/>
                    <a:pt x="56" y="533"/>
                    <a:pt x="56" y="530"/>
                  </a:cubicBezTo>
                  <a:cubicBezTo>
                    <a:pt x="57" y="529"/>
                    <a:pt x="56" y="528"/>
                    <a:pt x="56" y="529"/>
                  </a:cubicBezTo>
                  <a:cubicBezTo>
                    <a:pt x="56" y="529"/>
                    <a:pt x="56" y="529"/>
                    <a:pt x="56" y="528"/>
                  </a:cubicBezTo>
                  <a:cubicBezTo>
                    <a:pt x="62" y="516"/>
                    <a:pt x="68" y="499"/>
                    <a:pt x="68" y="476"/>
                  </a:cubicBezTo>
                  <a:cubicBezTo>
                    <a:pt x="67" y="464"/>
                    <a:pt x="65" y="450"/>
                    <a:pt x="60" y="437"/>
                  </a:cubicBezTo>
                  <a:cubicBezTo>
                    <a:pt x="58" y="432"/>
                    <a:pt x="56" y="428"/>
                    <a:pt x="54" y="423"/>
                  </a:cubicBezTo>
                  <a:cubicBezTo>
                    <a:pt x="55" y="424"/>
                    <a:pt x="56" y="425"/>
                    <a:pt x="57" y="426"/>
                  </a:cubicBezTo>
                  <a:cubicBezTo>
                    <a:pt x="64" y="434"/>
                    <a:pt x="74" y="433"/>
                    <a:pt x="73" y="433"/>
                  </a:cubicBezTo>
                  <a:cubicBezTo>
                    <a:pt x="73" y="433"/>
                    <a:pt x="68" y="433"/>
                    <a:pt x="63" y="430"/>
                  </a:cubicBezTo>
                  <a:cubicBezTo>
                    <a:pt x="64" y="430"/>
                    <a:pt x="66" y="430"/>
                    <a:pt x="68" y="429"/>
                  </a:cubicBezTo>
                  <a:cubicBezTo>
                    <a:pt x="72" y="428"/>
                    <a:pt x="74" y="423"/>
                    <a:pt x="73" y="422"/>
                  </a:cubicBezTo>
                  <a:cubicBezTo>
                    <a:pt x="72" y="421"/>
                    <a:pt x="68" y="422"/>
                    <a:pt x="65" y="424"/>
                  </a:cubicBezTo>
                  <a:cubicBezTo>
                    <a:pt x="63" y="426"/>
                    <a:pt x="63" y="427"/>
                    <a:pt x="63" y="427"/>
                  </a:cubicBezTo>
                  <a:cubicBezTo>
                    <a:pt x="62" y="427"/>
                    <a:pt x="63" y="427"/>
                    <a:pt x="64" y="427"/>
                  </a:cubicBezTo>
                  <a:cubicBezTo>
                    <a:pt x="66" y="427"/>
                    <a:pt x="69" y="425"/>
                    <a:pt x="69" y="425"/>
                  </a:cubicBezTo>
                  <a:cubicBezTo>
                    <a:pt x="69" y="426"/>
                    <a:pt x="66" y="428"/>
                    <a:pt x="64" y="429"/>
                  </a:cubicBezTo>
                  <a:cubicBezTo>
                    <a:pt x="63" y="429"/>
                    <a:pt x="63" y="429"/>
                    <a:pt x="62" y="429"/>
                  </a:cubicBezTo>
                  <a:cubicBezTo>
                    <a:pt x="61" y="428"/>
                    <a:pt x="59" y="427"/>
                    <a:pt x="57" y="425"/>
                  </a:cubicBezTo>
                  <a:cubicBezTo>
                    <a:pt x="56" y="424"/>
                    <a:pt x="54" y="422"/>
                    <a:pt x="53" y="420"/>
                  </a:cubicBezTo>
                  <a:cubicBezTo>
                    <a:pt x="50" y="412"/>
                    <a:pt x="46" y="403"/>
                    <a:pt x="44" y="393"/>
                  </a:cubicBezTo>
                  <a:cubicBezTo>
                    <a:pt x="37" y="368"/>
                    <a:pt x="37" y="338"/>
                    <a:pt x="46" y="309"/>
                  </a:cubicBezTo>
                  <a:cubicBezTo>
                    <a:pt x="49" y="324"/>
                    <a:pt x="53" y="338"/>
                    <a:pt x="57" y="349"/>
                  </a:cubicBezTo>
                  <a:cubicBezTo>
                    <a:pt x="67" y="375"/>
                    <a:pt x="78" y="392"/>
                    <a:pt x="83" y="400"/>
                  </a:cubicBezTo>
                  <a:cubicBezTo>
                    <a:pt x="83" y="400"/>
                    <a:pt x="83" y="400"/>
                    <a:pt x="83" y="400"/>
                  </a:cubicBezTo>
                  <a:cubicBezTo>
                    <a:pt x="83" y="400"/>
                    <a:pt x="79" y="412"/>
                    <a:pt x="90" y="413"/>
                  </a:cubicBezTo>
                  <a:cubicBezTo>
                    <a:pt x="102" y="414"/>
                    <a:pt x="97" y="395"/>
                    <a:pt x="84" y="400"/>
                  </a:cubicBezTo>
                  <a:cubicBezTo>
                    <a:pt x="78" y="391"/>
                    <a:pt x="68" y="374"/>
                    <a:pt x="59" y="349"/>
                  </a:cubicBezTo>
                  <a:cubicBezTo>
                    <a:pt x="57" y="342"/>
                    <a:pt x="54" y="335"/>
                    <a:pt x="52" y="327"/>
                  </a:cubicBezTo>
                  <a:cubicBezTo>
                    <a:pt x="55" y="332"/>
                    <a:pt x="59" y="338"/>
                    <a:pt x="64" y="344"/>
                  </a:cubicBezTo>
                  <a:cubicBezTo>
                    <a:pt x="73" y="354"/>
                    <a:pt x="87" y="364"/>
                    <a:pt x="105" y="366"/>
                  </a:cubicBezTo>
                  <a:cubicBezTo>
                    <a:pt x="123" y="369"/>
                    <a:pt x="145" y="364"/>
                    <a:pt x="158" y="346"/>
                  </a:cubicBezTo>
                  <a:cubicBezTo>
                    <a:pt x="164" y="338"/>
                    <a:pt x="168" y="328"/>
                    <a:pt x="168" y="317"/>
                  </a:cubicBezTo>
                  <a:cubicBezTo>
                    <a:pt x="169" y="315"/>
                    <a:pt x="170" y="310"/>
                    <a:pt x="171" y="311"/>
                  </a:cubicBezTo>
                  <a:cubicBezTo>
                    <a:pt x="171" y="311"/>
                    <a:pt x="168" y="326"/>
                    <a:pt x="173" y="314"/>
                  </a:cubicBezTo>
                  <a:cubicBezTo>
                    <a:pt x="174" y="311"/>
                    <a:pt x="175" y="308"/>
                    <a:pt x="175" y="307"/>
                  </a:cubicBezTo>
                  <a:cubicBezTo>
                    <a:pt x="175" y="305"/>
                    <a:pt x="170" y="306"/>
                    <a:pt x="168" y="310"/>
                  </a:cubicBezTo>
                  <a:cubicBezTo>
                    <a:pt x="168" y="303"/>
                    <a:pt x="166" y="297"/>
                    <a:pt x="162" y="291"/>
                  </a:cubicBezTo>
                  <a:cubicBezTo>
                    <a:pt x="152" y="276"/>
                    <a:pt x="134" y="271"/>
                    <a:pt x="121" y="274"/>
                  </a:cubicBezTo>
                  <a:cubicBezTo>
                    <a:pt x="107" y="277"/>
                    <a:pt x="100" y="288"/>
                    <a:pt x="98" y="295"/>
                  </a:cubicBezTo>
                  <a:cubicBezTo>
                    <a:pt x="96" y="302"/>
                    <a:pt x="97" y="307"/>
                    <a:pt x="97" y="307"/>
                  </a:cubicBezTo>
                  <a:cubicBezTo>
                    <a:pt x="97" y="307"/>
                    <a:pt x="96" y="302"/>
                    <a:pt x="98" y="295"/>
                  </a:cubicBezTo>
                  <a:cubicBezTo>
                    <a:pt x="100" y="288"/>
                    <a:pt x="107" y="277"/>
                    <a:pt x="121" y="274"/>
                  </a:cubicBezTo>
                  <a:cubicBezTo>
                    <a:pt x="134" y="271"/>
                    <a:pt x="152" y="276"/>
                    <a:pt x="162" y="292"/>
                  </a:cubicBezTo>
                  <a:cubicBezTo>
                    <a:pt x="165" y="298"/>
                    <a:pt x="167" y="305"/>
                    <a:pt x="168" y="312"/>
                  </a:cubicBezTo>
                  <a:cubicBezTo>
                    <a:pt x="168" y="312"/>
                    <a:pt x="168" y="312"/>
                    <a:pt x="168" y="313"/>
                  </a:cubicBezTo>
                  <a:cubicBezTo>
                    <a:pt x="168" y="314"/>
                    <a:pt x="168" y="315"/>
                    <a:pt x="168" y="316"/>
                  </a:cubicBezTo>
                  <a:cubicBezTo>
                    <a:pt x="167" y="327"/>
                    <a:pt x="164" y="337"/>
                    <a:pt x="157" y="346"/>
                  </a:cubicBezTo>
                  <a:cubicBezTo>
                    <a:pt x="144" y="363"/>
                    <a:pt x="123" y="368"/>
                    <a:pt x="105" y="365"/>
                  </a:cubicBezTo>
                  <a:cubicBezTo>
                    <a:pt x="88" y="363"/>
                    <a:pt x="73" y="354"/>
                    <a:pt x="64" y="344"/>
                  </a:cubicBezTo>
                  <a:cubicBezTo>
                    <a:pt x="58" y="337"/>
                    <a:pt x="55" y="331"/>
                    <a:pt x="52" y="325"/>
                  </a:cubicBezTo>
                  <a:cubicBezTo>
                    <a:pt x="50" y="319"/>
                    <a:pt x="49" y="311"/>
                    <a:pt x="48" y="304"/>
                  </a:cubicBezTo>
                  <a:cubicBezTo>
                    <a:pt x="49" y="300"/>
                    <a:pt x="51" y="296"/>
                    <a:pt x="53" y="291"/>
                  </a:cubicBezTo>
                  <a:cubicBezTo>
                    <a:pt x="57" y="284"/>
                    <a:pt x="61" y="277"/>
                    <a:pt x="66" y="270"/>
                  </a:cubicBezTo>
                  <a:cubicBezTo>
                    <a:pt x="63" y="278"/>
                    <a:pt x="62" y="287"/>
                    <a:pt x="64" y="293"/>
                  </a:cubicBezTo>
                  <a:cubicBezTo>
                    <a:pt x="65" y="298"/>
                    <a:pt x="67" y="301"/>
                    <a:pt x="68" y="303"/>
                  </a:cubicBezTo>
                  <a:cubicBezTo>
                    <a:pt x="68" y="304"/>
                    <a:pt x="69" y="306"/>
                    <a:pt x="69" y="306"/>
                  </a:cubicBezTo>
                  <a:cubicBezTo>
                    <a:pt x="67" y="307"/>
                    <a:pt x="62" y="290"/>
                    <a:pt x="65" y="304"/>
                  </a:cubicBezTo>
                  <a:cubicBezTo>
                    <a:pt x="67" y="309"/>
                    <a:pt x="71" y="311"/>
                    <a:pt x="72" y="310"/>
                  </a:cubicBezTo>
                  <a:cubicBezTo>
                    <a:pt x="73" y="309"/>
                    <a:pt x="72" y="305"/>
                    <a:pt x="70" y="302"/>
                  </a:cubicBezTo>
                  <a:cubicBezTo>
                    <a:pt x="65" y="295"/>
                    <a:pt x="67" y="299"/>
                    <a:pt x="68" y="302"/>
                  </a:cubicBezTo>
                  <a:cubicBezTo>
                    <a:pt x="67" y="301"/>
                    <a:pt x="65" y="298"/>
                    <a:pt x="64" y="293"/>
                  </a:cubicBezTo>
                  <a:cubicBezTo>
                    <a:pt x="63" y="286"/>
                    <a:pt x="64" y="276"/>
                    <a:pt x="68" y="267"/>
                  </a:cubicBezTo>
                  <a:cubicBezTo>
                    <a:pt x="73" y="260"/>
                    <a:pt x="78" y="253"/>
                    <a:pt x="84" y="247"/>
                  </a:cubicBezTo>
                  <a:cubicBezTo>
                    <a:pt x="97" y="235"/>
                    <a:pt x="108" y="221"/>
                    <a:pt x="112" y="204"/>
                  </a:cubicBezTo>
                  <a:cubicBezTo>
                    <a:pt x="117" y="187"/>
                    <a:pt x="117" y="170"/>
                    <a:pt x="115" y="154"/>
                  </a:cubicBezTo>
                  <a:cubicBezTo>
                    <a:pt x="116" y="159"/>
                    <a:pt x="117" y="164"/>
                    <a:pt x="118" y="170"/>
                  </a:cubicBezTo>
                  <a:cubicBezTo>
                    <a:pt x="122" y="193"/>
                    <a:pt x="119" y="212"/>
                    <a:pt x="119" y="212"/>
                  </a:cubicBezTo>
                  <a:cubicBezTo>
                    <a:pt x="119" y="212"/>
                    <a:pt x="123" y="193"/>
                    <a:pt x="119" y="170"/>
                  </a:cubicBezTo>
                  <a:cubicBezTo>
                    <a:pt x="117" y="160"/>
                    <a:pt x="115" y="152"/>
                    <a:pt x="113" y="145"/>
                  </a:cubicBezTo>
                  <a:cubicBezTo>
                    <a:pt x="112" y="138"/>
                    <a:pt x="110" y="131"/>
                    <a:pt x="108" y="125"/>
                  </a:cubicBezTo>
                  <a:cubicBezTo>
                    <a:pt x="118" y="103"/>
                    <a:pt x="124" y="82"/>
                    <a:pt x="127" y="63"/>
                  </a:cubicBezTo>
                  <a:cubicBezTo>
                    <a:pt x="134" y="25"/>
                    <a:pt x="128" y="0"/>
                    <a:pt x="128" y="0"/>
                  </a:cubicBezTo>
                  <a:cubicBezTo>
                    <a:pt x="128" y="0"/>
                    <a:pt x="133" y="25"/>
                    <a:pt x="125" y="63"/>
                  </a:cubicBezTo>
                  <a:close/>
                  <a:moveTo>
                    <a:pt x="110" y="204"/>
                  </a:moveTo>
                  <a:cubicBezTo>
                    <a:pt x="105" y="219"/>
                    <a:pt x="95" y="233"/>
                    <a:pt x="82" y="245"/>
                  </a:cubicBezTo>
                  <a:cubicBezTo>
                    <a:pt x="69" y="258"/>
                    <a:pt x="58" y="273"/>
                    <a:pt x="50" y="290"/>
                  </a:cubicBezTo>
                  <a:cubicBezTo>
                    <a:pt x="49" y="292"/>
                    <a:pt x="48" y="294"/>
                    <a:pt x="47" y="297"/>
                  </a:cubicBezTo>
                  <a:cubicBezTo>
                    <a:pt x="47" y="292"/>
                    <a:pt x="46" y="287"/>
                    <a:pt x="46" y="282"/>
                  </a:cubicBezTo>
                  <a:cubicBezTo>
                    <a:pt x="45" y="256"/>
                    <a:pt x="50" y="228"/>
                    <a:pt x="64" y="202"/>
                  </a:cubicBezTo>
                  <a:cubicBezTo>
                    <a:pt x="71" y="188"/>
                    <a:pt x="80" y="177"/>
                    <a:pt x="87" y="165"/>
                  </a:cubicBezTo>
                  <a:cubicBezTo>
                    <a:pt x="94" y="153"/>
                    <a:pt x="101" y="141"/>
                    <a:pt x="106" y="129"/>
                  </a:cubicBezTo>
                  <a:cubicBezTo>
                    <a:pt x="106" y="128"/>
                    <a:pt x="106" y="128"/>
                    <a:pt x="107" y="128"/>
                  </a:cubicBezTo>
                  <a:cubicBezTo>
                    <a:pt x="113" y="149"/>
                    <a:pt x="118" y="176"/>
                    <a:pt x="110" y="20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6"/>
            <p:cNvSpPr/>
            <p:nvPr/>
          </p:nvSpPr>
          <p:spPr bwMode="auto">
            <a:xfrm>
              <a:off x="4029531" y="4391597"/>
              <a:ext cx="63500" cy="107950"/>
            </a:xfrm>
            <a:custGeom>
              <a:gdLst>
                <a:gd fmla="*/ 1 w 15" name="T0"/>
                <a:gd fmla="*/ 1 h 13" name="T1"/>
                <a:gd fmla="*/ 6 w 15" name="T2"/>
                <a:gd fmla="*/ 9 h 13" name="T3"/>
                <a:gd fmla="*/ 14 w 15" name="T4"/>
                <a:gd fmla="*/ 12 h 13" name="T5"/>
                <a:gd fmla="*/ 10 w 15" name="T6"/>
                <a:gd fmla="*/ 4 h 13" name="T7"/>
                <a:gd fmla="*/ 1 w 15" name="T8"/>
                <a:gd fmla="*/ 1 h 1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" w="15">
                  <a:moveTo>
                    <a:pt x="1" y="1"/>
                  </a:moveTo>
                  <a:cubicBezTo>
                    <a:pt x="0" y="2"/>
                    <a:pt x="2" y="6"/>
                    <a:pt x="6" y="9"/>
                  </a:cubicBezTo>
                  <a:cubicBezTo>
                    <a:pt x="9" y="12"/>
                    <a:pt x="13" y="13"/>
                    <a:pt x="14" y="12"/>
                  </a:cubicBezTo>
                  <a:cubicBezTo>
                    <a:pt x="15" y="11"/>
                    <a:pt x="13" y="7"/>
                    <a:pt x="10" y="4"/>
                  </a:cubicBezTo>
                  <a:cubicBezTo>
                    <a:pt x="6" y="1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7"/>
            <p:cNvSpPr/>
            <p:nvPr/>
          </p:nvSpPr>
          <p:spPr bwMode="auto">
            <a:xfrm>
              <a:off x="4007306" y="4416997"/>
              <a:ext cx="30163" cy="149225"/>
            </a:xfrm>
            <a:custGeom>
              <a:gdLst>
                <a:gd fmla="*/ 2 w 7" name="T0"/>
                <a:gd fmla="*/ 1 h 18" name="T1"/>
                <a:gd fmla="*/ 0 w 7" name="T2"/>
                <a:gd fmla="*/ 10 h 18" name="T3"/>
                <a:gd fmla="*/ 5 w 7" name="T4"/>
                <a:gd fmla="*/ 18 h 18" name="T5"/>
                <a:gd fmla="*/ 6 w 7" name="T6"/>
                <a:gd fmla="*/ 9 h 18" name="T7"/>
                <a:gd fmla="*/ 2 w 7" name="T8"/>
                <a:gd fmla="*/ 1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7">
                  <a:moveTo>
                    <a:pt x="2" y="1"/>
                  </a:moveTo>
                  <a:cubicBezTo>
                    <a:pt x="0" y="1"/>
                    <a:pt x="0" y="5"/>
                    <a:pt x="0" y="10"/>
                  </a:cubicBezTo>
                  <a:cubicBezTo>
                    <a:pt x="1" y="14"/>
                    <a:pt x="3" y="18"/>
                    <a:pt x="5" y="18"/>
                  </a:cubicBezTo>
                  <a:cubicBezTo>
                    <a:pt x="7" y="17"/>
                    <a:pt x="7" y="13"/>
                    <a:pt x="6" y="9"/>
                  </a:cubicBezTo>
                  <a:cubicBezTo>
                    <a:pt x="6" y="4"/>
                    <a:pt x="4" y="0"/>
                    <a:pt x="2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8"/>
            <p:cNvSpPr/>
            <p:nvPr/>
          </p:nvSpPr>
          <p:spPr bwMode="auto">
            <a:xfrm>
              <a:off x="3969206" y="4407472"/>
              <a:ext cx="33338" cy="150813"/>
            </a:xfrm>
            <a:custGeom>
              <a:gdLst>
                <a:gd fmla="*/ 7 w 8" name="T0"/>
                <a:gd fmla="*/ 10 h 18" name="T1"/>
                <a:gd fmla="*/ 6 w 8" name="T2"/>
                <a:gd fmla="*/ 1 h 18" name="T3"/>
                <a:gd fmla="*/ 1 w 8" name="T4"/>
                <a:gd fmla="*/ 8 h 18" name="T5"/>
                <a:gd fmla="*/ 2 w 8" name="T6"/>
                <a:gd fmla="*/ 17 h 18" name="T7"/>
                <a:gd fmla="*/ 7 w 8" name="T8"/>
                <a:gd fmla="*/ 1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8">
                  <a:moveTo>
                    <a:pt x="7" y="10"/>
                  </a:moveTo>
                  <a:cubicBezTo>
                    <a:pt x="8" y="5"/>
                    <a:pt x="8" y="1"/>
                    <a:pt x="6" y="1"/>
                  </a:cubicBezTo>
                  <a:cubicBezTo>
                    <a:pt x="5" y="0"/>
                    <a:pt x="2" y="3"/>
                    <a:pt x="1" y="8"/>
                  </a:cubicBezTo>
                  <a:cubicBezTo>
                    <a:pt x="0" y="13"/>
                    <a:pt x="0" y="17"/>
                    <a:pt x="2" y="17"/>
                  </a:cubicBezTo>
                  <a:cubicBezTo>
                    <a:pt x="3" y="18"/>
                    <a:pt x="6" y="14"/>
                    <a:pt x="7" y="1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Oval 9"/>
            <p:cNvSpPr>
              <a:spLocks noChangeArrowheads="1"/>
            </p:cNvSpPr>
            <p:nvPr/>
          </p:nvSpPr>
          <p:spPr bwMode="auto">
            <a:xfrm>
              <a:off x="4042231" y="4348735"/>
              <a:ext cx="73025" cy="50800"/>
            </a:xfrm>
            <a:prstGeom prst="ellipse">
              <a:avLst/>
            </a:pr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Oval 10"/>
            <p:cNvSpPr>
              <a:spLocks noChangeArrowheads="1"/>
            </p:cNvSpPr>
            <p:nvPr/>
          </p:nvSpPr>
          <p:spPr bwMode="auto">
            <a:xfrm>
              <a:off x="3659643" y="3018410"/>
              <a:ext cx="15875" cy="117475"/>
            </a:xfrm>
            <a:prstGeom prst="ellipse">
              <a:avLst/>
            </a:pr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1"/>
            <p:cNvSpPr/>
            <p:nvPr/>
          </p:nvSpPr>
          <p:spPr bwMode="auto">
            <a:xfrm>
              <a:off x="3650118" y="3253360"/>
              <a:ext cx="25400" cy="117475"/>
            </a:xfrm>
            <a:custGeom>
              <a:gdLst>
                <a:gd fmla="*/ 6 w 6" name="T0"/>
                <a:gd fmla="*/ 7 h 14" name="T1"/>
                <a:gd fmla="*/ 4 w 6" name="T2"/>
                <a:gd fmla="*/ 0 h 14" name="T3"/>
                <a:gd fmla="*/ 1 w 6" name="T4"/>
                <a:gd fmla="*/ 7 h 14" name="T5"/>
                <a:gd fmla="*/ 2 w 6" name="T6"/>
                <a:gd fmla="*/ 14 h 14" name="T7"/>
                <a:gd fmla="*/ 6 w 6" name="T8"/>
                <a:gd fmla="*/ 7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6">
                  <a:moveTo>
                    <a:pt x="6" y="7"/>
                  </a:moveTo>
                  <a:cubicBezTo>
                    <a:pt x="6" y="3"/>
                    <a:pt x="5" y="0"/>
                    <a:pt x="4" y="0"/>
                  </a:cubicBezTo>
                  <a:cubicBezTo>
                    <a:pt x="3" y="0"/>
                    <a:pt x="1" y="3"/>
                    <a:pt x="1" y="7"/>
                  </a:cubicBezTo>
                  <a:cubicBezTo>
                    <a:pt x="0" y="11"/>
                    <a:pt x="1" y="14"/>
                    <a:pt x="2" y="14"/>
                  </a:cubicBezTo>
                  <a:cubicBezTo>
                    <a:pt x="4" y="14"/>
                    <a:pt x="5" y="11"/>
                    <a:pt x="6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2"/>
            <p:cNvSpPr/>
            <p:nvPr/>
          </p:nvSpPr>
          <p:spPr bwMode="auto">
            <a:xfrm>
              <a:off x="3564393" y="3194622"/>
              <a:ext cx="77788" cy="66675"/>
            </a:xfrm>
            <a:custGeom>
              <a:gdLst>
                <a:gd fmla="*/ 18 w 18" name="T0"/>
                <a:gd fmla="*/ 2 h 8" name="T1"/>
                <a:gd fmla="*/ 8 w 18" name="T2"/>
                <a:gd fmla="*/ 1 h 8" name="T3"/>
                <a:gd fmla="*/ 1 w 18" name="T4"/>
                <a:gd fmla="*/ 6 h 8" name="T5"/>
                <a:gd fmla="*/ 10 w 18" name="T6"/>
                <a:gd fmla="*/ 7 h 8" name="T7"/>
                <a:gd fmla="*/ 18 w 18" name="T8"/>
                <a:gd fmla="*/ 2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18">
                  <a:moveTo>
                    <a:pt x="18" y="2"/>
                  </a:moveTo>
                  <a:cubicBezTo>
                    <a:pt x="17" y="0"/>
                    <a:pt x="13" y="0"/>
                    <a:pt x="8" y="1"/>
                  </a:cubicBezTo>
                  <a:cubicBezTo>
                    <a:pt x="4" y="2"/>
                    <a:pt x="0" y="5"/>
                    <a:pt x="1" y="6"/>
                  </a:cubicBezTo>
                  <a:cubicBezTo>
                    <a:pt x="1" y="8"/>
                    <a:pt x="5" y="8"/>
                    <a:pt x="10" y="7"/>
                  </a:cubicBezTo>
                  <a:cubicBezTo>
                    <a:pt x="15" y="6"/>
                    <a:pt x="18" y="3"/>
                    <a:pt x="18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3"/>
            <p:cNvSpPr/>
            <p:nvPr/>
          </p:nvSpPr>
          <p:spPr bwMode="auto">
            <a:xfrm>
              <a:off x="3569156" y="3094610"/>
              <a:ext cx="73025" cy="82550"/>
            </a:xfrm>
            <a:custGeom>
              <a:gdLst>
                <a:gd fmla="*/ 17 w 17" name="T0"/>
                <a:gd fmla="*/ 9 h 10" name="T1"/>
                <a:gd fmla="*/ 10 w 17" name="T2"/>
                <a:gd fmla="*/ 2 h 10" name="T3"/>
                <a:gd fmla="*/ 1 w 17" name="T4"/>
                <a:gd fmla="*/ 2 h 10" name="T5"/>
                <a:gd fmla="*/ 7 w 17" name="T6"/>
                <a:gd fmla="*/ 8 h 10" name="T7"/>
                <a:gd fmla="*/ 17 w 17" name="T8"/>
                <a:gd fmla="*/ 9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7">
                  <a:moveTo>
                    <a:pt x="17" y="9"/>
                  </a:moveTo>
                  <a:cubicBezTo>
                    <a:pt x="17" y="7"/>
                    <a:pt x="14" y="4"/>
                    <a:pt x="10" y="2"/>
                  </a:cubicBezTo>
                  <a:cubicBezTo>
                    <a:pt x="5" y="0"/>
                    <a:pt x="1" y="0"/>
                    <a:pt x="1" y="2"/>
                  </a:cubicBezTo>
                  <a:cubicBezTo>
                    <a:pt x="0" y="3"/>
                    <a:pt x="3" y="6"/>
                    <a:pt x="7" y="8"/>
                  </a:cubicBezTo>
                  <a:cubicBezTo>
                    <a:pt x="12" y="10"/>
                    <a:pt x="16" y="10"/>
                    <a:pt x="17" y="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14"/>
            <p:cNvSpPr/>
            <p:nvPr/>
          </p:nvSpPr>
          <p:spPr bwMode="auto">
            <a:xfrm>
              <a:off x="3599318" y="3018410"/>
              <a:ext cx="60325" cy="125413"/>
            </a:xfrm>
            <a:custGeom>
              <a:gdLst>
                <a:gd fmla="*/ 13 w 14" name="T0"/>
                <a:gd fmla="*/ 14 h 15" name="T1"/>
                <a:gd fmla="*/ 10 w 14" name="T2"/>
                <a:gd fmla="*/ 6 h 15" name="T3"/>
                <a:gd fmla="*/ 2 w 14" name="T4"/>
                <a:gd fmla="*/ 1 h 15" name="T5"/>
                <a:gd fmla="*/ 5 w 14" name="T6"/>
                <a:gd fmla="*/ 10 h 15" name="T7"/>
                <a:gd fmla="*/ 13 w 14" name="T8"/>
                <a:gd fmla="*/ 14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14">
                  <a:moveTo>
                    <a:pt x="13" y="14"/>
                  </a:moveTo>
                  <a:cubicBezTo>
                    <a:pt x="14" y="13"/>
                    <a:pt x="13" y="9"/>
                    <a:pt x="10" y="6"/>
                  </a:cubicBezTo>
                  <a:cubicBezTo>
                    <a:pt x="7" y="2"/>
                    <a:pt x="3" y="0"/>
                    <a:pt x="2" y="1"/>
                  </a:cubicBezTo>
                  <a:cubicBezTo>
                    <a:pt x="0" y="2"/>
                    <a:pt x="2" y="6"/>
                    <a:pt x="5" y="10"/>
                  </a:cubicBezTo>
                  <a:cubicBezTo>
                    <a:pt x="8" y="13"/>
                    <a:pt x="12" y="15"/>
                    <a:pt x="13" y="1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15"/>
            <p:cNvSpPr/>
            <p:nvPr/>
          </p:nvSpPr>
          <p:spPr bwMode="auto">
            <a:xfrm>
              <a:off x="3599318" y="3227960"/>
              <a:ext cx="50800" cy="133350"/>
            </a:xfrm>
            <a:custGeom>
              <a:gdLst>
                <a:gd fmla="*/ 9 w 12" name="T0"/>
                <a:gd fmla="*/ 9 h 16" name="T1"/>
                <a:gd fmla="*/ 11 w 12" name="T2"/>
                <a:gd fmla="*/ 1 h 16" name="T3"/>
                <a:gd fmla="*/ 4 w 12" name="T4"/>
                <a:gd fmla="*/ 6 h 16" name="T5"/>
                <a:gd fmla="*/ 1 w 12" name="T6"/>
                <a:gd fmla="*/ 15 h 16" name="T7"/>
                <a:gd fmla="*/ 9 w 12" name="T8"/>
                <a:gd fmla="*/ 9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12">
                  <a:moveTo>
                    <a:pt x="9" y="9"/>
                  </a:moveTo>
                  <a:cubicBezTo>
                    <a:pt x="11" y="5"/>
                    <a:pt x="12" y="1"/>
                    <a:pt x="11" y="1"/>
                  </a:cubicBezTo>
                  <a:cubicBezTo>
                    <a:pt x="9" y="0"/>
                    <a:pt x="6" y="2"/>
                    <a:pt x="4" y="6"/>
                  </a:cubicBezTo>
                  <a:cubicBezTo>
                    <a:pt x="1" y="10"/>
                    <a:pt x="0" y="14"/>
                    <a:pt x="1" y="15"/>
                  </a:cubicBezTo>
                  <a:cubicBezTo>
                    <a:pt x="3" y="16"/>
                    <a:pt x="6" y="13"/>
                    <a:pt x="9" y="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6"/>
            <p:cNvSpPr/>
            <p:nvPr/>
          </p:nvSpPr>
          <p:spPr bwMode="auto">
            <a:xfrm>
              <a:off x="3572331" y="5596510"/>
              <a:ext cx="130175" cy="158750"/>
            </a:xfrm>
            <a:custGeom>
              <a:gdLst>
                <a:gd fmla="*/ 28 w 30" name="T0"/>
                <a:gd fmla="*/ 3 h 19" name="T1"/>
                <a:gd fmla="*/ 13 w 30" name="T2"/>
                <a:gd fmla="*/ 5 h 19" name="T3"/>
                <a:gd fmla="*/ 2 w 30" name="T4"/>
                <a:gd fmla="*/ 17 h 19" name="T5"/>
                <a:gd fmla="*/ 17 w 30" name="T6"/>
                <a:gd fmla="*/ 15 h 19" name="T7"/>
                <a:gd fmla="*/ 28 w 30" name="T8"/>
                <a:gd fmla="*/ 3 h 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" w="30">
                  <a:moveTo>
                    <a:pt x="28" y="3"/>
                  </a:moveTo>
                  <a:cubicBezTo>
                    <a:pt x="27" y="0"/>
                    <a:pt x="20" y="1"/>
                    <a:pt x="13" y="5"/>
                  </a:cubicBezTo>
                  <a:cubicBezTo>
                    <a:pt x="5" y="9"/>
                    <a:pt x="0" y="14"/>
                    <a:pt x="2" y="17"/>
                  </a:cubicBezTo>
                  <a:cubicBezTo>
                    <a:pt x="3" y="19"/>
                    <a:pt x="10" y="18"/>
                    <a:pt x="17" y="15"/>
                  </a:cubicBezTo>
                  <a:cubicBezTo>
                    <a:pt x="25" y="11"/>
                    <a:pt x="30" y="6"/>
                    <a:pt x="28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17"/>
            <p:cNvSpPr/>
            <p:nvPr/>
          </p:nvSpPr>
          <p:spPr bwMode="auto">
            <a:xfrm>
              <a:off x="3559631" y="5471097"/>
              <a:ext cx="130175" cy="117475"/>
            </a:xfrm>
            <a:custGeom>
              <a:gdLst>
                <a:gd fmla="*/ 29 w 30" name="T0"/>
                <a:gd fmla="*/ 10 h 14" name="T1"/>
                <a:gd fmla="*/ 16 w 30" name="T2"/>
                <a:gd fmla="*/ 2 h 14" name="T3"/>
                <a:gd fmla="*/ 0 w 30" name="T4"/>
                <a:gd fmla="*/ 4 h 14" name="T5"/>
                <a:gd fmla="*/ 14 w 30" name="T6"/>
                <a:gd fmla="*/ 12 h 14" name="T7"/>
                <a:gd fmla="*/ 29 w 30" name="T8"/>
                <a:gd fmla="*/ 1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30">
                  <a:moveTo>
                    <a:pt x="29" y="10"/>
                  </a:moveTo>
                  <a:cubicBezTo>
                    <a:pt x="30" y="7"/>
                    <a:pt x="24" y="3"/>
                    <a:pt x="16" y="2"/>
                  </a:cubicBezTo>
                  <a:cubicBezTo>
                    <a:pt x="8" y="0"/>
                    <a:pt x="1" y="1"/>
                    <a:pt x="0" y="4"/>
                  </a:cubicBezTo>
                  <a:cubicBezTo>
                    <a:pt x="0" y="7"/>
                    <a:pt x="6" y="10"/>
                    <a:pt x="14" y="12"/>
                  </a:cubicBezTo>
                  <a:cubicBezTo>
                    <a:pt x="22" y="14"/>
                    <a:pt x="29" y="13"/>
                    <a:pt x="29" y="1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18"/>
            <p:cNvSpPr/>
            <p:nvPr/>
          </p:nvSpPr>
          <p:spPr bwMode="auto">
            <a:xfrm>
              <a:off x="3594556" y="5328222"/>
              <a:ext cx="120650" cy="184150"/>
            </a:xfrm>
            <a:custGeom>
              <a:gdLst>
                <a:gd fmla="*/ 26 w 28" name="T0"/>
                <a:gd fmla="*/ 20 h 22" name="T1"/>
                <a:gd fmla="*/ 17 w 28" name="T2"/>
                <a:gd fmla="*/ 7 h 22" name="T3"/>
                <a:gd fmla="*/ 2 w 28" name="T4"/>
                <a:gd fmla="*/ 2 h 22" name="T5"/>
                <a:gd fmla="*/ 11 w 28" name="T6"/>
                <a:gd fmla="*/ 15 h 22" name="T7"/>
                <a:gd fmla="*/ 26 w 28" name="T8"/>
                <a:gd fmla="*/ 20 h 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" w="28">
                  <a:moveTo>
                    <a:pt x="26" y="20"/>
                  </a:moveTo>
                  <a:cubicBezTo>
                    <a:pt x="28" y="18"/>
                    <a:pt x="24" y="12"/>
                    <a:pt x="17" y="7"/>
                  </a:cubicBezTo>
                  <a:cubicBezTo>
                    <a:pt x="11" y="2"/>
                    <a:pt x="4" y="0"/>
                    <a:pt x="2" y="2"/>
                  </a:cubicBezTo>
                  <a:cubicBezTo>
                    <a:pt x="0" y="4"/>
                    <a:pt x="4" y="10"/>
                    <a:pt x="11" y="15"/>
                  </a:cubicBezTo>
                  <a:cubicBezTo>
                    <a:pt x="17" y="20"/>
                    <a:pt x="24" y="22"/>
                    <a:pt x="26" y="2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9"/>
            <p:cNvSpPr/>
            <p:nvPr/>
          </p:nvSpPr>
          <p:spPr bwMode="auto">
            <a:xfrm>
              <a:off x="3650118" y="5647310"/>
              <a:ext cx="69850" cy="250825"/>
            </a:xfrm>
            <a:custGeom>
              <a:gdLst>
                <a:gd fmla="*/ 14 w 16" name="T0"/>
                <a:gd fmla="*/ 1 h 30" name="T1"/>
                <a:gd fmla="*/ 3 w 16" name="T2"/>
                <a:gd fmla="*/ 13 h 30" name="T3"/>
                <a:gd fmla="*/ 3 w 16" name="T4"/>
                <a:gd fmla="*/ 29 h 30" name="T5"/>
                <a:gd fmla="*/ 13 w 16" name="T6"/>
                <a:gd fmla="*/ 17 h 30" name="T7"/>
                <a:gd fmla="*/ 14 w 16" name="T8"/>
                <a:gd fmla="*/ 1 h 3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0" w="16">
                  <a:moveTo>
                    <a:pt x="14" y="1"/>
                  </a:moveTo>
                  <a:cubicBezTo>
                    <a:pt x="11" y="0"/>
                    <a:pt x="6" y="6"/>
                    <a:pt x="3" y="13"/>
                  </a:cubicBezTo>
                  <a:cubicBezTo>
                    <a:pt x="0" y="21"/>
                    <a:pt x="0" y="28"/>
                    <a:pt x="3" y="29"/>
                  </a:cubicBezTo>
                  <a:cubicBezTo>
                    <a:pt x="5" y="30"/>
                    <a:pt x="10" y="25"/>
                    <a:pt x="13" y="17"/>
                  </a:cubicBezTo>
                  <a:cubicBezTo>
                    <a:pt x="16" y="10"/>
                    <a:pt x="16" y="3"/>
                    <a:pt x="14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20"/>
            <p:cNvSpPr/>
            <p:nvPr/>
          </p:nvSpPr>
          <p:spPr bwMode="auto">
            <a:xfrm>
              <a:off x="3881893" y="5612385"/>
              <a:ext cx="100013" cy="58738"/>
            </a:xfrm>
            <a:custGeom>
              <a:gdLst>
                <a:gd fmla="*/ 17 w 23" name="T0"/>
                <a:gd fmla="*/ 4 h 7" name="T1"/>
                <a:gd fmla="*/ 14 w 23" name="T2"/>
                <a:gd fmla="*/ 6 h 7" name="T3"/>
                <a:gd fmla="*/ 22 w 23" name="T4"/>
                <a:gd fmla="*/ 2 h 7" name="T5"/>
                <a:gd fmla="*/ 14 w 23" name="T6"/>
                <a:gd fmla="*/ 1 h 7" name="T7"/>
                <a:gd fmla="*/ 17 w 23" name="T8"/>
                <a:gd fmla="*/ 4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23">
                  <a:moveTo>
                    <a:pt x="17" y="4"/>
                  </a:moveTo>
                  <a:cubicBezTo>
                    <a:pt x="17" y="6"/>
                    <a:pt x="0" y="1"/>
                    <a:pt x="14" y="6"/>
                  </a:cubicBezTo>
                  <a:cubicBezTo>
                    <a:pt x="19" y="7"/>
                    <a:pt x="23" y="3"/>
                    <a:pt x="22" y="2"/>
                  </a:cubicBezTo>
                  <a:cubicBezTo>
                    <a:pt x="21" y="1"/>
                    <a:pt x="18" y="0"/>
                    <a:pt x="14" y="1"/>
                  </a:cubicBezTo>
                  <a:cubicBezTo>
                    <a:pt x="2" y="1"/>
                    <a:pt x="17" y="3"/>
                    <a:pt x="17" y="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1"/>
            <p:cNvSpPr/>
            <p:nvPr/>
          </p:nvSpPr>
          <p:spPr bwMode="auto">
            <a:xfrm>
              <a:off x="3904118" y="5596510"/>
              <a:ext cx="30163" cy="133350"/>
            </a:xfrm>
            <a:custGeom>
              <a:gdLst>
                <a:gd fmla="*/ 3 w 7" name="T0"/>
                <a:gd fmla="*/ 12 h 16" name="T1"/>
                <a:gd fmla="*/ 0 w 7" name="T2"/>
                <a:gd fmla="*/ 11 h 16" name="T3"/>
                <a:gd fmla="*/ 5 w 7" name="T4"/>
                <a:gd fmla="*/ 16 h 16" name="T5"/>
                <a:gd fmla="*/ 5 w 7" name="T6"/>
                <a:gd fmla="*/ 9 h 16" name="T7"/>
                <a:gd fmla="*/ 3 w 7" name="T8"/>
                <a:gd fmla="*/ 12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7">
                  <a:moveTo>
                    <a:pt x="3" y="12"/>
                  </a:moveTo>
                  <a:cubicBezTo>
                    <a:pt x="2" y="13"/>
                    <a:pt x="1" y="0"/>
                    <a:pt x="0" y="11"/>
                  </a:cubicBezTo>
                  <a:cubicBezTo>
                    <a:pt x="0" y="14"/>
                    <a:pt x="3" y="16"/>
                    <a:pt x="5" y="16"/>
                  </a:cubicBezTo>
                  <a:cubicBezTo>
                    <a:pt x="6" y="16"/>
                    <a:pt x="7" y="12"/>
                    <a:pt x="5" y="9"/>
                  </a:cubicBezTo>
                  <a:cubicBezTo>
                    <a:pt x="1" y="0"/>
                    <a:pt x="5" y="12"/>
                    <a:pt x="3" y="1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2"/>
            <p:cNvSpPr/>
            <p:nvPr/>
          </p:nvSpPr>
          <p:spPr bwMode="auto">
            <a:xfrm>
              <a:off x="3705681" y="5210747"/>
              <a:ext cx="103188" cy="68263"/>
            </a:xfrm>
            <a:custGeom>
              <a:gdLst>
                <a:gd fmla="*/ 7 w 24" name="T0"/>
                <a:gd fmla="*/ 4 h 8" name="T1"/>
                <a:gd fmla="*/ 9 w 24" name="T2"/>
                <a:gd fmla="*/ 1 h 8" name="T3"/>
                <a:gd fmla="*/ 1 w 24" name="T4"/>
                <a:gd fmla="*/ 5 h 8" name="T5"/>
                <a:gd fmla="*/ 10 w 24" name="T6"/>
                <a:gd fmla="*/ 6 h 8" name="T7"/>
                <a:gd fmla="*/ 7 w 24" name="T8"/>
                <a:gd fmla="*/ 4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24">
                  <a:moveTo>
                    <a:pt x="7" y="4"/>
                  </a:moveTo>
                  <a:cubicBezTo>
                    <a:pt x="7" y="3"/>
                    <a:pt x="24" y="0"/>
                    <a:pt x="9" y="1"/>
                  </a:cubicBezTo>
                  <a:cubicBezTo>
                    <a:pt x="5" y="1"/>
                    <a:pt x="1" y="3"/>
                    <a:pt x="1" y="5"/>
                  </a:cubicBezTo>
                  <a:cubicBezTo>
                    <a:pt x="0" y="6"/>
                    <a:pt x="5" y="8"/>
                    <a:pt x="10" y="6"/>
                  </a:cubicBezTo>
                  <a:cubicBezTo>
                    <a:pt x="24" y="0"/>
                    <a:pt x="7" y="6"/>
                    <a:pt x="7" y="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3"/>
            <p:cNvSpPr/>
            <p:nvPr/>
          </p:nvSpPr>
          <p:spPr bwMode="auto">
            <a:xfrm>
              <a:off x="3775531" y="5169472"/>
              <a:ext cx="38100" cy="133350"/>
            </a:xfrm>
            <a:custGeom>
              <a:gdLst>
                <a:gd fmla="*/ 7 w 9" name="T0"/>
                <a:gd fmla="*/ 11 h 16" name="T1"/>
                <a:gd fmla="*/ 3 w 9" name="T2"/>
                <a:gd fmla="*/ 12 h 16" name="T3"/>
                <a:gd fmla="*/ 3 w 9" name="T4"/>
                <a:gd fmla="*/ 8 h 16" name="T5"/>
                <a:gd fmla="*/ 0 w 9" name="T6"/>
                <a:gd fmla="*/ 14 h 16" name="T7"/>
                <a:gd fmla="*/ 7 w 9" name="T8"/>
                <a:gd fmla="*/ 11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9">
                  <a:moveTo>
                    <a:pt x="7" y="11"/>
                  </a:moveTo>
                  <a:cubicBezTo>
                    <a:pt x="9" y="0"/>
                    <a:pt x="5" y="13"/>
                    <a:pt x="3" y="12"/>
                  </a:cubicBezTo>
                  <a:cubicBezTo>
                    <a:pt x="3" y="11"/>
                    <a:pt x="9" y="2"/>
                    <a:pt x="3" y="8"/>
                  </a:cubicBezTo>
                  <a:cubicBezTo>
                    <a:pt x="0" y="10"/>
                    <a:pt x="0" y="13"/>
                    <a:pt x="0" y="14"/>
                  </a:cubicBezTo>
                  <a:cubicBezTo>
                    <a:pt x="1" y="16"/>
                    <a:pt x="5" y="16"/>
                    <a:pt x="7" y="1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4"/>
            <p:cNvSpPr/>
            <p:nvPr/>
          </p:nvSpPr>
          <p:spPr bwMode="auto">
            <a:xfrm>
              <a:off x="3715206" y="4324922"/>
              <a:ext cx="60325" cy="125413"/>
            </a:xfrm>
            <a:custGeom>
              <a:gdLst>
                <a:gd fmla="*/ 12 w 14" name="T0"/>
                <a:gd fmla="*/ 14 h 15" name="T1"/>
                <a:gd fmla="*/ 10 w 14" name="T2"/>
                <a:gd fmla="*/ 6 h 15" name="T3"/>
                <a:gd fmla="*/ 6 w 14" name="T4"/>
                <a:gd fmla="*/ 5 h 15" name="T5"/>
                <a:gd fmla="*/ 10 w 14" name="T6"/>
                <a:gd fmla="*/ 10 h 15" name="T7"/>
                <a:gd fmla="*/ 6 w 14" name="T8"/>
                <a:gd fmla="*/ 9 h 15" name="T9"/>
                <a:gd fmla="*/ 12 w 14" name="T10"/>
                <a:gd fmla="*/ 14 h 1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5" w="14">
                  <a:moveTo>
                    <a:pt x="12" y="14"/>
                  </a:moveTo>
                  <a:cubicBezTo>
                    <a:pt x="14" y="13"/>
                    <a:pt x="13" y="9"/>
                    <a:pt x="10" y="6"/>
                  </a:cubicBezTo>
                  <a:cubicBezTo>
                    <a:pt x="5" y="2"/>
                    <a:pt x="4" y="3"/>
                    <a:pt x="6" y="5"/>
                  </a:cubicBezTo>
                  <a:cubicBezTo>
                    <a:pt x="8" y="6"/>
                    <a:pt x="10" y="9"/>
                    <a:pt x="10" y="10"/>
                  </a:cubicBezTo>
                  <a:cubicBezTo>
                    <a:pt x="9" y="10"/>
                    <a:pt x="0" y="0"/>
                    <a:pt x="6" y="9"/>
                  </a:cubicBezTo>
                  <a:cubicBezTo>
                    <a:pt x="8" y="13"/>
                    <a:pt x="11" y="15"/>
                    <a:pt x="12" y="1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25"/>
            <p:cNvSpPr/>
            <p:nvPr/>
          </p:nvSpPr>
          <p:spPr bwMode="auto">
            <a:xfrm>
              <a:off x="3697743" y="4348735"/>
              <a:ext cx="30163" cy="92075"/>
            </a:xfrm>
            <a:custGeom>
              <a:gdLst>
                <a:gd fmla="*/ 2 w 7" name="T0"/>
                <a:gd fmla="*/ 3 h 11" name="T1"/>
                <a:gd fmla="*/ 1 w 7" name="T2"/>
                <a:gd fmla="*/ 5 h 11" name="T3"/>
                <a:gd fmla="*/ 3 w 7" name="T4"/>
                <a:gd fmla="*/ 10 h 11" name="T5"/>
                <a:gd fmla="*/ 6 w 7" name="T6"/>
                <a:gd fmla="*/ 4 h 11" name="T7"/>
                <a:gd fmla="*/ 3 w 7" name="T8"/>
                <a:gd fmla="*/ 0 h 11" name="T9"/>
                <a:gd fmla="*/ 4 w 7" name="T10"/>
                <a:gd fmla="*/ 2 h 11" name="T11"/>
                <a:gd fmla="*/ 4 w 7" name="T12"/>
                <a:gd fmla="*/ 7 h 11" name="T13"/>
                <a:gd fmla="*/ 2 w 7" name="T14"/>
                <a:gd fmla="*/ 3 h 1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" w="7">
                  <a:moveTo>
                    <a:pt x="2" y="3"/>
                  </a:moveTo>
                  <a:cubicBezTo>
                    <a:pt x="1" y="2"/>
                    <a:pt x="2" y="2"/>
                    <a:pt x="1" y="5"/>
                  </a:cubicBezTo>
                  <a:cubicBezTo>
                    <a:pt x="0" y="7"/>
                    <a:pt x="2" y="10"/>
                    <a:pt x="3" y="10"/>
                  </a:cubicBezTo>
                  <a:cubicBezTo>
                    <a:pt x="4" y="11"/>
                    <a:pt x="7" y="9"/>
                    <a:pt x="6" y="4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3" y="0"/>
                    <a:pt x="3" y="1"/>
                    <a:pt x="4" y="2"/>
                  </a:cubicBezTo>
                  <a:cubicBezTo>
                    <a:pt x="5" y="4"/>
                    <a:pt x="4" y="7"/>
                    <a:pt x="4" y="7"/>
                  </a:cubicBezTo>
                  <a:cubicBezTo>
                    <a:pt x="3" y="7"/>
                    <a:pt x="3" y="4"/>
                    <a:pt x="2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26"/>
            <p:cNvSpPr/>
            <p:nvPr/>
          </p:nvSpPr>
          <p:spPr bwMode="auto">
            <a:xfrm>
              <a:off x="3866018" y="4542410"/>
              <a:ext cx="111125" cy="66675"/>
            </a:xfrm>
            <a:custGeom>
              <a:gdLst>
                <a:gd fmla="*/ 16 w 26" name="T0"/>
                <a:gd fmla="*/ 1 h 8" name="T1"/>
                <a:gd fmla="*/ 19 w 26" name="T2"/>
                <a:gd fmla="*/ 4 h 8" name="T3"/>
                <a:gd fmla="*/ 15 w 26" name="T4"/>
                <a:gd fmla="*/ 6 h 8" name="T5"/>
                <a:gd fmla="*/ 25 w 26" name="T6"/>
                <a:gd fmla="*/ 3 h 8" name="T7"/>
                <a:gd fmla="*/ 16 w 26" name="T8"/>
                <a:gd fmla="*/ 1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26">
                  <a:moveTo>
                    <a:pt x="16" y="1"/>
                  </a:moveTo>
                  <a:cubicBezTo>
                    <a:pt x="2" y="1"/>
                    <a:pt x="18" y="3"/>
                    <a:pt x="19" y="4"/>
                  </a:cubicBezTo>
                  <a:cubicBezTo>
                    <a:pt x="19" y="6"/>
                    <a:pt x="0" y="0"/>
                    <a:pt x="15" y="6"/>
                  </a:cubicBezTo>
                  <a:cubicBezTo>
                    <a:pt x="21" y="8"/>
                    <a:pt x="26" y="4"/>
                    <a:pt x="25" y="3"/>
                  </a:cubicBezTo>
                  <a:cubicBezTo>
                    <a:pt x="24" y="1"/>
                    <a:pt x="20" y="1"/>
                    <a:pt x="16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27"/>
            <p:cNvSpPr/>
            <p:nvPr/>
          </p:nvSpPr>
          <p:spPr bwMode="auto">
            <a:xfrm>
              <a:off x="3692981" y="3688335"/>
              <a:ext cx="42863" cy="74613"/>
            </a:xfrm>
            <a:custGeom>
              <a:gdLst>
                <a:gd fmla="*/ 10 w 10" name="T0"/>
                <a:gd fmla="*/ 9 h 9" name="T1"/>
                <a:gd fmla="*/ 8 w 10" name="T2"/>
                <a:gd fmla="*/ 8 h 9" name="T3"/>
                <a:gd fmla="*/ 4 w 10" name="T4"/>
                <a:gd fmla="*/ 4 h 9" name="T5"/>
                <a:gd fmla="*/ 9 w 10" name="T6"/>
                <a:gd fmla="*/ 6 h 9" name="T7"/>
                <a:gd fmla="*/ 7 w 10" name="T8"/>
                <a:gd fmla="*/ 4 h 9" name="T9"/>
                <a:gd fmla="*/ 1 w 10" name="T10"/>
                <a:gd fmla="*/ 1 h 9" name="T11"/>
                <a:gd fmla="*/ 5 w 10" name="T12"/>
                <a:gd fmla="*/ 8 h 9" name="T13"/>
                <a:gd fmla="*/ 10 w 10" name="T14"/>
                <a:gd fmla="*/ 9 h 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9" w="10">
                  <a:moveTo>
                    <a:pt x="10" y="9"/>
                  </a:moveTo>
                  <a:cubicBezTo>
                    <a:pt x="10" y="8"/>
                    <a:pt x="10" y="8"/>
                    <a:pt x="8" y="8"/>
                  </a:cubicBezTo>
                  <a:cubicBezTo>
                    <a:pt x="6" y="7"/>
                    <a:pt x="4" y="5"/>
                    <a:pt x="4" y="4"/>
                  </a:cubicBezTo>
                  <a:cubicBezTo>
                    <a:pt x="5" y="4"/>
                    <a:pt x="7" y="6"/>
                    <a:pt x="9" y="6"/>
                  </a:cubicBezTo>
                  <a:cubicBezTo>
                    <a:pt x="10" y="6"/>
                    <a:pt x="10" y="7"/>
                    <a:pt x="7" y="4"/>
                  </a:cubicBezTo>
                  <a:cubicBezTo>
                    <a:pt x="6" y="1"/>
                    <a:pt x="2" y="0"/>
                    <a:pt x="1" y="1"/>
                  </a:cubicBezTo>
                  <a:cubicBezTo>
                    <a:pt x="0" y="2"/>
                    <a:pt x="1" y="6"/>
                    <a:pt x="5" y="8"/>
                  </a:cubicBezTo>
                  <a:cubicBezTo>
                    <a:pt x="8" y="9"/>
                    <a:pt x="10" y="9"/>
                    <a:pt x="10" y="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28"/>
            <p:cNvSpPr/>
            <p:nvPr/>
          </p:nvSpPr>
          <p:spPr bwMode="auto">
            <a:xfrm>
              <a:off x="3732668" y="3737547"/>
              <a:ext cx="38100" cy="134938"/>
            </a:xfrm>
            <a:custGeom>
              <a:gdLst>
                <a:gd fmla="*/ 7 w 9" name="T0"/>
                <a:gd fmla="*/ 8 h 16" name="T1"/>
                <a:gd fmla="*/ 8 w 9" name="T2"/>
                <a:gd fmla="*/ 5 h 16" name="T3"/>
                <a:gd fmla="*/ 4 w 9" name="T4"/>
                <a:gd fmla="*/ 10 h 16" name="T5"/>
                <a:gd fmla="*/ 6 w 9" name="T6"/>
                <a:gd fmla="*/ 4 h 16" name="T7"/>
                <a:gd fmla="*/ 3 w 9" name="T8"/>
                <a:gd fmla="*/ 6 h 16" name="T9"/>
                <a:gd fmla="*/ 2 w 9" name="T10"/>
                <a:gd fmla="*/ 16 h 16" name="T11"/>
                <a:gd fmla="*/ 7 w 9" name="T12"/>
                <a:gd fmla="*/ 8 h 1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" w="9">
                  <a:moveTo>
                    <a:pt x="7" y="8"/>
                  </a:moveTo>
                  <a:cubicBezTo>
                    <a:pt x="9" y="3"/>
                    <a:pt x="9" y="3"/>
                    <a:pt x="8" y="5"/>
                  </a:cubicBezTo>
                  <a:cubicBezTo>
                    <a:pt x="6" y="6"/>
                    <a:pt x="5" y="10"/>
                    <a:pt x="4" y="10"/>
                  </a:cubicBezTo>
                  <a:cubicBezTo>
                    <a:pt x="3" y="10"/>
                    <a:pt x="5" y="6"/>
                    <a:pt x="6" y="4"/>
                  </a:cubicBezTo>
                  <a:cubicBezTo>
                    <a:pt x="8" y="2"/>
                    <a:pt x="7" y="0"/>
                    <a:pt x="3" y="6"/>
                  </a:cubicBezTo>
                  <a:cubicBezTo>
                    <a:pt x="0" y="11"/>
                    <a:pt x="1" y="15"/>
                    <a:pt x="2" y="16"/>
                  </a:cubicBezTo>
                  <a:cubicBezTo>
                    <a:pt x="4" y="16"/>
                    <a:pt x="6" y="13"/>
                    <a:pt x="7" y="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29"/>
            <p:cNvSpPr/>
            <p:nvPr/>
          </p:nvSpPr>
          <p:spPr bwMode="auto">
            <a:xfrm>
              <a:off x="4024768" y="3386710"/>
              <a:ext cx="33338" cy="225425"/>
            </a:xfrm>
            <a:custGeom>
              <a:gdLst>
                <a:gd fmla="*/ 1 w 8" name="T0"/>
                <a:gd fmla="*/ 17 h 27" name="T1"/>
                <a:gd fmla="*/ 6 w 8" name="T2"/>
                <a:gd fmla="*/ 26 h 27" name="T3"/>
                <a:gd fmla="*/ 6 w 8" name="T4"/>
                <a:gd fmla="*/ 16 h 27" name="T5"/>
                <a:gd fmla="*/ 4 w 8" name="T6"/>
                <a:gd fmla="*/ 20 h 27" name="T7"/>
                <a:gd fmla="*/ 1 w 8" name="T8"/>
                <a:gd fmla="*/ 17 h 2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7" w="8">
                  <a:moveTo>
                    <a:pt x="1" y="17"/>
                  </a:moveTo>
                  <a:cubicBezTo>
                    <a:pt x="0" y="23"/>
                    <a:pt x="5" y="27"/>
                    <a:pt x="6" y="26"/>
                  </a:cubicBezTo>
                  <a:cubicBezTo>
                    <a:pt x="8" y="25"/>
                    <a:pt x="7" y="21"/>
                    <a:pt x="6" y="16"/>
                  </a:cubicBezTo>
                  <a:cubicBezTo>
                    <a:pt x="4" y="2"/>
                    <a:pt x="4" y="19"/>
                    <a:pt x="4" y="20"/>
                  </a:cubicBezTo>
                  <a:cubicBezTo>
                    <a:pt x="1" y="21"/>
                    <a:pt x="4" y="0"/>
                    <a:pt x="1" y="1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0"/>
            <p:cNvSpPr/>
            <p:nvPr/>
          </p:nvSpPr>
          <p:spPr bwMode="auto">
            <a:xfrm>
              <a:off x="4045406" y="3404172"/>
              <a:ext cx="47625" cy="107950"/>
            </a:xfrm>
            <a:custGeom>
              <a:gdLst>
                <a:gd fmla="*/ 2 w 11" name="T0"/>
                <a:gd fmla="*/ 3 h 13" name="T1"/>
                <a:gd fmla="*/ 1 w 11" name="T2"/>
                <a:gd fmla="*/ 1 h 13" name="T3"/>
                <a:gd fmla="*/ 2 w 11" name="T4"/>
                <a:gd fmla="*/ 7 h 13" name="T5"/>
                <a:gd fmla="*/ 10 w 11" name="T6"/>
                <a:gd fmla="*/ 11 h 13" name="T7"/>
                <a:gd fmla="*/ 6 w 11" name="T8"/>
                <a:gd fmla="*/ 4 h 13" name="T9"/>
                <a:gd fmla="*/ 3 w 11" name="T10"/>
                <a:gd fmla="*/ 2 h 13" name="T11"/>
                <a:gd fmla="*/ 6 w 11" name="T12"/>
                <a:gd fmla="*/ 8 h 13" name="T13"/>
                <a:gd fmla="*/ 2 w 11" name="T14"/>
                <a:gd fmla="*/ 3 h 1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3" w="11">
                  <a:moveTo>
                    <a:pt x="2" y="3"/>
                  </a:moveTo>
                  <a:cubicBezTo>
                    <a:pt x="1" y="1"/>
                    <a:pt x="1" y="0"/>
                    <a:pt x="1" y="1"/>
                  </a:cubicBezTo>
                  <a:cubicBezTo>
                    <a:pt x="1" y="1"/>
                    <a:pt x="0" y="3"/>
                    <a:pt x="2" y="7"/>
                  </a:cubicBezTo>
                  <a:cubicBezTo>
                    <a:pt x="4" y="13"/>
                    <a:pt x="9" y="13"/>
                    <a:pt x="10" y="11"/>
                  </a:cubicBezTo>
                  <a:cubicBezTo>
                    <a:pt x="11" y="10"/>
                    <a:pt x="9" y="7"/>
                    <a:pt x="6" y="4"/>
                  </a:cubicBezTo>
                  <a:cubicBezTo>
                    <a:pt x="3" y="0"/>
                    <a:pt x="4" y="0"/>
                    <a:pt x="3" y="2"/>
                  </a:cubicBezTo>
                  <a:cubicBezTo>
                    <a:pt x="3" y="5"/>
                    <a:pt x="6" y="8"/>
                    <a:pt x="6" y="8"/>
                  </a:cubicBezTo>
                  <a:cubicBezTo>
                    <a:pt x="5" y="9"/>
                    <a:pt x="2" y="5"/>
                    <a:pt x="2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1"/>
            <p:cNvSpPr/>
            <p:nvPr/>
          </p:nvSpPr>
          <p:spPr bwMode="auto">
            <a:xfrm>
              <a:off x="3851731" y="3747072"/>
              <a:ext cx="87313" cy="225425"/>
            </a:xfrm>
            <a:custGeom>
              <a:gdLst>
                <a:gd fmla="*/ 8 w 20" name="T0"/>
                <a:gd fmla="*/ 19 h 27" name="T1"/>
                <a:gd fmla="*/ 19 w 20" name="T2"/>
                <a:gd fmla="*/ 26 h 27" name="T3"/>
                <a:gd fmla="*/ 12 w 20" name="T4"/>
                <a:gd fmla="*/ 15 h 27" name="T5"/>
                <a:gd fmla="*/ 13 w 20" name="T6"/>
                <a:gd fmla="*/ 20 h 27" name="T7"/>
                <a:gd fmla="*/ 8 w 20" name="T8"/>
                <a:gd fmla="*/ 19 h 2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7" w="20">
                  <a:moveTo>
                    <a:pt x="8" y="19"/>
                  </a:moveTo>
                  <a:cubicBezTo>
                    <a:pt x="12" y="25"/>
                    <a:pt x="18" y="27"/>
                    <a:pt x="19" y="26"/>
                  </a:cubicBezTo>
                  <a:cubicBezTo>
                    <a:pt x="20" y="24"/>
                    <a:pt x="17" y="20"/>
                    <a:pt x="12" y="15"/>
                  </a:cubicBezTo>
                  <a:cubicBezTo>
                    <a:pt x="1" y="2"/>
                    <a:pt x="13" y="20"/>
                    <a:pt x="13" y="20"/>
                  </a:cubicBezTo>
                  <a:cubicBezTo>
                    <a:pt x="11" y="22"/>
                    <a:pt x="0" y="0"/>
                    <a:pt x="8" y="1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32"/>
            <p:cNvSpPr/>
            <p:nvPr/>
          </p:nvSpPr>
          <p:spPr bwMode="auto">
            <a:xfrm>
              <a:off x="3861256" y="3713735"/>
              <a:ext cx="60325" cy="74613"/>
            </a:xfrm>
            <a:custGeom>
              <a:gdLst>
                <a:gd fmla="*/ 0 w 14" name="T0"/>
                <a:gd fmla="*/ 2 h 9" name="T1"/>
                <a:gd fmla="*/ 5 w 14" name="T2"/>
                <a:gd fmla="*/ 6 h 9" name="T3"/>
                <a:gd fmla="*/ 14 w 14" name="T4"/>
                <a:gd fmla="*/ 5 h 9" name="T5"/>
                <a:gd fmla="*/ 6 w 14" name="T6"/>
                <a:gd fmla="*/ 1 h 9" name="T7"/>
                <a:gd fmla="*/ 3 w 14" name="T8"/>
                <a:gd fmla="*/ 2 h 9" name="T9"/>
                <a:gd fmla="*/ 8 w 14" name="T10"/>
                <a:gd fmla="*/ 5 h 9" name="T11"/>
                <a:gd fmla="*/ 2 w 14" name="T12"/>
                <a:gd fmla="*/ 3 h 9" name="T13"/>
                <a:gd fmla="*/ 0 w 14" name="T14"/>
                <a:gd fmla="*/ 2 h 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9" w="14">
                  <a:moveTo>
                    <a:pt x="0" y="2"/>
                  </a:moveTo>
                  <a:cubicBezTo>
                    <a:pt x="0" y="2"/>
                    <a:pt x="1" y="5"/>
                    <a:pt x="5" y="6"/>
                  </a:cubicBezTo>
                  <a:cubicBezTo>
                    <a:pt x="10" y="9"/>
                    <a:pt x="14" y="7"/>
                    <a:pt x="14" y="5"/>
                  </a:cubicBezTo>
                  <a:cubicBezTo>
                    <a:pt x="14" y="4"/>
                    <a:pt x="10" y="2"/>
                    <a:pt x="6" y="1"/>
                  </a:cubicBezTo>
                  <a:cubicBezTo>
                    <a:pt x="1" y="0"/>
                    <a:pt x="2" y="0"/>
                    <a:pt x="3" y="2"/>
                  </a:cubicBezTo>
                  <a:cubicBezTo>
                    <a:pt x="4" y="3"/>
                    <a:pt x="9" y="4"/>
                    <a:pt x="8" y="5"/>
                  </a:cubicBezTo>
                  <a:cubicBezTo>
                    <a:pt x="8" y="6"/>
                    <a:pt x="4" y="5"/>
                    <a:pt x="2" y="3"/>
                  </a:cubicBezTo>
                  <a:cubicBezTo>
                    <a:pt x="1" y="2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33"/>
            <p:cNvSpPr/>
            <p:nvPr/>
          </p:nvSpPr>
          <p:spPr bwMode="auto">
            <a:xfrm>
              <a:off x="3851731" y="3335910"/>
              <a:ext cx="30163" cy="142875"/>
            </a:xfrm>
            <a:custGeom>
              <a:gdLst>
                <a:gd fmla="*/ 4 w 7" name="T0"/>
                <a:gd fmla="*/ 2 h 17" name="T1"/>
                <a:gd fmla="*/ 5 w 7" name="T2"/>
                <a:gd fmla="*/ 0 h 17" name="T3"/>
                <a:gd fmla="*/ 1 w 7" name="T4"/>
                <a:gd fmla="*/ 6 h 17" name="T5"/>
                <a:gd fmla="*/ 4 w 7" name="T6"/>
                <a:gd fmla="*/ 17 h 17" name="T7"/>
                <a:gd fmla="*/ 6 w 7" name="T8"/>
                <a:gd fmla="*/ 7 h 17" name="T9"/>
                <a:gd fmla="*/ 6 w 7" name="T10"/>
                <a:gd fmla="*/ 3 h 17" name="T11"/>
                <a:gd fmla="*/ 3 w 7" name="T12"/>
                <a:gd fmla="*/ 10 h 17" name="T13"/>
                <a:gd fmla="*/ 4 w 7" name="T14"/>
                <a:gd fmla="*/ 2 h 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7" w="7">
                  <a:moveTo>
                    <a:pt x="4" y="2"/>
                  </a:moveTo>
                  <a:cubicBezTo>
                    <a:pt x="5" y="1"/>
                    <a:pt x="5" y="0"/>
                    <a:pt x="5" y="0"/>
                  </a:cubicBezTo>
                  <a:cubicBezTo>
                    <a:pt x="4" y="0"/>
                    <a:pt x="2" y="2"/>
                    <a:pt x="1" y="6"/>
                  </a:cubicBezTo>
                  <a:cubicBezTo>
                    <a:pt x="0" y="13"/>
                    <a:pt x="3" y="17"/>
                    <a:pt x="4" y="17"/>
                  </a:cubicBezTo>
                  <a:cubicBezTo>
                    <a:pt x="6" y="17"/>
                    <a:pt x="7" y="12"/>
                    <a:pt x="6" y="7"/>
                  </a:cubicBezTo>
                  <a:cubicBezTo>
                    <a:pt x="7" y="0"/>
                    <a:pt x="7" y="1"/>
                    <a:pt x="6" y="3"/>
                  </a:cubicBezTo>
                  <a:cubicBezTo>
                    <a:pt x="4" y="5"/>
                    <a:pt x="4" y="10"/>
                    <a:pt x="3" y="10"/>
                  </a:cubicBezTo>
                  <a:cubicBezTo>
                    <a:pt x="3" y="10"/>
                    <a:pt x="3" y="5"/>
                    <a:pt x="4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34"/>
            <p:cNvSpPr/>
            <p:nvPr/>
          </p:nvSpPr>
          <p:spPr bwMode="auto">
            <a:xfrm>
              <a:off x="3753306" y="3069210"/>
              <a:ext cx="42863" cy="141288"/>
            </a:xfrm>
            <a:custGeom>
              <a:gdLst>
                <a:gd fmla="*/ 7 w 10" name="T0"/>
                <a:gd fmla="*/ 3 h 17" name="T1"/>
                <a:gd fmla="*/ 3 w 10" name="T2"/>
                <a:gd fmla="*/ 7 h 17" name="T3"/>
                <a:gd fmla="*/ 2 w 10" name="T4"/>
                <a:gd fmla="*/ 17 h 17" name="T5"/>
                <a:gd fmla="*/ 8 w 10" name="T6"/>
                <a:gd fmla="*/ 9 h 17" name="T7"/>
                <a:gd fmla="*/ 8 w 10" name="T8"/>
                <a:gd fmla="*/ 4 h 17" name="T9"/>
                <a:gd fmla="*/ 4 w 10" name="T10"/>
                <a:gd fmla="*/ 11 h 17" name="T11"/>
                <a:gd fmla="*/ 7 w 10" name="T12"/>
                <a:gd fmla="*/ 3 h 1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" w="10">
                  <a:moveTo>
                    <a:pt x="7" y="3"/>
                  </a:moveTo>
                  <a:cubicBezTo>
                    <a:pt x="9" y="1"/>
                    <a:pt x="8" y="0"/>
                    <a:pt x="3" y="7"/>
                  </a:cubicBezTo>
                  <a:cubicBezTo>
                    <a:pt x="0" y="11"/>
                    <a:pt x="1" y="16"/>
                    <a:pt x="2" y="17"/>
                  </a:cubicBezTo>
                  <a:cubicBezTo>
                    <a:pt x="4" y="17"/>
                    <a:pt x="7" y="14"/>
                    <a:pt x="8" y="9"/>
                  </a:cubicBezTo>
                  <a:cubicBezTo>
                    <a:pt x="10" y="2"/>
                    <a:pt x="10" y="3"/>
                    <a:pt x="8" y="4"/>
                  </a:cubicBezTo>
                  <a:cubicBezTo>
                    <a:pt x="7" y="7"/>
                    <a:pt x="5" y="11"/>
                    <a:pt x="4" y="11"/>
                  </a:cubicBezTo>
                  <a:cubicBezTo>
                    <a:pt x="4" y="10"/>
                    <a:pt x="6" y="6"/>
                    <a:pt x="7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35"/>
            <p:cNvSpPr/>
            <p:nvPr/>
          </p:nvSpPr>
          <p:spPr bwMode="auto">
            <a:xfrm>
              <a:off x="3904118" y="2048447"/>
              <a:ext cx="60325" cy="184150"/>
            </a:xfrm>
            <a:custGeom>
              <a:gdLst>
                <a:gd fmla="*/ 6 w 14" name="T0"/>
                <a:gd fmla="*/ 13 h 22" name="T1"/>
                <a:gd fmla="*/ 0 w 14" name="T2"/>
                <a:gd fmla="*/ 19 h 22" name="T3"/>
                <a:gd fmla="*/ 10 w 14" name="T4"/>
                <a:gd fmla="*/ 16 h 22" name="T5"/>
                <a:gd fmla="*/ 5 w 14" name="T6"/>
                <a:gd fmla="*/ 17 h 22" name="T7"/>
                <a:gd fmla="*/ 6 w 14" name="T8"/>
                <a:gd fmla="*/ 13 h 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" w="14">
                  <a:moveTo>
                    <a:pt x="6" y="13"/>
                  </a:moveTo>
                  <a:cubicBezTo>
                    <a:pt x="3" y="15"/>
                    <a:pt x="0" y="18"/>
                    <a:pt x="0" y="19"/>
                  </a:cubicBezTo>
                  <a:cubicBezTo>
                    <a:pt x="0" y="21"/>
                    <a:pt x="7" y="22"/>
                    <a:pt x="10" y="16"/>
                  </a:cubicBezTo>
                  <a:cubicBezTo>
                    <a:pt x="14" y="0"/>
                    <a:pt x="8" y="19"/>
                    <a:pt x="5" y="17"/>
                  </a:cubicBezTo>
                  <a:cubicBezTo>
                    <a:pt x="6" y="16"/>
                    <a:pt x="13" y="2"/>
                    <a:pt x="6" y="1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36"/>
            <p:cNvSpPr/>
            <p:nvPr/>
          </p:nvSpPr>
          <p:spPr bwMode="auto">
            <a:xfrm>
              <a:off x="3942218" y="2013522"/>
              <a:ext cx="42863" cy="150813"/>
            </a:xfrm>
            <a:custGeom>
              <a:gdLst>
                <a:gd fmla="*/ 8 w 10" name="T0"/>
                <a:gd fmla="*/ 6 h 18" name="T1"/>
                <a:gd fmla="*/ 3 w 10" name="T2"/>
                <a:gd fmla="*/ 1 h 18" name="T3"/>
                <a:gd fmla="*/ 4 w 10" name="T4"/>
                <a:gd fmla="*/ 3 h 18" name="T5"/>
                <a:gd fmla="*/ 6 w 10" name="T6"/>
                <a:gd fmla="*/ 11 h 18" name="T7"/>
                <a:gd fmla="*/ 3 w 10" name="T8"/>
                <a:gd fmla="*/ 4 h 18" name="T9"/>
                <a:gd fmla="*/ 3 w 10" name="T10"/>
                <a:gd fmla="*/ 8 h 18" name="T11"/>
                <a:gd fmla="*/ 6 w 10" name="T12"/>
                <a:gd fmla="*/ 18 h 18" name="T13"/>
                <a:gd fmla="*/ 8 w 10" name="T14"/>
                <a:gd fmla="*/ 6 h 1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" w="10">
                  <a:moveTo>
                    <a:pt x="8" y="6"/>
                  </a:moveTo>
                  <a:cubicBezTo>
                    <a:pt x="6" y="2"/>
                    <a:pt x="3" y="1"/>
                    <a:pt x="3" y="1"/>
                  </a:cubicBezTo>
                  <a:cubicBezTo>
                    <a:pt x="2" y="0"/>
                    <a:pt x="3" y="1"/>
                    <a:pt x="4" y="3"/>
                  </a:cubicBezTo>
                  <a:cubicBezTo>
                    <a:pt x="6" y="6"/>
                    <a:pt x="7" y="11"/>
                    <a:pt x="6" y="11"/>
                  </a:cubicBezTo>
                  <a:cubicBezTo>
                    <a:pt x="5" y="11"/>
                    <a:pt x="4" y="6"/>
                    <a:pt x="3" y="4"/>
                  </a:cubicBezTo>
                  <a:cubicBezTo>
                    <a:pt x="0" y="2"/>
                    <a:pt x="1" y="1"/>
                    <a:pt x="3" y="8"/>
                  </a:cubicBezTo>
                  <a:cubicBezTo>
                    <a:pt x="3" y="13"/>
                    <a:pt x="5" y="18"/>
                    <a:pt x="6" y="18"/>
                  </a:cubicBezTo>
                  <a:cubicBezTo>
                    <a:pt x="8" y="18"/>
                    <a:pt x="10" y="13"/>
                    <a:pt x="8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37"/>
            <p:cNvSpPr/>
            <p:nvPr/>
          </p:nvSpPr>
          <p:spPr bwMode="auto">
            <a:xfrm>
              <a:off x="3861256" y="2365947"/>
              <a:ext cx="85725" cy="84138"/>
            </a:xfrm>
            <a:custGeom>
              <a:gdLst>
                <a:gd fmla="*/ 20 w 20" name="T0"/>
                <a:gd fmla="*/ 3 h 10" name="T1"/>
                <a:gd fmla="*/ 17 w 20" name="T2"/>
                <a:gd fmla="*/ 4 h 10" name="T3"/>
                <a:gd fmla="*/ 8 w 20" name="T4"/>
                <a:gd fmla="*/ 6 h 10" name="T5"/>
                <a:gd fmla="*/ 17 w 20" name="T6"/>
                <a:gd fmla="*/ 3 h 10" name="T7"/>
                <a:gd fmla="*/ 12 w 20" name="T8"/>
                <a:gd fmla="*/ 3 h 10" name="T9"/>
                <a:gd fmla="*/ 0 w 20" name="T10"/>
                <a:gd fmla="*/ 5 h 10" name="T11"/>
                <a:gd fmla="*/ 13 w 20" name="T12"/>
                <a:gd fmla="*/ 8 h 10" name="T13"/>
                <a:gd fmla="*/ 20 w 20" name="T14"/>
                <a:gd fmla="*/ 3 h 1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0" w="20">
                  <a:moveTo>
                    <a:pt x="20" y="3"/>
                  </a:moveTo>
                  <a:cubicBezTo>
                    <a:pt x="20" y="3"/>
                    <a:pt x="19" y="3"/>
                    <a:pt x="17" y="4"/>
                  </a:cubicBezTo>
                  <a:cubicBezTo>
                    <a:pt x="14" y="6"/>
                    <a:pt x="8" y="6"/>
                    <a:pt x="8" y="6"/>
                  </a:cubicBezTo>
                  <a:cubicBezTo>
                    <a:pt x="8" y="5"/>
                    <a:pt x="14" y="5"/>
                    <a:pt x="17" y="3"/>
                  </a:cubicBezTo>
                  <a:cubicBezTo>
                    <a:pt x="19" y="0"/>
                    <a:pt x="20" y="1"/>
                    <a:pt x="12" y="3"/>
                  </a:cubicBezTo>
                  <a:cubicBezTo>
                    <a:pt x="6" y="3"/>
                    <a:pt x="1" y="4"/>
                    <a:pt x="0" y="5"/>
                  </a:cubicBezTo>
                  <a:cubicBezTo>
                    <a:pt x="0" y="7"/>
                    <a:pt x="6" y="10"/>
                    <a:pt x="13" y="8"/>
                  </a:cubicBezTo>
                  <a:cubicBezTo>
                    <a:pt x="18" y="6"/>
                    <a:pt x="20" y="4"/>
                    <a:pt x="20" y="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38"/>
            <p:cNvSpPr/>
            <p:nvPr/>
          </p:nvSpPr>
          <p:spPr bwMode="auto">
            <a:xfrm>
              <a:off x="3873956" y="2391347"/>
              <a:ext cx="73025" cy="166688"/>
            </a:xfrm>
            <a:custGeom>
              <a:gdLst>
                <a:gd fmla="*/ 9 w 17" name="T0"/>
                <a:gd fmla="*/ 13 h 20" name="T1"/>
                <a:gd fmla="*/ 5 w 17" name="T2"/>
                <a:gd fmla="*/ 14 h 20" name="T3"/>
                <a:gd fmla="*/ 5 w 17" name="T4"/>
                <a:gd fmla="*/ 10 h 20" name="T5"/>
                <a:gd fmla="*/ 1 w 17" name="T6"/>
                <a:gd fmla="*/ 19 h 20" name="T7"/>
                <a:gd fmla="*/ 9 w 17" name="T8"/>
                <a:gd fmla="*/ 13 h 2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" w="17">
                  <a:moveTo>
                    <a:pt x="9" y="13"/>
                  </a:moveTo>
                  <a:cubicBezTo>
                    <a:pt x="17" y="1"/>
                    <a:pt x="6" y="15"/>
                    <a:pt x="5" y="14"/>
                  </a:cubicBezTo>
                  <a:cubicBezTo>
                    <a:pt x="4" y="13"/>
                    <a:pt x="17" y="0"/>
                    <a:pt x="5" y="10"/>
                  </a:cubicBezTo>
                  <a:cubicBezTo>
                    <a:pt x="1" y="13"/>
                    <a:pt x="0" y="18"/>
                    <a:pt x="1" y="19"/>
                  </a:cubicBezTo>
                  <a:cubicBezTo>
                    <a:pt x="2" y="20"/>
                    <a:pt x="7" y="18"/>
                    <a:pt x="9" y="1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39"/>
            <p:cNvSpPr/>
            <p:nvPr/>
          </p:nvSpPr>
          <p:spPr bwMode="auto">
            <a:xfrm>
              <a:off x="4334331" y="3394647"/>
              <a:ext cx="60325" cy="92075"/>
            </a:xfrm>
            <a:custGeom>
              <a:gdLst>
                <a:gd fmla="*/ 1 w 14" name="T0"/>
                <a:gd fmla="*/ 10 h 11" name="T1"/>
                <a:gd fmla="*/ 2 w 14" name="T2"/>
                <a:gd fmla="*/ 8 h 11" name="T3"/>
                <a:gd fmla="*/ 8 w 14" name="T4"/>
                <a:gd fmla="*/ 5 h 11" name="T5"/>
                <a:gd fmla="*/ 4 w 14" name="T6"/>
                <a:gd fmla="*/ 9 h 11" name="T7"/>
                <a:gd fmla="*/ 4 w 14" name="T8"/>
                <a:gd fmla="*/ 11 h 11" name="T9"/>
                <a:gd fmla="*/ 7 w 14" name="T10"/>
                <a:gd fmla="*/ 8 h 11" name="T11"/>
                <a:gd fmla="*/ 14 w 14" name="T12"/>
                <a:gd fmla="*/ 5 h 11" name="T13"/>
                <a:gd fmla="*/ 4 w 14" name="T14"/>
                <a:gd fmla="*/ 4 h 11" name="T15"/>
                <a:gd fmla="*/ 1 w 14" name="T16"/>
                <a:gd fmla="*/ 10 h 1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" w="14">
                  <a:moveTo>
                    <a:pt x="1" y="10"/>
                  </a:moveTo>
                  <a:cubicBezTo>
                    <a:pt x="1" y="11"/>
                    <a:pt x="1" y="10"/>
                    <a:pt x="2" y="8"/>
                  </a:cubicBezTo>
                  <a:cubicBezTo>
                    <a:pt x="3" y="5"/>
                    <a:pt x="8" y="5"/>
                    <a:pt x="8" y="5"/>
                  </a:cubicBezTo>
                  <a:cubicBezTo>
                    <a:pt x="8" y="6"/>
                    <a:pt x="4" y="7"/>
                    <a:pt x="4" y="9"/>
                  </a:cubicBezTo>
                  <a:cubicBezTo>
                    <a:pt x="3" y="10"/>
                    <a:pt x="3" y="11"/>
                    <a:pt x="4" y="11"/>
                  </a:cubicBezTo>
                  <a:cubicBezTo>
                    <a:pt x="4" y="10"/>
                    <a:pt x="5" y="9"/>
                    <a:pt x="7" y="8"/>
                  </a:cubicBezTo>
                  <a:cubicBezTo>
                    <a:pt x="9" y="8"/>
                    <a:pt x="14" y="7"/>
                    <a:pt x="14" y="5"/>
                  </a:cubicBezTo>
                  <a:cubicBezTo>
                    <a:pt x="14" y="4"/>
                    <a:pt x="10" y="0"/>
                    <a:pt x="4" y="4"/>
                  </a:cubicBezTo>
                  <a:cubicBezTo>
                    <a:pt x="0" y="7"/>
                    <a:pt x="1" y="10"/>
                    <a:pt x="1" y="1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40"/>
            <p:cNvSpPr/>
            <p:nvPr/>
          </p:nvSpPr>
          <p:spPr bwMode="auto">
            <a:xfrm>
              <a:off x="4093031" y="2650110"/>
              <a:ext cx="60325" cy="225425"/>
            </a:xfrm>
            <a:custGeom>
              <a:gdLst>
                <a:gd fmla="*/ 12 w 14" name="T0"/>
                <a:gd fmla="*/ 6 h 27" name="T1"/>
                <a:gd fmla="*/ 7 w 14" name="T2"/>
                <a:gd fmla="*/ 16 h 27" name="T3"/>
                <a:gd fmla="*/ 9 w 14" name="T4"/>
                <a:gd fmla="*/ 5 h 27" name="T5"/>
                <a:gd fmla="*/ 4 w 14" name="T6"/>
                <a:gd fmla="*/ 10 h 27" name="T7"/>
                <a:gd fmla="*/ 4 w 14" name="T8"/>
                <a:gd fmla="*/ 25 h 27" name="T9"/>
                <a:gd fmla="*/ 14 w 14" name="T10"/>
                <a:gd fmla="*/ 13 h 27" name="T11"/>
                <a:gd fmla="*/ 12 w 14" name="T12"/>
                <a:gd fmla="*/ 6 h 2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7" w="14">
                  <a:moveTo>
                    <a:pt x="12" y="6"/>
                  </a:moveTo>
                  <a:cubicBezTo>
                    <a:pt x="11" y="10"/>
                    <a:pt x="9" y="17"/>
                    <a:pt x="7" y="16"/>
                  </a:cubicBezTo>
                  <a:cubicBezTo>
                    <a:pt x="6" y="16"/>
                    <a:pt x="8" y="9"/>
                    <a:pt x="9" y="5"/>
                  </a:cubicBezTo>
                  <a:cubicBezTo>
                    <a:pt x="8" y="1"/>
                    <a:pt x="9" y="1"/>
                    <a:pt x="4" y="10"/>
                  </a:cubicBezTo>
                  <a:cubicBezTo>
                    <a:pt x="0" y="17"/>
                    <a:pt x="1" y="24"/>
                    <a:pt x="4" y="25"/>
                  </a:cubicBezTo>
                  <a:cubicBezTo>
                    <a:pt x="7" y="27"/>
                    <a:pt x="13" y="22"/>
                    <a:pt x="14" y="13"/>
                  </a:cubicBezTo>
                  <a:cubicBezTo>
                    <a:pt x="14" y="0"/>
                    <a:pt x="12" y="1"/>
                    <a:pt x="12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41"/>
            <p:cNvSpPr/>
            <p:nvPr/>
          </p:nvSpPr>
          <p:spPr bwMode="auto">
            <a:xfrm>
              <a:off x="4132718" y="2532635"/>
              <a:ext cx="73025" cy="158750"/>
            </a:xfrm>
            <a:custGeom>
              <a:gdLst>
                <a:gd fmla="*/ 11 w 17" name="T0"/>
                <a:gd fmla="*/ 13 h 19" name="T1"/>
                <a:gd fmla="*/ 5 w 17" name="T2"/>
                <a:gd fmla="*/ 14 h 19" name="T3"/>
                <a:gd fmla="*/ 15 w 17" name="T4"/>
                <a:gd fmla="*/ 17 h 19" name="T5"/>
                <a:gd fmla="*/ 13 w 17" name="T6"/>
                <a:gd fmla="*/ 7 h 19" name="T7"/>
                <a:gd fmla="*/ 11 w 17" name="T8"/>
                <a:gd fmla="*/ 13 h 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" w="17">
                  <a:moveTo>
                    <a:pt x="11" y="13"/>
                  </a:moveTo>
                  <a:cubicBezTo>
                    <a:pt x="9" y="15"/>
                    <a:pt x="0" y="0"/>
                    <a:pt x="5" y="14"/>
                  </a:cubicBezTo>
                  <a:cubicBezTo>
                    <a:pt x="7" y="19"/>
                    <a:pt x="13" y="19"/>
                    <a:pt x="15" y="17"/>
                  </a:cubicBezTo>
                  <a:cubicBezTo>
                    <a:pt x="17" y="15"/>
                    <a:pt x="17" y="9"/>
                    <a:pt x="13" y="7"/>
                  </a:cubicBezTo>
                  <a:cubicBezTo>
                    <a:pt x="0" y="0"/>
                    <a:pt x="13" y="11"/>
                    <a:pt x="11" y="13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3842630" y="1223185"/>
            <a:ext cx="53702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3600">
                <a:solidFill>
                  <a:srgbClr val="421D04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1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3842630" y="3106864"/>
            <a:ext cx="53702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3600">
                <a:solidFill>
                  <a:srgbClr val="421D04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3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3842630" y="4048702"/>
            <a:ext cx="53702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3600">
                <a:solidFill>
                  <a:srgbClr val="421D04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4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3842630" y="4990541"/>
            <a:ext cx="53702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3600">
                <a:solidFill>
                  <a:srgbClr val="421D04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5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3842630" y="2165024"/>
            <a:ext cx="53702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3600">
                <a:solidFill>
                  <a:srgbClr val="421D04"/>
                </a:solidFill>
                <a:latin charset="-122" panose="02010600030101010101" pitchFamily="2" typeface="宋体"/>
                <a:ea charset="-122" panose="02010600030101010101" pitchFamily="2" typeface="宋体"/>
              </a:rPr>
              <a:t>2</a:t>
            </a:r>
          </a:p>
        </p:txBody>
      </p:sp>
      <p:grpSp>
        <p:nvGrpSpPr>
          <p:cNvPr id="108" name="组合 107"/>
          <p:cNvGrpSpPr/>
          <p:nvPr/>
        </p:nvGrpSpPr>
        <p:grpSpPr>
          <a:xfrm>
            <a:off x="4379659" y="1284740"/>
            <a:ext cx="5602515" cy="523220"/>
            <a:chOff x="4586515" y="1604487"/>
            <a:chExt cx="5602515" cy="523220"/>
          </a:xfrm>
        </p:grpSpPr>
        <p:cxnSp>
          <p:nvCxnSpPr>
            <p:cNvPr id="106" name="直接连接符 105"/>
            <p:cNvCxnSpPr/>
            <p:nvPr/>
          </p:nvCxnSpPr>
          <p:spPr>
            <a:xfrm>
              <a:off x="4586515" y="2087226"/>
              <a:ext cx="5602515" cy="0"/>
            </a:xfrm>
            <a:prstGeom prst="line">
              <a:avLst/>
            </a:prstGeom>
            <a:ln cmpd="dbl">
              <a:solidFill>
                <a:srgbClr val="421D0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文本框 106"/>
            <p:cNvSpPr txBox="1"/>
            <p:nvPr/>
          </p:nvSpPr>
          <p:spPr>
            <a:xfrm>
              <a:off x="4586515" y="1604487"/>
              <a:ext cx="53848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2800">
                  <a:solidFill>
                    <a:srgbClr val="421D04"/>
                  </a:solidFill>
                  <a:latin charset="-122" panose="00020600040101010101" pitchFamily="18" typeface="汉仪良品线简"/>
                  <a:ea charset="-122" panose="00020600040101010101" pitchFamily="18" typeface="汉仪良品线简"/>
                </a:rPr>
                <a:t>第一部分标题</a:t>
              </a:r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4379659" y="2229085"/>
            <a:ext cx="5602515" cy="523220"/>
            <a:chOff x="4586515" y="1604487"/>
            <a:chExt cx="5602515" cy="523220"/>
          </a:xfrm>
        </p:grpSpPr>
        <p:cxnSp>
          <p:nvCxnSpPr>
            <p:cNvPr id="110" name="直接连接符 109"/>
            <p:cNvCxnSpPr/>
            <p:nvPr/>
          </p:nvCxnSpPr>
          <p:spPr>
            <a:xfrm>
              <a:off x="4586515" y="2087226"/>
              <a:ext cx="5602515" cy="0"/>
            </a:xfrm>
            <a:prstGeom prst="line">
              <a:avLst/>
            </a:prstGeom>
            <a:ln cmpd="dbl">
              <a:solidFill>
                <a:srgbClr val="421D0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文本框 110"/>
            <p:cNvSpPr txBox="1"/>
            <p:nvPr/>
          </p:nvSpPr>
          <p:spPr>
            <a:xfrm>
              <a:off x="4586515" y="1604487"/>
              <a:ext cx="53848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2800">
                  <a:solidFill>
                    <a:srgbClr val="421D04"/>
                  </a:solidFill>
                  <a:latin charset="-122" panose="00020600040101010101" pitchFamily="18" typeface="汉仪良品线简"/>
                  <a:ea charset="-122" panose="00020600040101010101" pitchFamily="18" typeface="汉仪良品线简"/>
                </a:rPr>
                <a:t>第二部分标题</a:t>
              </a:r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4379658" y="3157633"/>
            <a:ext cx="5602515" cy="523220"/>
            <a:chOff x="4586515" y="1604487"/>
            <a:chExt cx="5602515" cy="523220"/>
          </a:xfrm>
        </p:grpSpPr>
        <p:cxnSp>
          <p:nvCxnSpPr>
            <p:cNvPr id="113" name="直接连接符 112"/>
            <p:cNvCxnSpPr/>
            <p:nvPr/>
          </p:nvCxnSpPr>
          <p:spPr>
            <a:xfrm>
              <a:off x="4586515" y="2087226"/>
              <a:ext cx="5602515" cy="0"/>
            </a:xfrm>
            <a:prstGeom prst="line">
              <a:avLst/>
            </a:prstGeom>
            <a:ln cmpd="dbl">
              <a:solidFill>
                <a:srgbClr val="421D0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文本框 113"/>
            <p:cNvSpPr txBox="1"/>
            <p:nvPr/>
          </p:nvSpPr>
          <p:spPr>
            <a:xfrm>
              <a:off x="4586515" y="1604487"/>
              <a:ext cx="53848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2800">
                  <a:solidFill>
                    <a:srgbClr val="421D04"/>
                  </a:solidFill>
                  <a:latin charset="-122" panose="00020600040101010101" pitchFamily="18" typeface="汉仪良品线简"/>
                  <a:ea charset="-122" panose="00020600040101010101" pitchFamily="18" typeface="汉仪良品线简"/>
                </a:rPr>
                <a:t>第三部分标题</a:t>
              </a:r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4379659" y="4145991"/>
            <a:ext cx="5602515" cy="523220"/>
            <a:chOff x="4586515" y="1604487"/>
            <a:chExt cx="5602515" cy="523220"/>
          </a:xfrm>
        </p:grpSpPr>
        <p:cxnSp>
          <p:nvCxnSpPr>
            <p:cNvPr id="116" name="直接连接符 115"/>
            <p:cNvCxnSpPr/>
            <p:nvPr/>
          </p:nvCxnSpPr>
          <p:spPr>
            <a:xfrm>
              <a:off x="4586515" y="2087226"/>
              <a:ext cx="5602515" cy="0"/>
            </a:xfrm>
            <a:prstGeom prst="line">
              <a:avLst/>
            </a:prstGeom>
            <a:ln cmpd="dbl">
              <a:solidFill>
                <a:srgbClr val="421D0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文本框 116"/>
            <p:cNvSpPr txBox="1"/>
            <p:nvPr/>
          </p:nvSpPr>
          <p:spPr>
            <a:xfrm>
              <a:off x="4586515" y="1604487"/>
              <a:ext cx="53848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2800">
                  <a:solidFill>
                    <a:srgbClr val="421D04"/>
                  </a:solidFill>
                  <a:latin charset="-122" panose="00020600040101010101" pitchFamily="18" typeface="汉仪良品线简"/>
                  <a:ea charset="-122" panose="00020600040101010101" pitchFamily="18" typeface="汉仪良品线简"/>
                </a:rPr>
                <a:t>第四部分标题</a:t>
              </a:r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4379658" y="5089293"/>
            <a:ext cx="5602515" cy="523220"/>
            <a:chOff x="4586515" y="1604487"/>
            <a:chExt cx="5602515" cy="523220"/>
          </a:xfrm>
        </p:grpSpPr>
        <p:cxnSp>
          <p:nvCxnSpPr>
            <p:cNvPr id="119" name="直接连接符 118"/>
            <p:cNvCxnSpPr/>
            <p:nvPr/>
          </p:nvCxnSpPr>
          <p:spPr>
            <a:xfrm>
              <a:off x="4586515" y="2087226"/>
              <a:ext cx="5602515" cy="0"/>
            </a:xfrm>
            <a:prstGeom prst="line">
              <a:avLst/>
            </a:prstGeom>
            <a:ln cmpd="dbl">
              <a:solidFill>
                <a:srgbClr val="421D0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文本框 119"/>
            <p:cNvSpPr txBox="1"/>
            <p:nvPr/>
          </p:nvSpPr>
          <p:spPr>
            <a:xfrm>
              <a:off x="4586515" y="1604487"/>
              <a:ext cx="53848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2800">
                  <a:solidFill>
                    <a:srgbClr val="421D04"/>
                  </a:solidFill>
                  <a:latin charset="-122" panose="00020600040101010101" pitchFamily="18" typeface="汉仪良品线简"/>
                  <a:ea charset="-122" panose="00020600040101010101" pitchFamily="18" typeface="汉仪良品线简"/>
                </a:rPr>
                <a:t>第五部分标题</a:t>
              </a:r>
            </a:p>
          </p:txBody>
        </p:sp>
      </p:grpSp>
    </p:spTree>
    <p:extLst>
      <p:ext uri="{BB962C8B-B14F-4D97-AF65-F5344CB8AC3E}">
        <p14:creationId val="2739266406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42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8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2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2" presetSubtype="8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8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1"/>
      <p:bldP grpId="0" spid="52"/>
      <p:bldP grpId="0" spid="53"/>
      <p:bldP grpId="0" spid="54"/>
      <p:bldP grpId="0" spid="5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882942" y="431221"/>
            <a:ext cx="4310005" cy="1733307"/>
            <a:chOff x="4928294" y="821271"/>
            <a:chExt cx="2335411" cy="1245995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2" y="826038"/>
              <a:ext cx="762000" cy="333695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1728804"/>
              <a:ext cx="772886" cy="338462"/>
            </a:xfrm>
            <a:prstGeom prst="rect">
              <a:avLst/>
            </a:prstGeom>
            <a:scene3d>
              <a:camera prst="orthographicFront">
                <a:rot lat="0" lon="1080000" rev="10800000"/>
              </a:camera>
              <a:lightRig dir="t" rig="threePt"/>
            </a:scene3d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821271"/>
              <a:ext cx="772886" cy="338462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dir="t" rig="threePt"/>
            </a:scene3d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1" y="1728804"/>
              <a:ext cx="762002" cy="333696"/>
            </a:xfrm>
            <a:prstGeom prst="rect">
              <a:avLst/>
            </a:prstGeom>
            <a:scene3d>
              <a:camera prst="orthographicFront">
                <a:rot lat="0" lon="10800000" rev="10800000"/>
              </a:camera>
              <a:lightRig dir="t" rig="threePt"/>
            </a:scene3d>
          </p:spPr>
        </p:pic>
        <p:cxnSp>
          <p:nvCxnSpPr>
            <p:cNvPr id="7" name="直接连接符 6"/>
            <p:cNvCxnSpPr/>
            <p:nvPr/>
          </p:nvCxnSpPr>
          <p:spPr>
            <a:xfrm>
              <a:off x="4928296" y="1159733"/>
              <a:ext cx="2335409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928294" y="1728803"/>
              <a:ext cx="2335411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4928294" y="1200818"/>
              <a:ext cx="2335411" cy="50394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000">
                  <a:latin charset="-122" panose="00020600040101010101" pitchFamily="18" typeface="汉仪良品线简"/>
                  <a:ea charset="-122" panose="00020600040101010101" pitchFamily="18" typeface="汉仪良品线简"/>
                </a:rPr>
                <a:t>1.添加标题</a:t>
              </a:r>
            </a:p>
          </p:txBody>
        </p:sp>
      </p:grpSp>
      <p:grpSp>
        <p:nvGrpSpPr>
          <p:cNvPr id="10" name="Group 4"/>
          <p:cNvGrpSpPr>
            <a:grpSpLocks noChangeAspect="1"/>
          </p:cNvGrpSpPr>
          <p:nvPr/>
        </p:nvGrpSpPr>
        <p:grpSpPr>
          <a:xfrm>
            <a:off x="365125" y="4765675"/>
            <a:ext cx="3001963" cy="1905000"/>
            <a:chOff x="230" y="3002"/>
            <a:chExt cx="1891" cy="1200"/>
          </a:xfrm>
        </p:grpSpPr>
        <p:sp>
          <p:nvSpPr>
            <p:cNvPr id="11" name="AutoShape 3"/>
            <p:cNvSpPr>
              <a:spLocks noChangeArrowheads="1" noChangeAspect="1" noTextEdit="1"/>
            </p:cNvSpPr>
            <p:nvPr/>
          </p:nvSpPr>
          <p:spPr bwMode="auto">
            <a:xfrm>
              <a:off x="230" y="3002"/>
              <a:ext cx="1891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230" y="3059"/>
              <a:ext cx="1877" cy="1140"/>
            </a:xfrm>
            <a:custGeom>
              <a:gdLst>
                <a:gd fmla="*/ 125 w 560" name="T0"/>
                <a:gd fmla="*/ 45 h 339" name="T1"/>
                <a:gd fmla="*/ 40 w 560" name="T2"/>
                <a:gd fmla="*/ 57 h 339" name="T3"/>
                <a:gd fmla="*/ 28 w 560" name="T4"/>
                <a:gd fmla="*/ 75 h 339" name="T5"/>
                <a:gd fmla="*/ 37 w 560" name="T6"/>
                <a:gd fmla="*/ 92 h 339" name="T7"/>
                <a:gd fmla="*/ 0 w 560" name="T8"/>
                <a:gd fmla="*/ 116 h 339" name="T9"/>
                <a:gd fmla="*/ 9 w 560" name="T10"/>
                <a:gd fmla="*/ 124 h 339" name="T11"/>
                <a:gd fmla="*/ 18 w 560" name="T12"/>
                <a:gd fmla="*/ 118 h 339" name="T13"/>
                <a:gd fmla="*/ 10 w 560" name="T14"/>
                <a:gd fmla="*/ 110 h 339" name="T15"/>
                <a:gd fmla="*/ 20 w 560" name="T16"/>
                <a:gd fmla="*/ 124 h 339" name="T17"/>
                <a:gd fmla="*/ 38 w 560" name="T18"/>
                <a:gd fmla="*/ 93 h 339" name="T19"/>
                <a:gd fmla="*/ 56 w 560" name="T20"/>
                <a:gd fmla="*/ 94 h 339" name="T21"/>
                <a:gd fmla="*/ 57 w 560" name="T22"/>
                <a:gd fmla="*/ 189 h 339" name="T23"/>
                <a:gd fmla="*/ 39 w 560" name="T24"/>
                <a:gd fmla="*/ 198 h 339" name="T25"/>
                <a:gd fmla="*/ 33 w 560" name="T26"/>
                <a:gd fmla="*/ 197 h 339" name="T27"/>
                <a:gd fmla="*/ 62 w 560" name="T28"/>
                <a:gd fmla="*/ 210 h 339" name="T29"/>
                <a:gd fmla="*/ 55 w 560" name="T30"/>
                <a:gd fmla="*/ 197 h 339" name="T31"/>
                <a:gd fmla="*/ 66 w 560" name="T32"/>
                <a:gd fmla="*/ 184 h 339" name="T33"/>
                <a:gd fmla="*/ 51 w 560" name="T34"/>
                <a:gd fmla="*/ 172 h 339" name="T35"/>
                <a:gd fmla="*/ 71 w 560" name="T36"/>
                <a:gd fmla="*/ 148 h 339" name="T37"/>
                <a:gd fmla="*/ 83 w 560" name="T38"/>
                <a:gd fmla="*/ 133 h 339" name="T39"/>
                <a:gd fmla="*/ 76 w 560" name="T40"/>
                <a:gd fmla="*/ 116 h 339" name="T41"/>
                <a:gd fmla="*/ 93 w 560" name="T42"/>
                <a:gd fmla="*/ 60 h 339" name="T43"/>
                <a:gd fmla="*/ 125 w 560" name="T44"/>
                <a:gd fmla="*/ 76 h 339" name="T45"/>
                <a:gd fmla="*/ 118 w 560" name="T46"/>
                <a:gd fmla="*/ 95 h 339" name="T47"/>
                <a:gd fmla="*/ 133 w 560" name="T48"/>
                <a:gd fmla="*/ 106 h 339" name="T49"/>
                <a:gd fmla="*/ 134 w 560" name="T50"/>
                <a:gd fmla="*/ 88 h 339" name="T51"/>
                <a:gd fmla="*/ 305 w 560" name="T52"/>
                <a:gd fmla="*/ 217 h 339" name="T53"/>
                <a:gd fmla="*/ 350 w 560" name="T54"/>
                <a:gd fmla="*/ 201 h 339" name="T55"/>
                <a:gd fmla="*/ 235 w 560" name="T56"/>
                <a:gd fmla="*/ 287 h 339" name="T57"/>
                <a:gd fmla="*/ 244 w 560" name="T58"/>
                <a:gd fmla="*/ 311 h 339" name="T59"/>
                <a:gd fmla="*/ 247 w 560" name="T60"/>
                <a:gd fmla="*/ 310 h 339" name="T61"/>
                <a:gd fmla="*/ 309 w 560" name="T62"/>
                <a:gd fmla="*/ 233 h 339" name="T63"/>
                <a:gd fmla="*/ 345 w 560" name="T64"/>
                <a:gd fmla="*/ 265 h 339" name="T65"/>
                <a:gd fmla="*/ 349 w 560" name="T66"/>
                <a:gd fmla="*/ 247 h 339" name="T67"/>
                <a:gd fmla="*/ 329 w 560" name="T68"/>
                <a:gd fmla="*/ 234 h 339" name="T69"/>
                <a:gd fmla="*/ 332 w 560" name="T70"/>
                <a:gd fmla="*/ 251 h 339" name="T71"/>
                <a:gd fmla="*/ 414 w 560" name="T72"/>
                <a:gd fmla="*/ 315 h 339" name="T73"/>
                <a:gd fmla="*/ 390 w 560" name="T74"/>
                <a:gd fmla="*/ 312 h 339" name="T75"/>
                <a:gd fmla="*/ 388 w 560" name="T76"/>
                <a:gd fmla="*/ 331 h 339" name="T77"/>
                <a:gd fmla="*/ 408 w 560" name="T78"/>
                <a:gd fmla="*/ 339 h 339" name="T79"/>
                <a:gd fmla="*/ 421 w 560" name="T80"/>
                <a:gd fmla="*/ 309 h 339" name="T81"/>
                <a:gd fmla="*/ 490 w 560" name="T82"/>
                <a:gd fmla="*/ 249 h 339" name="T83"/>
                <a:gd fmla="*/ 496 w 560" name="T84"/>
                <a:gd fmla="*/ 185 h 339" name="T85"/>
                <a:gd fmla="*/ 350 w 560" name="T86"/>
                <a:gd fmla="*/ 195 h 339" name="T87"/>
                <a:gd fmla="*/ 349 w 560" name="T88"/>
                <a:gd fmla="*/ 152 h 339" name="T89"/>
                <a:gd fmla="*/ 370 w 560" name="T90"/>
                <a:gd fmla="*/ 156 h 339" name="T91"/>
                <a:gd fmla="*/ 378 w 560" name="T92"/>
                <a:gd fmla="*/ 140 h 339" name="T93"/>
                <a:gd fmla="*/ 352 w 560" name="T94"/>
                <a:gd fmla="*/ 136 h 339" name="T95"/>
                <a:gd fmla="*/ 307 w 560" name="T96"/>
                <a:gd fmla="*/ 19 h 339" name="T97"/>
                <a:gd fmla="*/ 366 w 560" name="T98"/>
                <a:gd fmla="*/ 43 h 339" name="T99"/>
                <a:gd fmla="*/ 260 w 560" name="T100"/>
                <a:gd fmla="*/ 25 h 339" name="T101"/>
                <a:gd fmla="*/ 131 w 560" name="T102"/>
                <a:gd fmla="*/ 91 h 339" name="T103"/>
                <a:gd fmla="*/ 472 w 560" name="T104"/>
                <a:gd fmla="*/ 250 h 339" name="T105"/>
                <a:gd fmla="*/ 482 w 560" name="T106"/>
                <a:gd fmla="*/ 260 h 339" name="T107"/>
                <a:gd fmla="*/ 483 w 560" name="T108"/>
                <a:gd fmla="*/ 258 h 339" name="T109"/>
                <a:gd fmla="*/ 414 w 560" name="T110"/>
                <a:gd fmla="*/ 244 h 339" name="T111"/>
                <a:gd fmla="*/ 454 w 560" name="T112"/>
                <a:gd fmla="*/ 299 h 339" name="T113"/>
                <a:gd fmla="*/ 473 w 560" name="T114"/>
                <a:gd fmla="*/ 245 h 339" name="T115"/>
                <a:gd fmla="*/ 475 w 560" name="T116"/>
                <a:gd fmla="*/ 240 h 339" name="T117"/>
                <a:gd fmla="*/ 458 w 560" name="T118"/>
                <a:gd fmla="*/ 198 h 339" name="T119"/>
                <a:gd fmla="*/ 433 w 560" name="T120"/>
                <a:gd fmla="*/ 196 h 339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39" w="560">
                  <a:moveTo>
                    <a:pt x="260" y="25"/>
                  </a:moveTo>
                  <a:cubicBezTo>
                    <a:pt x="260" y="23"/>
                    <a:pt x="260" y="21"/>
                    <a:pt x="260" y="19"/>
                  </a:cubicBezTo>
                  <a:cubicBezTo>
                    <a:pt x="258" y="6"/>
                    <a:pt x="251" y="0"/>
                    <a:pt x="250" y="0"/>
                  </a:cubicBezTo>
                  <a:cubicBezTo>
                    <a:pt x="251" y="0"/>
                    <a:pt x="257" y="6"/>
                    <a:pt x="258" y="19"/>
                  </a:cubicBezTo>
                  <a:cubicBezTo>
                    <a:pt x="259" y="22"/>
                    <a:pt x="258" y="25"/>
                    <a:pt x="257" y="28"/>
                  </a:cubicBezTo>
                  <a:cubicBezTo>
                    <a:pt x="246" y="38"/>
                    <a:pt x="238" y="54"/>
                    <a:pt x="239" y="71"/>
                  </a:cubicBezTo>
                  <a:cubicBezTo>
                    <a:pt x="239" y="82"/>
                    <a:pt x="243" y="93"/>
                    <a:pt x="247" y="102"/>
                  </a:cubicBezTo>
                  <a:cubicBezTo>
                    <a:pt x="218" y="73"/>
                    <a:pt x="185" y="50"/>
                    <a:pt x="148" y="45"/>
                  </a:cubicBezTo>
                  <a:cubicBezTo>
                    <a:pt x="140" y="44"/>
                    <a:pt x="133" y="44"/>
                    <a:pt x="125" y="45"/>
                  </a:cubicBezTo>
                  <a:cubicBezTo>
                    <a:pt x="114" y="45"/>
                    <a:pt x="101" y="48"/>
                    <a:pt x="89" y="54"/>
                  </a:cubicBezTo>
                  <a:cubicBezTo>
                    <a:pt x="77" y="59"/>
                    <a:pt x="66" y="66"/>
                    <a:pt x="58" y="73"/>
                  </a:cubicBezTo>
                  <a:cubicBezTo>
                    <a:pt x="52" y="73"/>
                    <a:pt x="46" y="74"/>
                    <a:pt x="46" y="75"/>
                  </a:cubicBezTo>
                  <a:cubicBezTo>
                    <a:pt x="47" y="74"/>
                    <a:pt x="61" y="70"/>
                    <a:pt x="63" y="68"/>
                  </a:cubicBezTo>
                  <a:cubicBezTo>
                    <a:pt x="66" y="65"/>
                    <a:pt x="64" y="61"/>
                    <a:pt x="61" y="60"/>
                  </a:cubicBezTo>
                  <a:cubicBezTo>
                    <a:pt x="58" y="57"/>
                    <a:pt x="54" y="57"/>
                    <a:pt x="50" y="56"/>
                  </a:cubicBezTo>
                  <a:cubicBezTo>
                    <a:pt x="51" y="58"/>
                    <a:pt x="52" y="58"/>
                    <a:pt x="53" y="59"/>
                  </a:cubicBezTo>
                  <a:cubicBezTo>
                    <a:pt x="49" y="57"/>
                    <a:pt x="46" y="57"/>
                    <a:pt x="43" y="57"/>
                  </a:cubicBezTo>
                  <a:cubicBezTo>
                    <a:pt x="42" y="57"/>
                    <a:pt x="40" y="57"/>
                    <a:pt x="40" y="57"/>
                  </a:cubicBezTo>
                  <a:cubicBezTo>
                    <a:pt x="40" y="58"/>
                    <a:pt x="41" y="58"/>
                    <a:pt x="41" y="58"/>
                  </a:cubicBezTo>
                  <a:cubicBezTo>
                    <a:pt x="40" y="58"/>
                    <a:pt x="39" y="59"/>
                    <a:pt x="39" y="59"/>
                  </a:cubicBezTo>
                  <a:cubicBezTo>
                    <a:pt x="36" y="61"/>
                    <a:pt x="35" y="63"/>
                    <a:pt x="33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5"/>
                    <a:pt x="33" y="66"/>
                    <a:pt x="33" y="67"/>
                  </a:cubicBezTo>
                  <a:cubicBezTo>
                    <a:pt x="32" y="68"/>
                    <a:pt x="31" y="69"/>
                    <a:pt x="31" y="70"/>
                  </a:cubicBezTo>
                  <a:cubicBezTo>
                    <a:pt x="31" y="70"/>
                    <a:pt x="31" y="70"/>
                    <a:pt x="32" y="70"/>
                  </a:cubicBezTo>
                  <a:cubicBezTo>
                    <a:pt x="31" y="71"/>
                    <a:pt x="31" y="72"/>
                    <a:pt x="30" y="73"/>
                  </a:cubicBezTo>
                  <a:cubicBezTo>
                    <a:pt x="29" y="73"/>
                    <a:pt x="28" y="74"/>
                    <a:pt x="28" y="75"/>
                  </a:cubicBezTo>
                  <a:cubicBezTo>
                    <a:pt x="28" y="75"/>
                    <a:pt x="29" y="76"/>
                    <a:pt x="30" y="75"/>
                  </a:cubicBezTo>
                  <a:cubicBezTo>
                    <a:pt x="28" y="77"/>
                    <a:pt x="24" y="80"/>
                    <a:pt x="25" y="82"/>
                  </a:cubicBezTo>
                  <a:cubicBezTo>
                    <a:pt x="26" y="84"/>
                    <a:pt x="30" y="84"/>
                    <a:pt x="33" y="84"/>
                  </a:cubicBezTo>
                  <a:cubicBezTo>
                    <a:pt x="32" y="84"/>
                    <a:pt x="32" y="85"/>
                    <a:pt x="32" y="85"/>
                  </a:cubicBezTo>
                  <a:cubicBezTo>
                    <a:pt x="33" y="85"/>
                    <a:pt x="34" y="85"/>
                    <a:pt x="35" y="86"/>
                  </a:cubicBezTo>
                  <a:cubicBezTo>
                    <a:pt x="36" y="86"/>
                    <a:pt x="37" y="86"/>
                    <a:pt x="38" y="86"/>
                  </a:cubicBezTo>
                  <a:cubicBezTo>
                    <a:pt x="38" y="87"/>
                    <a:pt x="37" y="87"/>
                    <a:pt x="37" y="88"/>
                  </a:cubicBezTo>
                  <a:cubicBezTo>
                    <a:pt x="38" y="88"/>
                    <a:pt x="39" y="88"/>
                    <a:pt x="41" y="88"/>
                  </a:cubicBezTo>
                  <a:cubicBezTo>
                    <a:pt x="39" y="90"/>
                    <a:pt x="38" y="91"/>
                    <a:pt x="37" y="92"/>
                  </a:cubicBezTo>
                  <a:cubicBezTo>
                    <a:pt x="31" y="99"/>
                    <a:pt x="26" y="105"/>
                    <a:pt x="23" y="109"/>
                  </a:cubicBezTo>
                  <a:cubicBezTo>
                    <a:pt x="22" y="107"/>
                    <a:pt x="22" y="104"/>
                    <a:pt x="19" y="104"/>
                  </a:cubicBezTo>
                  <a:cubicBezTo>
                    <a:pt x="16" y="103"/>
                    <a:pt x="13" y="106"/>
                    <a:pt x="11" y="107"/>
                  </a:cubicBezTo>
                  <a:cubicBezTo>
                    <a:pt x="11" y="107"/>
                    <a:pt x="10" y="107"/>
                    <a:pt x="10" y="107"/>
                  </a:cubicBezTo>
                  <a:cubicBezTo>
                    <a:pt x="13" y="108"/>
                    <a:pt x="14" y="109"/>
                    <a:pt x="14" y="109"/>
                  </a:cubicBezTo>
                  <a:cubicBezTo>
                    <a:pt x="14" y="109"/>
                    <a:pt x="12" y="108"/>
                    <a:pt x="10" y="107"/>
                  </a:cubicBezTo>
                  <a:cubicBezTo>
                    <a:pt x="8" y="107"/>
                    <a:pt x="6" y="107"/>
                    <a:pt x="5" y="109"/>
                  </a:cubicBezTo>
                  <a:cubicBezTo>
                    <a:pt x="4" y="110"/>
                    <a:pt x="2" y="112"/>
                    <a:pt x="1" y="114"/>
                  </a:cubicBezTo>
                  <a:cubicBezTo>
                    <a:pt x="0" y="115"/>
                    <a:pt x="0" y="116"/>
                    <a:pt x="0" y="116"/>
                  </a:cubicBezTo>
                  <a:cubicBezTo>
                    <a:pt x="0" y="117"/>
                    <a:pt x="1" y="118"/>
                    <a:pt x="2" y="118"/>
                  </a:cubicBezTo>
                  <a:cubicBezTo>
                    <a:pt x="3" y="118"/>
                    <a:pt x="4" y="119"/>
                    <a:pt x="4" y="119"/>
                  </a:cubicBezTo>
                  <a:cubicBezTo>
                    <a:pt x="5" y="121"/>
                    <a:pt x="5" y="121"/>
                    <a:pt x="5" y="122"/>
                  </a:cubicBezTo>
                  <a:cubicBezTo>
                    <a:pt x="4" y="123"/>
                    <a:pt x="4" y="124"/>
                    <a:pt x="4" y="124"/>
                  </a:cubicBezTo>
                  <a:cubicBezTo>
                    <a:pt x="5" y="123"/>
                    <a:pt x="7" y="121"/>
                    <a:pt x="9" y="123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10" y="124"/>
                    <a:pt x="10" y="123"/>
                  </a:cubicBezTo>
                  <a:cubicBezTo>
                    <a:pt x="10" y="123"/>
                    <a:pt x="9" y="122"/>
                    <a:pt x="9" y="121"/>
                  </a:cubicBezTo>
                  <a:cubicBezTo>
                    <a:pt x="8" y="120"/>
                    <a:pt x="7" y="119"/>
                    <a:pt x="7" y="117"/>
                  </a:cubicBezTo>
                  <a:cubicBezTo>
                    <a:pt x="7" y="117"/>
                    <a:pt x="8" y="116"/>
                    <a:pt x="9" y="116"/>
                  </a:cubicBezTo>
                  <a:cubicBezTo>
                    <a:pt x="10" y="116"/>
                    <a:pt x="10" y="116"/>
                    <a:pt x="11" y="116"/>
                  </a:cubicBezTo>
                  <a:cubicBezTo>
                    <a:pt x="12" y="116"/>
                    <a:pt x="13" y="117"/>
                    <a:pt x="13" y="117"/>
                  </a:cubicBezTo>
                  <a:cubicBezTo>
                    <a:pt x="14" y="118"/>
                    <a:pt x="15" y="118"/>
                    <a:pt x="15" y="118"/>
                  </a:cubicBezTo>
                  <a:cubicBezTo>
                    <a:pt x="15" y="118"/>
                    <a:pt x="15" y="118"/>
                    <a:pt x="16" y="118"/>
                  </a:cubicBezTo>
                  <a:cubicBezTo>
                    <a:pt x="17" y="117"/>
                    <a:pt x="17" y="118"/>
                    <a:pt x="18" y="118"/>
                  </a:cubicBezTo>
                  <a:cubicBezTo>
                    <a:pt x="18" y="117"/>
                    <a:pt x="18" y="117"/>
                    <a:pt x="18" y="117"/>
                  </a:cubicBezTo>
                  <a:cubicBezTo>
                    <a:pt x="17" y="116"/>
                    <a:pt x="17" y="115"/>
                    <a:pt x="17" y="115"/>
                  </a:cubicBezTo>
                  <a:cubicBezTo>
                    <a:pt x="17" y="115"/>
                    <a:pt x="17" y="115"/>
                    <a:pt x="17" y="115"/>
                  </a:cubicBezTo>
                  <a:cubicBezTo>
                    <a:pt x="14" y="115"/>
                    <a:pt x="14" y="114"/>
                    <a:pt x="13" y="113"/>
                  </a:cubicBezTo>
                  <a:cubicBezTo>
                    <a:pt x="12" y="112"/>
                    <a:pt x="11" y="111"/>
                    <a:pt x="10" y="111"/>
                  </a:cubicBezTo>
                  <a:cubicBezTo>
                    <a:pt x="8" y="111"/>
                    <a:pt x="6" y="113"/>
                    <a:pt x="6" y="114"/>
                  </a:cubicBezTo>
                  <a:cubicBezTo>
                    <a:pt x="5" y="115"/>
                    <a:pt x="4" y="115"/>
                    <a:pt x="4" y="115"/>
                  </a:cubicBezTo>
                  <a:cubicBezTo>
                    <a:pt x="4" y="115"/>
                    <a:pt x="5" y="115"/>
                    <a:pt x="5" y="114"/>
                  </a:cubicBezTo>
                  <a:cubicBezTo>
                    <a:pt x="6" y="113"/>
                    <a:pt x="7" y="111"/>
                    <a:pt x="10" y="110"/>
                  </a:cubicBezTo>
                  <a:cubicBezTo>
                    <a:pt x="11" y="110"/>
                    <a:pt x="12" y="111"/>
                    <a:pt x="13" y="112"/>
                  </a:cubicBezTo>
                  <a:cubicBezTo>
                    <a:pt x="14" y="113"/>
                    <a:pt x="15" y="114"/>
                    <a:pt x="16" y="114"/>
                  </a:cubicBezTo>
                  <a:cubicBezTo>
                    <a:pt x="17" y="114"/>
                    <a:pt x="18" y="112"/>
                    <a:pt x="19" y="111"/>
                  </a:cubicBezTo>
                  <a:cubicBezTo>
                    <a:pt x="20" y="110"/>
                    <a:pt x="22" y="109"/>
                    <a:pt x="23" y="109"/>
                  </a:cubicBezTo>
                  <a:cubicBezTo>
                    <a:pt x="23" y="110"/>
                    <a:pt x="23" y="110"/>
                    <a:pt x="22" y="111"/>
                  </a:cubicBezTo>
                  <a:cubicBezTo>
                    <a:pt x="22" y="111"/>
                    <a:pt x="21" y="111"/>
                    <a:pt x="20" y="112"/>
                  </a:cubicBezTo>
                  <a:cubicBezTo>
                    <a:pt x="19" y="113"/>
                    <a:pt x="19" y="114"/>
                    <a:pt x="17" y="115"/>
                  </a:cubicBezTo>
                  <a:cubicBezTo>
                    <a:pt x="17" y="115"/>
                    <a:pt x="17" y="118"/>
                    <a:pt x="21" y="120"/>
                  </a:cubicBezTo>
                  <a:cubicBezTo>
                    <a:pt x="22" y="122"/>
                    <a:pt x="21" y="123"/>
                    <a:pt x="20" y="124"/>
                  </a:cubicBezTo>
                  <a:cubicBezTo>
                    <a:pt x="19" y="125"/>
                    <a:pt x="19" y="126"/>
                    <a:pt x="20" y="127"/>
                  </a:cubicBezTo>
                  <a:cubicBezTo>
                    <a:pt x="21" y="128"/>
                    <a:pt x="21" y="128"/>
                    <a:pt x="22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8"/>
                    <a:pt x="23" y="126"/>
                    <a:pt x="25" y="125"/>
                  </a:cubicBezTo>
                  <a:cubicBezTo>
                    <a:pt x="27" y="123"/>
                    <a:pt x="28" y="121"/>
                    <a:pt x="28" y="118"/>
                  </a:cubicBezTo>
                  <a:cubicBezTo>
                    <a:pt x="29" y="115"/>
                    <a:pt x="27" y="112"/>
                    <a:pt x="24" y="111"/>
                  </a:cubicBezTo>
                  <a:cubicBezTo>
                    <a:pt x="24" y="111"/>
                    <a:pt x="23" y="111"/>
                    <a:pt x="23" y="111"/>
                  </a:cubicBezTo>
                  <a:cubicBezTo>
                    <a:pt x="25" y="107"/>
                    <a:pt x="30" y="101"/>
                    <a:pt x="38" y="93"/>
                  </a:cubicBezTo>
                  <a:cubicBezTo>
                    <a:pt x="39" y="92"/>
                    <a:pt x="41" y="91"/>
                    <a:pt x="42" y="90"/>
                  </a:cubicBezTo>
                  <a:cubicBezTo>
                    <a:pt x="43" y="91"/>
                    <a:pt x="45" y="91"/>
                    <a:pt x="46" y="92"/>
                  </a:cubicBezTo>
                  <a:cubicBezTo>
                    <a:pt x="47" y="92"/>
                    <a:pt x="48" y="92"/>
                    <a:pt x="49" y="91"/>
                  </a:cubicBezTo>
                  <a:cubicBezTo>
                    <a:pt x="50" y="91"/>
                    <a:pt x="51" y="91"/>
                    <a:pt x="51" y="91"/>
                  </a:cubicBezTo>
                  <a:cubicBezTo>
                    <a:pt x="52" y="91"/>
                    <a:pt x="51" y="91"/>
                    <a:pt x="51" y="92"/>
                  </a:cubicBezTo>
                  <a:cubicBezTo>
                    <a:pt x="54" y="90"/>
                    <a:pt x="57" y="88"/>
                    <a:pt x="60" y="85"/>
                  </a:cubicBezTo>
                  <a:cubicBezTo>
                    <a:pt x="59" y="86"/>
                    <a:pt x="59" y="87"/>
                    <a:pt x="59" y="87"/>
                  </a:cubicBezTo>
                  <a:cubicBezTo>
                    <a:pt x="60" y="87"/>
                    <a:pt x="60" y="86"/>
                    <a:pt x="61" y="86"/>
                  </a:cubicBezTo>
                  <a:cubicBezTo>
                    <a:pt x="59" y="88"/>
                    <a:pt x="58" y="91"/>
                    <a:pt x="56" y="94"/>
                  </a:cubicBezTo>
                  <a:cubicBezTo>
                    <a:pt x="53" y="100"/>
                    <a:pt x="51" y="106"/>
                    <a:pt x="49" y="112"/>
                  </a:cubicBezTo>
                  <a:cubicBezTo>
                    <a:pt x="49" y="112"/>
                    <a:pt x="49" y="113"/>
                    <a:pt x="49" y="113"/>
                  </a:cubicBezTo>
                  <a:cubicBezTo>
                    <a:pt x="46" y="116"/>
                    <a:pt x="45" y="121"/>
                    <a:pt x="46" y="126"/>
                  </a:cubicBezTo>
                  <a:cubicBezTo>
                    <a:pt x="44" y="142"/>
                    <a:pt x="45" y="156"/>
                    <a:pt x="48" y="166"/>
                  </a:cubicBezTo>
                  <a:cubicBezTo>
                    <a:pt x="49" y="169"/>
                    <a:pt x="49" y="171"/>
                    <a:pt x="50" y="173"/>
                  </a:cubicBezTo>
                  <a:cubicBezTo>
                    <a:pt x="48" y="175"/>
                    <a:pt x="48" y="177"/>
                    <a:pt x="50" y="180"/>
                  </a:cubicBezTo>
                  <a:cubicBezTo>
                    <a:pt x="50" y="182"/>
                    <a:pt x="52" y="184"/>
                    <a:pt x="53" y="187"/>
                  </a:cubicBezTo>
                  <a:cubicBezTo>
                    <a:pt x="53" y="188"/>
                    <a:pt x="55" y="188"/>
                    <a:pt x="57" y="188"/>
                  </a:cubicBezTo>
                  <a:cubicBezTo>
                    <a:pt x="57" y="188"/>
                    <a:pt x="57" y="188"/>
                    <a:pt x="57" y="189"/>
                  </a:cubicBezTo>
                  <a:cubicBezTo>
                    <a:pt x="57" y="189"/>
                    <a:pt x="57" y="189"/>
                    <a:pt x="56" y="189"/>
                  </a:cubicBezTo>
                  <a:cubicBezTo>
                    <a:pt x="54" y="188"/>
                    <a:pt x="53" y="188"/>
                    <a:pt x="53" y="187"/>
                  </a:cubicBezTo>
                  <a:cubicBezTo>
                    <a:pt x="53" y="188"/>
                    <a:pt x="53" y="189"/>
                    <a:pt x="53" y="189"/>
                  </a:cubicBezTo>
                  <a:cubicBezTo>
                    <a:pt x="52" y="193"/>
                    <a:pt x="48" y="194"/>
                    <a:pt x="46" y="195"/>
                  </a:cubicBezTo>
                  <a:cubicBezTo>
                    <a:pt x="43" y="196"/>
                    <a:pt x="41" y="197"/>
                    <a:pt x="40" y="199"/>
                  </a:cubicBezTo>
                  <a:cubicBezTo>
                    <a:pt x="39" y="203"/>
                    <a:pt x="41" y="207"/>
                    <a:pt x="42" y="209"/>
                  </a:cubicBezTo>
                  <a:cubicBezTo>
                    <a:pt x="43" y="211"/>
                    <a:pt x="44" y="212"/>
                    <a:pt x="44" y="212"/>
                  </a:cubicBezTo>
                  <a:cubicBezTo>
                    <a:pt x="44" y="212"/>
                    <a:pt x="43" y="211"/>
                    <a:pt x="42" y="209"/>
                  </a:cubicBezTo>
                  <a:cubicBezTo>
                    <a:pt x="41" y="207"/>
                    <a:pt x="38" y="203"/>
                    <a:pt x="39" y="198"/>
                  </a:cubicBezTo>
                  <a:cubicBezTo>
                    <a:pt x="40" y="196"/>
                    <a:pt x="42" y="194"/>
                    <a:pt x="45" y="193"/>
                  </a:cubicBezTo>
                  <a:cubicBezTo>
                    <a:pt x="47" y="192"/>
                    <a:pt x="50" y="191"/>
                    <a:pt x="51" y="189"/>
                  </a:cubicBezTo>
                  <a:cubicBezTo>
                    <a:pt x="51" y="187"/>
                    <a:pt x="49" y="184"/>
                    <a:pt x="47" y="181"/>
                  </a:cubicBezTo>
                  <a:cubicBezTo>
                    <a:pt x="46" y="179"/>
                    <a:pt x="46" y="175"/>
                    <a:pt x="47" y="172"/>
                  </a:cubicBezTo>
                  <a:cubicBezTo>
                    <a:pt x="43" y="173"/>
                    <a:pt x="36" y="172"/>
                    <a:pt x="33" y="177"/>
                  </a:cubicBezTo>
                  <a:cubicBezTo>
                    <a:pt x="30" y="182"/>
                    <a:pt x="33" y="189"/>
                    <a:pt x="33" y="194"/>
                  </a:cubicBezTo>
                  <a:cubicBezTo>
                    <a:pt x="33" y="194"/>
                    <a:pt x="33" y="195"/>
                    <a:pt x="32" y="195"/>
                  </a:cubicBezTo>
                  <a:cubicBezTo>
                    <a:pt x="36" y="191"/>
                    <a:pt x="40" y="190"/>
                    <a:pt x="39" y="189"/>
                  </a:cubicBezTo>
                  <a:cubicBezTo>
                    <a:pt x="40" y="189"/>
                    <a:pt x="36" y="192"/>
                    <a:pt x="33" y="197"/>
                  </a:cubicBezTo>
                  <a:cubicBezTo>
                    <a:pt x="32" y="199"/>
                    <a:pt x="31" y="203"/>
                    <a:pt x="32" y="206"/>
                  </a:cubicBezTo>
                  <a:cubicBezTo>
                    <a:pt x="34" y="210"/>
                    <a:pt x="37" y="214"/>
                    <a:pt x="39" y="218"/>
                  </a:cubicBezTo>
                  <a:cubicBezTo>
                    <a:pt x="40" y="219"/>
                    <a:pt x="42" y="221"/>
                    <a:pt x="43" y="221"/>
                  </a:cubicBezTo>
                  <a:cubicBezTo>
                    <a:pt x="44" y="222"/>
                    <a:pt x="46" y="220"/>
                    <a:pt x="47" y="219"/>
                  </a:cubicBezTo>
                  <a:cubicBezTo>
                    <a:pt x="49" y="218"/>
                    <a:pt x="50" y="216"/>
                    <a:pt x="52" y="215"/>
                  </a:cubicBezTo>
                  <a:cubicBezTo>
                    <a:pt x="55" y="214"/>
                    <a:pt x="56" y="216"/>
                    <a:pt x="57" y="217"/>
                  </a:cubicBezTo>
                  <a:cubicBezTo>
                    <a:pt x="59" y="218"/>
                    <a:pt x="60" y="219"/>
                    <a:pt x="61" y="219"/>
                  </a:cubicBezTo>
                  <a:cubicBezTo>
                    <a:pt x="59" y="216"/>
                    <a:pt x="58" y="211"/>
                    <a:pt x="61" y="210"/>
                  </a:cubicBezTo>
                  <a:cubicBezTo>
                    <a:pt x="61" y="210"/>
                    <a:pt x="62" y="210"/>
                    <a:pt x="62" y="210"/>
                  </a:cubicBezTo>
                  <a:cubicBezTo>
                    <a:pt x="62" y="210"/>
                    <a:pt x="62" y="210"/>
                    <a:pt x="62" y="210"/>
                  </a:cubicBezTo>
                  <a:cubicBezTo>
                    <a:pt x="63" y="210"/>
                    <a:pt x="63" y="210"/>
                    <a:pt x="63" y="210"/>
                  </a:cubicBezTo>
                  <a:cubicBezTo>
                    <a:pt x="64" y="210"/>
                    <a:pt x="64" y="211"/>
                    <a:pt x="64" y="211"/>
                  </a:cubicBezTo>
                  <a:cubicBezTo>
                    <a:pt x="64" y="210"/>
                    <a:pt x="64" y="208"/>
                    <a:pt x="63" y="208"/>
                  </a:cubicBezTo>
                  <a:cubicBezTo>
                    <a:pt x="62" y="207"/>
                    <a:pt x="60" y="208"/>
                    <a:pt x="58" y="208"/>
                  </a:cubicBezTo>
                  <a:cubicBezTo>
                    <a:pt x="56" y="209"/>
                    <a:pt x="53" y="211"/>
                    <a:pt x="50" y="208"/>
                  </a:cubicBezTo>
                  <a:cubicBezTo>
                    <a:pt x="49" y="208"/>
                    <a:pt x="48" y="206"/>
                    <a:pt x="48" y="204"/>
                  </a:cubicBezTo>
                  <a:cubicBezTo>
                    <a:pt x="49" y="202"/>
                    <a:pt x="50" y="201"/>
                    <a:pt x="50" y="201"/>
                  </a:cubicBezTo>
                  <a:cubicBezTo>
                    <a:pt x="52" y="199"/>
                    <a:pt x="54" y="198"/>
                    <a:pt x="55" y="197"/>
                  </a:cubicBezTo>
                  <a:cubicBezTo>
                    <a:pt x="56" y="196"/>
                    <a:pt x="57" y="195"/>
                    <a:pt x="58" y="194"/>
                  </a:cubicBezTo>
                  <a:cubicBezTo>
                    <a:pt x="58" y="194"/>
                    <a:pt x="58" y="194"/>
                    <a:pt x="57" y="193"/>
                  </a:cubicBezTo>
                  <a:cubicBezTo>
                    <a:pt x="57" y="192"/>
                    <a:pt x="58" y="191"/>
                    <a:pt x="58" y="190"/>
                  </a:cubicBezTo>
                  <a:cubicBezTo>
                    <a:pt x="58" y="191"/>
                    <a:pt x="58" y="191"/>
                    <a:pt x="58" y="191"/>
                  </a:cubicBezTo>
                  <a:cubicBezTo>
                    <a:pt x="58" y="191"/>
                    <a:pt x="58" y="191"/>
                    <a:pt x="58" y="190"/>
                  </a:cubicBezTo>
                  <a:cubicBezTo>
                    <a:pt x="58" y="189"/>
                    <a:pt x="58" y="189"/>
                    <a:pt x="59" y="189"/>
                  </a:cubicBezTo>
                  <a:cubicBezTo>
                    <a:pt x="58" y="189"/>
                    <a:pt x="58" y="189"/>
                    <a:pt x="57" y="189"/>
                  </a:cubicBezTo>
                  <a:cubicBezTo>
                    <a:pt x="57" y="188"/>
                    <a:pt x="57" y="188"/>
                    <a:pt x="57" y="188"/>
                  </a:cubicBezTo>
                  <a:cubicBezTo>
                    <a:pt x="59" y="188"/>
                    <a:pt x="62" y="187"/>
                    <a:pt x="66" y="184"/>
                  </a:cubicBezTo>
                  <a:cubicBezTo>
                    <a:pt x="69" y="184"/>
                    <a:pt x="71" y="187"/>
                    <a:pt x="72" y="189"/>
                  </a:cubicBezTo>
                  <a:cubicBezTo>
                    <a:pt x="73" y="192"/>
                    <a:pt x="75" y="192"/>
                    <a:pt x="78" y="191"/>
                  </a:cubicBezTo>
                  <a:cubicBezTo>
                    <a:pt x="79" y="191"/>
                    <a:pt x="81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1" y="188"/>
                    <a:pt x="78" y="186"/>
                    <a:pt x="76" y="181"/>
                  </a:cubicBezTo>
                  <a:cubicBezTo>
                    <a:pt x="76" y="177"/>
                    <a:pt x="73" y="172"/>
                    <a:pt x="67" y="170"/>
                  </a:cubicBezTo>
                  <a:cubicBezTo>
                    <a:pt x="62" y="167"/>
                    <a:pt x="55" y="168"/>
                    <a:pt x="51" y="172"/>
                  </a:cubicBezTo>
                  <a:cubicBezTo>
                    <a:pt x="51" y="172"/>
                    <a:pt x="51" y="172"/>
                    <a:pt x="51" y="172"/>
                  </a:cubicBezTo>
                  <a:cubicBezTo>
                    <a:pt x="50" y="170"/>
                    <a:pt x="49" y="168"/>
                    <a:pt x="49" y="166"/>
                  </a:cubicBezTo>
                  <a:cubicBezTo>
                    <a:pt x="47" y="156"/>
                    <a:pt x="46" y="143"/>
                    <a:pt x="48" y="129"/>
                  </a:cubicBezTo>
                  <a:cubicBezTo>
                    <a:pt x="48" y="133"/>
                    <a:pt x="49" y="137"/>
                    <a:pt x="51" y="140"/>
                  </a:cubicBezTo>
                  <a:cubicBezTo>
                    <a:pt x="53" y="143"/>
                    <a:pt x="55" y="145"/>
                    <a:pt x="55" y="145"/>
                  </a:cubicBezTo>
                  <a:cubicBezTo>
                    <a:pt x="55" y="144"/>
                    <a:pt x="54" y="143"/>
                    <a:pt x="55" y="143"/>
                  </a:cubicBezTo>
                  <a:cubicBezTo>
                    <a:pt x="56" y="144"/>
                    <a:pt x="57" y="145"/>
                    <a:pt x="58" y="146"/>
                  </a:cubicBezTo>
                  <a:cubicBezTo>
                    <a:pt x="62" y="148"/>
                    <a:pt x="65" y="148"/>
                    <a:pt x="69" y="149"/>
                  </a:cubicBezTo>
                  <a:cubicBezTo>
                    <a:pt x="66" y="147"/>
                    <a:pt x="66" y="147"/>
                    <a:pt x="66" y="147"/>
                  </a:cubicBezTo>
                  <a:cubicBezTo>
                    <a:pt x="68" y="148"/>
                    <a:pt x="69" y="148"/>
                    <a:pt x="71" y="148"/>
                  </a:cubicBezTo>
                  <a:cubicBezTo>
                    <a:pt x="72" y="148"/>
                    <a:pt x="74" y="148"/>
                    <a:pt x="75" y="147"/>
                  </a:cubicBezTo>
                  <a:cubicBezTo>
                    <a:pt x="75" y="147"/>
                    <a:pt x="75" y="147"/>
                    <a:pt x="74" y="147"/>
                  </a:cubicBezTo>
                  <a:cubicBezTo>
                    <a:pt x="75" y="147"/>
                    <a:pt x="77" y="147"/>
                    <a:pt x="78" y="147"/>
                  </a:cubicBezTo>
                  <a:cubicBezTo>
                    <a:pt x="79" y="147"/>
                    <a:pt x="81" y="147"/>
                    <a:pt x="82" y="146"/>
                  </a:cubicBezTo>
                  <a:cubicBezTo>
                    <a:pt x="81" y="146"/>
                    <a:pt x="81" y="145"/>
                    <a:pt x="80" y="145"/>
                  </a:cubicBezTo>
                  <a:cubicBezTo>
                    <a:pt x="83" y="145"/>
                    <a:pt x="88" y="145"/>
                    <a:pt x="89" y="143"/>
                  </a:cubicBezTo>
                  <a:cubicBezTo>
                    <a:pt x="89" y="141"/>
                    <a:pt x="86" y="139"/>
                    <a:pt x="84" y="137"/>
                  </a:cubicBezTo>
                  <a:cubicBezTo>
                    <a:pt x="84" y="137"/>
                    <a:pt x="85" y="136"/>
                    <a:pt x="85" y="137"/>
                  </a:cubicBezTo>
                  <a:cubicBezTo>
                    <a:pt x="84" y="136"/>
                    <a:pt x="84" y="134"/>
                    <a:pt x="83" y="133"/>
                  </a:cubicBezTo>
                  <a:cubicBezTo>
                    <a:pt x="83" y="132"/>
                    <a:pt x="82" y="132"/>
                    <a:pt x="81" y="131"/>
                  </a:cubicBezTo>
                  <a:cubicBezTo>
                    <a:pt x="82" y="131"/>
                    <a:pt x="83" y="131"/>
                    <a:pt x="83" y="131"/>
                  </a:cubicBezTo>
                  <a:cubicBezTo>
                    <a:pt x="83" y="130"/>
                    <a:pt x="82" y="129"/>
                    <a:pt x="81" y="128"/>
                  </a:cubicBezTo>
                  <a:cubicBezTo>
                    <a:pt x="82" y="125"/>
                    <a:pt x="82" y="123"/>
                    <a:pt x="81" y="122"/>
                  </a:cubicBezTo>
                  <a:cubicBezTo>
                    <a:pt x="81" y="121"/>
                    <a:pt x="80" y="121"/>
                    <a:pt x="80" y="120"/>
                  </a:cubicBezTo>
                  <a:cubicBezTo>
                    <a:pt x="80" y="120"/>
                    <a:pt x="79" y="119"/>
                    <a:pt x="79" y="119"/>
                  </a:cubicBezTo>
                  <a:cubicBezTo>
                    <a:pt x="79" y="118"/>
                    <a:pt x="79" y="119"/>
                    <a:pt x="80" y="118"/>
                  </a:cubicBezTo>
                  <a:cubicBezTo>
                    <a:pt x="78" y="117"/>
                    <a:pt x="76" y="117"/>
                    <a:pt x="73" y="116"/>
                  </a:cubicBezTo>
                  <a:cubicBezTo>
                    <a:pt x="74" y="116"/>
                    <a:pt x="75" y="116"/>
                    <a:pt x="76" y="116"/>
                  </a:cubicBezTo>
                  <a:cubicBezTo>
                    <a:pt x="74" y="116"/>
                    <a:pt x="72" y="115"/>
                    <a:pt x="70" y="114"/>
                  </a:cubicBezTo>
                  <a:cubicBezTo>
                    <a:pt x="68" y="112"/>
                    <a:pt x="66" y="111"/>
                    <a:pt x="63" y="112"/>
                  </a:cubicBezTo>
                  <a:cubicBezTo>
                    <a:pt x="61" y="112"/>
                    <a:pt x="60" y="117"/>
                    <a:pt x="62" y="122"/>
                  </a:cubicBezTo>
                  <a:cubicBezTo>
                    <a:pt x="63" y="127"/>
                    <a:pt x="67" y="131"/>
                    <a:pt x="67" y="131"/>
                  </a:cubicBezTo>
                  <a:cubicBezTo>
                    <a:pt x="67" y="131"/>
                    <a:pt x="63" y="128"/>
                    <a:pt x="61" y="123"/>
                  </a:cubicBezTo>
                  <a:cubicBezTo>
                    <a:pt x="58" y="119"/>
                    <a:pt x="58" y="114"/>
                    <a:pt x="57" y="113"/>
                  </a:cubicBezTo>
                  <a:cubicBezTo>
                    <a:pt x="56" y="111"/>
                    <a:pt x="54" y="110"/>
                    <a:pt x="53" y="110"/>
                  </a:cubicBezTo>
                  <a:cubicBezTo>
                    <a:pt x="54" y="105"/>
                    <a:pt x="56" y="101"/>
                    <a:pt x="59" y="96"/>
                  </a:cubicBezTo>
                  <a:cubicBezTo>
                    <a:pt x="66" y="82"/>
                    <a:pt x="77" y="69"/>
                    <a:pt x="93" y="60"/>
                  </a:cubicBezTo>
                  <a:cubicBezTo>
                    <a:pt x="108" y="52"/>
                    <a:pt x="128" y="48"/>
                    <a:pt x="147" y="51"/>
                  </a:cubicBezTo>
                  <a:cubicBezTo>
                    <a:pt x="158" y="53"/>
                    <a:pt x="169" y="56"/>
                    <a:pt x="180" y="61"/>
                  </a:cubicBezTo>
                  <a:cubicBezTo>
                    <a:pt x="174" y="60"/>
                    <a:pt x="168" y="60"/>
                    <a:pt x="163" y="61"/>
                  </a:cubicBezTo>
                  <a:cubicBezTo>
                    <a:pt x="154" y="62"/>
                    <a:pt x="147" y="67"/>
                    <a:pt x="143" y="72"/>
                  </a:cubicBezTo>
                  <a:cubicBezTo>
                    <a:pt x="141" y="74"/>
                    <a:pt x="139" y="77"/>
                    <a:pt x="137" y="79"/>
                  </a:cubicBezTo>
                  <a:cubicBezTo>
                    <a:pt x="138" y="78"/>
                    <a:pt x="139" y="77"/>
                    <a:pt x="139" y="76"/>
                  </a:cubicBezTo>
                  <a:cubicBezTo>
                    <a:pt x="138" y="72"/>
                    <a:pt x="134" y="71"/>
                    <a:pt x="131" y="71"/>
                  </a:cubicBezTo>
                  <a:cubicBezTo>
                    <a:pt x="127" y="72"/>
                    <a:pt x="125" y="73"/>
                    <a:pt x="121" y="76"/>
                  </a:cubicBezTo>
                  <a:cubicBezTo>
                    <a:pt x="123" y="76"/>
                    <a:pt x="124" y="76"/>
                    <a:pt x="125" y="76"/>
                  </a:cubicBezTo>
                  <a:cubicBezTo>
                    <a:pt x="122" y="77"/>
                    <a:pt x="119" y="78"/>
                    <a:pt x="117" y="79"/>
                  </a:cubicBezTo>
                  <a:cubicBezTo>
                    <a:pt x="116" y="80"/>
                    <a:pt x="115" y="81"/>
                    <a:pt x="115" y="81"/>
                  </a:cubicBezTo>
                  <a:cubicBezTo>
                    <a:pt x="116" y="82"/>
                    <a:pt x="116" y="81"/>
                    <a:pt x="117" y="82"/>
                  </a:cubicBezTo>
                  <a:cubicBezTo>
                    <a:pt x="116" y="82"/>
                    <a:pt x="116" y="83"/>
                    <a:pt x="115" y="84"/>
                  </a:cubicBezTo>
                  <a:cubicBezTo>
                    <a:pt x="115" y="86"/>
                    <a:pt x="115" y="89"/>
                    <a:pt x="115" y="91"/>
                  </a:cubicBezTo>
                  <a:cubicBezTo>
                    <a:pt x="116" y="90"/>
                    <a:pt x="116" y="90"/>
                    <a:pt x="116" y="90"/>
                  </a:cubicBezTo>
                  <a:cubicBezTo>
                    <a:pt x="116" y="91"/>
                    <a:pt x="116" y="92"/>
                    <a:pt x="116" y="93"/>
                  </a:cubicBezTo>
                  <a:cubicBezTo>
                    <a:pt x="116" y="94"/>
                    <a:pt x="117" y="95"/>
                    <a:pt x="117" y="96"/>
                  </a:cubicBezTo>
                  <a:cubicBezTo>
                    <a:pt x="117" y="96"/>
                    <a:pt x="117" y="96"/>
                    <a:pt x="118" y="95"/>
                  </a:cubicBezTo>
                  <a:cubicBezTo>
                    <a:pt x="118" y="96"/>
                    <a:pt x="118" y="97"/>
                    <a:pt x="118" y="99"/>
                  </a:cubicBezTo>
                  <a:cubicBezTo>
                    <a:pt x="118" y="100"/>
                    <a:pt x="118" y="101"/>
                    <a:pt x="118" y="102"/>
                  </a:cubicBezTo>
                  <a:cubicBezTo>
                    <a:pt x="118" y="101"/>
                    <a:pt x="119" y="101"/>
                    <a:pt x="120" y="101"/>
                  </a:cubicBezTo>
                  <a:cubicBezTo>
                    <a:pt x="119" y="103"/>
                    <a:pt x="118" y="107"/>
                    <a:pt x="120" y="108"/>
                  </a:cubicBezTo>
                  <a:cubicBezTo>
                    <a:pt x="122" y="109"/>
                    <a:pt x="125" y="107"/>
                    <a:pt x="127" y="105"/>
                  </a:cubicBezTo>
                  <a:cubicBezTo>
                    <a:pt x="127" y="106"/>
                    <a:pt x="127" y="106"/>
                    <a:pt x="127" y="107"/>
                  </a:cubicBezTo>
                  <a:cubicBezTo>
                    <a:pt x="128" y="106"/>
                    <a:pt x="129" y="106"/>
                    <a:pt x="130" y="106"/>
                  </a:cubicBezTo>
                  <a:cubicBezTo>
                    <a:pt x="131" y="105"/>
                    <a:pt x="132" y="105"/>
                    <a:pt x="133" y="104"/>
                  </a:cubicBezTo>
                  <a:cubicBezTo>
                    <a:pt x="133" y="105"/>
                    <a:pt x="133" y="106"/>
                    <a:pt x="133" y="106"/>
                  </a:cubicBezTo>
                  <a:cubicBezTo>
                    <a:pt x="134" y="106"/>
                    <a:pt x="135" y="105"/>
                    <a:pt x="136" y="104"/>
                  </a:cubicBezTo>
                  <a:cubicBezTo>
                    <a:pt x="139" y="105"/>
                    <a:pt x="141" y="104"/>
                    <a:pt x="142" y="104"/>
                  </a:cubicBezTo>
                  <a:cubicBezTo>
                    <a:pt x="143" y="103"/>
                    <a:pt x="144" y="103"/>
                    <a:pt x="144" y="102"/>
                  </a:cubicBezTo>
                  <a:cubicBezTo>
                    <a:pt x="144" y="101"/>
                    <a:pt x="145" y="100"/>
                    <a:pt x="145" y="100"/>
                  </a:cubicBezTo>
                  <a:cubicBezTo>
                    <a:pt x="146" y="100"/>
                    <a:pt x="146" y="101"/>
                    <a:pt x="146" y="101"/>
                  </a:cubicBezTo>
                  <a:cubicBezTo>
                    <a:pt x="148" y="98"/>
                    <a:pt x="148" y="94"/>
                    <a:pt x="148" y="90"/>
                  </a:cubicBezTo>
                  <a:cubicBezTo>
                    <a:pt x="148" y="91"/>
                    <a:pt x="149" y="92"/>
                    <a:pt x="149" y="92"/>
                  </a:cubicBezTo>
                  <a:cubicBezTo>
                    <a:pt x="149" y="88"/>
                    <a:pt x="150" y="79"/>
                    <a:pt x="143" y="78"/>
                  </a:cubicBezTo>
                  <a:cubicBezTo>
                    <a:pt x="142" y="77"/>
                    <a:pt x="137" y="83"/>
                    <a:pt x="134" y="88"/>
                  </a:cubicBezTo>
                  <a:cubicBezTo>
                    <a:pt x="135" y="85"/>
                    <a:pt x="138" y="79"/>
                    <a:pt x="144" y="73"/>
                  </a:cubicBezTo>
                  <a:cubicBezTo>
                    <a:pt x="149" y="69"/>
                    <a:pt x="155" y="65"/>
                    <a:pt x="163" y="63"/>
                  </a:cubicBezTo>
                  <a:cubicBezTo>
                    <a:pt x="171" y="62"/>
                    <a:pt x="181" y="64"/>
                    <a:pt x="190" y="67"/>
                  </a:cubicBezTo>
                  <a:cubicBezTo>
                    <a:pt x="193" y="69"/>
                    <a:pt x="196" y="70"/>
                    <a:pt x="200" y="72"/>
                  </a:cubicBezTo>
                  <a:cubicBezTo>
                    <a:pt x="220" y="84"/>
                    <a:pt x="238" y="101"/>
                    <a:pt x="255" y="120"/>
                  </a:cubicBezTo>
                  <a:cubicBezTo>
                    <a:pt x="283" y="151"/>
                    <a:pt x="313" y="178"/>
                    <a:pt x="344" y="198"/>
                  </a:cubicBezTo>
                  <a:cubicBezTo>
                    <a:pt x="339" y="200"/>
                    <a:pt x="336" y="202"/>
                    <a:pt x="336" y="202"/>
                  </a:cubicBezTo>
                  <a:cubicBezTo>
                    <a:pt x="334" y="198"/>
                    <a:pt x="311" y="215"/>
                    <a:pt x="311" y="215"/>
                  </a:cubicBezTo>
                  <a:cubicBezTo>
                    <a:pt x="310" y="214"/>
                    <a:pt x="307" y="215"/>
                    <a:pt x="305" y="217"/>
                  </a:cubicBezTo>
                  <a:cubicBezTo>
                    <a:pt x="302" y="218"/>
                    <a:pt x="279" y="237"/>
                    <a:pt x="280" y="237"/>
                  </a:cubicBezTo>
                  <a:cubicBezTo>
                    <a:pt x="278" y="236"/>
                    <a:pt x="268" y="247"/>
                    <a:pt x="266" y="251"/>
                  </a:cubicBezTo>
                  <a:cubicBezTo>
                    <a:pt x="266" y="251"/>
                    <a:pt x="266" y="251"/>
                    <a:pt x="266" y="251"/>
                  </a:cubicBezTo>
                  <a:cubicBezTo>
                    <a:pt x="266" y="251"/>
                    <a:pt x="266" y="251"/>
                    <a:pt x="266" y="251"/>
                  </a:cubicBezTo>
                  <a:cubicBezTo>
                    <a:pt x="269" y="248"/>
                    <a:pt x="281" y="240"/>
                    <a:pt x="281" y="238"/>
                  </a:cubicBezTo>
                  <a:cubicBezTo>
                    <a:pt x="280" y="237"/>
                    <a:pt x="305" y="222"/>
                    <a:pt x="308" y="221"/>
                  </a:cubicBezTo>
                  <a:cubicBezTo>
                    <a:pt x="310" y="220"/>
                    <a:pt x="312" y="218"/>
                    <a:pt x="312" y="217"/>
                  </a:cubicBezTo>
                  <a:cubicBezTo>
                    <a:pt x="312" y="216"/>
                    <a:pt x="339" y="208"/>
                    <a:pt x="337" y="205"/>
                  </a:cubicBezTo>
                  <a:cubicBezTo>
                    <a:pt x="337" y="204"/>
                    <a:pt x="343" y="203"/>
                    <a:pt x="350" y="201"/>
                  </a:cubicBezTo>
                  <a:cubicBezTo>
                    <a:pt x="351" y="202"/>
                    <a:pt x="352" y="202"/>
                    <a:pt x="353" y="203"/>
                  </a:cubicBezTo>
                  <a:cubicBezTo>
                    <a:pt x="319" y="217"/>
                    <a:pt x="292" y="234"/>
                    <a:pt x="274" y="251"/>
                  </a:cubicBezTo>
                  <a:cubicBezTo>
                    <a:pt x="267" y="257"/>
                    <a:pt x="261" y="263"/>
                    <a:pt x="256" y="268"/>
                  </a:cubicBezTo>
                  <a:cubicBezTo>
                    <a:pt x="252" y="266"/>
                    <a:pt x="249" y="267"/>
                    <a:pt x="246" y="270"/>
                  </a:cubicBezTo>
                  <a:cubicBezTo>
                    <a:pt x="244" y="272"/>
                    <a:pt x="242" y="276"/>
                    <a:pt x="239" y="278"/>
                  </a:cubicBezTo>
                  <a:cubicBezTo>
                    <a:pt x="239" y="278"/>
                    <a:pt x="239" y="282"/>
                    <a:pt x="241" y="285"/>
                  </a:cubicBezTo>
                  <a:cubicBezTo>
                    <a:pt x="241" y="285"/>
                    <a:pt x="241" y="286"/>
                    <a:pt x="241" y="286"/>
                  </a:cubicBezTo>
                  <a:cubicBezTo>
                    <a:pt x="240" y="286"/>
                    <a:pt x="240" y="286"/>
                    <a:pt x="240" y="285"/>
                  </a:cubicBezTo>
                  <a:cubicBezTo>
                    <a:pt x="239" y="285"/>
                    <a:pt x="237" y="286"/>
                    <a:pt x="235" y="287"/>
                  </a:cubicBezTo>
                  <a:cubicBezTo>
                    <a:pt x="232" y="290"/>
                    <a:pt x="235" y="297"/>
                    <a:pt x="232" y="304"/>
                  </a:cubicBezTo>
                  <a:cubicBezTo>
                    <a:pt x="228" y="311"/>
                    <a:pt x="218" y="313"/>
                    <a:pt x="215" y="307"/>
                  </a:cubicBezTo>
                  <a:cubicBezTo>
                    <a:pt x="215" y="303"/>
                    <a:pt x="215" y="301"/>
                    <a:pt x="216" y="300"/>
                  </a:cubicBezTo>
                  <a:cubicBezTo>
                    <a:pt x="216" y="300"/>
                    <a:pt x="216" y="299"/>
                    <a:pt x="215" y="298"/>
                  </a:cubicBezTo>
                  <a:cubicBezTo>
                    <a:pt x="213" y="296"/>
                    <a:pt x="208" y="300"/>
                    <a:pt x="205" y="304"/>
                  </a:cubicBezTo>
                  <a:cubicBezTo>
                    <a:pt x="201" y="308"/>
                    <a:pt x="203" y="317"/>
                    <a:pt x="211" y="317"/>
                  </a:cubicBezTo>
                  <a:cubicBezTo>
                    <a:pt x="215" y="317"/>
                    <a:pt x="219" y="317"/>
                    <a:pt x="223" y="318"/>
                  </a:cubicBezTo>
                  <a:cubicBezTo>
                    <a:pt x="228" y="318"/>
                    <a:pt x="232" y="321"/>
                    <a:pt x="236" y="322"/>
                  </a:cubicBezTo>
                  <a:cubicBezTo>
                    <a:pt x="244" y="326"/>
                    <a:pt x="251" y="317"/>
                    <a:pt x="244" y="311"/>
                  </a:cubicBezTo>
                  <a:cubicBezTo>
                    <a:pt x="243" y="310"/>
                    <a:pt x="242" y="308"/>
                    <a:pt x="242" y="306"/>
                  </a:cubicBezTo>
                  <a:cubicBezTo>
                    <a:pt x="241" y="303"/>
                    <a:pt x="243" y="301"/>
                    <a:pt x="244" y="300"/>
                  </a:cubicBezTo>
                  <a:cubicBezTo>
                    <a:pt x="246" y="298"/>
                    <a:pt x="248" y="295"/>
                    <a:pt x="248" y="293"/>
                  </a:cubicBezTo>
                  <a:cubicBezTo>
                    <a:pt x="246" y="291"/>
                    <a:pt x="243" y="290"/>
                    <a:pt x="242" y="288"/>
                  </a:cubicBezTo>
                  <a:cubicBezTo>
                    <a:pt x="241" y="287"/>
                    <a:pt x="241" y="287"/>
                    <a:pt x="241" y="286"/>
                  </a:cubicBezTo>
                  <a:cubicBezTo>
                    <a:pt x="241" y="286"/>
                    <a:pt x="241" y="286"/>
                    <a:pt x="241" y="285"/>
                  </a:cubicBezTo>
                  <a:cubicBezTo>
                    <a:pt x="243" y="287"/>
                    <a:pt x="245" y="290"/>
                    <a:pt x="249" y="292"/>
                  </a:cubicBezTo>
                  <a:cubicBezTo>
                    <a:pt x="251" y="296"/>
                    <a:pt x="248" y="299"/>
                    <a:pt x="246" y="301"/>
                  </a:cubicBezTo>
                  <a:cubicBezTo>
                    <a:pt x="243" y="304"/>
                    <a:pt x="244" y="306"/>
                    <a:pt x="247" y="310"/>
                  </a:cubicBezTo>
                  <a:cubicBezTo>
                    <a:pt x="248" y="311"/>
                    <a:pt x="249" y="313"/>
                    <a:pt x="250" y="315"/>
                  </a:cubicBezTo>
                  <a:cubicBezTo>
                    <a:pt x="250" y="315"/>
                    <a:pt x="250" y="315"/>
                    <a:pt x="250" y="316"/>
                  </a:cubicBezTo>
                  <a:cubicBezTo>
                    <a:pt x="250" y="315"/>
                    <a:pt x="250" y="315"/>
                    <a:pt x="250" y="315"/>
                  </a:cubicBezTo>
                  <a:cubicBezTo>
                    <a:pt x="251" y="312"/>
                    <a:pt x="252" y="307"/>
                    <a:pt x="258" y="303"/>
                  </a:cubicBezTo>
                  <a:cubicBezTo>
                    <a:pt x="263" y="300"/>
                    <a:pt x="267" y="294"/>
                    <a:pt x="267" y="287"/>
                  </a:cubicBezTo>
                  <a:cubicBezTo>
                    <a:pt x="268" y="280"/>
                    <a:pt x="264" y="273"/>
                    <a:pt x="258" y="269"/>
                  </a:cubicBezTo>
                  <a:cubicBezTo>
                    <a:pt x="263" y="264"/>
                    <a:pt x="269" y="259"/>
                    <a:pt x="276" y="253"/>
                  </a:cubicBezTo>
                  <a:cubicBezTo>
                    <a:pt x="286" y="246"/>
                    <a:pt x="297" y="238"/>
                    <a:pt x="311" y="230"/>
                  </a:cubicBezTo>
                  <a:cubicBezTo>
                    <a:pt x="310" y="231"/>
                    <a:pt x="310" y="232"/>
                    <a:pt x="309" y="233"/>
                  </a:cubicBezTo>
                  <a:cubicBezTo>
                    <a:pt x="305" y="239"/>
                    <a:pt x="305" y="246"/>
                    <a:pt x="309" y="251"/>
                  </a:cubicBezTo>
                  <a:cubicBezTo>
                    <a:pt x="312" y="256"/>
                    <a:pt x="317" y="259"/>
                    <a:pt x="321" y="258"/>
                  </a:cubicBezTo>
                  <a:cubicBezTo>
                    <a:pt x="323" y="258"/>
                    <a:pt x="325" y="257"/>
                    <a:pt x="326" y="257"/>
                  </a:cubicBezTo>
                  <a:cubicBezTo>
                    <a:pt x="325" y="258"/>
                    <a:pt x="324" y="259"/>
                    <a:pt x="324" y="259"/>
                  </a:cubicBezTo>
                  <a:cubicBezTo>
                    <a:pt x="323" y="262"/>
                    <a:pt x="326" y="266"/>
                    <a:pt x="329" y="267"/>
                  </a:cubicBezTo>
                  <a:cubicBezTo>
                    <a:pt x="332" y="268"/>
                    <a:pt x="335" y="268"/>
                    <a:pt x="338" y="267"/>
                  </a:cubicBezTo>
                  <a:cubicBezTo>
                    <a:pt x="337" y="266"/>
                    <a:pt x="336" y="266"/>
                    <a:pt x="335" y="266"/>
                  </a:cubicBezTo>
                  <a:cubicBezTo>
                    <a:pt x="338" y="266"/>
                    <a:pt x="341" y="267"/>
                    <a:pt x="343" y="266"/>
                  </a:cubicBezTo>
                  <a:cubicBezTo>
                    <a:pt x="344" y="266"/>
                    <a:pt x="345" y="265"/>
                    <a:pt x="345" y="265"/>
                  </a:cubicBezTo>
                  <a:cubicBezTo>
                    <a:pt x="345" y="265"/>
                    <a:pt x="344" y="265"/>
                    <a:pt x="344" y="264"/>
                  </a:cubicBezTo>
                  <a:cubicBezTo>
                    <a:pt x="345" y="264"/>
                    <a:pt x="345" y="264"/>
                    <a:pt x="346" y="263"/>
                  </a:cubicBezTo>
                  <a:cubicBezTo>
                    <a:pt x="347" y="262"/>
                    <a:pt x="347" y="259"/>
                    <a:pt x="348" y="257"/>
                  </a:cubicBezTo>
                  <a:cubicBezTo>
                    <a:pt x="347" y="258"/>
                    <a:pt x="347" y="258"/>
                    <a:pt x="347" y="258"/>
                  </a:cubicBezTo>
                  <a:cubicBezTo>
                    <a:pt x="347" y="257"/>
                    <a:pt x="347" y="256"/>
                    <a:pt x="348" y="255"/>
                  </a:cubicBezTo>
                  <a:cubicBezTo>
                    <a:pt x="348" y="254"/>
                    <a:pt x="348" y="253"/>
                    <a:pt x="348" y="252"/>
                  </a:cubicBezTo>
                  <a:cubicBezTo>
                    <a:pt x="348" y="252"/>
                    <a:pt x="348" y="252"/>
                    <a:pt x="347" y="252"/>
                  </a:cubicBezTo>
                  <a:cubicBezTo>
                    <a:pt x="347" y="251"/>
                    <a:pt x="348" y="250"/>
                    <a:pt x="348" y="250"/>
                  </a:cubicBezTo>
                  <a:cubicBezTo>
                    <a:pt x="348" y="249"/>
                    <a:pt x="349" y="248"/>
                    <a:pt x="349" y="247"/>
                  </a:cubicBezTo>
                  <a:cubicBezTo>
                    <a:pt x="349" y="247"/>
                    <a:pt x="348" y="247"/>
                    <a:pt x="347" y="247"/>
                  </a:cubicBezTo>
                  <a:cubicBezTo>
                    <a:pt x="349" y="245"/>
                    <a:pt x="350" y="242"/>
                    <a:pt x="349" y="241"/>
                  </a:cubicBezTo>
                  <a:cubicBezTo>
                    <a:pt x="348" y="239"/>
                    <a:pt x="344" y="239"/>
                    <a:pt x="342" y="240"/>
                  </a:cubicBezTo>
                  <a:cubicBezTo>
                    <a:pt x="343" y="239"/>
                    <a:pt x="342" y="239"/>
                    <a:pt x="343" y="239"/>
                  </a:cubicBezTo>
                  <a:cubicBezTo>
                    <a:pt x="342" y="238"/>
                    <a:pt x="341" y="238"/>
                    <a:pt x="340" y="238"/>
                  </a:cubicBezTo>
                  <a:cubicBezTo>
                    <a:pt x="339" y="238"/>
                    <a:pt x="338" y="238"/>
                    <a:pt x="337" y="238"/>
                  </a:cubicBezTo>
                  <a:cubicBezTo>
                    <a:pt x="337" y="238"/>
                    <a:pt x="337" y="237"/>
                    <a:pt x="338" y="237"/>
                  </a:cubicBezTo>
                  <a:cubicBezTo>
                    <a:pt x="337" y="236"/>
                    <a:pt x="336" y="237"/>
                    <a:pt x="334" y="236"/>
                  </a:cubicBezTo>
                  <a:cubicBezTo>
                    <a:pt x="332" y="235"/>
                    <a:pt x="331" y="234"/>
                    <a:pt x="329" y="234"/>
                  </a:cubicBezTo>
                  <a:cubicBezTo>
                    <a:pt x="328" y="234"/>
                    <a:pt x="328" y="235"/>
                    <a:pt x="327" y="235"/>
                  </a:cubicBezTo>
                  <a:cubicBezTo>
                    <a:pt x="326" y="235"/>
                    <a:pt x="326" y="236"/>
                    <a:pt x="325" y="236"/>
                  </a:cubicBezTo>
                  <a:cubicBezTo>
                    <a:pt x="325" y="236"/>
                    <a:pt x="325" y="235"/>
                    <a:pt x="325" y="235"/>
                  </a:cubicBezTo>
                  <a:cubicBezTo>
                    <a:pt x="323" y="237"/>
                    <a:pt x="321" y="240"/>
                    <a:pt x="320" y="243"/>
                  </a:cubicBezTo>
                  <a:cubicBezTo>
                    <a:pt x="320" y="242"/>
                    <a:pt x="320" y="242"/>
                    <a:pt x="320" y="241"/>
                  </a:cubicBezTo>
                  <a:cubicBezTo>
                    <a:pt x="318" y="244"/>
                    <a:pt x="315" y="251"/>
                    <a:pt x="320" y="256"/>
                  </a:cubicBezTo>
                  <a:cubicBezTo>
                    <a:pt x="322" y="257"/>
                    <a:pt x="334" y="250"/>
                    <a:pt x="335" y="250"/>
                  </a:cubicBezTo>
                  <a:cubicBezTo>
                    <a:pt x="335" y="250"/>
                    <a:pt x="333" y="251"/>
                    <a:pt x="332" y="252"/>
                  </a:cubicBezTo>
                  <a:cubicBezTo>
                    <a:pt x="332" y="252"/>
                    <a:pt x="332" y="252"/>
                    <a:pt x="332" y="251"/>
                  </a:cubicBezTo>
                  <a:cubicBezTo>
                    <a:pt x="332" y="252"/>
                    <a:pt x="328" y="256"/>
                    <a:pt x="321" y="257"/>
                  </a:cubicBezTo>
                  <a:cubicBezTo>
                    <a:pt x="314" y="257"/>
                    <a:pt x="305" y="245"/>
                    <a:pt x="312" y="235"/>
                  </a:cubicBezTo>
                  <a:cubicBezTo>
                    <a:pt x="314" y="231"/>
                    <a:pt x="317" y="228"/>
                    <a:pt x="320" y="225"/>
                  </a:cubicBezTo>
                  <a:cubicBezTo>
                    <a:pt x="332" y="219"/>
                    <a:pt x="345" y="213"/>
                    <a:pt x="360" y="207"/>
                  </a:cubicBezTo>
                  <a:cubicBezTo>
                    <a:pt x="376" y="216"/>
                    <a:pt x="391" y="223"/>
                    <a:pt x="406" y="228"/>
                  </a:cubicBezTo>
                  <a:cubicBezTo>
                    <a:pt x="398" y="252"/>
                    <a:pt x="403" y="278"/>
                    <a:pt x="418" y="294"/>
                  </a:cubicBezTo>
                  <a:cubicBezTo>
                    <a:pt x="418" y="295"/>
                    <a:pt x="419" y="295"/>
                    <a:pt x="419" y="296"/>
                  </a:cubicBezTo>
                  <a:cubicBezTo>
                    <a:pt x="421" y="300"/>
                    <a:pt x="422" y="305"/>
                    <a:pt x="420" y="308"/>
                  </a:cubicBezTo>
                  <a:cubicBezTo>
                    <a:pt x="418" y="312"/>
                    <a:pt x="416" y="314"/>
                    <a:pt x="414" y="315"/>
                  </a:cubicBezTo>
                  <a:cubicBezTo>
                    <a:pt x="415" y="314"/>
                    <a:pt x="416" y="312"/>
                    <a:pt x="416" y="312"/>
                  </a:cubicBezTo>
                  <a:cubicBezTo>
                    <a:pt x="415" y="308"/>
                    <a:pt x="410" y="309"/>
                    <a:pt x="409" y="307"/>
                  </a:cubicBezTo>
                  <a:cubicBezTo>
                    <a:pt x="406" y="305"/>
                    <a:pt x="405" y="305"/>
                    <a:pt x="402" y="304"/>
                  </a:cubicBezTo>
                  <a:cubicBezTo>
                    <a:pt x="403" y="305"/>
                    <a:pt x="404" y="306"/>
                    <a:pt x="404" y="306"/>
                  </a:cubicBezTo>
                  <a:cubicBezTo>
                    <a:pt x="402" y="305"/>
                    <a:pt x="400" y="305"/>
                    <a:pt x="398" y="305"/>
                  </a:cubicBezTo>
                  <a:cubicBezTo>
                    <a:pt x="396" y="305"/>
                    <a:pt x="395" y="305"/>
                    <a:pt x="395" y="305"/>
                  </a:cubicBezTo>
                  <a:cubicBezTo>
                    <a:pt x="396" y="306"/>
                    <a:pt x="396" y="305"/>
                    <a:pt x="396" y="306"/>
                  </a:cubicBezTo>
                  <a:cubicBezTo>
                    <a:pt x="396" y="306"/>
                    <a:pt x="395" y="307"/>
                    <a:pt x="394" y="307"/>
                  </a:cubicBezTo>
                  <a:cubicBezTo>
                    <a:pt x="393" y="308"/>
                    <a:pt x="391" y="311"/>
                    <a:pt x="390" y="312"/>
                  </a:cubicBezTo>
                  <a:cubicBezTo>
                    <a:pt x="391" y="312"/>
                    <a:pt x="391" y="312"/>
                    <a:pt x="391" y="312"/>
                  </a:cubicBezTo>
                  <a:cubicBezTo>
                    <a:pt x="390" y="313"/>
                    <a:pt x="390" y="314"/>
                    <a:pt x="389" y="314"/>
                  </a:cubicBezTo>
                  <a:cubicBezTo>
                    <a:pt x="389" y="315"/>
                    <a:pt x="388" y="316"/>
                    <a:pt x="387" y="317"/>
                  </a:cubicBezTo>
                  <a:cubicBezTo>
                    <a:pt x="388" y="317"/>
                    <a:pt x="388" y="317"/>
                    <a:pt x="389" y="317"/>
                  </a:cubicBezTo>
                  <a:cubicBezTo>
                    <a:pt x="388" y="318"/>
                    <a:pt x="387" y="319"/>
                    <a:pt x="386" y="319"/>
                  </a:cubicBezTo>
                  <a:cubicBezTo>
                    <a:pt x="386" y="320"/>
                    <a:pt x="385" y="321"/>
                    <a:pt x="384" y="322"/>
                  </a:cubicBezTo>
                  <a:cubicBezTo>
                    <a:pt x="385" y="322"/>
                    <a:pt x="386" y="322"/>
                    <a:pt x="386" y="322"/>
                  </a:cubicBezTo>
                  <a:cubicBezTo>
                    <a:pt x="384" y="323"/>
                    <a:pt x="381" y="326"/>
                    <a:pt x="381" y="328"/>
                  </a:cubicBezTo>
                  <a:cubicBezTo>
                    <a:pt x="381" y="330"/>
                    <a:pt x="385" y="331"/>
                    <a:pt x="388" y="331"/>
                  </a:cubicBezTo>
                  <a:cubicBezTo>
                    <a:pt x="388" y="331"/>
                    <a:pt x="388" y="332"/>
                    <a:pt x="387" y="332"/>
                  </a:cubicBezTo>
                  <a:cubicBezTo>
                    <a:pt x="388" y="332"/>
                    <a:pt x="389" y="333"/>
                    <a:pt x="390" y="333"/>
                  </a:cubicBezTo>
                  <a:cubicBezTo>
                    <a:pt x="392" y="334"/>
                    <a:pt x="393" y="334"/>
                    <a:pt x="394" y="334"/>
                  </a:cubicBezTo>
                  <a:cubicBezTo>
                    <a:pt x="393" y="334"/>
                    <a:pt x="393" y="335"/>
                    <a:pt x="392" y="335"/>
                  </a:cubicBezTo>
                  <a:cubicBezTo>
                    <a:pt x="393" y="336"/>
                    <a:pt x="395" y="336"/>
                    <a:pt x="396" y="336"/>
                  </a:cubicBezTo>
                  <a:cubicBezTo>
                    <a:pt x="398" y="338"/>
                    <a:pt x="400" y="339"/>
                    <a:pt x="402" y="339"/>
                  </a:cubicBezTo>
                  <a:cubicBezTo>
                    <a:pt x="403" y="339"/>
                    <a:pt x="404" y="339"/>
                    <a:pt x="405" y="339"/>
                  </a:cubicBezTo>
                  <a:cubicBezTo>
                    <a:pt x="406" y="339"/>
                    <a:pt x="408" y="338"/>
                    <a:pt x="408" y="338"/>
                  </a:cubicBezTo>
                  <a:cubicBezTo>
                    <a:pt x="409" y="338"/>
                    <a:pt x="408" y="339"/>
                    <a:pt x="408" y="339"/>
                  </a:cubicBezTo>
                  <a:cubicBezTo>
                    <a:pt x="412" y="337"/>
                    <a:pt x="416" y="334"/>
                    <a:pt x="419" y="329"/>
                  </a:cubicBezTo>
                  <a:cubicBezTo>
                    <a:pt x="419" y="330"/>
                    <a:pt x="419" y="331"/>
                    <a:pt x="419" y="332"/>
                  </a:cubicBezTo>
                  <a:cubicBezTo>
                    <a:pt x="421" y="329"/>
                    <a:pt x="424" y="326"/>
                    <a:pt x="425" y="321"/>
                  </a:cubicBezTo>
                  <a:cubicBezTo>
                    <a:pt x="427" y="315"/>
                    <a:pt x="425" y="312"/>
                    <a:pt x="421" y="313"/>
                  </a:cubicBezTo>
                  <a:cubicBezTo>
                    <a:pt x="420" y="313"/>
                    <a:pt x="416" y="317"/>
                    <a:pt x="411" y="319"/>
                  </a:cubicBezTo>
                  <a:cubicBezTo>
                    <a:pt x="407" y="321"/>
                    <a:pt x="402" y="322"/>
                    <a:pt x="402" y="322"/>
                  </a:cubicBezTo>
                  <a:cubicBezTo>
                    <a:pt x="402" y="322"/>
                    <a:pt x="406" y="320"/>
                    <a:pt x="410" y="318"/>
                  </a:cubicBezTo>
                  <a:cubicBezTo>
                    <a:pt x="410" y="318"/>
                    <a:pt x="411" y="317"/>
                    <a:pt x="411" y="317"/>
                  </a:cubicBezTo>
                  <a:cubicBezTo>
                    <a:pt x="414" y="316"/>
                    <a:pt x="418" y="314"/>
                    <a:pt x="421" y="309"/>
                  </a:cubicBezTo>
                  <a:cubicBezTo>
                    <a:pt x="423" y="306"/>
                    <a:pt x="424" y="303"/>
                    <a:pt x="423" y="299"/>
                  </a:cubicBezTo>
                  <a:cubicBezTo>
                    <a:pt x="439" y="311"/>
                    <a:pt x="460" y="311"/>
                    <a:pt x="473" y="304"/>
                  </a:cubicBezTo>
                  <a:cubicBezTo>
                    <a:pt x="490" y="296"/>
                    <a:pt x="493" y="280"/>
                    <a:pt x="493" y="271"/>
                  </a:cubicBezTo>
                  <a:cubicBezTo>
                    <a:pt x="492" y="269"/>
                    <a:pt x="492" y="267"/>
                    <a:pt x="492" y="265"/>
                  </a:cubicBezTo>
                  <a:cubicBezTo>
                    <a:pt x="494" y="264"/>
                    <a:pt x="496" y="262"/>
                    <a:pt x="496" y="259"/>
                  </a:cubicBezTo>
                  <a:cubicBezTo>
                    <a:pt x="496" y="255"/>
                    <a:pt x="492" y="253"/>
                    <a:pt x="491" y="250"/>
                  </a:cubicBezTo>
                  <a:cubicBezTo>
                    <a:pt x="491" y="250"/>
                    <a:pt x="491" y="249"/>
                    <a:pt x="491" y="249"/>
                  </a:cubicBezTo>
                  <a:cubicBezTo>
                    <a:pt x="490" y="253"/>
                    <a:pt x="489" y="255"/>
                    <a:pt x="489" y="255"/>
                  </a:cubicBezTo>
                  <a:cubicBezTo>
                    <a:pt x="489" y="255"/>
                    <a:pt x="490" y="252"/>
                    <a:pt x="490" y="249"/>
                  </a:cubicBezTo>
                  <a:cubicBezTo>
                    <a:pt x="490" y="247"/>
                    <a:pt x="489" y="245"/>
                    <a:pt x="488" y="244"/>
                  </a:cubicBezTo>
                  <a:cubicBezTo>
                    <a:pt x="531" y="245"/>
                    <a:pt x="557" y="235"/>
                    <a:pt x="559" y="234"/>
                  </a:cubicBezTo>
                  <a:cubicBezTo>
                    <a:pt x="559" y="234"/>
                    <a:pt x="560" y="234"/>
                    <a:pt x="560" y="234"/>
                  </a:cubicBezTo>
                  <a:cubicBezTo>
                    <a:pt x="560" y="234"/>
                    <a:pt x="560" y="234"/>
                    <a:pt x="559" y="234"/>
                  </a:cubicBezTo>
                  <a:cubicBezTo>
                    <a:pt x="560" y="234"/>
                    <a:pt x="560" y="234"/>
                    <a:pt x="560" y="234"/>
                  </a:cubicBezTo>
                  <a:cubicBezTo>
                    <a:pt x="560" y="234"/>
                    <a:pt x="560" y="234"/>
                    <a:pt x="559" y="234"/>
                  </a:cubicBezTo>
                  <a:cubicBezTo>
                    <a:pt x="559" y="233"/>
                    <a:pt x="557" y="228"/>
                    <a:pt x="553" y="222"/>
                  </a:cubicBezTo>
                  <a:cubicBezTo>
                    <a:pt x="547" y="214"/>
                    <a:pt x="538" y="204"/>
                    <a:pt x="524" y="195"/>
                  </a:cubicBezTo>
                  <a:cubicBezTo>
                    <a:pt x="516" y="191"/>
                    <a:pt x="507" y="187"/>
                    <a:pt x="496" y="185"/>
                  </a:cubicBezTo>
                  <a:cubicBezTo>
                    <a:pt x="466" y="178"/>
                    <a:pt x="423" y="180"/>
                    <a:pt x="379" y="194"/>
                  </a:cubicBezTo>
                  <a:cubicBezTo>
                    <a:pt x="372" y="196"/>
                    <a:pt x="366" y="198"/>
                    <a:pt x="359" y="200"/>
                  </a:cubicBezTo>
                  <a:cubicBezTo>
                    <a:pt x="359" y="200"/>
                    <a:pt x="358" y="199"/>
                    <a:pt x="357" y="199"/>
                  </a:cubicBezTo>
                  <a:cubicBezTo>
                    <a:pt x="364" y="197"/>
                    <a:pt x="371" y="195"/>
                    <a:pt x="372" y="193"/>
                  </a:cubicBezTo>
                  <a:cubicBezTo>
                    <a:pt x="380" y="190"/>
                    <a:pt x="387" y="188"/>
                    <a:pt x="395" y="185"/>
                  </a:cubicBezTo>
                  <a:cubicBezTo>
                    <a:pt x="395" y="185"/>
                    <a:pt x="395" y="185"/>
                    <a:pt x="395" y="185"/>
                  </a:cubicBezTo>
                  <a:cubicBezTo>
                    <a:pt x="395" y="185"/>
                    <a:pt x="395" y="185"/>
                    <a:pt x="395" y="185"/>
                  </a:cubicBezTo>
                  <a:cubicBezTo>
                    <a:pt x="387" y="186"/>
                    <a:pt x="379" y="188"/>
                    <a:pt x="371" y="189"/>
                  </a:cubicBezTo>
                  <a:cubicBezTo>
                    <a:pt x="368" y="187"/>
                    <a:pt x="359" y="191"/>
                    <a:pt x="350" y="195"/>
                  </a:cubicBezTo>
                  <a:cubicBezTo>
                    <a:pt x="346" y="192"/>
                    <a:pt x="341" y="189"/>
                    <a:pt x="337" y="186"/>
                  </a:cubicBezTo>
                  <a:cubicBezTo>
                    <a:pt x="332" y="181"/>
                    <a:pt x="327" y="174"/>
                    <a:pt x="323" y="167"/>
                  </a:cubicBezTo>
                  <a:cubicBezTo>
                    <a:pt x="316" y="151"/>
                    <a:pt x="328" y="134"/>
                    <a:pt x="340" y="135"/>
                  </a:cubicBezTo>
                  <a:cubicBezTo>
                    <a:pt x="346" y="135"/>
                    <a:pt x="351" y="137"/>
                    <a:pt x="354" y="138"/>
                  </a:cubicBezTo>
                  <a:cubicBezTo>
                    <a:pt x="358" y="141"/>
                    <a:pt x="363" y="143"/>
                    <a:pt x="364" y="144"/>
                  </a:cubicBezTo>
                  <a:cubicBezTo>
                    <a:pt x="363" y="143"/>
                    <a:pt x="350" y="138"/>
                    <a:pt x="348" y="138"/>
                  </a:cubicBezTo>
                  <a:cubicBezTo>
                    <a:pt x="344" y="139"/>
                    <a:pt x="343" y="144"/>
                    <a:pt x="344" y="146"/>
                  </a:cubicBezTo>
                  <a:cubicBezTo>
                    <a:pt x="345" y="150"/>
                    <a:pt x="347" y="152"/>
                    <a:pt x="350" y="155"/>
                  </a:cubicBezTo>
                  <a:cubicBezTo>
                    <a:pt x="350" y="154"/>
                    <a:pt x="349" y="153"/>
                    <a:pt x="349" y="152"/>
                  </a:cubicBezTo>
                  <a:cubicBezTo>
                    <a:pt x="350" y="155"/>
                    <a:pt x="352" y="157"/>
                    <a:pt x="354" y="159"/>
                  </a:cubicBezTo>
                  <a:cubicBezTo>
                    <a:pt x="355" y="160"/>
                    <a:pt x="356" y="160"/>
                    <a:pt x="356" y="160"/>
                  </a:cubicBezTo>
                  <a:cubicBezTo>
                    <a:pt x="357" y="160"/>
                    <a:pt x="356" y="160"/>
                    <a:pt x="356" y="159"/>
                  </a:cubicBezTo>
                  <a:cubicBezTo>
                    <a:pt x="357" y="160"/>
                    <a:pt x="358" y="160"/>
                    <a:pt x="359" y="160"/>
                  </a:cubicBezTo>
                  <a:cubicBezTo>
                    <a:pt x="361" y="160"/>
                    <a:pt x="363" y="159"/>
                    <a:pt x="366" y="159"/>
                  </a:cubicBezTo>
                  <a:cubicBezTo>
                    <a:pt x="364" y="159"/>
                    <a:pt x="364" y="159"/>
                    <a:pt x="364" y="159"/>
                  </a:cubicBezTo>
                  <a:cubicBezTo>
                    <a:pt x="366" y="158"/>
                    <a:pt x="366" y="158"/>
                    <a:pt x="367" y="158"/>
                  </a:cubicBezTo>
                  <a:cubicBezTo>
                    <a:pt x="369" y="158"/>
                    <a:pt x="370" y="157"/>
                    <a:pt x="371" y="157"/>
                  </a:cubicBezTo>
                  <a:cubicBezTo>
                    <a:pt x="370" y="157"/>
                    <a:pt x="370" y="157"/>
                    <a:pt x="370" y="156"/>
                  </a:cubicBezTo>
                  <a:cubicBezTo>
                    <a:pt x="371" y="156"/>
                    <a:pt x="372" y="156"/>
                    <a:pt x="373" y="156"/>
                  </a:cubicBezTo>
                  <a:cubicBezTo>
                    <a:pt x="374" y="156"/>
                    <a:pt x="375" y="155"/>
                    <a:pt x="376" y="155"/>
                  </a:cubicBezTo>
                  <a:cubicBezTo>
                    <a:pt x="376" y="155"/>
                    <a:pt x="375" y="154"/>
                    <a:pt x="375" y="154"/>
                  </a:cubicBezTo>
                  <a:cubicBezTo>
                    <a:pt x="377" y="154"/>
                    <a:pt x="381" y="154"/>
                    <a:pt x="382" y="152"/>
                  </a:cubicBezTo>
                  <a:cubicBezTo>
                    <a:pt x="383" y="150"/>
                    <a:pt x="380" y="147"/>
                    <a:pt x="378" y="146"/>
                  </a:cubicBezTo>
                  <a:cubicBezTo>
                    <a:pt x="379" y="146"/>
                    <a:pt x="379" y="145"/>
                    <a:pt x="380" y="145"/>
                  </a:cubicBezTo>
                  <a:cubicBezTo>
                    <a:pt x="379" y="144"/>
                    <a:pt x="379" y="143"/>
                    <a:pt x="378" y="142"/>
                  </a:cubicBezTo>
                  <a:cubicBezTo>
                    <a:pt x="378" y="142"/>
                    <a:pt x="377" y="141"/>
                    <a:pt x="377" y="140"/>
                  </a:cubicBezTo>
                  <a:cubicBezTo>
                    <a:pt x="377" y="140"/>
                    <a:pt x="378" y="140"/>
                    <a:pt x="378" y="140"/>
                  </a:cubicBezTo>
                  <a:cubicBezTo>
                    <a:pt x="378" y="139"/>
                    <a:pt x="377" y="138"/>
                    <a:pt x="376" y="137"/>
                  </a:cubicBezTo>
                  <a:cubicBezTo>
                    <a:pt x="376" y="134"/>
                    <a:pt x="376" y="132"/>
                    <a:pt x="375" y="131"/>
                  </a:cubicBezTo>
                  <a:cubicBezTo>
                    <a:pt x="374" y="130"/>
                    <a:pt x="373" y="130"/>
                    <a:pt x="373" y="129"/>
                  </a:cubicBezTo>
                  <a:cubicBezTo>
                    <a:pt x="372" y="129"/>
                    <a:pt x="371" y="128"/>
                    <a:pt x="370" y="128"/>
                  </a:cubicBezTo>
                  <a:cubicBezTo>
                    <a:pt x="371" y="128"/>
                    <a:pt x="371" y="128"/>
                    <a:pt x="371" y="127"/>
                  </a:cubicBezTo>
                  <a:cubicBezTo>
                    <a:pt x="368" y="126"/>
                    <a:pt x="364" y="126"/>
                    <a:pt x="360" y="127"/>
                  </a:cubicBezTo>
                  <a:cubicBezTo>
                    <a:pt x="361" y="127"/>
                    <a:pt x="362" y="126"/>
                    <a:pt x="362" y="126"/>
                  </a:cubicBezTo>
                  <a:cubicBezTo>
                    <a:pt x="358" y="126"/>
                    <a:pt x="349" y="126"/>
                    <a:pt x="349" y="133"/>
                  </a:cubicBezTo>
                  <a:cubicBezTo>
                    <a:pt x="349" y="134"/>
                    <a:pt x="350" y="135"/>
                    <a:pt x="352" y="136"/>
                  </a:cubicBezTo>
                  <a:cubicBezTo>
                    <a:pt x="349" y="135"/>
                    <a:pt x="345" y="134"/>
                    <a:pt x="340" y="134"/>
                  </a:cubicBezTo>
                  <a:cubicBezTo>
                    <a:pt x="334" y="133"/>
                    <a:pt x="326" y="136"/>
                    <a:pt x="322" y="143"/>
                  </a:cubicBezTo>
                  <a:cubicBezTo>
                    <a:pt x="318" y="150"/>
                    <a:pt x="317" y="159"/>
                    <a:pt x="320" y="168"/>
                  </a:cubicBezTo>
                  <a:cubicBezTo>
                    <a:pt x="322" y="171"/>
                    <a:pt x="324" y="175"/>
                    <a:pt x="326" y="177"/>
                  </a:cubicBezTo>
                  <a:cubicBezTo>
                    <a:pt x="306" y="162"/>
                    <a:pt x="287" y="144"/>
                    <a:pt x="268" y="124"/>
                  </a:cubicBezTo>
                  <a:cubicBezTo>
                    <a:pt x="267" y="122"/>
                    <a:pt x="266" y="120"/>
                    <a:pt x="264" y="118"/>
                  </a:cubicBezTo>
                  <a:cubicBezTo>
                    <a:pt x="255" y="105"/>
                    <a:pt x="246" y="89"/>
                    <a:pt x="245" y="71"/>
                  </a:cubicBezTo>
                  <a:cubicBezTo>
                    <a:pt x="245" y="53"/>
                    <a:pt x="254" y="36"/>
                    <a:pt x="267" y="27"/>
                  </a:cubicBezTo>
                  <a:cubicBezTo>
                    <a:pt x="280" y="18"/>
                    <a:pt x="295" y="16"/>
                    <a:pt x="307" y="19"/>
                  </a:cubicBezTo>
                  <a:cubicBezTo>
                    <a:pt x="319" y="22"/>
                    <a:pt x="326" y="30"/>
                    <a:pt x="329" y="36"/>
                  </a:cubicBezTo>
                  <a:cubicBezTo>
                    <a:pt x="329" y="36"/>
                    <a:pt x="330" y="37"/>
                    <a:pt x="330" y="37"/>
                  </a:cubicBezTo>
                  <a:cubicBezTo>
                    <a:pt x="330" y="38"/>
                    <a:pt x="329" y="38"/>
                    <a:pt x="329" y="39"/>
                  </a:cubicBezTo>
                  <a:cubicBezTo>
                    <a:pt x="328" y="41"/>
                    <a:pt x="328" y="44"/>
                    <a:pt x="331" y="46"/>
                  </a:cubicBezTo>
                  <a:cubicBezTo>
                    <a:pt x="333" y="48"/>
                    <a:pt x="335" y="49"/>
                    <a:pt x="337" y="52"/>
                  </a:cubicBezTo>
                  <a:cubicBezTo>
                    <a:pt x="338" y="52"/>
                    <a:pt x="343" y="52"/>
                    <a:pt x="348" y="44"/>
                  </a:cubicBezTo>
                  <a:cubicBezTo>
                    <a:pt x="351" y="43"/>
                    <a:pt x="353" y="45"/>
                    <a:pt x="355" y="46"/>
                  </a:cubicBezTo>
                  <a:cubicBezTo>
                    <a:pt x="357" y="48"/>
                    <a:pt x="359" y="48"/>
                    <a:pt x="361" y="46"/>
                  </a:cubicBezTo>
                  <a:cubicBezTo>
                    <a:pt x="362" y="45"/>
                    <a:pt x="364" y="44"/>
                    <a:pt x="366" y="43"/>
                  </a:cubicBezTo>
                  <a:cubicBezTo>
                    <a:pt x="366" y="43"/>
                    <a:pt x="366" y="43"/>
                    <a:pt x="366" y="43"/>
                  </a:cubicBezTo>
                  <a:cubicBezTo>
                    <a:pt x="366" y="43"/>
                    <a:pt x="366" y="43"/>
                    <a:pt x="365" y="43"/>
                  </a:cubicBezTo>
                  <a:cubicBezTo>
                    <a:pt x="363" y="42"/>
                    <a:pt x="359" y="41"/>
                    <a:pt x="356" y="37"/>
                  </a:cubicBezTo>
                  <a:cubicBezTo>
                    <a:pt x="354" y="34"/>
                    <a:pt x="349" y="30"/>
                    <a:pt x="344" y="30"/>
                  </a:cubicBezTo>
                  <a:cubicBezTo>
                    <a:pt x="339" y="30"/>
                    <a:pt x="333" y="32"/>
                    <a:pt x="330" y="36"/>
                  </a:cubicBezTo>
                  <a:cubicBezTo>
                    <a:pt x="330" y="36"/>
                    <a:pt x="330" y="36"/>
                    <a:pt x="330" y="35"/>
                  </a:cubicBezTo>
                  <a:cubicBezTo>
                    <a:pt x="328" y="29"/>
                    <a:pt x="320" y="20"/>
                    <a:pt x="308" y="16"/>
                  </a:cubicBezTo>
                  <a:cubicBezTo>
                    <a:pt x="295" y="12"/>
                    <a:pt x="278" y="13"/>
                    <a:pt x="264" y="22"/>
                  </a:cubicBezTo>
                  <a:cubicBezTo>
                    <a:pt x="262" y="23"/>
                    <a:pt x="261" y="24"/>
                    <a:pt x="260" y="25"/>
                  </a:cubicBezTo>
                  <a:close/>
                  <a:moveTo>
                    <a:pt x="90" y="57"/>
                  </a:moveTo>
                  <a:cubicBezTo>
                    <a:pt x="81" y="63"/>
                    <a:pt x="72" y="70"/>
                    <a:pt x="66" y="78"/>
                  </a:cubicBezTo>
                  <a:cubicBezTo>
                    <a:pt x="67" y="77"/>
                    <a:pt x="66" y="75"/>
                    <a:pt x="65" y="73"/>
                  </a:cubicBezTo>
                  <a:cubicBezTo>
                    <a:pt x="65" y="73"/>
                    <a:pt x="64" y="72"/>
                    <a:pt x="63" y="72"/>
                  </a:cubicBezTo>
                  <a:cubicBezTo>
                    <a:pt x="71" y="67"/>
                    <a:pt x="80" y="61"/>
                    <a:pt x="90" y="57"/>
                  </a:cubicBezTo>
                  <a:cubicBezTo>
                    <a:pt x="90" y="57"/>
                    <a:pt x="91" y="56"/>
                    <a:pt x="91" y="56"/>
                  </a:cubicBezTo>
                  <a:cubicBezTo>
                    <a:pt x="91" y="56"/>
                    <a:pt x="91" y="56"/>
                    <a:pt x="90" y="57"/>
                  </a:cubicBezTo>
                  <a:close/>
                  <a:moveTo>
                    <a:pt x="133" y="88"/>
                  </a:moveTo>
                  <a:cubicBezTo>
                    <a:pt x="132" y="90"/>
                    <a:pt x="131" y="91"/>
                    <a:pt x="131" y="91"/>
                  </a:cubicBezTo>
                  <a:cubicBezTo>
                    <a:pt x="131" y="91"/>
                    <a:pt x="133" y="88"/>
                    <a:pt x="134" y="85"/>
                  </a:cubicBezTo>
                  <a:cubicBezTo>
                    <a:pt x="134" y="86"/>
                    <a:pt x="133" y="87"/>
                    <a:pt x="133" y="88"/>
                  </a:cubicBezTo>
                  <a:close/>
                  <a:moveTo>
                    <a:pt x="471" y="250"/>
                  </a:moveTo>
                  <a:cubicBezTo>
                    <a:pt x="470" y="250"/>
                    <a:pt x="470" y="251"/>
                    <a:pt x="470" y="251"/>
                  </a:cubicBezTo>
                  <a:cubicBezTo>
                    <a:pt x="470" y="251"/>
                    <a:pt x="470" y="251"/>
                    <a:pt x="470" y="251"/>
                  </a:cubicBezTo>
                  <a:cubicBezTo>
                    <a:pt x="469" y="251"/>
                    <a:pt x="469" y="251"/>
                    <a:pt x="469" y="251"/>
                  </a:cubicBezTo>
                  <a:cubicBezTo>
                    <a:pt x="469" y="251"/>
                    <a:pt x="469" y="251"/>
                    <a:pt x="468" y="251"/>
                  </a:cubicBezTo>
                  <a:cubicBezTo>
                    <a:pt x="469" y="251"/>
                    <a:pt x="469" y="252"/>
                    <a:pt x="470" y="252"/>
                  </a:cubicBezTo>
                  <a:cubicBezTo>
                    <a:pt x="471" y="252"/>
                    <a:pt x="472" y="251"/>
                    <a:pt x="472" y="250"/>
                  </a:cubicBezTo>
                  <a:cubicBezTo>
                    <a:pt x="473" y="249"/>
                    <a:pt x="475" y="247"/>
                    <a:pt x="477" y="248"/>
                  </a:cubicBezTo>
                  <a:cubicBezTo>
                    <a:pt x="478" y="248"/>
                    <a:pt x="479" y="248"/>
                    <a:pt x="479" y="249"/>
                  </a:cubicBezTo>
                  <a:cubicBezTo>
                    <a:pt x="480" y="250"/>
                    <a:pt x="479" y="251"/>
                    <a:pt x="479" y="252"/>
                  </a:cubicBezTo>
                  <a:cubicBezTo>
                    <a:pt x="479" y="253"/>
                    <a:pt x="478" y="255"/>
                    <a:pt x="478" y="255"/>
                  </a:cubicBezTo>
                  <a:cubicBezTo>
                    <a:pt x="477" y="256"/>
                    <a:pt x="477" y="257"/>
                    <a:pt x="477" y="258"/>
                  </a:cubicBezTo>
                  <a:cubicBezTo>
                    <a:pt x="477" y="258"/>
                    <a:pt x="477" y="258"/>
                    <a:pt x="477" y="258"/>
                  </a:cubicBezTo>
                  <a:cubicBezTo>
                    <a:pt x="478" y="259"/>
                    <a:pt x="478" y="261"/>
                    <a:pt x="478" y="261"/>
                  </a:cubicBezTo>
                  <a:cubicBezTo>
                    <a:pt x="479" y="261"/>
                    <a:pt x="479" y="261"/>
                    <a:pt x="480" y="260"/>
                  </a:cubicBezTo>
                  <a:cubicBezTo>
                    <a:pt x="481" y="260"/>
                    <a:pt x="482" y="260"/>
                    <a:pt x="482" y="260"/>
                  </a:cubicBezTo>
                  <a:cubicBezTo>
                    <a:pt x="482" y="260"/>
                    <a:pt x="482" y="259"/>
                    <a:pt x="481" y="259"/>
                  </a:cubicBezTo>
                  <a:cubicBezTo>
                    <a:pt x="481" y="256"/>
                    <a:pt x="483" y="255"/>
                    <a:pt x="484" y="254"/>
                  </a:cubicBezTo>
                  <a:cubicBezTo>
                    <a:pt x="485" y="252"/>
                    <a:pt x="485" y="251"/>
                    <a:pt x="485" y="250"/>
                  </a:cubicBezTo>
                  <a:cubicBezTo>
                    <a:pt x="485" y="247"/>
                    <a:pt x="482" y="246"/>
                    <a:pt x="481" y="245"/>
                  </a:cubicBezTo>
                  <a:cubicBezTo>
                    <a:pt x="480" y="244"/>
                    <a:pt x="479" y="244"/>
                    <a:pt x="479" y="244"/>
                  </a:cubicBezTo>
                  <a:cubicBezTo>
                    <a:pt x="479" y="244"/>
                    <a:pt x="480" y="244"/>
                    <a:pt x="481" y="245"/>
                  </a:cubicBezTo>
                  <a:cubicBezTo>
                    <a:pt x="482" y="245"/>
                    <a:pt x="485" y="246"/>
                    <a:pt x="486" y="250"/>
                  </a:cubicBezTo>
                  <a:cubicBezTo>
                    <a:pt x="486" y="251"/>
                    <a:pt x="485" y="253"/>
                    <a:pt x="485" y="254"/>
                  </a:cubicBezTo>
                  <a:cubicBezTo>
                    <a:pt x="484" y="256"/>
                    <a:pt x="482" y="257"/>
                    <a:pt x="483" y="258"/>
                  </a:cubicBezTo>
                  <a:cubicBezTo>
                    <a:pt x="483" y="260"/>
                    <a:pt x="485" y="260"/>
                    <a:pt x="487" y="262"/>
                  </a:cubicBezTo>
                  <a:cubicBezTo>
                    <a:pt x="489" y="262"/>
                    <a:pt x="490" y="265"/>
                    <a:pt x="490" y="267"/>
                  </a:cubicBezTo>
                  <a:cubicBezTo>
                    <a:pt x="490" y="266"/>
                    <a:pt x="491" y="266"/>
                    <a:pt x="491" y="266"/>
                  </a:cubicBezTo>
                  <a:cubicBezTo>
                    <a:pt x="491" y="267"/>
                    <a:pt x="491" y="269"/>
                    <a:pt x="491" y="271"/>
                  </a:cubicBezTo>
                  <a:cubicBezTo>
                    <a:pt x="492" y="280"/>
                    <a:pt x="487" y="294"/>
                    <a:pt x="472" y="301"/>
                  </a:cubicBezTo>
                  <a:cubicBezTo>
                    <a:pt x="458" y="307"/>
                    <a:pt x="436" y="306"/>
                    <a:pt x="422" y="290"/>
                  </a:cubicBezTo>
                  <a:cubicBezTo>
                    <a:pt x="409" y="276"/>
                    <a:pt x="405" y="251"/>
                    <a:pt x="413" y="231"/>
                  </a:cubicBezTo>
                  <a:cubicBezTo>
                    <a:pt x="415" y="231"/>
                    <a:pt x="416" y="232"/>
                    <a:pt x="418" y="232"/>
                  </a:cubicBezTo>
                  <a:cubicBezTo>
                    <a:pt x="416" y="235"/>
                    <a:pt x="415" y="240"/>
                    <a:pt x="414" y="244"/>
                  </a:cubicBezTo>
                  <a:cubicBezTo>
                    <a:pt x="413" y="253"/>
                    <a:pt x="414" y="262"/>
                    <a:pt x="415" y="263"/>
                  </a:cubicBezTo>
                  <a:cubicBezTo>
                    <a:pt x="413" y="264"/>
                    <a:pt x="413" y="267"/>
                    <a:pt x="415" y="271"/>
                  </a:cubicBezTo>
                  <a:cubicBezTo>
                    <a:pt x="416" y="272"/>
                    <a:pt x="419" y="282"/>
                    <a:pt x="427" y="289"/>
                  </a:cubicBezTo>
                  <a:cubicBezTo>
                    <a:pt x="434" y="297"/>
                    <a:pt x="443" y="299"/>
                    <a:pt x="443" y="299"/>
                  </a:cubicBezTo>
                  <a:cubicBezTo>
                    <a:pt x="443" y="300"/>
                    <a:pt x="448" y="302"/>
                    <a:pt x="454" y="301"/>
                  </a:cubicBezTo>
                  <a:cubicBezTo>
                    <a:pt x="460" y="301"/>
                    <a:pt x="466" y="300"/>
                    <a:pt x="468" y="298"/>
                  </a:cubicBezTo>
                  <a:cubicBezTo>
                    <a:pt x="468" y="298"/>
                    <a:pt x="468" y="298"/>
                    <a:pt x="468" y="298"/>
                  </a:cubicBezTo>
                  <a:cubicBezTo>
                    <a:pt x="468" y="298"/>
                    <a:pt x="468" y="298"/>
                    <a:pt x="468" y="298"/>
                  </a:cubicBezTo>
                  <a:cubicBezTo>
                    <a:pt x="465" y="299"/>
                    <a:pt x="459" y="299"/>
                    <a:pt x="454" y="299"/>
                  </a:cubicBezTo>
                  <a:cubicBezTo>
                    <a:pt x="449" y="299"/>
                    <a:pt x="444" y="297"/>
                    <a:pt x="443" y="298"/>
                  </a:cubicBezTo>
                  <a:cubicBezTo>
                    <a:pt x="443" y="298"/>
                    <a:pt x="435" y="295"/>
                    <a:pt x="429" y="287"/>
                  </a:cubicBezTo>
                  <a:cubicBezTo>
                    <a:pt x="423" y="280"/>
                    <a:pt x="421" y="270"/>
                    <a:pt x="420" y="269"/>
                  </a:cubicBezTo>
                  <a:cubicBezTo>
                    <a:pt x="419" y="265"/>
                    <a:pt x="418" y="263"/>
                    <a:pt x="416" y="262"/>
                  </a:cubicBezTo>
                  <a:cubicBezTo>
                    <a:pt x="416" y="263"/>
                    <a:pt x="417" y="253"/>
                    <a:pt x="420" y="245"/>
                  </a:cubicBezTo>
                  <a:cubicBezTo>
                    <a:pt x="421" y="241"/>
                    <a:pt x="423" y="237"/>
                    <a:pt x="424" y="234"/>
                  </a:cubicBezTo>
                  <a:cubicBezTo>
                    <a:pt x="436" y="238"/>
                    <a:pt x="449" y="240"/>
                    <a:pt x="460" y="242"/>
                  </a:cubicBezTo>
                  <a:cubicBezTo>
                    <a:pt x="465" y="242"/>
                    <a:pt x="470" y="243"/>
                    <a:pt x="474" y="243"/>
                  </a:cubicBezTo>
                  <a:cubicBezTo>
                    <a:pt x="474" y="244"/>
                    <a:pt x="474" y="244"/>
                    <a:pt x="473" y="245"/>
                  </a:cubicBezTo>
                  <a:cubicBezTo>
                    <a:pt x="472" y="246"/>
                    <a:pt x="471" y="245"/>
                    <a:pt x="470" y="245"/>
                  </a:cubicBezTo>
                  <a:cubicBezTo>
                    <a:pt x="469" y="245"/>
                    <a:pt x="468" y="245"/>
                    <a:pt x="467" y="245"/>
                  </a:cubicBezTo>
                  <a:cubicBezTo>
                    <a:pt x="470" y="246"/>
                    <a:pt x="472" y="249"/>
                    <a:pt x="471" y="250"/>
                  </a:cubicBezTo>
                  <a:close/>
                  <a:moveTo>
                    <a:pt x="522" y="198"/>
                  </a:moveTo>
                  <a:cubicBezTo>
                    <a:pt x="549" y="212"/>
                    <a:pt x="558" y="232"/>
                    <a:pt x="559" y="234"/>
                  </a:cubicBezTo>
                  <a:cubicBezTo>
                    <a:pt x="557" y="235"/>
                    <a:pt x="529" y="244"/>
                    <a:pt x="483" y="241"/>
                  </a:cubicBezTo>
                  <a:cubicBezTo>
                    <a:pt x="482" y="240"/>
                    <a:pt x="481" y="240"/>
                    <a:pt x="480" y="239"/>
                  </a:cubicBezTo>
                  <a:cubicBezTo>
                    <a:pt x="479" y="238"/>
                    <a:pt x="477" y="238"/>
                    <a:pt x="476" y="238"/>
                  </a:cubicBezTo>
                  <a:cubicBezTo>
                    <a:pt x="476" y="238"/>
                    <a:pt x="475" y="239"/>
                    <a:pt x="475" y="240"/>
                  </a:cubicBezTo>
                  <a:cubicBezTo>
                    <a:pt x="470" y="240"/>
                    <a:pt x="466" y="239"/>
                    <a:pt x="461" y="238"/>
                  </a:cubicBezTo>
                  <a:cubicBezTo>
                    <a:pt x="449" y="236"/>
                    <a:pt x="437" y="234"/>
                    <a:pt x="425" y="230"/>
                  </a:cubicBezTo>
                  <a:cubicBezTo>
                    <a:pt x="425" y="229"/>
                    <a:pt x="425" y="229"/>
                    <a:pt x="425" y="229"/>
                  </a:cubicBezTo>
                  <a:cubicBezTo>
                    <a:pt x="425" y="229"/>
                    <a:pt x="430" y="220"/>
                    <a:pt x="439" y="214"/>
                  </a:cubicBezTo>
                  <a:cubicBezTo>
                    <a:pt x="447" y="207"/>
                    <a:pt x="458" y="204"/>
                    <a:pt x="459" y="201"/>
                  </a:cubicBezTo>
                  <a:cubicBezTo>
                    <a:pt x="468" y="198"/>
                    <a:pt x="478" y="196"/>
                    <a:pt x="488" y="195"/>
                  </a:cubicBezTo>
                  <a:cubicBezTo>
                    <a:pt x="489" y="195"/>
                    <a:pt x="489" y="195"/>
                    <a:pt x="489" y="195"/>
                  </a:cubicBezTo>
                  <a:cubicBezTo>
                    <a:pt x="488" y="195"/>
                    <a:pt x="488" y="195"/>
                    <a:pt x="488" y="195"/>
                  </a:cubicBezTo>
                  <a:cubicBezTo>
                    <a:pt x="478" y="194"/>
                    <a:pt x="468" y="195"/>
                    <a:pt x="458" y="198"/>
                  </a:cubicBezTo>
                  <a:cubicBezTo>
                    <a:pt x="455" y="197"/>
                    <a:pt x="443" y="201"/>
                    <a:pt x="435" y="209"/>
                  </a:cubicBezTo>
                  <a:cubicBezTo>
                    <a:pt x="426" y="217"/>
                    <a:pt x="422" y="227"/>
                    <a:pt x="422" y="227"/>
                  </a:cubicBezTo>
                  <a:cubicBezTo>
                    <a:pt x="422" y="227"/>
                    <a:pt x="421" y="227"/>
                    <a:pt x="420" y="228"/>
                  </a:cubicBezTo>
                  <a:cubicBezTo>
                    <a:pt x="418" y="228"/>
                    <a:pt x="417" y="227"/>
                    <a:pt x="415" y="226"/>
                  </a:cubicBezTo>
                  <a:cubicBezTo>
                    <a:pt x="425" y="205"/>
                    <a:pt x="447" y="193"/>
                    <a:pt x="467" y="190"/>
                  </a:cubicBezTo>
                  <a:cubicBezTo>
                    <a:pt x="488" y="186"/>
                    <a:pt x="508" y="191"/>
                    <a:pt x="522" y="198"/>
                  </a:cubicBezTo>
                  <a:close/>
                  <a:moveTo>
                    <a:pt x="381" y="200"/>
                  </a:moveTo>
                  <a:cubicBezTo>
                    <a:pt x="407" y="192"/>
                    <a:pt x="433" y="187"/>
                    <a:pt x="456" y="186"/>
                  </a:cubicBezTo>
                  <a:cubicBezTo>
                    <a:pt x="449" y="188"/>
                    <a:pt x="441" y="191"/>
                    <a:pt x="433" y="196"/>
                  </a:cubicBezTo>
                  <a:cubicBezTo>
                    <a:pt x="423" y="202"/>
                    <a:pt x="414" y="212"/>
                    <a:pt x="408" y="224"/>
                  </a:cubicBezTo>
                  <a:cubicBezTo>
                    <a:pt x="395" y="219"/>
                    <a:pt x="381" y="213"/>
                    <a:pt x="367" y="205"/>
                  </a:cubicBezTo>
                  <a:cubicBezTo>
                    <a:pt x="371" y="203"/>
                    <a:pt x="376" y="202"/>
                    <a:pt x="381" y="20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877" y="3889"/>
              <a:ext cx="208" cy="185"/>
            </a:xfrm>
            <a:custGeom>
              <a:gdLst>
                <a:gd fmla="*/ 23 w 62" name="T0"/>
                <a:gd fmla="*/ 51 h 55" name="T1"/>
                <a:gd fmla="*/ 23 w 62" name="T2"/>
                <a:gd fmla="*/ 52 h 55" name="T3"/>
                <a:gd fmla="*/ 23 w 62" name="T4"/>
                <a:gd fmla="*/ 53 h 55" name="T5"/>
                <a:gd fmla="*/ 23 w 62" name="T6"/>
                <a:gd fmla="*/ 54 h 55" name="T7"/>
                <a:gd fmla="*/ 23 w 62" name="T8"/>
                <a:gd fmla="*/ 55 h 55" name="T9"/>
                <a:gd fmla="*/ 26 w 62" name="T10"/>
                <a:gd fmla="*/ 52 h 55" name="T11"/>
                <a:gd fmla="*/ 23 w 62" name="T12"/>
                <a:gd fmla="*/ 47 h 55" name="T13"/>
                <a:gd fmla="*/ 19 w 62" name="T14"/>
                <a:gd fmla="*/ 37 h 55" name="T15"/>
                <a:gd fmla="*/ 24 w 62" name="T16"/>
                <a:gd fmla="*/ 33 h 55" name="T17"/>
                <a:gd fmla="*/ 29 w 62" name="T18"/>
                <a:gd fmla="*/ 34 h 55" name="T19"/>
                <a:gd fmla="*/ 35 w 62" name="T20"/>
                <a:gd fmla="*/ 37 h 55" name="T21"/>
                <a:gd fmla="*/ 40 w 62" name="T22"/>
                <a:gd fmla="*/ 40 h 55" name="T23"/>
                <a:gd fmla="*/ 41 w 62" name="T24"/>
                <a:gd fmla="*/ 39 h 55" name="T25"/>
                <a:gd fmla="*/ 47 w 62" name="T26"/>
                <a:gd fmla="*/ 38 h 55" name="T27"/>
                <a:gd fmla="*/ 46 w 62" name="T28"/>
                <a:gd fmla="*/ 35 h 55" name="T29"/>
                <a:gd fmla="*/ 46 w 62" name="T30"/>
                <a:gd fmla="*/ 31 h 55" name="T31"/>
                <a:gd fmla="*/ 43 w 62" name="T32"/>
                <a:gd fmla="*/ 31 h 55" name="T33"/>
                <a:gd fmla="*/ 33 w 62" name="T34"/>
                <a:gd fmla="*/ 25 h 55" name="T35"/>
                <a:gd fmla="*/ 26 w 62" name="T36"/>
                <a:gd fmla="*/ 21 h 55" name="T37"/>
                <a:gd fmla="*/ 15 w 62" name="T38"/>
                <a:gd fmla="*/ 28 h 55" name="T39"/>
                <a:gd fmla="*/ 12 w 62" name="T40"/>
                <a:gd fmla="*/ 32 h 55" name="T41"/>
                <a:gd fmla="*/ 14 w 62" name="T42"/>
                <a:gd fmla="*/ 27 h 55" name="T43"/>
                <a:gd fmla="*/ 26 w 62" name="T44"/>
                <a:gd fmla="*/ 19 h 55" name="T45"/>
                <a:gd fmla="*/ 35 w 62" name="T46"/>
                <a:gd fmla="*/ 24 h 55" name="T47"/>
                <a:gd fmla="*/ 43 w 62" name="T48"/>
                <a:gd fmla="*/ 29 h 55" name="T49"/>
                <a:gd fmla="*/ 51 w 62" name="T50"/>
                <a:gd fmla="*/ 21 h 55" name="T51"/>
                <a:gd fmla="*/ 62 w 62" name="T52"/>
                <a:gd fmla="*/ 17 h 55" name="T53"/>
                <a:gd fmla="*/ 49 w 62" name="T54"/>
                <a:gd fmla="*/ 2 h 55" name="T55"/>
                <a:gd fmla="*/ 28 w 62" name="T56"/>
                <a:gd fmla="*/ 9 h 55" name="T57"/>
                <a:gd fmla="*/ 26 w 62" name="T58"/>
                <a:gd fmla="*/ 10 h 55" name="T59"/>
                <a:gd fmla="*/ 37 w 62" name="T60"/>
                <a:gd fmla="*/ 15 h 55" name="T61"/>
                <a:gd fmla="*/ 25 w 62" name="T62"/>
                <a:gd fmla="*/ 11 h 55" name="T63"/>
                <a:gd fmla="*/ 13 w 62" name="T64"/>
                <a:gd fmla="*/ 15 h 55" name="T65"/>
                <a:gd fmla="*/ 3 w 62" name="T66"/>
                <a:gd fmla="*/ 28 h 55" name="T67"/>
                <a:gd fmla="*/ 0 w 62" name="T68"/>
                <a:gd fmla="*/ 35 h 55" name="T69"/>
                <a:gd fmla="*/ 5 w 62" name="T70"/>
                <a:gd fmla="*/ 39 h 55" name="T71"/>
                <a:gd fmla="*/ 12 w 62" name="T72"/>
                <a:gd fmla="*/ 43 h 55" name="T73"/>
                <a:gd fmla="*/ 13 w 62" name="T74"/>
                <a:gd fmla="*/ 50 h 55" name="T75"/>
                <a:gd fmla="*/ 11 w 62" name="T76"/>
                <a:gd fmla="*/ 55 h 55" name="T77"/>
                <a:gd fmla="*/ 23 w 62" name="T78"/>
                <a:gd fmla="*/ 51 h 5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5" w="62">
                  <a:moveTo>
                    <a:pt x="23" y="51"/>
                  </a:moveTo>
                  <a:cubicBezTo>
                    <a:pt x="23" y="51"/>
                    <a:pt x="23" y="52"/>
                    <a:pt x="23" y="52"/>
                  </a:cubicBezTo>
                  <a:cubicBezTo>
                    <a:pt x="23" y="52"/>
                    <a:pt x="23" y="52"/>
                    <a:pt x="23" y="53"/>
                  </a:cubicBezTo>
                  <a:cubicBezTo>
                    <a:pt x="23" y="53"/>
                    <a:pt x="23" y="54"/>
                    <a:pt x="23" y="54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4" y="54"/>
                    <a:pt x="26" y="54"/>
                    <a:pt x="26" y="52"/>
                  </a:cubicBezTo>
                  <a:cubicBezTo>
                    <a:pt x="26" y="51"/>
                    <a:pt x="24" y="48"/>
                    <a:pt x="23" y="47"/>
                  </a:cubicBezTo>
                  <a:cubicBezTo>
                    <a:pt x="21" y="45"/>
                    <a:pt x="17" y="41"/>
                    <a:pt x="19" y="37"/>
                  </a:cubicBezTo>
                  <a:cubicBezTo>
                    <a:pt x="19" y="35"/>
                    <a:pt x="21" y="33"/>
                    <a:pt x="24" y="33"/>
                  </a:cubicBezTo>
                  <a:cubicBezTo>
                    <a:pt x="26" y="33"/>
                    <a:pt x="27" y="33"/>
                    <a:pt x="29" y="34"/>
                  </a:cubicBezTo>
                  <a:cubicBezTo>
                    <a:pt x="31" y="35"/>
                    <a:pt x="34" y="36"/>
                    <a:pt x="35" y="37"/>
                  </a:cubicBezTo>
                  <a:cubicBezTo>
                    <a:pt x="37" y="39"/>
                    <a:pt x="39" y="39"/>
                    <a:pt x="40" y="40"/>
                  </a:cubicBezTo>
                  <a:cubicBezTo>
                    <a:pt x="40" y="40"/>
                    <a:pt x="40" y="39"/>
                    <a:pt x="41" y="39"/>
                  </a:cubicBezTo>
                  <a:cubicBezTo>
                    <a:pt x="44" y="38"/>
                    <a:pt x="46" y="38"/>
                    <a:pt x="47" y="38"/>
                  </a:cubicBezTo>
                  <a:cubicBezTo>
                    <a:pt x="47" y="37"/>
                    <a:pt x="46" y="36"/>
                    <a:pt x="46" y="35"/>
                  </a:cubicBezTo>
                  <a:cubicBezTo>
                    <a:pt x="46" y="33"/>
                    <a:pt x="46" y="31"/>
                    <a:pt x="46" y="31"/>
                  </a:cubicBezTo>
                  <a:cubicBezTo>
                    <a:pt x="45" y="31"/>
                    <a:pt x="44" y="31"/>
                    <a:pt x="43" y="31"/>
                  </a:cubicBezTo>
                  <a:cubicBezTo>
                    <a:pt x="38" y="32"/>
                    <a:pt x="36" y="27"/>
                    <a:pt x="33" y="25"/>
                  </a:cubicBezTo>
                  <a:cubicBezTo>
                    <a:pt x="31" y="23"/>
                    <a:pt x="28" y="21"/>
                    <a:pt x="26" y="21"/>
                  </a:cubicBezTo>
                  <a:cubicBezTo>
                    <a:pt x="20" y="21"/>
                    <a:pt x="17" y="25"/>
                    <a:pt x="15" y="28"/>
                  </a:cubicBezTo>
                  <a:cubicBezTo>
                    <a:pt x="13" y="30"/>
                    <a:pt x="12" y="32"/>
                    <a:pt x="12" y="32"/>
                  </a:cubicBezTo>
                  <a:cubicBezTo>
                    <a:pt x="12" y="32"/>
                    <a:pt x="13" y="30"/>
                    <a:pt x="14" y="27"/>
                  </a:cubicBezTo>
                  <a:cubicBezTo>
                    <a:pt x="16" y="25"/>
                    <a:pt x="19" y="20"/>
                    <a:pt x="26" y="19"/>
                  </a:cubicBezTo>
                  <a:cubicBezTo>
                    <a:pt x="29" y="19"/>
                    <a:pt x="32" y="21"/>
                    <a:pt x="35" y="24"/>
                  </a:cubicBezTo>
                  <a:cubicBezTo>
                    <a:pt x="37" y="26"/>
                    <a:pt x="40" y="29"/>
                    <a:pt x="43" y="29"/>
                  </a:cubicBezTo>
                  <a:cubicBezTo>
                    <a:pt x="46" y="28"/>
                    <a:pt x="48" y="24"/>
                    <a:pt x="51" y="21"/>
                  </a:cubicBezTo>
                  <a:cubicBezTo>
                    <a:pt x="53" y="18"/>
                    <a:pt x="58" y="16"/>
                    <a:pt x="62" y="17"/>
                  </a:cubicBezTo>
                  <a:cubicBezTo>
                    <a:pt x="58" y="12"/>
                    <a:pt x="57" y="3"/>
                    <a:pt x="49" y="2"/>
                  </a:cubicBezTo>
                  <a:cubicBezTo>
                    <a:pt x="41" y="0"/>
                    <a:pt x="34" y="8"/>
                    <a:pt x="28" y="9"/>
                  </a:cubicBezTo>
                  <a:cubicBezTo>
                    <a:pt x="28" y="9"/>
                    <a:pt x="27" y="10"/>
                    <a:pt x="26" y="10"/>
                  </a:cubicBezTo>
                  <a:cubicBezTo>
                    <a:pt x="34" y="12"/>
                    <a:pt x="37" y="16"/>
                    <a:pt x="37" y="15"/>
                  </a:cubicBezTo>
                  <a:cubicBezTo>
                    <a:pt x="37" y="16"/>
                    <a:pt x="33" y="13"/>
                    <a:pt x="25" y="11"/>
                  </a:cubicBezTo>
                  <a:cubicBezTo>
                    <a:pt x="21" y="11"/>
                    <a:pt x="16" y="12"/>
                    <a:pt x="13" y="15"/>
                  </a:cubicBezTo>
                  <a:cubicBezTo>
                    <a:pt x="10" y="18"/>
                    <a:pt x="6" y="24"/>
                    <a:pt x="3" y="28"/>
                  </a:cubicBezTo>
                  <a:cubicBezTo>
                    <a:pt x="1" y="30"/>
                    <a:pt x="0" y="33"/>
                    <a:pt x="0" y="35"/>
                  </a:cubicBezTo>
                  <a:cubicBezTo>
                    <a:pt x="0" y="37"/>
                    <a:pt x="3" y="38"/>
                    <a:pt x="5" y="39"/>
                  </a:cubicBezTo>
                  <a:cubicBezTo>
                    <a:pt x="7" y="40"/>
                    <a:pt x="10" y="41"/>
                    <a:pt x="12" y="43"/>
                  </a:cubicBezTo>
                  <a:cubicBezTo>
                    <a:pt x="14" y="46"/>
                    <a:pt x="13" y="48"/>
                    <a:pt x="13" y="50"/>
                  </a:cubicBezTo>
                  <a:cubicBezTo>
                    <a:pt x="12" y="52"/>
                    <a:pt x="11" y="54"/>
                    <a:pt x="11" y="55"/>
                  </a:cubicBezTo>
                  <a:cubicBezTo>
                    <a:pt x="14" y="51"/>
                    <a:pt x="20" y="48"/>
                    <a:pt x="23" y="5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947" y="4011"/>
              <a:ext cx="61" cy="87"/>
            </a:xfrm>
            <a:custGeom>
              <a:gdLst>
                <a:gd fmla="*/ 1 w 18" name="T0"/>
                <a:gd fmla="*/ 2 h 26" name="T1"/>
                <a:gd fmla="*/ 4 w 18" name="T2"/>
                <a:gd fmla="*/ 9 h 26" name="T3"/>
                <a:gd fmla="*/ 7 w 18" name="T4"/>
                <a:gd fmla="*/ 17 h 26" name="T5"/>
                <a:gd fmla="*/ 2 w 18" name="T6"/>
                <a:gd fmla="*/ 20 h 26" name="T7"/>
                <a:gd fmla="*/ 2 w 18" name="T8"/>
                <a:gd fmla="*/ 20 h 26" name="T9"/>
                <a:gd fmla="*/ 3 w 18" name="T10"/>
                <a:gd fmla="*/ 23 h 26" name="T11"/>
                <a:gd fmla="*/ 14 w 18" name="T12"/>
                <a:gd fmla="*/ 20 h 26" name="T13"/>
                <a:gd fmla="*/ 18 w 18" name="T14"/>
                <a:gd fmla="*/ 4 h 26" name="T15"/>
                <a:gd fmla="*/ 14 w 18" name="T16"/>
                <a:gd fmla="*/ 3 h 26" name="T17"/>
                <a:gd fmla="*/ 7 w 18" name="T18"/>
                <a:gd fmla="*/ 1 h 26" name="T19"/>
                <a:gd fmla="*/ 1 w 18" name="T20"/>
                <a:gd fmla="*/ 2 h 2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6" w="18">
                  <a:moveTo>
                    <a:pt x="1" y="2"/>
                  </a:moveTo>
                  <a:cubicBezTo>
                    <a:pt x="0" y="5"/>
                    <a:pt x="2" y="6"/>
                    <a:pt x="4" y="9"/>
                  </a:cubicBezTo>
                  <a:cubicBezTo>
                    <a:pt x="6" y="12"/>
                    <a:pt x="7" y="14"/>
                    <a:pt x="7" y="17"/>
                  </a:cubicBezTo>
                  <a:cubicBezTo>
                    <a:pt x="6" y="20"/>
                    <a:pt x="3" y="19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2"/>
                    <a:pt x="3" y="23"/>
                  </a:cubicBezTo>
                  <a:cubicBezTo>
                    <a:pt x="4" y="26"/>
                    <a:pt x="12" y="24"/>
                    <a:pt x="14" y="20"/>
                  </a:cubicBezTo>
                  <a:cubicBezTo>
                    <a:pt x="17" y="15"/>
                    <a:pt x="15" y="8"/>
                    <a:pt x="18" y="4"/>
                  </a:cubicBezTo>
                  <a:cubicBezTo>
                    <a:pt x="17" y="4"/>
                    <a:pt x="16" y="4"/>
                    <a:pt x="14" y="3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0"/>
                    <a:pt x="1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380" y="3200"/>
              <a:ext cx="104" cy="131"/>
            </a:xfrm>
            <a:custGeom>
              <a:gdLst>
                <a:gd fmla="*/ 20 w 31" name="T0"/>
                <a:gd fmla="*/ 6 h 39" name="T1"/>
                <a:gd fmla="*/ 15 w 31" name="T2"/>
                <a:gd fmla="*/ 8 h 39" name="T3"/>
                <a:gd fmla="*/ 11 w 31" name="T4"/>
                <a:gd fmla="*/ 6 h 39" name="T5"/>
                <a:gd fmla="*/ 5 w 31" name="T6"/>
                <a:gd fmla="*/ 3 h 39" name="T7"/>
                <a:gd fmla="*/ 1 w 31" name="T8"/>
                <a:gd fmla="*/ 7 h 39" name="T9"/>
                <a:gd fmla="*/ 0 w 31" name="T10"/>
                <a:gd fmla="*/ 9 h 39" name="T11"/>
                <a:gd fmla="*/ 1 w 31" name="T12"/>
                <a:gd fmla="*/ 13 h 39" name="T13"/>
                <a:gd fmla="*/ 14 w 31" name="T14"/>
                <a:gd fmla="*/ 15 h 39" name="T15"/>
                <a:gd fmla="*/ 16 w 31" name="T16"/>
                <a:gd fmla="*/ 28 h 39" name="T17"/>
                <a:gd fmla="*/ 11 w 31" name="T18"/>
                <a:gd fmla="*/ 28 h 39" name="T19"/>
                <a:gd fmla="*/ 9 w 31" name="T20"/>
                <a:gd fmla="*/ 28 h 39" name="T21"/>
                <a:gd fmla="*/ 14 w 31" name="T22"/>
                <a:gd fmla="*/ 36 h 39" name="T23"/>
                <a:gd fmla="*/ 24 w 31" name="T24"/>
                <a:gd fmla="*/ 31 h 39" name="T25"/>
                <a:gd fmla="*/ 24 w 31" name="T26"/>
                <a:gd fmla="*/ 22 h 39" name="T27"/>
                <a:gd fmla="*/ 28 w 31" name="T28"/>
                <a:gd fmla="*/ 12 h 39" name="T29"/>
                <a:gd fmla="*/ 20 w 31" name="T30"/>
                <a:gd fmla="*/ 6 h 39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9" w="31">
                  <a:moveTo>
                    <a:pt x="20" y="6"/>
                  </a:moveTo>
                  <a:cubicBezTo>
                    <a:pt x="18" y="7"/>
                    <a:pt x="17" y="7"/>
                    <a:pt x="15" y="8"/>
                  </a:cubicBezTo>
                  <a:cubicBezTo>
                    <a:pt x="13" y="8"/>
                    <a:pt x="12" y="7"/>
                    <a:pt x="11" y="6"/>
                  </a:cubicBezTo>
                  <a:cubicBezTo>
                    <a:pt x="9" y="4"/>
                    <a:pt x="7" y="3"/>
                    <a:pt x="5" y="3"/>
                  </a:cubicBezTo>
                  <a:cubicBezTo>
                    <a:pt x="4" y="4"/>
                    <a:pt x="3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ubicBezTo>
                    <a:pt x="0" y="10"/>
                    <a:pt x="0" y="11"/>
                    <a:pt x="1" y="13"/>
                  </a:cubicBezTo>
                  <a:cubicBezTo>
                    <a:pt x="3" y="15"/>
                    <a:pt x="8" y="13"/>
                    <a:pt x="14" y="15"/>
                  </a:cubicBezTo>
                  <a:cubicBezTo>
                    <a:pt x="19" y="18"/>
                    <a:pt x="21" y="26"/>
                    <a:pt x="16" y="28"/>
                  </a:cubicBezTo>
                  <a:cubicBezTo>
                    <a:pt x="13" y="28"/>
                    <a:pt x="12" y="28"/>
                    <a:pt x="11" y="28"/>
                  </a:cubicBezTo>
                  <a:cubicBezTo>
                    <a:pt x="11" y="28"/>
                    <a:pt x="10" y="28"/>
                    <a:pt x="9" y="28"/>
                  </a:cubicBezTo>
                  <a:cubicBezTo>
                    <a:pt x="8" y="30"/>
                    <a:pt x="10" y="34"/>
                    <a:pt x="14" y="36"/>
                  </a:cubicBezTo>
                  <a:cubicBezTo>
                    <a:pt x="17" y="39"/>
                    <a:pt x="24" y="37"/>
                    <a:pt x="24" y="31"/>
                  </a:cubicBezTo>
                  <a:cubicBezTo>
                    <a:pt x="24" y="28"/>
                    <a:pt x="24" y="25"/>
                    <a:pt x="24" y="22"/>
                  </a:cubicBezTo>
                  <a:cubicBezTo>
                    <a:pt x="25" y="18"/>
                    <a:pt x="27" y="15"/>
                    <a:pt x="28" y="12"/>
                  </a:cubicBezTo>
                  <a:cubicBezTo>
                    <a:pt x="31" y="6"/>
                    <a:pt x="24" y="0"/>
                    <a:pt x="20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1279" y="3190"/>
              <a:ext cx="144" cy="162"/>
            </a:xfrm>
            <a:custGeom>
              <a:gdLst>
                <a:gd fmla="*/ 33 w 43" name="T0"/>
                <a:gd fmla="*/ 39 h 48" name="T1"/>
                <a:gd fmla="*/ 39 w 43" name="T2"/>
                <a:gd fmla="*/ 38 h 48" name="T3"/>
                <a:gd fmla="*/ 43 w 43" name="T4"/>
                <a:gd fmla="*/ 40 h 48" name="T5"/>
                <a:gd fmla="*/ 39 w 43" name="T6"/>
                <a:gd fmla="*/ 31 h 48" name="T7"/>
                <a:gd fmla="*/ 40 w 43" name="T8"/>
                <a:gd fmla="*/ 30 h 48" name="T9"/>
                <a:gd fmla="*/ 41 w 43" name="T10"/>
                <a:gd fmla="*/ 30 h 48" name="T11"/>
                <a:gd fmla="*/ 42 w 43" name="T12"/>
                <a:gd fmla="*/ 30 h 48" name="T13"/>
                <a:gd fmla="*/ 43 w 43" name="T14"/>
                <a:gd fmla="*/ 30 h 48" name="T15"/>
                <a:gd fmla="*/ 40 w 43" name="T16"/>
                <a:gd fmla="*/ 28 h 48" name="T17"/>
                <a:gd fmla="*/ 36 w 43" name="T18"/>
                <a:gd fmla="*/ 31 h 48" name="T19"/>
                <a:gd fmla="*/ 29 w 43" name="T20"/>
                <a:gd fmla="*/ 33 h 48" name="T21"/>
                <a:gd fmla="*/ 25 w 43" name="T22"/>
                <a:gd fmla="*/ 30 h 48" name="T23"/>
                <a:gd fmla="*/ 26 w 43" name="T24"/>
                <a:gd fmla="*/ 26 h 48" name="T25"/>
                <a:gd fmla="*/ 29 w 43" name="T26"/>
                <a:gd fmla="*/ 21 h 48" name="T27"/>
                <a:gd fmla="*/ 31 w 43" name="T28"/>
                <a:gd fmla="*/ 18 h 48" name="T29"/>
                <a:gd fmla="*/ 30 w 43" name="T30"/>
                <a:gd fmla="*/ 17 h 48" name="T31"/>
                <a:gd fmla="*/ 29 w 43" name="T32"/>
                <a:gd fmla="*/ 12 h 48" name="T33"/>
                <a:gd fmla="*/ 27 w 43" name="T34"/>
                <a:gd fmla="*/ 13 h 48" name="T35"/>
                <a:gd fmla="*/ 24 w 43" name="T36"/>
                <a:gd fmla="*/ 13 h 48" name="T37"/>
                <a:gd fmla="*/ 24 w 43" name="T38"/>
                <a:gd fmla="*/ 15 h 48" name="T39"/>
                <a:gd fmla="*/ 20 w 43" name="T40"/>
                <a:gd fmla="*/ 22 h 48" name="T41"/>
                <a:gd fmla="*/ 16 w 43" name="T42"/>
                <a:gd fmla="*/ 28 h 48" name="T43"/>
                <a:gd fmla="*/ 21 w 43" name="T44"/>
                <a:gd fmla="*/ 37 h 48" name="T45"/>
                <a:gd fmla="*/ 24 w 43" name="T46"/>
                <a:gd fmla="*/ 39 h 48" name="T47"/>
                <a:gd fmla="*/ 21 w 43" name="T48"/>
                <a:gd fmla="*/ 37 h 48" name="T49"/>
                <a:gd fmla="*/ 15 w 43" name="T50"/>
                <a:gd fmla="*/ 28 h 48" name="T51"/>
                <a:gd fmla="*/ 18 w 43" name="T52"/>
                <a:gd fmla="*/ 21 h 48" name="T53"/>
                <a:gd fmla="*/ 22 w 43" name="T54"/>
                <a:gd fmla="*/ 15 h 48" name="T55"/>
                <a:gd fmla="*/ 16 w 43" name="T56"/>
                <a:gd fmla="*/ 9 h 48" name="T57"/>
                <a:gd fmla="*/ 13 w 43" name="T58"/>
                <a:gd fmla="*/ 0 h 48" name="T59"/>
                <a:gd fmla="*/ 2 w 43" name="T60"/>
                <a:gd fmla="*/ 10 h 48" name="T61"/>
                <a:gd fmla="*/ 7 w 43" name="T62"/>
                <a:gd fmla="*/ 26 h 48" name="T63"/>
                <a:gd fmla="*/ 8 w 43" name="T64"/>
                <a:gd fmla="*/ 28 h 48" name="T65"/>
                <a:gd fmla="*/ 12 w 43" name="T66"/>
                <a:gd fmla="*/ 20 h 48" name="T67"/>
                <a:gd fmla="*/ 9 w 43" name="T68"/>
                <a:gd fmla="*/ 29 h 48" name="T69"/>
                <a:gd fmla="*/ 12 w 43" name="T70"/>
                <a:gd fmla="*/ 38 h 48" name="T71"/>
                <a:gd fmla="*/ 22 w 43" name="T72"/>
                <a:gd fmla="*/ 46 h 48" name="T73"/>
                <a:gd fmla="*/ 27 w 43" name="T74"/>
                <a:gd fmla="*/ 48 h 48" name="T75"/>
                <a:gd fmla="*/ 30 w 43" name="T76"/>
                <a:gd fmla="*/ 44 h 48" name="T77"/>
                <a:gd fmla="*/ 33 w 43" name="T78"/>
                <a:gd fmla="*/ 39 h 48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48" w="43">
                  <a:moveTo>
                    <a:pt x="33" y="39"/>
                  </a:moveTo>
                  <a:cubicBezTo>
                    <a:pt x="35" y="37"/>
                    <a:pt x="37" y="38"/>
                    <a:pt x="39" y="38"/>
                  </a:cubicBezTo>
                  <a:cubicBezTo>
                    <a:pt x="40" y="39"/>
                    <a:pt x="42" y="39"/>
                    <a:pt x="43" y="40"/>
                  </a:cubicBezTo>
                  <a:cubicBezTo>
                    <a:pt x="39" y="37"/>
                    <a:pt x="37" y="33"/>
                    <a:pt x="39" y="31"/>
                  </a:cubicBezTo>
                  <a:cubicBezTo>
                    <a:pt x="40" y="31"/>
                    <a:pt x="40" y="30"/>
                    <a:pt x="40" y="30"/>
                  </a:cubicBezTo>
                  <a:cubicBezTo>
                    <a:pt x="40" y="30"/>
                    <a:pt x="40" y="30"/>
                    <a:pt x="41" y="30"/>
                  </a:cubicBezTo>
                  <a:cubicBezTo>
                    <a:pt x="41" y="30"/>
                    <a:pt x="42" y="30"/>
                    <a:pt x="42" y="30"/>
                  </a:cubicBezTo>
                  <a:cubicBezTo>
                    <a:pt x="42" y="30"/>
                    <a:pt x="42" y="30"/>
                    <a:pt x="43" y="30"/>
                  </a:cubicBezTo>
                  <a:cubicBezTo>
                    <a:pt x="42" y="30"/>
                    <a:pt x="42" y="28"/>
                    <a:pt x="40" y="28"/>
                  </a:cubicBezTo>
                  <a:cubicBezTo>
                    <a:pt x="39" y="28"/>
                    <a:pt x="37" y="29"/>
                    <a:pt x="36" y="31"/>
                  </a:cubicBezTo>
                  <a:cubicBezTo>
                    <a:pt x="35" y="32"/>
                    <a:pt x="32" y="35"/>
                    <a:pt x="29" y="33"/>
                  </a:cubicBezTo>
                  <a:cubicBezTo>
                    <a:pt x="27" y="33"/>
                    <a:pt x="25" y="32"/>
                    <a:pt x="25" y="30"/>
                  </a:cubicBezTo>
                  <a:cubicBezTo>
                    <a:pt x="25" y="28"/>
                    <a:pt x="26" y="27"/>
                    <a:pt x="26" y="26"/>
                  </a:cubicBezTo>
                  <a:cubicBezTo>
                    <a:pt x="27" y="24"/>
                    <a:pt x="28" y="22"/>
                    <a:pt x="29" y="21"/>
                  </a:cubicBezTo>
                  <a:cubicBezTo>
                    <a:pt x="30" y="20"/>
                    <a:pt x="30" y="18"/>
                    <a:pt x="31" y="18"/>
                  </a:cubicBezTo>
                  <a:cubicBezTo>
                    <a:pt x="31" y="17"/>
                    <a:pt x="30" y="17"/>
                    <a:pt x="30" y="17"/>
                  </a:cubicBezTo>
                  <a:cubicBezTo>
                    <a:pt x="29" y="15"/>
                    <a:pt x="29" y="13"/>
                    <a:pt x="29" y="12"/>
                  </a:cubicBezTo>
                  <a:cubicBezTo>
                    <a:pt x="29" y="12"/>
                    <a:pt x="28" y="13"/>
                    <a:pt x="27" y="13"/>
                  </a:cubicBezTo>
                  <a:cubicBezTo>
                    <a:pt x="25" y="13"/>
                    <a:pt x="24" y="13"/>
                    <a:pt x="24" y="13"/>
                  </a:cubicBezTo>
                  <a:cubicBezTo>
                    <a:pt x="24" y="13"/>
                    <a:pt x="24" y="14"/>
                    <a:pt x="24" y="15"/>
                  </a:cubicBezTo>
                  <a:cubicBezTo>
                    <a:pt x="25" y="19"/>
                    <a:pt x="21" y="21"/>
                    <a:pt x="20" y="22"/>
                  </a:cubicBezTo>
                  <a:cubicBezTo>
                    <a:pt x="18" y="24"/>
                    <a:pt x="16" y="26"/>
                    <a:pt x="16" y="28"/>
                  </a:cubicBezTo>
                  <a:cubicBezTo>
                    <a:pt x="16" y="32"/>
                    <a:pt x="20" y="35"/>
                    <a:pt x="21" y="37"/>
                  </a:cubicBezTo>
                  <a:cubicBezTo>
                    <a:pt x="23" y="38"/>
                    <a:pt x="24" y="39"/>
                    <a:pt x="24" y="39"/>
                  </a:cubicBezTo>
                  <a:cubicBezTo>
                    <a:pt x="24" y="39"/>
                    <a:pt x="23" y="38"/>
                    <a:pt x="21" y="37"/>
                  </a:cubicBezTo>
                  <a:cubicBezTo>
                    <a:pt x="19" y="36"/>
                    <a:pt x="15" y="33"/>
                    <a:pt x="15" y="28"/>
                  </a:cubicBezTo>
                  <a:cubicBezTo>
                    <a:pt x="15" y="26"/>
                    <a:pt x="16" y="23"/>
                    <a:pt x="18" y="21"/>
                  </a:cubicBezTo>
                  <a:cubicBezTo>
                    <a:pt x="20" y="19"/>
                    <a:pt x="22" y="17"/>
                    <a:pt x="22" y="15"/>
                  </a:cubicBezTo>
                  <a:cubicBezTo>
                    <a:pt x="22" y="13"/>
                    <a:pt x="18" y="11"/>
                    <a:pt x="16" y="9"/>
                  </a:cubicBezTo>
                  <a:cubicBezTo>
                    <a:pt x="14" y="7"/>
                    <a:pt x="12" y="4"/>
                    <a:pt x="13" y="0"/>
                  </a:cubicBezTo>
                  <a:cubicBezTo>
                    <a:pt x="9" y="3"/>
                    <a:pt x="3" y="4"/>
                    <a:pt x="2" y="10"/>
                  </a:cubicBezTo>
                  <a:cubicBezTo>
                    <a:pt x="0" y="17"/>
                    <a:pt x="6" y="22"/>
                    <a:pt x="7" y="26"/>
                  </a:cubicBezTo>
                  <a:cubicBezTo>
                    <a:pt x="7" y="27"/>
                    <a:pt x="8" y="27"/>
                    <a:pt x="8" y="28"/>
                  </a:cubicBezTo>
                  <a:cubicBezTo>
                    <a:pt x="9" y="22"/>
                    <a:pt x="12" y="20"/>
                    <a:pt x="12" y="20"/>
                  </a:cubicBezTo>
                  <a:cubicBezTo>
                    <a:pt x="12" y="20"/>
                    <a:pt x="10" y="23"/>
                    <a:pt x="9" y="29"/>
                  </a:cubicBezTo>
                  <a:cubicBezTo>
                    <a:pt x="8" y="32"/>
                    <a:pt x="9" y="35"/>
                    <a:pt x="12" y="38"/>
                  </a:cubicBezTo>
                  <a:cubicBezTo>
                    <a:pt x="14" y="41"/>
                    <a:pt x="18" y="43"/>
                    <a:pt x="22" y="46"/>
                  </a:cubicBezTo>
                  <a:cubicBezTo>
                    <a:pt x="24" y="47"/>
                    <a:pt x="26" y="48"/>
                    <a:pt x="27" y="48"/>
                  </a:cubicBezTo>
                  <a:cubicBezTo>
                    <a:pt x="28" y="48"/>
                    <a:pt x="29" y="46"/>
                    <a:pt x="30" y="44"/>
                  </a:cubicBezTo>
                  <a:cubicBezTo>
                    <a:pt x="31" y="42"/>
                    <a:pt x="31" y="40"/>
                    <a:pt x="33" y="3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1370" y="3251"/>
              <a:ext cx="70" cy="47"/>
            </a:xfrm>
            <a:custGeom>
              <a:gdLst>
                <a:gd fmla="*/ 16 w 21" name="T0"/>
                <a:gd fmla="*/ 12 h 14" name="T1"/>
                <a:gd fmla="*/ 16 w 21" name="T2"/>
                <a:gd fmla="*/ 12 h 14" name="T3"/>
                <a:gd fmla="*/ 19 w 21" name="T4"/>
                <a:gd fmla="*/ 12 h 14" name="T5"/>
                <a:gd fmla="*/ 16 w 21" name="T6"/>
                <a:gd fmla="*/ 3 h 14" name="T7"/>
                <a:gd fmla="*/ 4 w 21" name="T8"/>
                <a:gd fmla="*/ 0 h 14" name="T9"/>
                <a:gd fmla="*/ 3 w 21" name="T10"/>
                <a:gd fmla="*/ 3 h 14" name="T11"/>
                <a:gd fmla="*/ 1 w 21" name="T12"/>
                <a:gd fmla="*/ 9 h 14" name="T13"/>
                <a:gd fmla="*/ 2 w 21" name="T14"/>
                <a:gd fmla="*/ 13 h 14" name="T15"/>
                <a:gd fmla="*/ 8 w 21" name="T16"/>
                <a:gd fmla="*/ 11 h 14" name="T17"/>
                <a:gd fmla="*/ 14 w 21" name="T18"/>
                <a:gd fmla="*/ 9 h 14" name="T19"/>
                <a:gd fmla="*/ 16 w 21" name="T20"/>
                <a:gd fmla="*/ 12 h 1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4" w="21">
                  <a:moveTo>
                    <a:pt x="16" y="12"/>
                  </a:move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2"/>
                    <a:pt x="19" y="12"/>
                  </a:cubicBezTo>
                  <a:cubicBezTo>
                    <a:pt x="21" y="11"/>
                    <a:pt x="20" y="5"/>
                    <a:pt x="16" y="3"/>
                  </a:cubicBezTo>
                  <a:cubicBezTo>
                    <a:pt x="12" y="1"/>
                    <a:pt x="7" y="2"/>
                    <a:pt x="4" y="0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5"/>
                    <a:pt x="2" y="7"/>
                    <a:pt x="1" y="9"/>
                  </a:cubicBezTo>
                  <a:cubicBezTo>
                    <a:pt x="1" y="11"/>
                    <a:pt x="0" y="13"/>
                    <a:pt x="2" y="13"/>
                  </a:cubicBezTo>
                  <a:cubicBezTo>
                    <a:pt x="5" y="14"/>
                    <a:pt x="6" y="12"/>
                    <a:pt x="8" y="11"/>
                  </a:cubicBezTo>
                  <a:cubicBezTo>
                    <a:pt x="10" y="9"/>
                    <a:pt x="11" y="9"/>
                    <a:pt x="14" y="9"/>
                  </a:cubicBezTo>
                  <a:cubicBezTo>
                    <a:pt x="16" y="9"/>
                    <a:pt x="16" y="12"/>
                    <a:pt x="16" y="1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424" y="3681"/>
              <a:ext cx="104" cy="131"/>
            </a:xfrm>
            <a:custGeom>
              <a:gdLst>
                <a:gd fmla="*/ 3 w 31" name="T0"/>
                <a:gd fmla="*/ 25 h 39" name="T1"/>
                <a:gd fmla="*/ 4 w 31" name="T2"/>
                <a:gd fmla="*/ 34 h 39" name="T3"/>
                <a:gd fmla="*/ 15 w 31" name="T4"/>
                <a:gd fmla="*/ 33 h 39" name="T5"/>
                <a:gd fmla="*/ 19 w 31" name="T6"/>
                <a:gd fmla="*/ 25 h 39" name="T7"/>
                <a:gd fmla="*/ 26 w 31" name="T8"/>
                <a:gd fmla="*/ 17 h 39" name="T9"/>
                <a:gd fmla="*/ 21 w 31" name="T10"/>
                <a:gd fmla="*/ 8 h 39" name="T11"/>
                <a:gd fmla="*/ 16 w 31" name="T12"/>
                <a:gd fmla="*/ 8 h 39" name="T13"/>
                <a:gd fmla="*/ 12 w 31" name="T14"/>
                <a:gd fmla="*/ 5 h 39" name="T15"/>
                <a:gd fmla="*/ 8 w 31" name="T16"/>
                <a:gd fmla="*/ 0 h 39" name="T17"/>
                <a:gd fmla="*/ 3 w 31" name="T18"/>
                <a:gd fmla="*/ 3 h 39" name="T19"/>
                <a:gd fmla="*/ 1 w 31" name="T20"/>
                <a:gd fmla="*/ 4 h 39" name="T21"/>
                <a:gd fmla="*/ 1 w 31" name="T22"/>
                <a:gd fmla="*/ 8 h 39" name="T23"/>
                <a:gd fmla="*/ 12 w 31" name="T24"/>
                <a:gd fmla="*/ 15 h 39" name="T25"/>
                <a:gd fmla="*/ 9 w 31" name="T26"/>
                <a:gd fmla="*/ 28 h 39" name="T27"/>
                <a:gd fmla="*/ 5 w 31" name="T28"/>
                <a:gd fmla="*/ 25 h 39" name="T29"/>
                <a:gd fmla="*/ 3 w 31" name="T30"/>
                <a:gd fmla="*/ 25 h 39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9" w="31">
                  <a:moveTo>
                    <a:pt x="3" y="25"/>
                  </a:moveTo>
                  <a:cubicBezTo>
                    <a:pt x="1" y="26"/>
                    <a:pt x="2" y="31"/>
                    <a:pt x="4" y="34"/>
                  </a:cubicBezTo>
                  <a:cubicBezTo>
                    <a:pt x="6" y="38"/>
                    <a:pt x="13" y="39"/>
                    <a:pt x="15" y="33"/>
                  </a:cubicBezTo>
                  <a:cubicBezTo>
                    <a:pt x="16" y="31"/>
                    <a:pt x="17" y="28"/>
                    <a:pt x="19" y="25"/>
                  </a:cubicBezTo>
                  <a:cubicBezTo>
                    <a:pt x="21" y="22"/>
                    <a:pt x="24" y="20"/>
                    <a:pt x="26" y="17"/>
                  </a:cubicBezTo>
                  <a:cubicBezTo>
                    <a:pt x="31" y="12"/>
                    <a:pt x="27" y="5"/>
                    <a:pt x="21" y="8"/>
                  </a:cubicBezTo>
                  <a:cubicBezTo>
                    <a:pt x="19" y="8"/>
                    <a:pt x="18" y="9"/>
                    <a:pt x="16" y="8"/>
                  </a:cubicBezTo>
                  <a:cubicBezTo>
                    <a:pt x="14" y="8"/>
                    <a:pt x="13" y="6"/>
                    <a:pt x="12" y="5"/>
                  </a:cubicBezTo>
                  <a:cubicBezTo>
                    <a:pt x="11" y="3"/>
                    <a:pt x="10" y="1"/>
                    <a:pt x="8" y="0"/>
                  </a:cubicBezTo>
                  <a:cubicBezTo>
                    <a:pt x="6" y="1"/>
                    <a:pt x="5" y="2"/>
                    <a:pt x="3" y="3"/>
                  </a:cubicBezTo>
                  <a:cubicBezTo>
                    <a:pt x="2" y="3"/>
                    <a:pt x="2" y="4"/>
                    <a:pt x="1" y="4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1"/>
                    <a:pt x="7" y="11"/>
                    <a:pt x="12" y="15"/>
                  </a:cubicBezTo>
                  <a:cubicBezTo>
                    <a:pt x="16" y="20"/>
                    <a:pt x="14" y="28"/>
                    <a:pt x="9" y="28"/>
                  </a:cubicBezTo>
                  <a:cubicBezTo>
                    <a:pt x="7" y="27"/>
                    <a:pt x="5" y="26"/>
                    <a:pt x="5" y="25"/>
                  </a:cubicBezTo>
                  <a:cubicBezTo>
                    <a:pt x="4" y="25"/>
                    <a:pt x="4" y="25"/>
                    <a:pt x="3" y="25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398" y="3715"/>
              <a:ext cx="70" cy="53"/>
            </a:xfrm>
            <a:custGeom>
              <a:gdLst>
                <a:gd fmla="*/ 14 w 21" name="T0"/>
                <a:gd fmla="*/ 16 h 16" name="T1"/>
                <a:gd fmla="*/ 14 w 21" name="T2"/>
                <a:gd fmla="*/ 16 h 16" name="T3"/>
                <a:gd fmla="*/ 17 w 21" name="T4"/>
                <a:gd fmla="*/ 16 h 16" name="T5"/>
                <a:gd fmla="*/ 18 w 21" name="T6"/>
                <a:gd fmla="*/ 7 h 16" name="T7"/>
                <a:gd fmla="*/ 8 w 21" name="T8"/>
                <a:gd fmla="*/ 0 h 16" name="T9"/>
                <a:gd fmla="*/ 6 w 21" name="T10"/>
                <a:gd fmla="*/ 3 h 16" name="T11"/>
                <a:gd fmla="*/ 2 w 21" name="T12"/>
                <a:gd fmla="*/ 7 h 16" name="T13"/>
                <a:gd fmla="*/ 2 w 21" name="T14"/>
                <a:gd fmla="*/ 11 h 16" name="T15"/>
                <a:gd fmla="*/ 7 w 21" name="T16"/>
                <a:gd fmla="*/ 11 h 16" name="T17"/>
                <a:gd fmla="*/ 14 w 21" name="T18"/>
                <a:gd fmla="*/ 12 h 16" name="T19"/>
                <a:gd fmla="*/ 14 w 21" name="T20"/>
                <a:gd fmla="*/ 16 h 1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6" w="21">
                  <a:moveTo>
                    <a:pt x="14" y="16"/>
                  </a:moveTo>
                  <a:cubicBezTo>
                    <a:pt x="14" y="16"/>
                    <a:pt x="14" y="16"/>
                    <a:pt x="14" y="16"/>
                  </a:cubicBezTo>
                  <a:cubicBezTo>
                    <a:pt x="15" y="16"/>
                    <a:pt x="16" y="16"/>
                    <a:pt x="17" y="16"/>
                  </a:cubicBezTo>
                  <a:cubicBezTo>
                    <a:pt x="20" y="16"/>
                    <a:pt x="21" y="10"/>
                    <a:pt x="18" y="7"/>
                  </a:cubicBezTo>
                  <a:cubicBezTo>
                    <a:pt x="15" y="4"/>
                    <a:pt x="10" y="3"/>
                    <a:pt x="8" y="0"/>
                  </a:cubicBezTo>
                  <a:cubicBezTo>
                    <a:pt x="8" y="1"/>
                    <a:pt x="7" y="2"/>
                    <a:pt x="6" y="3"/>
                  </a:cubicBezTo>
                  <a:cubicBezTo>
                    <a:pt x="5" y="4"/>
                    <a:pt x="3" y="5"/>
                    <a:pt x="2" y="7"/>
                  </a:cubicBezTo>
                  <a:cubicBezTo>
                    <a:pt x="1" y="9"/>
                    <a:pt x="0" y="10"/>
                    <a:pt x="2" y="11"/>
                  </a:cubicBezTo>
                  <a:cubicBezTo>
                    <a:pt x="3" y="13"/>
                    <a:pt x="5" y="12"/>
                    <a:pt x="7" y="11"/>
                  </a:cubicBezTo>
                  <a:cubicBezTo>
                    <a:pt x="10" y="11"/>
                    <a:pt x="12" y="11"/>
                    <a:pt x="14" y="12"/>
                  </a:cubicBezTo>
                  <a:cubicBezTo>
                    <a:pt x="16" y="13"/>
                    <a:pt x="14" y="15"/>
                    <a:pt x="14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240" y="3456"/>
              <a:ext cx="64" cy="50"/>
            </a:xfrm>
            <a:custGeom>
              <a:gdLst>
                <a:gd fmla="*/ 17 w 19" name="T0"/>
                <a:gd fmla="*/ 10 h 15" name="T1"/>
                <a:gd fmla="*/ 16 w 19" name="T2"/>
                <a:gd fmla="*/ 8 h 15" name="T3"/>
                <a:gd fmla="*/ 16 w 19" name="T4"/>
                <a:gd fmla="*/ 5 h 15" name="T5"/>
                <a:gd fmla="*/ 18 w 19" name="T6"/>
                <a:gd fmla="*/ 3 h 15" name="T7"/>
                <a:gd fmla="*/ 16 w 19" name="T8"/>
                <a:gd fmla="*/ 1 h 15" name="T9"/>
                <a:gd fmla="*/ 15 w 19" name="T10"/>
                <a:gd fmla="*/ 0 h 15" name="T11"/>
                <a:gd fmla="*/ 13 w 19" name="T12"/>
                <a:gd fmla="*/ 1 h 15" name="T13"/>
                <a:gd fmla="*/ 12 w 19" name="T14"/>
                <a:gd fmla="*/ 7 h 15" name="T15"/>
                <a:gd fmla="*/ 5 w 19" name="T16"/>
                <a:gd fmla="*/ 8 h 15" name="T17"/>
                <a:gd fmla="*/ 6 w 19" name="T18"/>
                <a:gd fmla="*/ 5 h 15" name="T19"/>
                <a:gd fmla="*/ 5 w 19" name="T20"/>
                <a:gd fmla="*/ 5 h 15" name="T21"/>
                <a:gd fmla="*/ 1 w 19" name="T22"/>
                <a:gd fmla="*/ 7 h 15" name="T23"/>
                <a:gd fmla="*/ 4 w 19" name="T24"/>
                <a:gd fmla="*/ 12 h 15" name="T25"/>
                <a:gd fmla="*/ 9 w 19" name="T26"/>
                <a:gd fmla="*/ 12 h 15" name="T27"/>
                <a:gd fmla="*/ 13 w 19" name="T28"/>
                <a:gd fmla="*/ 14 h 15" name="T29"/>
                <a:gd fmla="*/ 17 w 19" name="T30"/>
                <a:gd fmla="*/ 10 h 1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5" w="19">
                  <a:moveTo>
                    <a:pt x="17" y="10"/>
                  </a:moveTo>
                  <a:cubicBezTo>
                    <a:pt x="16" y="9"/>
                    <a:pt x="16" y="8"/>
                    <a:pt x="16" y="8"/>
                  </a:cubicBezTo>
                  <a:cubicBezTo>
                    <a:pt x="15" y="7"/>
                    <a:pt x="16" y="6"/>
                    <a:pt x="16" y="5"/>
                  </a:cubicBezTo>
                  <a:cubicBezTo>
                    <a:pt x="17" y="4"/>
                    <a:pt x="18" y="3"/>
                    <a:pt x="18" y="3"/>
                  </a:cubicBezTo>
                  <a:cubicBezTo>
                    <a:pt x="17" y="2"/>
                    <a:pt x="16" y="1"/>
                    <a:pt x="16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4" y="0"/>
                    <a:pt x="13" y="1"/>
                  </a:cubicBezTo>
                  <a:cubicBezTo>
                    <a:pt x="12" y="2"/>
                    <a:pt x="13" y="4"/>
                    <a:pt x="12" y="7"/>
                  </a:cubicBezTo>
                  <a:cubicBezTo>
                    <a:pt x="10" y="10"/>
                    <a:pt x="6" y="10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6" y="5"/>
                    <a:pt x="6" y="5"/>
                    <a:pt x="5" y="5"/>
                  </a:cubicBezTo>
                  <a:cubicBezTo>
                    <a:pt x="4" y="4"/>
                    <a:pt x="3" y="5"/>
                    <a:pt x="1" y="7"/>
                  </a:cubicBezTo>
                  <a:cubicBezTo>
                    <a:pt x="0" y="9"/>
                    <a:pt x="1" y="12"/>
                    <a:pt x="4" y="12"/>
                  </a:cubicBezTo>
                  <a:cubicBezTo>
                    <a:pt x="5" y="12"/>
                    <a:pt x="7" y="12"/>
                    <a:pt x="9" y="12"/>
                  </a:cubicBezTo>
                  <a:cubicBezTo>
                    <a:pt x="10" y="12"/>
                    <a:pt x="12" y="13"/>
                    <a:pt x="13" y="14"/>
                  </a:cubicBezTo>
                  <a:cubicBezTo>
                    <a:pt x="17" y="15"/>
                    <a:pt x="19" y="12"/>
                    <a:pt x="17" y="1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4"/>
            <p:cNvSpPr/>
            <p:nvPr/>
          </p:nvSpPr>
          <p:spPr bwMode="auto">
            <a:xfrm>
              <a:off x="257" y="3452"/>
              <a:ext cx="23" cy="34"/>
            </a:xfrm>
            <a:custGeom>
              <a:gdLst>
                <a:gd fmla="*/ 6 w 7" name="T0"/>
                <a:gd fmla="*/ 7 h 10" name="T1"/>
                <a:gd fmla="*/ 7 w 7" name="T2"/>
                <a:gd fmla="*/ 2 h 10" name="T3"/>
                <a:gd fmla="*/ 5 w 7" name="T4"/>
                <a:gd fmla="*/ 1 h 10" name="T5"/>
                <a:gd fmla="*/ 3 w 7" name="T6"/>
                <a:gd fmla="*/ 0 h 10" name="T7"/>
                <a:gd fmla="*/ 0 w 7" name="T8"/>
                <a:gd fmla="*/ 1 h 10" name="T9"/>
                <a:gd fmla="*/ 1 w 7" name="T10"/>
                <a:gd fmla="*/ 3 h 10" name="T11"/>
                <a:gd fmla="*/ 3 w 7" name="T12"/>
                <a:gd fmla="*/ 6 h 10" name="T13"/>
                <a:gd fmla="*/ 1 w 7" name="T14"/>
                <a:gd fmla="*/ 7 h 10" name="T15"/>
                <a:gd fmla="*/ 1 w 7" name="T16"/>
                <a:gd fmla="*/ 7 h 10" name="T17"/>
                <a:gd fmla="*/ 1 w 7" name="T18"/>
                <a:gd fmla="*/ 9 h 10" name="T19"/>
                <a:gd fmla="*/ 6 w 7" name="T20"/>
                <a:gd fmla="*/ 7 h 1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" w="7">
                  <a:moveTo>
                    <a:pt x="6" y="7"/>
                  </a:moveTo>
                  <a:cubicBezTo>
                    <a:pt x="6" y="6"/>
                    <a:pt x="6" y="3"/>
                    <a:pt x="7" y="2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2"/>
                    <a:pt x="1" y="2"/>
                    <a:pt x="1" y="3"/>
                  </a:cubicBezTo>
                  <a:cubicBezTo>
                    <a:pt x="2" y="4"/>
                    <a:pt x="3" y="5"/>
                    <a:pt x="3" y="6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8"/>
                    <a:pt x="1" y="9"/>
                  </a:cubicBezTo>
                  <a:cubicBezTo>
                    <a:pt x="2" y="10"/>
                    <a:pt x="5" y="9"/>
                    <a:pt x="6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5"/>
            <p:cNvSpPr/>
            <p:nvPr/>
          </p:nvSpPr>
          <p:spPr bwMode="auto">
            <a:xfrm>
              <a:off x="1769" y="3879"/>
              <a:ext cx="64" cy="84"/>
            </a:xfrm>
            <a:custGeom>
              <a:gdLst>
                <a:gd fmla="*/ 2 w 19" name="T0"/>
                <a:gd fmla="*/ 6 h 25" name="T1"/>
                <a:gd fmla="*/ 3 w 19" name="T2"/>
                <a:gd fmla="*/ 12 h 25" name="T3"/>
                <a:gd fmla="*/ 1 w 19" name="T4"/>
                <a:gd fmla="*/ 18 h 25" name="T5"/>
                <a:gd fmla="*/ 7 w 19" name="T6"/>
                <a:gd fmla="*/ 21 h 25" name="T7"/>
                <a:gd fmla="*/ 10 w 19" name="T8"/>
                <a:gd fmla="*/ 19 h 25" name="T9"/>
                <a:gd fmla="*/ 13 w 19" name="T10"/>
                <a:gd fmla="*/ 20 h 25" name="T11"/>
                <a:gd fmla="*/ 16 w 19" name="T12"/>
                <a:gd fmla="*/ 21 h 25" name="T13"/>
                <a:gd fmla="*/ 18 w 19" name="T14"/>
                <a:gd fmla="*/ 18 h 25" name="T15"/>
                <a:gd fmla="*/ 19 w 19" name="T16"/>
                <a:gd fmla="*/ 17 h 25" name="T17"/>
                <a:gd fmla="*/ 18 w 19" name="T18"/>
                <a:gd fmla="*/ 15 h 25" name="T19"/>
                <a:gd fmla="*/ 10 w 19" name="T20"/>
                <a:gd fmla="*/ 14 h 25" name="T21"/>
                <a:gd fmla="*/ 7 w 19" name="T22"/>
                <a:gd fmla="*/ 7 h 25" name="T23"/>
                <a:gd fmla="*/ 10 w 19" name="T24"/>
                <a:gd fmla="*/ 7 h 25" name="T25"/>
                <a:gd fmla="*/ 11 w 19" name="T26"/>
                <a:gd fmla="*/ 6 h 25" name="T27"/>
                <a:gd fmla="*/ 8 w 19" name="T28"/>
                <a:gd fmla="*/ 2 h 25" name="T29"/>
                <a:gd fmla="*/ 2 w 19" name="T30"/>
                <a:gd fmla="*/ 6 h 2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5" w="19">
                  <a:moveTo>
                    <a:pt x="2" y="6"/>
                  </a:moveTo>
                  <a:cubicBezTo>
                    <a:pt x="2" y="7"/>
                    <a:pt x="3" y="9"/>
                    <a:pt x="3" y="12"/>
                  </a:cubicBezTo>
                  <a:cubicBezTo>
                    <a:pt x="2" y="14"/>
                    <a:pt x="2" y="16"/>
                    <a:pt x="1" y="18"/>
                  </a:cubicBezTo>
                  <a:cubicBezTo>
                    <a:pt x="0" y="22"/>
                    <a:pt x="5" y="25"/>
                    <a:pt x="7" y="21"/>
                  </a:cubicBezTo>
                  <a:cubicBezTo>
                    <a:pt x="8" y="20"/>
                    <a:pt x="8" y="20"/>
                    <a:pt x="10" y="19"/>
                  </a:cubicBezTo>
                  <a:cubicBezTo>
                    <a:pt x="11" y="19"/>
                    <a:pt x="12" y="20"/>
                    <a:pt x="13" y="20"/>
                  </a:cubicBezTo>
                  <a:cubicBezTo>
                    <a:pt x="14" y="21"/>
                    <a:pt x="15" y="22"/>
                    <a:pt x="16" y="21"/>
                  </a:cubicBezTo>
                  <a:cubicBezTo>
                    <a:pt x="17" y="21"/>
                    <a:pt x="18" y="19"/>
                    <a:pt x="18" y="18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7"/>
                    <a:pt x="19" y="16"/>
                    <a:pt x="18" y="15"/>
                  </a:cubicBezTo>
                  <a:cubicBezTo>
                    <a:pt x="16" y="13"/>
                    <a:pt x="13" y="15"/>
                    <a:pt x="10" y="14"/>
                  </a:cubicBezTo>
                  <a:cubicBezTo>
                    <a:pt x="6" y="13"/>
                    <a:pt x="4" y="8"/>
                    <a:pt x="7" y="7"/>
                  </a:cubicBezTo>
                  <a:cubicBezTo>
                    <a:pt x="9" y="6"/>
                    <a:pt x="10" y="6"/>
                    <a:pt x="10" y="7"/>
                  </a:cubicBezTo>
                  <a:cubicBezTo>
                    <a:pt x="11" y="7"/>
                    <a:pt x="11" y="6"/>
                    <a:pt x="11" y="6"/>
                  </a:cubicBezTo>
                  <a:cubicBezTo>
                    <a:pt x="12" y="5"/>
                    <a:pt x="10" y="3"/>
                    <a:pt x="8" y="2"/>
                  </a:cubicBezTo>
                  <a:cubicBezTo>
                    <a:pt x="5" y="0"/>
                    <a:pt x="1" y="2"/>
                    <a:pt x="2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16"/>
            <p:cNvSpPr/>
            <p:nvPr/>
          </p:nvSpPr>
          <p:spPr bwMode="auto">
            <a:xfrm>
              <a:off x="1789" y="3933"/>
              <a:ext cx="80" cy="51"/>
            </a:xfrm>
            <a:custGeom>
              <a:gdLst>
                <a:gd fmla="*/ 11 w 24" name="T0"/>
                <a:gd fmla="*/ 6 h 15" name="T1"/>
                <a:gd fmla="*/ 6 w 24" name="T2"/>
                <a:gd fmla="*/ 5 h 15" name="T3"/>
                <a:gd fmla="*/ 2 w 24" name="T4"/>
                <a:gd fmla="*/ 6 h 15" name="T5"/>
                <a:gd fmla="*/ 0 w 24" name="T6"/>
                <a:gd fmla="*/ 8 h 15" name="T7"/>
                <a:gd fmla="*/ 0 w 24" name="T8"/>
                <a:gd fmla="*/ 8 h 15" name="T9"/>
                <a:gd fmla="*/ 0 w 24" name="T10"/>
                <a:gd fmla="*/ 8 h 15" name="T11"/>
                <a:gd fmla="*/ 6 w 24" name="T12"/>
                <a:gd fmla="*/ 11 h 15" name="T13"/>
                <a:gd fmla="*/ 15 w 24" name="T14"/>
                <a:gd fmla="*/ 14 h 15" name="T15"/>
                <a:gd fmla="*/ 23 w 24" name="T16"/>
                <a:gd fmla="*/ 8 h 15" name="T17"/>
                <a:gd fmla="*/ 21 w 24" name="T18"/>
                <a:gd fmla="*/ 3 h 15" name="T19"/>
                <a:gd fmla="*/ 17 w 24" name="T20"/>
                <a:gd fmla="*/ 0 h 15" name="T21"/>
                <a:gd fmla="*/ 11 w 24" name="T22"/>
                <a:gd fmla="*/ 6 h 1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5" w="24">
                  <a:moveTo>
                    <a:pt x="11" y="6"/>
                  </a:moveTo>
                  <a:cubicBezTo>
                    <a:pt x="9" y="7"/>
                    <a:pt x="7" y="6"/>
                    <a:pt x="6" y="5"/>
                  </a:cubicBezTo>
                  <a:cubicBezTo>
                    <a:pt x="4" y="4"/>
                    <a:pt x="3" y="5"/>
                    <a:pt x="2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9"/>
                    <a:pt x="4" y="9"/>
                    <a:pt x="6" y="11"/>
                  </a:cubicBezTo>
                  <a:cubicBezTo>
                    <a:pt x="8" y="13"/>
                    <a:pt x="11" y="15"/>
                    <a:pt x="15" y="14"/>
                  </a:cubicBezTo>
                  <a:cubicBezTo>
                    <a:pt x="18" y="14"/>
                    <a:pt x="22" y="12"/>
                    <a:pt x="23" y="8"/>
                  </a:cubicBezTo>
                  <a:cubicBezTo>
                    <a:pt x="24" y="6"/>
                    <a:pt x="23" y="4"/>
                    <a:pt x="21" y="3"/>
                  </a:cubicBezTo>
                  <a:cubicBezTo>
                    <a:pt x="20" y="2"/>
                    <a:pt x="18" y="1"/>
                    <a:pt x="17" y="0"/>
                  </a:cubicBezTo>
                  <a:cubicBezTo>
                    <a:pt x="16" y="0"/>
                    <a:pt x="13" y="1"/>
                    <a:pt x="11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17"/>
            <p:cNvSpPr/>
            <p:nvPr/>
          </p:nvSpPr>
          <p:spPr bwMode="auto">
            <a:xfrm>
              <a:off x="1789" y="3896"/>
              <a:ext cx="44" cy="30"/>
            </a:xfrm>
            <a:custGeom>
              <a:gdLst>
                <a:gd fmla="*/ 4 w 13" name="T0"/>
                <a:gd fmla="*/ 8 h 9" name="T1"/>
                <a:gd fmla="*/ 12 w 13" name="T2"/>
                <a:gd fmla="*/ 9 h 9" name="T3"/>
                <a:gd fmla="*/ 12 w 13" name="T4"/>
                <a:gd fmla="*/ 6 h 9" name="T5"/>
                <a:gd fmla="*/ 13 w 13" name="T6"/>
                <a:gd fmla="*/ 3 h 9" name="T7"/>
                <a:gd fmla="*/ 12 w 13" name="T8"/>
                <a:gd fmla="*/ 0 h 9" name="T9"/>
                <a:gd fmla="*/ 9 w 13" name="T10"/>
                <a:gd fmla="*/ 2 h 9" name="T11"/>
                <a:gd fmla="*/ 5 w 13" name="T12"/>
                <a:gd fmla="*/ 4 h 9" name="T13"/>
                <a:gd fmla="*/ 3 w 13" name="T14"/>
                <a:gd fmla="*/ 2 h 9" name="T15"/>
                <a:gd fmla="*/ 3 w 13" name="T16"/>
                <a:gd fmla="*/ 2 h 9" name="T17"/>
                <a:gd fmla="*/ 1 w 13" name="T18"/>
                <a:gd fmla="*/ 2 h 9" name="T19"/>
                <a:gd fmla="*/ 4 w 13" name="T20"/>
                <a:gd fmla="*/ 8 h 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9" w="13">
                  <a:moveTo>
                    <a:pt x="4" y="8"/>
                  </a:moveTo>
                  <a:cubicBezTo>
                    <a:pt x="6" y="9"/>
                    <a:pt x="10" y="7"/>
                    <a:pt x="12" y="9"/>
                  </a:cubicBezTo>
                  <a:cubicBezTo>
                    <a:pt x="12" y="8"/>
                    <a:pt x="12" y="7"/>
                    <a:pt x="12" y="6"/>
                  </a:cubicBezTo>
                  <a:cubicBezTo>
                    <a:pt x="12" y="5"/>
                    <a:pt x="13" y="4"/>
                    <a:pt x="13" y="3"/>
                  </a:cubicBezTo>
                  <a:cubicBezTo>
                    <a:pt x="13" y="1"/>
                    <a:pt x="13" y="0"/>
                    <a:pt x="12" y="0"/>
                  </a:cubicBezTo>
                  <a:cubicBezTo>
                    <a:pt x="10" y="0"/>
                    <a:pt x="10" y="1"/>
                    <a:pt x="9" y="2"/>
                  </a:cubicBezTo>
                  <a:cubicBezTo>
                    <a:pt x="7" y="3"/>
                    <a:pt x="6" y="4"/>
                    <a:pt x="5" y="4"/>
                  </a:cubicBezTo>
                  <a:cubicBezTo>
                    <a:pt x="3" y="4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3"/>
                    <a:pt x="2" y="7"/>
                    <a:pt x="4" y="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8"/>
            <p:cNvSpPr/>
            <p:nvPr/>
          </p:nvSpPr>
          <p:spPr bwMode="auto">
            <a:xfrm>
              <a:off x="1011" y="3002"/>
              <a:ext cx="107" cy="111"/>
            </a:xfrm>
            <a:custGeom>
              <a:gdLst>
                <a:gd fmla="*/ 27 w 32" name="T0"/>
                <a:gd fmla="*/ 2 h 33" name="T1"/>
                <a:gd fmla="*/ 21 w 32" name="T2"/>
                <a:gd fmla="*/ 0 h 33" name="T3"/>
                <a:gd fmla="*/ 22 w 32" name="T4"/>
                <a:gd fmla="*/ 1 h 33" name="T5"/>
                <a:gd fmla="*/ 19 w 32" name="T6"/>
                <a:gd fmla="*/ 1 h 33" name="T7"/>
                <a:gd fmla="*/ 15 w 32" name="T8"/>
                <a:gd fmla="*/ 1 h 33" name="T9"/>
                <a:gd fmla="*/ 16 w 32" name="T10"/>
                <a:gd fmla="*/ 1 h 33" name="T11"/>
                <a:gd fmla="*/ 13 w 32" name="T12"/>
                <a:gd fmla="*/ 1 h 33" name="T13"/>
                <a:gd fmla="*/ 10 w 32" name="T14"/>
                <a:gd fmla="*/ 1 h 33" name="T15"/>
                <a:gd fmla="*/ 11 w 32" name="T16"/>
                <a:gd fmla="*/ 2 h 33" name="T17"/>
                <a:gd fmla="*/ 4 w 32" name="T18"/>
                <a:gd fmla="*/ 1 h 33" name="T19"/>
                <a:gd fmla="*/ 4 w 32" name="T20"/>
                <a:gd fmla="*/ 8 h 33" name="T21"/>
                <a:gd fmla="*/ 3 w 32" name="T22"/>
                <a:gd fmla="*/ 8 h 33" name="T23"/>
                <a:gd fmla="*/ 3 w 32" name="T24"/>
                <a:gd fmla="*/ 11 h 33" name="T25"/>
                <a:gd fmla="*/ 3 w 32" name="T26"/>
                <a:gd fmla="*/ 13 h 33" name="T27"/>
                <a:gd fmla="*/ 1 w 32" name="T28"/>
                <a:gd fmla="*/ 13 h 33" name="T29"/>
                <a:gd fmla="*/ 1 w 32" name="T30"/>
                <a:gd fmla="*/ 16 h 33" name="T31"/>
                <a:gd fmla="*/ 0 w 32" name="T32"/>
                <a:gd fmla="*/ 21 h 33" name="T33"/>
                <a:gd fmla="*/ 1 w 32" name="T34"/>
                <a:gd fmla="*/ 23 h 33" name="T35"/>
                <a:gd fmla="*/ 2 w 32" name="T36"/>
                <a:gd fmla="*/ 25 h 33" name="T37"/>
                <a:gd fmla="*/ 1 w 32" name="T38"/>
                <a:gd fmla="*/ 25 h 33" name="T39"/>
                <a:gd fmla="*/ 9 w 32" name="T40"/>
                <a:gd fmla="*/ 29 h 33" name="T41"/>
                <a:gd fmla="*/ 7 w 32" name="T42"/>
                <a:gd fmla="*/ 29 h 33" name="T43"/>
                <a:gd fmla="*/ 21 w 32" name="T44"/>
                <a:gd fmla="*/ 27 h 33" name="T45"/>
                <a:gd fmla="*/ 15 w 32" name="T46"/>
                <a:gd fmla="*/ 14 h 33" name="T47"/>
                <a:gd fmla="*/ 25 w 32" name="T48"/>
                <a:gd fmla="*/ 23 h 33" name="T49"/>
                <a:gd fmla="*/ 31 w 32" name="T50"/>
                <a:gd fmla="*/ 18 h 33" name="T51"/>
                <a:gd fmla="*/ 31 w 32" name="T52"/>
                <a:gd fmla="*/ 8 h 33" name="T53"/>
                <a:gd fmla="*/ 30 w 32" name="T54"/>
                <a:gd fmla="*/ 11 h 33" name="T55"/>
                <a:gd fmla="*/ 30 w 32" name="T56"/>
                <a:gd fmla="*/ 4 h 33" name="T57"/>
                <a:gd fmla="*/ 29 w 32" name="T58"/>
                <a:gd fmla="*/ 2 h 33" name="T59"/>
                <a:gd fmla="*/ 28 w 32" name="T60"/>
                <a:gd fmla="*/ 3 h 33" name="T61"/>
                <a:gd fmla="*/ 27 w 32" name="T62"/>
                <a:gd fmla="*/ 2 h 33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33" w="32">
                  <a:moveTo>
                    <a:pt x="27" y="2"/>
                  </a:moveTo>
                  <a:cubicBezTo>
                    <a:pt x="25" y="1"/>
                    <a:pt x="23" y="1"/>
                    <a:pt x="21" y="0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0" y="1"/>
                    <a:pt x="20" y="1"/>
                    <a:pt x="19" y="1"/>
                  </a:cubicBezTo>
                  <a:cubicBezTo>
                    <a:pt x="18" y="1"/>
                    <a:pt x="17" y="1"/>
                    <a:pt x="15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5" y="1"/>
                    <a:pt x="14" y="1"/>
                    <a:pt x="13" y="1"/>
                  </a:cubicBezTo>
                  <a:cubicBezTo>
                    <a:pt x="12" y="1"/>
                    <a:pt x="12" y="1"/>
                    <a:pt x="10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9" y="1"/>
                    <a:pt x="6" y="0"/>
                    <a:pt x="4" y="1"/>
                  </a:cubicBezTo>
                  <a:cubicBezTo>
                    <a:pt x="3" y="3"/>
                    <a:pt x="3" y="6"/>
                    <a:pt x="4" y="8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3" y="9"/>
                    <a:pt x="3" y="10"/>
                    <a:pt x="3" y="11"/>
                  </a:cubicBezTo>
                  <a:cubicBezTo>
                    <a:pt x="3" y="11"/>
                    <a:pt x="3" y="12"/>
                    <a:pt x="3" y="13"/>
                  </a:cubicBezTo>
                  <a:cubicBezTo>
                    <a:pt x="2" y="13"/>
                    <a:pt x="2" y="13"/>
                    <a:pt x="1" y="13"/>
                  </a:cubicBezTo>
                  <a:cubicBezTo>
                    <a:pt x="1" y="14"/>
                    <a:pt x="2" y="15"/>
                    <a:pt x="1" y="16"/>
                  </a:cubicBezTo>
                  <a:cubicBezTo>
                    <a:pt x="0" y="18"/>
                    <a:pt x="0" y="20"/>
                    <a:pt x="0" y="21"/>
                  </a:cubicBezTo>
                  <a:cubicBezTo>
                    <a:pt x="0" y="22"/>
                    <a:pt x="0" y="23"/>
                    <a:pt x="1" y="23"/>
                  </a:cubicBezTo>
                  <a:cubicBezTo>
                    <a:pt x="1" y="24"/>
                    <a:pt x="2" y="24"/>
                    <a:pt x="2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3" y="27"/>
                    <a:pt x="6" y="28"/>
                    <a:pt x="9" y="29"/>
                  </a:cubicBezTo>
                  <a:cubicBezTo>
                    <a:pt x="8" y="29"/>
                    <a:pt x="8" y="29"/>
                    <a:pt x="7" y="29"/>
                  </a:cubicBezTo>
                  <a:cubicBezTo>
                    <a:pt x="11" y="31"/>
                    <a:pt x="17" y="33"/>
                    <a:pt x="21" y="27"/>
                  </a:cubicBezTo>
                  <a:cubicBezTo>
                    <a:pt x="23" y="25"/>
                    <a:pt x="15" y="15"/>
                    <a:pt x="15" y="14"/>
                  </a:cubicBezTo>
                  <a:cubicBezTo>
                    <a:pt x="15" y="15"/>
                    <a:pt x="23" y="23"/>
                    <a:pt x="25" y="23"/>
                  </a:cubicBezTo>
                  <a:cubicBezTo>
                    <a:pt x="28" y="24"/>
                    <a:pt x="31" y="20"/>
                    <a:pt x="31" y="18"/>
                  </a:cubicBezTo>
                  <a:cubicBezTo>
                    <a:pt x="32" y="14"/>
                    <a:pt x="32" y="12"/>
                    <a:pt x="31" y="8"/>
                  </a:cubicBezTo>
                  <a:cubicBezTo>
                    <a:pt x="31" y="10"/>
                    <a:pt x="30" y="11"/>
                    <a:pt x="30" y="11"/>
                  </a:cubicBezTo>
                  <a:cubicBezTo>
                    <a:pt x="31" y="9"/>
                    <a:pt x="30" y="6"/>
                    <a:pt x="30" y="4"/>
                  </a:cubicBezTo>
                  <a:cubicBezTo>
                    <a:pt x="29" y="3"/>
                    <a:pt x="29" y="2"/>
                    <a:pt x="29" y="2"/>
                  </a:cubicBezTo>
                  <a:cubicBezTo>
                    <a:pt x="28" y="2"/>
                    <a:pt x="29" y="3"/>
                    <a:pt x="28" y="3"/>
                  </a:cubicBezTo>
                  <a:cubicBezTo>
                    <a:pt x="28" y="3"/>
                    <a:pt x="27" y="2"/>
                    <a:pt x="27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9"/>
            <p:cNvSpPr/>
            <p:nvPr/>
          </p:nvSpPr>
          <p:spPr bwMode="auto">
            <a:xfrm>
              <a:off x="1571" y="3557"/>
              <a:ext cx="543" cy="296"/>
            </a:xfrm>
            <a:custGeom>
              <a:gdLst>
                <a:gd fmla="*/ 19 w 162" name="T0"/>
                <a:gd fmla="*/ 1 h 88" name="T1"/>
                <a:gd fmla="*/ 13 w 162" name="T2"/>
                <a:gd fmla="*/ 4 h 88" name="T3"/>
                <a:gd fmla="*/ 14 w 162" name="T4"/>
                <a:gd fmla="*/ 4 h 88" name="T5"/>
                <a:gd fmla="*/ 12 w 162" name="T6"/>
                <a:gd fmla="*/ 6 h 88" name="T7"/>
                <a:gd fmla="*/ 9 w 162" name="T8"/>
                <a:gd fmla="*/ 8 h 88" name="T9"/>
                <a:gd fmla="*/ 10 w 162" name="T10"/>
                <a:gd fmla="*/ 8 h 88" name="T11"/>
                <a:gd fmla="*/ 7 w 162" name="T12"/>
                <a:gd fmla="*/ 10 h 88" name="T13"/>
                <a:gd fmla="*/ 5 w 162" name="T14"/>
                <a:gd fmla="*/ 12 h 88" name="T15"/>
                <a:gd fmla="*/ 6 w 162" name="T16"/>
                <a:gd fmla="*/ 12 h 88" name="T17"/>
                <a:gd fmla="*/ 0 w 162" name="T18"/>
                <a:gd fmla="*/ 17 h 88" name="T19"/>
                <a:gd fmla="*/ 6 w 162" name="T20"/>
                <a:gd fmla="*/ 21 h 88" name="T21"/>
                <a:gd fmla="*/ 5 w 162" name="T22"/>
                <a:gd fmla="*/ 22 h 88" name="T23"/>
                <a:gd fmla="*/ 7 w 162" name="T24"/>
                <a:gd fmla="*/ 24 h 88" name="T25"/>
                <a:gd fmla="*/ 10 w 162" name="T26"/>
                <a:gd fmla="*/ 26 h 88" name="T27"/>
                <a:gd fmla="*/ 8 w 162" name="T28"/>
                <a:gd fmla="*/ 27 h 88" name="T29"/>
                <a:gd fmla="*/ 11 w 162" name="T30"/>
                <a:gd fmla="*/ 29 h 88" name="T31"/>
                <a:gd fmla="*/ 15 w 162" name="T32"/>
                <a:gd fmla="*/ 34 h 88" name="T33"/>
                <a:gd fmla="*/ 17 w 162" name="T34"/>
                <a:gd fmla="*/ 35 h 88" name="T35"/>
                <a:gd fmla="*/ 20 w 162" name="T36"/>
                <a:gd fmla="*/ 35 h 88" name="T37"/>
                <a:gd fmla="*/ 19 w 162" name="T38"/>
                <a:gd fmla="*/ 36 h 88" name="T39"/>
                <a:gd fmla="*/ 29 w 162" name="T40"/>
                <a:gd fmla="*/ 32 h 88" name="T41"/>
                <a:gd fmla="*/ 28 w 162" name="T42"/>
                <a:gd fmla="*/ 34 h 88" name="T43"/>
                <a:gd fmla="*/ 38 w 162" name="T44"/>
                <a:gd fmla="*/ 22 h 88" name="T45"/>
                <a:gd fmla="*/ 33 w 162" name="T46"/>
                <a:gd fmla="*/ 20 h 88" name="T47"/>
                <a:gd fmla="*/ 104 w 162" name="T48"/>
                <a:gd fmla="*/ 33 h 88" name="T49"/>
                <a:gd fmla="*/ 151 w 162" name="T50"/>
                <a:gd fmla="*/ 66 h 88" name="T51"/>
                <a:gd fmla="*/ 162 w 162" name="T52"/>
                <a:gd fmla="*/ 88 h 88" name="T53"/>
                <a:gd fmla="*/ 153 w 162" name="T54"/>
                <a:gd fmla="*/ 65 h 88" name="T55"/>
                <a:gd fmla="*/ 105 w 162" name="T56"/>
                <a:gd fmla="*/ 30 h 88" name="T57"/>
                <a:gd fmla="*/ 30 w 162" name="T58"/>
                <a:gd fmla="*/ 20 h 88" name="T59"/>
                <a:gd fmla="*/ 20 w 162" name="T60"/>
                <a:gd fmla="*/ 18 h 88" name="T61"/>
                <a:gd fmla="*/ 37 w 162" name="T62"/>
                <a:gd fmla="*/ 17 h 88" name="T63"/>
                <a:gd fmla="*/ 37 w 162" name="T64"/>
                <a:gd fmla="*/ 8 h 88" name="T65"/>
                <a:gd fmla="*/ 29 w 162" name="T66"/>
                <a:gd fmla="*/ 2 h 88" name="T67"/>
                <a:gd fmla="*/ 31 w 162" name="T68"/>
                <a:gd fmla="*/ 5 h 88" name="T69"/>
                <a:gd fmla="*/ 24 w 162" name="T70"/>
                <a:gd fmla="*/ 0 h 88" name="T71"/>
                <a:gd fmla="*/ 21 w 162" name="T72"/>
                <a:gd fmla="*/ 0 h 88" name="T73"/>
                <a:gd fmla="*/ 22 w 162" name="T74"/>
                <a:gd fmla="*/ 1 h 88" name="T75"/>
                <a:gd fmla="*/ 19 w 162" name="T76"/>
                <a:gd fmla="*/ 1 h 88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88" w="162">
                  <a:moveTo>
                    <a:pt x="19" y="1"/>
                  </a:moveTo>
                  <a:cubicBezTo>
                    <a:pt x="17" y="1"/>
                    <a:pt x="15" y="3"/>
                    <a:pt x="13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5"/>
                    <a:pt x="13" y="5"/>
                    <a:pt x="12" y="6"/>
                  </a:cubicBezTo>
                  <a:cubicBezTo>
                    <a:pt x="11" y="6"/>
                    <a:pt x="10" y="7"/>
                    <a:pt x="9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9" y="9"/>
                    <a:pt x="8" y="9"/>
                    <a:pt x="7" y="10"/>
                  </a:cubicBezTo>
                  <a:cubicBezTo>
                    <a:pt x="7" y="10"/>
                    <a:pt x="6" y="11"/>
                    <a:pt x="5" y="12"/>
                  </a:cubicBezTo>
                  <a:cubicBezTo>
                    <a:pt x="5" y="12"/>
                    <a:pt x="6" y="12"/>
                    <a:pt x="6" y="12"/>
                  </a:cubicBezTo>
                  <a:cubicBezTo>
                    <a:pt x="4" y="13"/>
                    <a:pt x="0" y="14"/>
                    <a:pt x="0" y="17"/>
                  </a:cubicBezTo>
                  <a:cubicBezTo>
                    <a:pt x="0" y="19"/>
                    <a:pt x="4" y="20"/>
                    <a:pt x="6" y="21"/>
                  </a:cubicBezTo>
                  <a:cubicBezTo>
                    <a:pt x="5" y="21"/>
                    <a:pt x="5" y="22"/>
                    <a:pt x="5" y="22"/>
                  </a:cubicBezTo>
                  <a:cubicBezTo>
                    <a:pt x="5" y="23"/>
                    <a:pt x="6" y="24"/>
                    <a:pt x="7" y="24"/>
                  </a:cubicBezTo>
                  <a:cubicBezTo>
                    <a:pt x="8" y="25"/>
                    <a:pt x="9" y="26"/>
                    <a:pt x="10" y="26"/>
                  </a:cubicBezTo>
                  <a:cubicBezTo>
                    <a:pt x="9" y="26"/>
                    <a:pt x="8" y="27"/>
                    <a:pt x="8" y="27"/>
                  </a:cubicBezTo>
                  <a:cubicBezTo>
                    <a:pt x="9" y="27"/>
                    <a:pt x="10" y="28"/>
                    <a:pt x="11" y="29"/>
                  </a:cubicBezTo>
                  <a:cubicBezTo>
                    <a:pt x="12" y="31"/>
                    <a:pt x="13" y="33"/>
                    <a:pt x="15" y="34"/>
                  </a:cubicBezTo>
                  <a:cubicBezTo>
                    <a:pt x="15" y="34"/>
                    <a:pt x="16" y="34"/>
                    <a:pt x="17" y="35"/>
                  </a:cubicBezTo>
                  <a:cubicBezTo>
                    <a:pt x="18" y="35"/>
                    <a:pt x="19" y="35"/>
                    <a:pt x="20" y="35"/>
                  </a:cubicBezTo>
                  <a:cubicBezTo>
                    <a:pt x="20" y="35"/>
                    <a:pt x="19" y="35"/>
                    <a:pt x="19" y="36"/>
                  </a:cubicBezTo>
                  <a:cubicBezTo>
                    <a:pt x="22" y="36"/>
                    <a:pt x="26" y="34"/>
                    <a:pt x="29" y="32"/>
                  </a:cubicBezTo>
                  <a:cubicBezTo>
                    <a:pt x="28" y="33"/>
                    <a:pt x="28" y="34"/>
                    <a:pt x="28" y="34"/>
                  </a:cubicBezTo>
                  <a:cubicBezTo>
                    <a:pt x="32" y="32"/>
                    <a:pt x="40" y="29"/>
                    <a:pt x="38" y="22"/>
                  </a:cubicBezTo>
                  <a:cubicBezTo>
                    <a:pt x="38" y="22"/>
                    <a:pt x="36" y="21"/>
                    <a:pt x="33" y="20"/>
                  </a:cubicBezTo>
                  <a:cubicBezTo>
                    <a:pt x="48" y="21"/>
                    <a:pt x="75" y="23"/>
                    <a:pt x="104" y="33"/>
                  </a:cubicBezTo>
                  <a:cubicBezTo>
                    <a:pt x="126" y="41"/>
                    <a:pt x="143" y="54"/>
                    <a:pt x="151" y="66"/>
                  </a:cubicBezTo>
                  <a:cubicBezTo>
                    <a:pt x="160" y="78"/>
                    <a:pt x="162" y="88"/>
                    <a:pt x="162" y="88"/>
                  </a:cubicBezTo>
                  <a:cubicBezTo>
                    <a:pt x="162" y="88"/>
                    <a:pt x="161" y="78"/>
                    <a:pt x="153" y="65"/>
                  </a:cubicBezTo>
                  <a:cubicBezTo>
                    <a:pt x="145" y="52"/>
                    <a:pt x="128" y="38"/>
                    <a:pt x="105" y="30"/>
                  </a:cubicBezTo>
                  <a:cubicBezTo>
                    <a:pt x="73" y="19"/>
                    <a:pt x="44" y="19"/>
                    <a:pt x="30" y="20"/>
                  </a:cubicBezTo>
                  <a:cubicBezTo>
                    <a:pt x="26" y="19"/>
                    <a:pt x="21" y="18"/>
                    <a:pt x="20" y="18"/>
                  </a:cubicBezTo>
                  <a:cubicBezTo>
                    <a:pt x="21" y="18"/>
                    <a:pt x="35" y="18"/>
                    <a:pt x="37" y="17"/>
                  </a:cubicBezTo>
                  <a:cubicBezTo>
                    <a:pt x="40" y="15"/>
                    <a:pt x="39" y="11"/>
                    <a:pt x="37" y="8"/>
                  </a:cubicBezTo>
                  <a:cubicBezTo>
                    <a:pt x="35" y="5"/>
                    <a:pt x="32" y="4"/>
                    <a:pt x="29" y="2"/>
                  </a:cubicBezTo>
                  <a:cubicBezTo>
                    <a:pt x="30" y="4"/>
                    <a:pt x="30" y="4"/>
                    <a:pt x="31" y="5"/>
                  </a:cubicBezTo>
                  <a:cubicBezTo>
                    <a:pt x="28" y="3"/>
                    <a:pt x="26" y="1"/>
                    <a:pt x="24" y="0"/>
                  </a:cubicBezTo>
                  <a:cubicBezTo>
                    <a:pt x="22" y="0"/>
                    <a:pt x="21" y="0"/>
                    <a:pt x="21" y="0"/>
                  </a:cubicBezTo>
                  <a:cubicBezTo>
                    <a:pt x="21" y="0"/>
                    <a:pt x="22" y="0"/>
                    <a:pt x="22" y="1"/>
                  </a:cubicBezTo>
                  <a:cubicBezTo>
                    <a:pt x="21" y="1"/>
                    <a:pt x="20" y="1"/>
                    <a:pt x="19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548" y="3170"/>
              <a:ext cx="477" cy="178"/>
            </a:xfrm>
            <a:custGeom>
              <a:gdLst>
                <a:gd fmla="*/ 25 w 142" name="T0"/>
                <a:gd fmla="*/ 7 h 53" name="T1"/>
                <a:gd fmla="*/ 46 w 142" name="T2"/>
                <a:gd fmla="*/ 8 h 53" name="T3"/>
                <a:gd fmla="*/ 63 w 142" name="T4"/>
                <a:gd fmla="*/ 9 h 53" name="T5"/>
                <a:gd fmla="*/ 77 w 142" name="T6"/>
                <a:gd fmla="*/ 14 h 53" name="T7"/>
                <a:gd fmla="*/ 92 w 142" name="T8"/>
                <a:gd fmla="*/ 19 h 53" name="T9"/>
                <a:gd fmla="*/ 97 w 142" name="T10"/>
                <a:gd fmla="*/ 23 h 53" name="T11"/>
                <a:gd fmla="*/ 126 w 142" name="T12"/>
                <a:gd fmla="*/ 40 h 53" name="T13"/>
                <a:gd fmla="*/ 142 w 142" name="T14"/>
                <a:gd fmla="*/ 53 h 53" name="T15"/>
                <a:gd fmla="*/ 142 w 142" name="T16"/>
                <a:gd fmla="*/ 53 h 53" name="T17"/>
                <a:gd fmla="*/ 142 w 142" name="T18"/>
                <a:gd fmla="*/ 53 h 53" name="T19"/>
                <a:gd fmla="*/ 126 w 142" name="T20"/>
                <a:gd fmla="*/ 39 h 53" name="T21"/>
                <a:gd fmla="*/ 99 w 142" name="T22"/>
                <a:gd fmla="*/ 18 h 53" name="T23"/>
                <a:gd fmla="*/ 93 w 142" name="T24"/>
                <a:gd fmla="*/ 17 h 53" name="T25"/>
                <a:gd fmla="*/ 79 w 142" name="T26"/>
                <a:gd fmla="*/ 9 h 53" name="T27"/>
                <a:gd fmla="*/ 64 w 142" name="T28"/>
                <a:gd fmla="*/ 6 h 53" name="T29"/>
                <a:gd fmla="*/ 46 w 142" name="T30"/>
                <a:gd fmla="*/ 2 h 53" name="T31"/>
                <a:gd fmla="*/ 25 w 142" name="T32"/>
                <a:gd fmla="*/ 3 h 53" name="T33"/>
                <a:gd fmla="*/ 0 w 142" name="T34"/>
                <a:gd fmla="*/ 12 h 53" name="T35"/>
                <a:gd fmla="*/ 0 w 142" name="T36"/>
                <a:gd fmla="*/ 12 h 53" name="T37"/>
                <a:gd fmla="*/ 0 w 142" name="T38"/>
                <a:gd fmla="*/ 12 h 53" name="T39"/>
                <a:gd fmla="*/ 25 w 142" name="T40"/>
                <a:gd fmla="*/ 7 h 53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2" w="142">
                  <a:moveTo>
                    <a:pt x="25" y="7"/>
                  </a:moveTo>
                  <a:cubicBezTo>
                    <a:pt x="27" y="9"/>
                    <a:pt x="37" y="8"/>
                    <a:pt x="46" y="8"/>
                  </a:cubicBezTo>
                  <a:cubicBezTo>
                    <a:pt x="55" y="8"/>
                    <a:pt x="63" y="9"/>
                    <a:pt x="63" y="9"/>
                  </a:cubicBezTo>
                  <a:cubicBezTo>
                    <a:pt x="63" y="11"/>
                    <a:pt x="70" y="12"/>
                    <a:pt x="77" y="14"/>
                  </a:cubicBezTo>
                  <a:cubicBezTo>
                    <a:pt x="85" y="16"/>
                    <a:pt x="92" y="19"/>
                    <a:pt x="92" y="19"/>
                  </a:cubicBezTo>
                  <a:cubicBezTo>
                    <a:pt x="92" y="20"/>
                    <a:pt x="93" y="22"/>
                    <a:pt x="97" y="23"/>
                  </a:cubicBezTo>
                  <a:cubicBezTo>
                    <a:pt x="100" y="23"/>
                    <a:pt x="126" y="39"/>
                    <a:pt x="126" y="40"/>
                  </a:cubicBezTo>
                  <a:cubicBezTo>
                    <a:pt x="126" y="42"/>
                    <a:pt x="138" y="50"/>
                    <a:pt x="142" y="53"/>
                  </a:cubicBezTo>
                  <a:cubicBezTo>
                    <a:pt x="142" y="53"/>
                    <a:pt x="142" y="53"/>
                    <a:pt x="142" y="53"/>
                  </a:cubicBezTo>
                  <a:cubicBezTo>
                    <a:pt x="142" y="53"/>
                    <a:pt x="142" y="53"/>
                    <a:pt x="142" y="53"/>
                  </a:cubicBezTo>
                  <a:cubicBezTo>
                    <a:pt x="139" y="49"/>
                    <a:pt x="129" y="38"/>
                    <a:pt x="126" y="39"/>
                  </a:cubicBezTo>
                  <a:cubicBezTo>
                    <a:pt x="127" y="38"/>
                    <a:pt x="102" y="19"/>
                    <a:pt x="99" y="18"/>
                  </a:cubicBezTo>
                  <a:cubicBezTo>
                    <a:pt x="96" y="17"/>
                    <a:pt x="94" y="16"/>
                    <a:pt x="93" y="17"/>
                  </a:cubicBezTo>
                  <a:cubicBezTo>
                    <a:pt x="93" y="17"/>
                    <a:pt x="86" y="12"/>
                    <a:pt x="79" y="9"/>
                  </a:cubicBezTo>
                  <a:cubicBezTo>
                    <a:pt x="72" y="6"/>
                    <a:pt x="65" y="4"/>
                    <a:pt x="64" y="6"/>
                  </a:cubicBezTo>
                  <a:cubicBezTo>
                    <a:pt x="64" y="6"/>
                    <a:pt x="56" y="3"/>
                    <a:pt x="46" y="2"/>
                  </a:cubicBezTo>
                  <a:cubicBezTo>
                    <a:pt x="37" y="0"/>
                    <a:pt x="26" y="1"/>
                    <a:pt x="25" y="3"/>
                  </a:cubicBezTo>
                  <a:cubicBezTo>
                    <a:pt x="16" y="5"/>
                    <a:pt x="8" y="8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8" y="9"/>
                    <a:pt x="17" y="8"/>
                    <a:pt x="25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1"/>
            <p:cNvSpPr/>
            <p:nvPr/>
          </p:nvSpPr>
          <p:spPr bwMode="auto">
            <a:xfrm>
              <a:off x="1269" y="3506"/>
              <a:ext cx="51" cy="111"/>
            </a:xfrm>
            <a:custGeom>
              <a:gdLst>
                <a:gd fmla="*/ 2 w 15" name="T0"/>
                <a:gd fmla="*/ 18 h 33" name="T1"/>
                <a:gd fmla="*/ 1 w 15" name="T2"/>
                <a:gd fmla="*/ 20 h 33" name="T3"/>
                <a:gd fmla="*/ 4 w 15" name="T4"/>
                <a:gd fmla="*/ 28 h 33" name="T5"/>
                <a:gd fmla="*/ 6 w 15" name="T6"/>
                <a:gd fmla="*/ 33 h 33" name="T7"/>
                <a:gd fmla="*/ 6 w 15" name="T8"/>
                <a:gd fmla="*/ 33 h 33" name="T9"/>
                <a:gd fmla="*/ 6 w 15" name="T10"/>
                <a:gd fmla="*/ 33 h 33" name="T11"/>
                <a:gd fmla="*/ 5 w 15" name="T12"/>
                <a:gd fmla="*/ 28 h 33" name="T13"/>
                <a:gd fmla="*/ 6 w 15" name="T14"/>
                <a:gd fmla="*/ 20 h 33" name="T15"/>
                <a:gd fmla="*/ 4 w 15" name="T16"/>
                <a:gd fmla="*/ 18 h 33" name="T17"/>
                <a:gd fmla="*/ 6 w 15" name="T18"/>
                <a:gd fmla="*/ 12 h 33" name="T19"/>
                <a:gd fmla="*/ 11 w 15" name="T20"/>
                <a:gd fmla="*/ 5 h 33" name="T21"/>
                <a:gd fmla="*/ 15 w 15" name="T22"/>
                <a:gd fmla="*/ 0 h 33" name="T23"/>
                <a:gd fmla="*/ 15 w 15" name="T24"/>
                <a:gd fmla="*/ 0 h 33" name="T25"/>
                <a:gd fmla="*/ 15 w 15" name="T26"/>
                <a:gd fmla="*/ 0 h 33" name="T27"/>
                <a:gd fmla="*/ 9 w 15" name="T28"/>
                <a:gd fmla="*/ 2 h 33" name="T29"/>
                <a:gd fmla="*/ 4 w 15" name="T30"/>
                <a:gd fmla="*/ 11 h 33" name="T31"/>
                <a:gd fmla="*/ 2 w 15" name="T32"/>
                <a:gd fmla="*/ 18 h 3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" w="15">
                  <a:moveTo>
                    <a:pt x="2" y="18"/>
                  </a:moveTo>
                  <a:cubicBezTo>
                    <a:pt x="1" y="18"/>
                    <a:pt x="0" y="19"/>
                    <a:pt x="1" y="20"/>
                  </a:cubicBezTo>
                  <a:cubicBezTo>
                    <a:pt x="1" y="21"/>
                    <a:pt x="4" y="28"/>
                    <a:pt x="4" y="28"/>
                  </a:cubicBezTo>
                  <a:cubicBezTo>
                    <a:pt x="2" y="29"/>
                    <a:pt x="5" y="32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1"/>
                    <a:pt x="7" y="28"/>
                    <a:pt x="5" y="28"/>
                  </a:cubicBezTo>
                  <a:cubicBezTo>
                    <a:pt x="5" y="28"/>
                    <a:pt x="6" y="20"/>
                    <a:pt x="6" y="20"/>
                  </a:cubicBezTo>
                  <a:cubicBezTo>
                    <a:pt x="6" y="19"/>
                    <a:pt x="6" y="19"/>
                    <a:pt x="4" y="18"/>
                  </a:cubicBezTo>
                  <a:cubicBezTo>
                    <a:pt x="4" y="18"/>
                    <a:pt x="10" y="13"/>
                    <a:pt x="6" y="12"/>
                  </a:cubicBezTo>
                  <a:cubicBezTo>
                    <a:pt x="6" y="11"/>
                    <a:pt x="13" y="8"/>
                    <a:pt x="11" y="5"/>
                  </a:cubicBezTo>
                  <a:cubicBezTo>
                    <a:pt x="12" y="3"/>
                    <a:pt x="14" y="1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9" y="2"/>
                  </a:cubicBezTo>
                  <a:cubicBezTo>
                    <a:pt x="5" y="0"/>
                    <a:pt x="3" y="11"/>
                    <a:pt x="4" y="11"/>
                  </a:cubicBezTo>
                  <a:cubicBezTo>
                    <a:pt x="0" y="9"/>
                    <a:pt x="2" y="19"/>
                    <a:pt x="2" y="1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2"/>
            <p:cNvSpPr/>
            <p:nvPr/>
          </p:nvSpPr>
          <p:spPr bwMode="auto">
            <a:xfrm>
              <a:off x="552" y="3227"/>
              <a:ext cx="218" cy="47"/>
            </a:xfrm>
            <a:custGeom>
              <a:gdLst>
                <a:gd fmla="*/ 0 w 65" name="T0"/>
                <a:gd fmla="*/ 14 h 14" name="T1"/>
                <a:gd fmla="*/ 0 w 65" name="T2"/>
                <a:gd fmla="*/ 14 h 14" name="T3"/>
                <a:gd fmla="*/ 0 w 65" name="T4"/>
                <a:gd fmla="*/ 14 h 14" name="T5"/>
                <a:gd fmla="*/ 9 w 65" name="T6"/>
                <a:gd fmla="*/ 11 h 14" name="T7"/>
                <a:gd fmla="*/ 23 w 65" name="T8"/>
                <a:gd fmla="*/ 10 h 14" name="T9"/>
                <a:gd fmla="*/ 25 w 65" name="T10"/>
                <a:gd fmla="*/ 7 h 14" name="T11"/>
                <a:gd fmla="*/ 37 w 65" name="T12"/>
                <a:gd fmla="*/ 7 h 14" name="T13"/>
                <a:gd fmla="*/ 54 w 65" name="T14"/>
                <a:gd fmla="*/ 8 h 14" name="T15"/>
                <a:gd fmla="*/ 64 w 65" name="T16"/>
                <a:gd fmla="*/ 8 h 14" name="T17"/>
                <a:gd fmla="*/ 65 w 65" name="T18"/>
                <a:gd fmla="*/ 8 h 14" name="T19"/>
                <a:gd fmla="*/ 64 w 65" name="T20"/>
                <a:gd fmla="*/ 8 h 14" name="T21"/>
                <a:gd fmla="*/ 54 w 65" name="T22"/>
                <a:gd fmla="*/ 5 h 14" name="T23"/>
                <a:gd fmla="*/ 37 w 65" name="T24"/>
                <a:gd fmla="*/ 4 h 14" name="T25"/>
                <a:gd fmla="*/ 25 w 65" name="T26"/>
                <a:gd fmla="*/ 5 h 14" name="T27"/>
                <a:gd fmla="*/ 22 w 65" name="T28"/>
                <a:gd fmla="*/ 4 h 14" name="T29"/>
                <a:gd fmla="*/ 8 w 65" name="T30"/>
                <a:gd fmla="*/ 10 h 14" name="T31"/>
                <a:gd fmla="*/ 0 w 65" name="T32"/>
                <a:gd fmla="*/ 14 h 1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4" w="65"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13"/>
                    <a:pt x="9" y="12"/>
                    <a:pt x="9" y="11"/>
                  </a:cubicBezTo>
                  <a:cubicBezTo>
                    <a:pt x="9" y="10"/>
                    <a:pt x="21" y="9"/>
                    <a:pt x="23" y="10"/>
                  </a:cubicBezTo>
                  <a:cubicBezTo>
                    <a:pt x="24" y="9"/>
                    <a:pt x="25" y="9"/>
                    <a:pt x="25" y="7"/>
                  </a:cubicBezTo>
                  <a:cubicBezTo>
                    <a:pt x="25" y="7"/>
                    <a:pt x="38" y="11"/>
                    <a:pt x="37" y="7"/>
                  </a:cubicBezTo>
                  <a:cubicBezTo>
                    <a:pt x="38" y="7"/>
                    <a:pt x="52" y="12"/>
                    <a:pt x="54" y="8"/>
                  </a:cubicBezTo>
                  <a:cubicBezTo>
                    <a:pt x="57" y="8"/>
                    <a:pt x="61" y="8"/>
                    <a:pt x="64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1" y="7"/>
                    <a:pt x="58" y="5"/>
                    <a:pt x="54" y="5"/>
                  </a:cubicBezTo>
                  <a:cubicBezTo>
                    <a:pt x="53" y="0"/>
                    <a:pt x="37" y="4"/>
                    <a:pt x="37" y="4"/>
                  </a:cubicBezTo>
                  <a:cubicBezTo>
                    <a:pt x="37" y="0"/>
                    <a:pt x="25" y="5"/>
                    <a:pt x="25" y="5"/>
                  </a:cubicBezTo>
                  <a:cubicBezTo>
                    <a:pt x="24" y="4"/>
                    <a:pt x="23" y="3"/>
                    <a:pt x="22" y="4"/>
                  </a:cubicBezTo>
                  <a:cubicBezTo>
                    <a:pt x="20" y="5"/>
                    <a:pt x="8" y="9"/>
                    <a:pt x="8" y="10"/>
                  </a:cubicBezTo>
                  <a:cubicBezTo>
                    <a:pt x="7" y="8"/>
                    <a:pt x="1" y="12"/>
                    <a:pt x="0" y="1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3"/>
            <p:cNvSpPr/>
            <p:nvPr/>
          </p:nvSpPr>
          <p:spPr bwMode="auto">
            <a:xfrm>
              <a:off x="341" y="3375"/>
              <a:ext cx="60" cy="232"/>
            </a:xfrm>
            <a:custGeom>
              <a:gdLst>
                <a:gd fmla="*/ 8 w 18" name="T0"/>
                <a:gd fmla="*/ 58 h 69" name="T1"/>
                <a:gd fmla="*/ 7 w 18" name="T2"/>
                <a:gd fmla="*/ 40 h 69" name="T3"/>
                <a:gd fmla="*/ 8 w 18" name="T4"/>
                <a:gd fmla="*/ 26 h 69" name="T5"/>
                <a:gd fmla="*/ 10 w 18" name="T6"/>
                <a:gd fmla="*/ 24 h 69" name="T7"/>
                <a:gd fmla="*/ 13 w 18" name="T8"/>
                <a:gd fmla="*/ 9 h 69" name="T9"/>
                <a:gd fmla="*/ 18 w 18" name="T10"/>
                <a:gd fmla="*/ 0 h 69" name="T11"/>
                <a:gd fmla="*/ 18 w 18" name="T12"/>
                <a:gd fmla="*/ 0 h 69" name="T13"/>
                <a:gd fmla="*/ 18 w 18" name="T14"/>
                <a:gd fmla="*/ 0 h 69" name="T15"/>
                <a:gd fmla="*/ 12 w 18" name="T16"/>
                <a:gd fmla="*/ 8 h 69" name="T17"/>
                <a:gd fmla="*/ 5 w 18" name="T18"/>
                <a:gd fmla="*/ 22 h 69" name="T19"/>
                <a:gd fmla="*/ 6 w 18" name="T20"/>
                <a:gd fmla="*/ 26 h 69" name="T21"/>
                <a:gd fmla="*/ 4 w 18" name="T22"/>
                <a:gd fmla="*/ 40 h 69" name="T23"/>
                <a:gd fmla="*/ 4 w 18" name="T24"/>
                <a:gd fmla="*/ 58 h 69" name="T25"/>
                <a:gd fmla="*/ 8 w 18" name="T26"/>
                <a:gd fmla="*/ 69 h 69" name="T27"/>
                <a:gd fmla="*/ 8 w 18" name="T28"/>
                <a:gd fmla="*/ 69 h 69" name="T29"/>
                <a:gd fmla="*/ 8 w 18" name="T30"/>
                <a:gd fmla="*/ 69 h 69" name="T31"/>
                <a:gd fmla="*/ 8 w 18" name="T32"/>
                <a:gd fmla="*/ 58 h 6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9" w="18">
                  <a:moveTo>
                    <a:pt x="8" y="58"/>
                  </a:moveTo>
                  <a:cubicBezTo>
                    <a:pt x="11" y="55"/>
                    <a:pt x="7" y="40"/>
                    <a:pt x="7" y="40"/>
                  </a:cubicBezTo>
                  <a:cubicBezTo>
                    <a:pt x="10" y="40"/>
                    <a:pt x="8" y="26"/>
                    <a:pt x="8" y="26"/>
                  </a:cubicBezTo>
                  <a:cubicBezTo>
                    <a:pt x="9" y="26"/>
                    <a:pt x="10" y="25"/>
                    <a:pt x="10" y="24"/>
                  </a:cubicBezTo>
                  <a:cubicBezTo>
                    <a:pt x="10" y="22"/>
                    <a:pt x="13" y="9"/>
                    <a:pt x="13" y="9"/>
                  </a:cubicBezTo>
                  <a:cubicBezTo>
                    <a:pt x="15" y="9"/>
                    <a:pt x="17" y="2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1" y="7"/>
                    <a:pt x="12" y="8"/>
                  </a:cubicBezTo>
                  <a:cubicBezTo>
                    <a:pt x="12" y="8"/>
                    <a:pt x="5" y="21"/>
                    <a:pt x="5" y="22"/>
                  </a:cubicBezTo>
                  <a:cubicBezTo>
                    <a:pt x="5" y="24"/>
                    <a:pt x="5" y="25"/>
                    <a:pt x="6" y="26"/>
                  </a:cubicBezTo>
                  <a:cubicBezTo>
                    <a:pt x="6" y="26"/>
                    <a:pt x="0" y="39"/>
                    <a:pt x="4" y="40"/>
                  </a:cubicBezTo>
                  <a:cubicBezTo>
                    <a:pt x="4" y="40"/>
                    <a:pt x="0" y="56"/>
                    <a:pt x="4" y="58"/>
                  </a:cubicBezTo>
                  <a:cubicBezTo>
                    <a:pt x="5" y="62"/>
                    <a:pt x="7" y="66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5"/>
                    <a:pt x="8" y="61"/>
                    <a:pt x="8" y="5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24"/>
            <p:cNvSpPr/>
            <p:nvPr/>
          </p:nvSpPr>
          <p:spPr bwMode="auto">
            <a:xfrm>
              <a:off x="1879" y="3624"/>
              <a:ext cx="242" cy="198"/>
            </a:xfrm>
            <a:custGeom>
              <a:gdLst>
                <a:gd fmla="*/ 15 w 72" name="T0"/>
                <a:gd fmla="*/ 7 h 59" name="T1"/>
                <a:gd fmla="*/ 36 w 72" name="T2"/>
                <a:gd fmla="*/ 17 h 59" name="T3"/>
                <a:gd fmla="*/ 52 w 72" name="T4"/>
                <a:gd fmla="*/ 27 h 59" name="T5"/>
                <a:gd fmla="*/ 53 w 72" name="T6"/>
                <a:gd fmla="*/ 31 h 59" name="T7"/>
                <a:gd fmla="*/ 61 w 72" name="T8"/>
                <a:gd fmla="*/ 39 h 59" name="T9"/>
                <a:gd fmla="*/ 67 w 72" name="T10"/>
                <a:gd fmla="*/ 47 h 59" name="T11"/>
                <a:gd fmla="*/ 72 w 72" name="T12"/>
                <a:gd fmla="*/ 59 h 59" name="T13"/>
                <a:gd fmla="*/ 72 w 72" name="T14"/>
                <a:gd fmla="*/ 59 h 59" name="T15"/>
                <a:gd fmla="*/ 72 w 72" name="T16"/>
                <a:gd fmla="*/ 59 h 59" name="T17"/>
                <a:gd fmla="*/ 68 w 72" name="T18"/>
                <a:gd fmla="*/ 46 h 59" name="T19"/>
                <a:gd fmla="*/ 64 w 72" name="T20"/>
                <a:gd fmla="*/ 37 h 59" name="T21"/>
                <a:gd fmla="*/ 57 w 72" name="T22"/>
                <a:gd fmla="*/ 27 h 59" name="T23"/>
                <a:gd fmla="*/ 53 w 72" name="T24"/>
                <a:gd fmla="*/ 26 h 59" name="T25"/>
                <a:gd fmla="*/ 38 w 72" name="T26"/>
                <a:gd fmla="*/ 14 h 59" name="T27"/>
                <a:gd fmla="*/ 16 w 72" name="T28"/>
                <a:gd fmla="*/ 4 h 59" name="T29"/>
                <a:gd fmla="*/ 0 w 72" name="T30"/>
                <a:gd fmla="*/ 1 h 59" name="T31"/>
                <a:gd fmla="*/ 0 w 72" name="T32"/>
                <a:gd fmla="*/ 1 h 59" name="T33"/>
                <a:gd fmla="*/ 0 w 72" name="T34"/>
                <a:gd fmla="*/ 1 h 59" name="T35"/>
                <a:gd fmla="*/ 15 w 72" name="T36"/>
                <a:gd fmla="*/ 7 h 5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59" w="72">
                  <a:moveTo>
                    <a:pt x="15" y="7"/>
                  </a:moveTo>
                  <a:cubicBezTo>
                    <a:pt x="16" y="11"/>
                    <a:pt x="37" y="16"/>
                    <a:pt x="36" y="17"/>
                  </a:cubicBezTo>
                  <a:cubicBezTo>
                    <a:pt x="35" y="19"/>
                    <a:pt x="52" y="27"/>
                    <a:pt x="52" y="27"/>
                  </a:cubicBezTo>
                  <a:cubicBezTo>
                    <a:pt x="51" y="28"/>
                    <a:pt x="52" y="30"/>
                    <a:pt x="53" y="31"/>
                  </a:cubicBezTo>
                  <a:cubicBezTo>
                    <a:pt x="54" y="32"/>
                    <a:pt x="58" y="35"/>
                    <a:pt x="61" y="39"/>
                  </a:cubicBezTo>
                  <a:cubicBezTo>
                    <a:pt x="64" y="42"/>
                    <a:pt x="67" y="47"/>
                    <a:pt x="67" y="47"/>
                  </a:cubicBezTo>
                  <a:cubicBezTo>
                    <a:pt x="66" y="48"/>
                    <a:pt x="70" y="56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6"/>
                    <a:pt x="70" y="46"/>
                    <a:pt x="68" y="46"/>
                  </a:cubicBezTo>
                  <a:cubicBezTo>
                    <a:pt x="68" y="46"/>
                    <a:pt x="66" y="41"/>
                    <a:pt x="64" y="37"/>
                  </a:cubicBezTo>
                  <a:cubicBezTo>
                    <a:pt x="61" y="32"/>
                    <a:pt x="58" y="28"/>
                    <a:pt x="57" y="27"/>
                  </a:cubicBezTo>
                  <a:cubicBezTo>
                    <a:pt x="56" y="26"/>
                    <a:pt x="54" y="25"/>
                    <a:pt x="53" y="26"/>
                  </a:cubicBezTo>
                  <a:cubicBezTo>
                    <a:pt x="54" y="25"/>
                    <a:pt x="40" y="10"/>
                    <a:pt x="38" y="14"/>
                  </a:cubicBezTo>
                  <a:cubicBezTo>
                    <a:pt x="38" y="14"/>
                    <a:pt x="20" y="0"/>
                    <a:pt x="16" y="4"/>
                  </a:cubicBezTo>
                  <a:cubicBezTo>
                    <a:pt x="10" y="3"/>
                    <a:pt x="5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3"/>
                    <a:pt x="10" y="5"/>
                    <a:pt x="15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4" name="Group 27"/>
          <p:cNvGrpSpPr>
            <a:grpSpLocks noChangeAspect="1"/>
          </p:cNvGrpSpPr>
          <p:nvPr/>
        </p:nvGrpSpPr>
        <p:grpSpPr>
          <a:xfrm>
            <a:off x="9380538" y="727075"/>
            <a:ext cx="2655887" cy="2759075"/>
            <a:chOff x="5909" y="458"/>
            <a:chExt cx="1673" cy="1738"/>
          </a:xfrm>
        </p:grpSpPr>
        <p:sp>
          <p:nvSpPr>
            <p:cNvPr id="35" name="AutoShape 26"/>
            <p:cNvSpPr>
              <a:spLocks noChangeArrowheads="1" noChangeAspect="1" noTextEdit="1"/>
            </p:cNvSpPr>
            <p:nvPr/>
          </p:nvSpPr>
          <p:spPr bwMode="auto">
            <a:xfrm>
              <a:off x="5909" y="458"/>
              <a:ext cx="1673" cy="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28"/>
            <p:cNvSpPr>
              <a:spLocks noEditPoints="1"/>
            </p:cNvSpPr>
            <p:nvPr/>
          </p:nvSpPr>
          <p:spPr bwMode="auto">
            <a:xfrm>
              <a:off x="6851" y="453"/>
              <a:ext cx="731" cy="1494"/>
            </a:xfrm>
            <a:custGeom>
              <a:gdLst>
                <a:gd fmla="*/ 17 w 135" name="T0"/>
                <a:gd fmla="*/ 18 h 276" name="T1"/>
                <a:gd fmla="*/ 8 w 135" name="T2"/>
                <a:gd fmla="*/ 35 h 276" name="T3"/>
                <a:gd fmla="*/ 13 w 135" name="T4"/>
                <a:gd fmla="*/ 40 h 276" name="T5"/>
                <a:gd fmla="*/ 21 w 135" name="T6"/>
                <a:gd fmla="*/ 40 h 276" name="T7"/>
                <a:gd fmla="*/ 25 w 135" name="T8"/>
                <a:gd fmla="*/ 21 h 276" name="T9"/>
                <a:gd fmla="*/ 37 w 135" name="T10"/>
                <a:gd fmla="*/ 38 h 276" name="T11"/>
                <a:gd fmla="*/ 33 w 135" name="T12"/>
                <a:gd fmla="*/ 44 h 276" name="T13"/>
                <a:gd fmla="*/ 42 w 135" name="T14"/>
                <a:gd fmla="*/ 47 h 276" name="T15"/>
                <a:gd fmla="*/ 44 w 135" name="T16"/>
                <a:gd fmla="*/ 41 h 276" name="T17"/>
                <a:gd fmla="*/ 42 w 135" name="T18"/>
                <a:gd fmla="*/ 18 h 276" name="T19"/>
                <a:gd fmla="*/ 103 w 135" name="T20"/>
                <a:gd fmla="*/ 77 h 276" name="T21"/>
                <a:gd fmla="*/ 52 w 135" name="T22"/>
                <a:gd fmla="*/ 92 h 276" name="T23"/>
                <a:gd fmla="*/ 47 w 135" name="T24"/>
                <a:gd fmla="*/ 88 h 276" name="T25"/>
                <a:gd fmla="*/ 43 w 135" name="T26"/>
                <a:gd fmla="*/ 96 h 276" name="T27"/>
                <a:gd fmla="*/ 32 w 135" name="T28"/>
                <a:gd fmla="*/ 107 h 276" name="T29"/>
                <a:gd fmla="*/ 8 w 135" name="T30"/>
                <a:gd fmla="*/ 107 h 276" name="T31"/>
                <a:gd fmla="*/ 12 w 135" name="T32"/>
                <a:gd fmla="*/ 131 h 276" name="T33"/>
                <a:gd fmla="*/ 14 w 135" name="T34"/>
                <a:gd fmla="*/ 138 h 276" name="T35"/>
                <a:gd fmla="*/ 33 w 135" name="T36"/>
                <a:gd fmla="*/ 129 h 276" name="T37"/>
                <a:gd fmla="*/ 60 w 135" name="T38"/>
                <a:gd fmla="*/ 99 h 276" name="T39"/>
                <a:gd fmla="*/ 50 w 135" name="T40"/>
                <a:gd fmla="*/ 150 h 276" name="T41"/>
                <a:gd fmla="*/ 43 w 135" name="T42"/>
                <a:gd fmla="*/ 176 h 276" name="T43"/>
                <a:gd fmla="*/ 62 w 135" name="T44"/>
                <a:gd fmla="*/ 222 h 276" name="T45"/>
                <a:gd fmla="*/ 72 w 135" name="T46"/>
                <a:gd fmla="*/ 183 h 276" name="T47"/>
                <a:gd fmla="*/ 78 w 135" name="T48"/>
                <a:gd fmla="*/ 196 h 276" name="T49"/>
                <a:gd fmla="*/ 87 w 135" name="T50"/>
                <a:gd fmla="*/ 196 h 276" name="T51"/>
                <a:gd fmla="*/ 85 w 135" name="T52"/>
                <a:gd fmla="*/ 189 h 276" name="T53"/>
                <a:gd fmla="*/ 93 w 135" name="T54"/>
                <a:gd fmla="*/ 138 h 276" name="T55"/>
                <a:gd fmla="*/ 107 w 135" name="T56"/>
                <a:gd fmla="*/ 132 h 276" name="T57"/>
                <a:gd fmla="*/ 109 w 135" name="T58"/>
                <a:gd fmla="*/ 133 h 276" name="T59"/>
                <a:gd fmla="*/ 111 w 135" name="T60"/>
                <a:gd fmla="*/ 127 h 276" name="T61"/>
                <a:gd fmla="*/ 100 w 135" name="T62"/>
                <a:gd fmla="*/ 122 h 276" name="T63"/>
                <a:gd fmla="*/ 96 w 135" name="T64"/>
                <a:gd fmla="*/ 132 h 276" name="T65"/>
                <a:gd fmla="*/ 118 w 135" name="T66"/>
                <a:gd fmla="*/ 64 h 276" name="T67"/>
                <a:gd fmla="*/ 130 w 135" name="T68"/>
                <a:gd fmla="*/ 65 h 276" name="T69"/>
                <a:gd fmla="*/ 132 w 135" name="T70"/>
                <a:gd fmla="*/ 65 h 276" name="T71"/>
                <a:gd fmla="*/ 128 w 135" name="T72"/>
                <a:gd fmla="*/ 49 h 276" name="T73"/>
                <a:gd fmla="*/ 118 w 135" name="T74"/>
                <a:gd fmla="*/ 57 h 276" name="T75"/>
                <a:gd fmla="*/ 18 w 135" name="T76"/>
                <a:gd fmla="*/ 29 h 276" name="T77"/>
                <a:gd fmla="*/ 17 w 135" name="T78"/>
                <a:gd fmla="*/ 30 h 276" name="T79"/>
                <a:gd fmla="*/ 17 w 135" name="T80"/>
                <a:gd fmla="*/ 29 h 276" name="T81"/>
                <a:gd fmla="*/ 39 w 135" name="T82"/>
                <a:gd fmla="*/ 42 h 276" name="T83"/>
                <a:gd fmla="*/ 39 w 135" name="T84"/>
                <a:gd fmla="*/ 43 h 276" name="T85"/>
                <a:gd fmla="*/ 38 w 135" name="T86"/>
                <a:gd fmla="*/ 43 h 276" name="T87"/>
                <a:gd fmla="*/ 39 w 135" name="T88"/>
                <a:gd fmla="*/ 42 h 276" name="T89"/>
                <a:gd fmla="*/ 20 w 135" name="T90"/>
                <a:gd fmla="*/ 120 h 276" name="T91"/>
                <a:gd fmla="*/ 18 w 135" name="T92"/>
                <a:gd fmla="*/ 121 h 276" name="T93"/>
                <a:gd fmla="*/ 18 w 135" name="T94"/>
                <a:gd fmla="*/ 119 h 276" name="T95"/>
                <a:gd fmla="*/ 67 w 135" name="T96"/>
                <a:gd fmla="*/ 182 h 276" name="T97"/>
                <a:gd fmla="*/ 59 w 135" name="T98"/>
                <a:gd fmla="*/ 167 h 276" name="T99"/>
                <a:gd fmla="*/ 59 w 135" name="T100"/>
                <a:gd fmla="*/ 169 h 276" name="T101"/>
                <a:gd fmla="*/ 57 w 135" name="T102"/>
                <a:gd fmla="*/ 168 h 276" name="T103"/>
                <a:gd fmla="*/ 59 w 135" name="T104"/>
                <a:gd fmla="*/ 167 h 276" name="T105"/>
                <a:gd fmla="*/ 104 w 135" name="T106"/>
                <a:gd fmla="*/ 127 h 276" name="T107"/>
                <a:gd fmla="*/ 105 w 135" name="T108"/>
                <a:gd fmla="*/ 127 h 276" name="T109"/>
                <a:gd fmla="*/ 105 w 135" name="T110"/>
                <a:gd fmla="*/ 128 h 276" name="T111"/>
                <a:gd fmla="*/ 71 w 135" name="T112"/>
                <a:gd fmla="*/ 156 h 276" name="T113"/>
                <a:gd fmla="*/ 125 w 135" name="T114"/>
                <a:gd fmla="*/ 59 h 276" name="T115"/>
                <a:gd fmla="*/ 126 w 135" name="T116"/>
                <a:gd fmla="*/ 58 h 276" name="T117"/>
                <a:gd fmla="*/ 126 w 135" name="T118"/>
                <a:gd fmla="*/ 59 h 276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76" w="135">
                  <a:moveTo>
                    <a:pt x="43" y="4"/>
                  </a:moveTo>
                  <a:cubicBezTo>
                    <a:pt x="42" y="4"/>
                    <a:pt x="42" y="4"/>
                    <a:pt x="42" y="4"/>
                  </a:cubicBezTo>
                  <a:cubicBezTo>
                    <a:pt x="38" y="4"/>
                    <a:pt x="37" y="1"/>
                    <a:pt x="38" y="1"/>
                  </a:cubicBezTo>
                  <a:cubicBezTo>
                    <a:pt x="37" y="1"/>
                    <a:pt x="38" y="4"/>
                    <a:pt x="41" y="4"/>
                  </a:cubicBezTo>
                  <a:cubicBezTo>
                    <a:pt x="32" y="7"/>
                    <a:pt x="26" y="13"/>
                    <a:pt x="23" y="17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18"/>
                    <a:pt x="22" y="18"/>
                    <a:pt x="21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8"/>
                    <a:pt x="20" y="17"/>
                    <a:pt x="20" y="17"/>
                  </a:cubicBezTo>
                  <a:cubicBezTo>
                    <a:pt x="19" y="17"/>
                    <a:pt x="18" y="17"/>
                    <a:pt x="17" y="18"/>
                  </a:cubicBezTo>
                  <a:cubicBezTo>
                    <a:pt x="17" y="17"/>
                    <a:pt x="16" y="17"/>
                    <a:pt x="15" y="17"/>
                  </a:cubicBezTo>
                  <a:cubicBezTo>
                    <a:pt x="15" y="17"/>
                    <a:pt x="14" y="18"/>
                    <a:pt x="14" y="19"/>
                  </a:cubicBezTo>
                  <a:cubicBezTo>
                    <a:pt x="13" y="18"/>
                    <a:pt x="12" y="18"/>
                    <a:pt x="11" y="18"/>
                  </a:cubicBezTo>
                  <a:cubicBezTo>
                    <a:pt x="10" y="19"/>
                    <a:pt x="10" y="19"/>
                    <a:pt x="10" y="21"/>
                  </a:cubicBezTo>
                  <a:cubicBezTo>
                    <a:pt x="9" y="20"/>
                    <a:pt x="8" y="20"/>
                    <a:pt x="8" y="21"/>
                  </a:cubicBezTo>
                  <a:cubicBezTo>
                    <a:pt x="7" y="22"/>
                    <a:pt x="7" y="22"/>
                    <a:pt x="8" y="23"/>
                  </a:cubicBezTo>
                  <a:cubicBezTo>
                    <a:pt x="7" y="24"/>
                    <a:pt x="6" y="24"/>
                    <a:pt x="6" y="25"/>
                  </a:cubicBezTo>
                  <a:cubicBezTo>
                    <a:pt x="5" y="26"/>
                    <a:pt x="7" y="28"/>
                    <a:pt x="9" y="29"/>
                  </a:cubicBezTo>
                  <a:cubicBezTo>
                    <a:pt x="7" y="30"/>
                    <a:pt x="5" y="32"/>
                    <a:pt x="5" y="33"/>
                  </a:cubicBezTo>
                  <a:cubicBezTo>
                    <a:pt x="6" y="34"/>
                    <a:pt x="6" y="34"/>
                    <a:pt x="8" y="35"/>
                  </a:cubicBezTo>
                  <a:cubicBezTo>
                    <a:pt x="7" y="36"/>
                    <a:pt x="7" y="37"/>
                    <a:pt x="8" y="37"/>
                  </a:cubicBezTo>
                  <a:cubicBezTo>
                    <a:pt x="8" y="38"/>
                    <a:pt x="11" y="38"/>
                    <a:pt x="13" y="36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8"/>
                    <a:pt x="13" y="38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4" y="40"/>
                    <a:pt x="14" y="40"/>
                  </a:cubicBezTo>
                  <a:cubicBezTo>
                    <a:pt x="14" y="40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5" y="41"/>
                    <a:pt x="15" y="41"/>
                    <a:pt x="15" y="42"/>
                  </a:cubicBezTo>
                  <a:cubicBezTo>
                    <a:pt x="16" y="42"/>
                    <a:pt x="16" y="41"/>
                    <a:pt x="17" y="40"/>
                  </a:cubicBezTo>
                  <a:cubicBezTo>
                    <a:pt x="18" y="41"/>
                    <a:pt x="19" y="42"/>
                    <a:pt x="19" y="42"/>
                  </a:cubicBezTo>
                  <a:cubicBezTo>
                    <a:pt x="20" y="41"/>
                    <a:pt x="21" y="41"/>
                    <a:pt x="21" y="40"/>
                  </a:cubicBezTo>
                  <a:cubicBezTo>
                    <a:pt x="22" y="40"/>
                    <a:pt x="23" y="40"/>
                    <a:pt x="23" y="40"/>
                  </a:cubicBezTo>
                  <a:cubicBezTo>
                    <a:pt x="24" y="40"/>
                    <a:pt x="24" y="39"/>
                    <a:pt x="24" y="38"/>
                  </a:cubicBezTo>
                  <a:cubicBezTo>
                    <a:pt x="25" y="38"/>
                    <a:pt x="26" y="38"/>
                    <a:pt x="27" y="37"/>
                  </a:cubicBezTo>
                  <a:cubicBezTo>
                    <a:pt x="27" y="37"/>
                    <a:pt x="27" y="36"/>
                    <a:pt x="27" y="35"/>
                  </a:cubicBezTo>
                  <a:cubicBezTo>
                    <a:pt x="28" y="35"/>
                    <a:pt x="29" y="34"/>
                    <a:pt x="29" y="34"/>
                  </a:cubicBezTo>
                  <a:cubicBezTo>
                    <a:pt x="29" y="32"/>
                    <a:pt x="28" y="30"/>
                    <a:pt x="25" y="29"/>
                  </a:cubicBezTo>
                  <a:cubicBezTo>
                    <a:pt x="28" y="28"/>
                    <a:pt x="30" y="26"/>
                    <a:pt x="29" y="25"/>
                  </a:cubicBezTo>
                  <a:cubicBezTo>
                    <a:pt x="29" y="24"/>
                    <a:pt x="28" y="24"/>
                    <a:pt x="27" y="24"/>
                  </a:cubicBezTo>
                  <a:cubicBezTo>
                    <a:pt x="27" y="23"/>
                    <a:pt x="27" y="22"/>
                    <a:pt x="27" y="21"/>
                  </a:cubicBezTo>
                  <a:cubicBezTo>
                    <a:pt x="27" y="21"/>
                    <a:pt x="26" y="21"/>
                    <a:pt x="25" y="21"/>
                  </a:cubicBezTo>
                  <a:cubicBezTo>
                    <a:pt x="25" y="20"/>
                    <a:pt x="24" y="19"/>
                    <a:pt x="24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7" y="12"/>
                    <a:pt x="36" y="5"/>
                    <a:pt x="49" y="4"/>
                  </a:cubicBezTo>
                  <a:cubicBezTo>
                    <a:pt x="61" y="2"/>
                    <a:pt x="77" y="4"/>
                    <a:pt x="90" y="16"/>
                  </a:cubicBezTo>
                  <a:cubicBezTo>
                    <a:pt x="94" y="19"/>
                    <a:pt x="97" y="23"/>
                    <a:pt x="100" y="28"/>
                  </a:cubicBezTo>
                  <a:cubicBezTo>
                    <a:pt x="98" y="26"/>
                    <a:pt x="97" y="24"/>
                    <a:pt x="95" y="22"/>
                  </a:cubicBezTo>
                  <a:cubicBezTo>
                    <a:pt x="78" y="6"/>
                    <a:pt x="51" y="5"/>
                    <a:pt x="41" y="17"/>
                  </a:cubicBezTo>
                  <a:cubicBezTo>
                    <a:pt x="36" y="23"/>
                    <a:pt x="36" y="30"/>
                    <a:pt x="36" y="34"/>
                  </a:cubicBezTo>
                  <a:cubicBezTo>
                    <a:pt x="36" y="35"/>
                    <a:pt x="37" y="37"/>
                    <a:pt x="37" y="38"/>
                  </a:cubicBezTo>
                  <a:cubicBezTo>
                    <a:pt x="37" y="37"/>
                    <a:pt x="36" y="37"/>
                    <a:pt x="36" y="37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6" y="38"/>
                    <a:pt x="36" y="39"/>
                    <a:pt x="36" y="39"/>
                  </a:cubicBezTo>
                  <a:cubicBezTo>
                    <a:pt x="35" y="38"/>
                    <a:pt x="35" y="38"/>
                    <a:pt x="34" y="39"/>
                  </a:cubicBezTo>
                  <a:cubicBezTo>
                    <a:pt x="34" y="39"/>
                    <a:pt x="34" y="39"/>
                    <a:pt x="34" y="40"/>
                  </a:cubicBezTo>
                  <a:cubicBezTo>
                    <a:pt x="34" y="40"/>
                    <a:pt x="33" y="40"/>
                    <a:pt x="33" y="40"/>
                  </a:cubicBezTo>
                  <a:cubicBezTo>
                    <a:pt x="33" y="41"/>
                    <a:pt x="33" y="41"/>
                    <a:pt x="34" y="41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3" y="45"/>
                    <a:pt x="33" y="45"/>
                    <a:pt x="34" y="45"/>
                  </a:cubicBezTo>
                  <a:cubicBezTo>
                    <a:pt x="34" y="45"/>
                    <a:pt x="34" y="46"/>
                    <a:pt x="34" y="46"/>
                  </a:cubicBezTo>
                  <a:cubicBezTo>
                    <a:pt x="34" y="47"/>
                    <a:pt x="35" y="47"/>
                    <a:pt x="36" y="46"/>
                  </a:cubicBezTo>
                  <a:cubicBezTo>
                    <a:pt x="36" y="47"/>
                    <a:pt x="36" y="48"/>
                    <a:pt x="37" y="48"/>
                  </a:cubicBezTo>
                  <a:cubicBezTo>
                    <a:pt x="37" y="48"/>
                    <a:pt x="38" y="48"/>
                    <a:pt x="38" y="48"/>
                  </a:cubicBezTo>
                  <a:cubicBezTo>
                    <a:pt x="38" y="48"/>
                    <a:pt x="39" y="49"/>
                    <a:pt x="39" y="49"/>
                  </a:cubicBezTo>
                  <a:cubicBezTo>
                    <a:pt x="40" y="48"/>
                    <a:pt x="40" y="47"/>
                    <a:pt x="40" y="46"/>
                  </a:cubicBezTo>
                  <a:cubicBezTo>
                    <a:pt x="40" y="46"/>
                    <a:pt x="41" y="46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1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3" y="47"/>
                    <a:pt x="43" y="47"/>
                  </a:cubicBezTo>
                  <a:cubicBezTo>
                    <a:pt x="43" y="47"/>
                    <a:pt x="43" y="46"/>
                    <a:pt x="43" y="46"/>
                  </a:cubicBezTo>
                  <a:cubicBezTo>
                    <a:pt x="43" y="46"/>
                    <a:pt x="44" y="45"/>
                    <a:pt x="44" y="45"/>
                  </a:cubicBezTo>
                  <a:cubicBezTo>
                    <a:pt x="44" y="45"/>
                    <a:pt x="44" y="44"/>
                    <a:pt x="44" y="44"/>
                  </a:cubicBezTo>
                  <a:cubicBezTo>
                    <a:pt x="44" y="44"/>
                    <a:pt x="44" y="44"/>
                    <a:pt x="44" y="43"/>
                  </a:cubicBezTo>
                  <a:cubicBezTo>
                    <a:pt x="44" y="43"/>
                    <a:pt x="44" y="42"/>
                    <a:pt x="44" y="42"/>
                  </a:cubicBezTo>
                  <a:cubicBezTo>
                    <a:pt x="44" y="42"/>
                    <a:pt x="44" y="41"/>
                    <a:pt x="44" y="41"/>
                  </a:cubicBezTo>
                  <a:cubicBezTo>
                    <a:pt x="44" y="41"/>
                    <a:pt x="44" y="41"/>
                    <a:pt x="43" y="40"/>
                  </a:cubicBezTo>
                  <a:cubicBezTo>
                    <a:pt x="43" y="40"/>
                    <a:pt x="44" y="40"/>
                    <a:pt x="43" y="39"/>
                  </a:cubicBezTo>
                  <a:cubicBezTo>
                    <a:pt x="43" y="39"/>
                    <a:pt x="42" y="39"/>
                    <a:pt x="41" y="40"/>
                  </a:cubicBezTo>
                  <a:cubicBezTo>
                    <a:pt x="41" y="38"/>
                    <a:pt x="41" y="37"/>
                    <a:pt x="40" y="37"/>
                  </a:cubicBezTo>
                  <a:cubicBezTo>
                    <a:pt x="40" y="37"/>
                    <a:pt x="39" y="37"/>
                    <a:pt x="39" y="38"/>
                  </a:cubicBezTo>
                  <a:cubicBezTo>
                    <a:pt x="39" y="37"/>
                    <a:pt x="38" y="37"/>
                    <a:pt x="38" y="37"/>
                  </a:cubicBezTo>
                  <a:cubicBezTo>
                    <a:pt x="38" y="37"/>
                    <a:pt x="37" y="37"/>
                    <a:pt x="37" y="38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37"/>
                    <a:pt x="37" y="35"/>
                    <a:pt x="37" y="34"/>
                  </a:cubicBezTo>
                  <a:cubicBezTo>
                    <a:pt x="36" y="30"/>
                    <a:pt x="36" y="23"/>
                    <a:pt x="42" y="18"/>
                  </a:cubicBezTo>
                  <a:cubicBezTo>
                    <a:pt x="46" y="12"/>
                    <a:pt x="55" y="9"/>
                    <a:pt x="64" y="10"/>
                  </a:cubicBezTo>
                  <a:cubicBezTo>
                    <a:pt x="64" y="10"/>
                    <a:pt x="63" y="10"/>
                    <a:pt x="63" y="10"/>
                  </a:cubicBezTo>
                  <a:cubicBezTo>
                    <a:pt x="58" y="12"/>
                    <a:pt x="59" y="17"/>
                    <a:pt x="59" y="18"/>
                  </a:cubicBezTo>
                  <a:cubicBezTo>
                    <a:pt x="59" y="17"/>
                    <a:pt x="59" y="13"/>
                    <a:pt x="63" y="11"/>
                  </a:cubicBezTo>
                  <a:cubicBezTo>
                    <a:pt x="64" y="11"/>
                    <a:pt x="66" y="10"/>
                    <a:pt x="67" y="10"/>
                  </a:cubicBezTo>
                  <a:cubicBezTo>
                    <a:pt x="76" y="12"/>
                    <a:pt x="86" y="16"/>
                    <a:pt x="94" y="23"/>
                  </a:cubicBezTo>
                  <a:cubicBezTo>
                    <a:pt x="100" y="29"/>
                    <a:pt x="104" y="36"/>
                    <a:pt x="106" y="43"/>
                  </a:cubicBezTo>
                  <a:cubicBezTo>
                    <a:pt x="107" y="49"/>
                    <a:pt x="108" y="57"/>
                    <a:pt x="107" y="64"/>
                  </a:cubicBezTo>
                  <a:cubicBezTo>
                    <a:pt x="106" y="68"/>
                    <a:pt x="106" y="71"/>
                    <a:pt x="104" y="74"/>
                  </a:cubicBezTo>
                  <a:cubicBezTo>
                    <a:pt x="104" y="75"/>
                    <a:pt x="104" y="76"/>
                    <a:pt x="103" y="77"/>
                  </a:cubicBezTo>
                  <a:cubicBezTo>
                    <a:pt x="102" y="80"/>
                    <a:pt x="101" y="82"/>
                    <a:pt x="100" y="84"/>
                  </a:cubicBezTo>
                  <a:cubicBezTo>
                    <a:pt x="99" y="86"/>
                    <a:pt x="98" y="88"/>
                    <a:pt x="96" y="89"/>
                  </a:cubicBezTo>
                  <a:cubicBezTo>
                    <a:pt x="92" y="95"/>
                    <a:pt x="87" y="99"/>
                    <a:pt x="82" y="105"/>
                  </a:cubicBezTo>
                  <a:cubicBezTo>
                    <a:pt x="74" y="99"/>
                    <a:pt x="65" y="97"/>
                    <a:pt x="58" y="97"/>
                  </a:cubicBezTo>
                  <a:cubicBezTo>
                    <a:pt x="56" y="97"/>
                    <a:pt x="55" y="97"/>
                    <a:pt x="54" y="97"/>
                  </a:cubicBezTo>
                  <a:cubicBezTo>
                    <a:pt x="52" y="97"/>
                    <a:pt x="50" y="96"/>
                    <a:pt x="49" y="95"/>
                  </a:cubicBezTo>
                  <a:cubicBezTo>
                    <a:pt x="49" y="95"/>
                    <a:pt x="49" y="95"/>
                    <a:pt x="49" y="94"/>
                  </a:cubicBezTo>
                  <a:cubicBezTo>
                    <a:pt x="49" y="95"/>
                    <a:pt x="50" y="95"/>
                    <a:pt x="50" y="95"/>
                  </a:cubicBezTo>
                  <a:cubicBezTo>
                    <a:pt x="50" y="95"/>
                    <a:pt x="51" y="94"/>
                    <a:pt x="51" y="94"/>
                  </a:cubicBezTo>
                  <a:cubicBezTo>
                    <a:pt x="52" y="92"/>
                    <a:pt x="51" y="92"/>
                    <a:pt x="52" y="92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2" y="91"/>
                    <a:pt x="51" y="90"/>
                    <a:pt x="51" y="90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90"/>
                    <a:pt x="49" y="89"/>
                    <a:pt x="49" y="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90"/>
                    <a:pt x="48" y="89"/>
                    <a:pt x="48" y="89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48" y="89"/>
                    <a:pt x="47" y="88"/>
                    <a:pt x="47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5" y="86"/>
                    <a:pt x="45" y="86"/>
                  </a:cubicBezTo>
                  <a:cubicBezTo>
                    <a:pt x="45" y="86"/>
                    <a:pt x="44" y="87"/>
                    <a:pt x="44" y="89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43" y="90"/>
                    <a:pt x="43" y="90"/>
                  </a:cubicBezTo>
                  <a:cubicBezTo>
                    <a:pt x="43" y="90"/>
                    <a:pt x="43" y="90"/>
                    <a:pt x="43" y="90"/>
                  </a:cubicBezTo>
                  <a:cubicBezTo>
                    <a:pt x="43" y="90"/>
                    <a:pt x="43" y="91"/>
                    <a:pt x="43" y="92"/>
                  </a:cubicBezTo>
                  <a:cubicBezTo>
                    <a:pt x="43" y="92"/>
                    <a:pt x="42" y="92"/>
                    <a:pt x="42" y="92"/>
                  </a:cubicBezTo>
                  <a:cubicBezTo>
                    <a:pt x="42" y="92"/>
                    <a:pt x="42" y="93"/>
                    <a:pt x="42" y="94"/>
                  </a:cubicBezTo>
                  <a:cubicBezTo>
                    <a:pt x="42" y="94"/>
                    <a:pt x="43" y="95"/>
                    <a:pt x="43" y="96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3" y="96"/>
                    <a:pt x="44" y="98"/>
                    <a:pt x="46" y="98"/>
                  </a:cubicBezTo>
                  <a:cubicBezTo>
                    <a:pt x="46" y="98"/>
                    <a:pt x="46" y="98"/>
                    <a:pt x="46" y="98"/>
                  </a:cubicBezTo>
                  <a:cubicBezTo>
                    <a:pt x="46" y="98"/>
                    <a:pt x="48" y="99"/>
                    <a:pt x="49" y="97"/>
                  </a:cubicBezTo>
                  <a:cubicBezTo>
                    <a:pt x="49" y="97"/>
                    <a:pt x="50" y="97"/>
                    <a:pt x="49" y="96"/>
                  </a:cubicBezTo>
                  <a:cubicBezTo>
                    <a:pt x="49" y="95"/>
                    <a:pt x="47" y="93"/>
                    <a:pt x="46" y="92"/>
                  </a:cubicBezTo>
                  <a:cubicBezTo>
                    <a:pt x="46" y="92"/>
                    <a:pt x="47" y="93"/>
                    <a:pt x="48" y="94"/>
                  </a:cubicBezTo>
                  <a:cubicBezTo>
                    <a:pt x="48" y="94"/>
                    <a:pt x="48" y="95"/>
                    <a:pt x="49" y="95"/>
                  </a:cubicBezTo>
                  <a:cubicBezTo>
                    <a:pt x="49" y="96"/>
                    <a:pt x="51" y="97"/>
                    <a:pt x="52" y="97"/>
                  </a:cubicBezTo>
                  <a:cubicBezTo>
                    <a:pt x="44" y="99"/>
                    <a:pt x="37" y="102"/>
                    <a:pt x="33" y="106"/>
                  </a:cubicBezTo>
                  <a:cubicBezTo>
                    <a:pt x="32" y="106"/>
                    <a:pt x="32" y="107"/>
                    <a:pt x="32" y="107"/>
                  </a:cubicBezTo>
                  <a:cubicBezTo>
                    <a:pt x="31" y="107"/>
                    <a:pt x="30" y="107"/>
                    <a:pt x="30" y="107"/>
                  </a:cubicBezTo>
                  <a:cubicBezTo>
                    <a:pt x="30" y="106"/>
                    <a:pt x="29" y="105"/>
                    <a:pt x="28" y="104"/>
                  </a:cubicBezTo>
                  <a:cubicBezTo>
                    <a:pt x="27" y="103"/>
                    <a:pt x="26" y="104"/>
                    <a:pt x="25" y="104"/>
                  </a:cubicBezTo>
                  <a:cubicBezTo>
                    <a:pt x="25" y="105"/>
                    <a:pt x="25" y="105"/>
                    <a:pt x="25" y="105"/>
                  </a:cubicBezTo>
                  <a:cubicBezTo>
                    <a:pt x="24" y="103"/>
                    <a:pt x="23" y="102"/>
                    <a:pt x="22" y="102"/>
                  </a:cubicBezTo>
                  <a:cubicBezTo>
                    <a:pt x="21" y="101"/>
                    <a:pt x="20" y="102"/>
                    <a:pt x="19" y="103"/>
                  </a:cubicBezTo>
                  <a:cubicBezTo>
                    <a:pt x="18" y="102"/>
                    <a:pt x="17" y="101"/>
                    <a:pt x="16" y="102"/>
                  </a:cubicBezTo>
                  <a:cubicBezTo>
                    <a:pt x="15" y="102"/>
                    <a:pt x="14" y="103"/>
                    <a:pt x="13" y="104"/>
                  </a:cubicBezTo>
                  <a:cubicBezTo>
                    <a:pt x="12" y="103"/>
                    <a:pt x="11" y="103"/>
                    <a:pt x="10" y="104"/>
                  </a:cubicBezTo>
                  <a:cubicBezTo>
                    <a:pt x="9" y="104"/>
                    <a:pt x="8" y="106"/>
                    <a:pt x="8" y="107"/>
                  </a:cubicBezTo>
                  <a:cubicBezTo>
                    <a:pt x="7" y="107"/>
                    <a:pt x="5" y="107"/>
                    <a:pt x="5" y="108"/>
                  </a:cubicBezTo>
                  <a:cubicBezTo>
                    <a:pt x="4" y="109"/>
                    <a:pt x="4" y="110"/>
                    <a:pt x="5" y="112"/>
                  </a:cubicBezTo>
                  <a:cubicBezTo>
                    <a:pt x="3" y="112"/>
                    <a:pt x="2" y="112"/>
                    <a:pt x="1" y="113"/>
                  </a:cubicBezTo>
                  <a:cubicBezTo>
                    <a:pt x="1" y="115"/>
                    <a:pt x="3" y="118"/>
                    <a:pt x="7" y="120"/>
                  </a:cubicBezTo>
                  <a:cubicBezTo>
                    <a:pt x="3" y="122"/>
                    <a:pt x="0" y="124"/>
                    <a:pt x="1" y="126"/>
                  </a:cubicBezTo>
                  <a:cubicBezTo>
                    <a:pt x="1" y="127"/>
                    <a:pt x="3" y="128"/>
                    <a:pt x="4" y="128"/>
                  </a:cubicBezTo>
                  <a:cubicBezTo>
                    <a:pt x="4" y="130"/>
                    <a:pt x="4" y="131"/>
                    <a:pt x="4" y="132"/>
                  </a:cubicBezTo>
                  <a:cubicBezTo>
                    <a:pt x="6" y="134"/>
                    <a:pt x="9" y="133"/>
                    <a:pt x="13" y="131"/>
                  </a:cubicBezTo>
                  <a:cubicBezTo>
                    <a:pt x="13" y="131"/>
                    <a:pt x="13" y="131"/>
                    <a:pt x="13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2"/>
                    <a:pt x="12" y="132"/>
                    <a:pt x="12" y="133"/>
                  </a:cubicBezTo>
                  <a:cubicBezTo>
                    <a:pt x="12" y="133"/>
                    <a:pt x="12" y="133"/>
                    <a:pt x="12" y="133"/>
                  </a:cubicBezTo>
                  <a:cubicBezTo>
                    <a:pt x="13" y="133"/>
                    <a:pt x="13" y="134"/>
                    <a:pt x="13" y="134"/>
                  </a:cubicBezTo>
                  <a:cubicBezTo>
                    <a:pt x="13" y="134"/>
                    <a:pt x="13" y="134"/>
                    <a:pt x="13" y="135"/>
                  </a:cubicBezTo>
                  <a:cubicBezTo>
                    <a:pt x="13" y="135"/>
                    <a:pt x="13" y="135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7"/>
                  </a:cubicBezTo>
                  <a:cubicBezTo>
                    <a:pt x="13" y="137"/>
                    <a:pt x="13" y="137"/>
                    <a:pt x="14" y="137"/>
                  </a:cubicBezTo>
                  <a:cubicBezTo>
                    <a:pt x="14" y="137"/>
                    <a:pt x="14" y="137"/>
                    <a:pt x="14" y="138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14" y="138"/>
                    <a:pt x="14" y="138"/>
                    <a:pt x="15" y="138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6" y="139"/>
                    <a:pt x="18" y="138"/>
                    <a:pt x="19" y="137"/>
                  </a:cubicBezTo>
                  <a:cubicBezTo>
                    <a:pt x="20" y="138"/>
                    <a:pt x="21" y="139"/>
                    <a:pt x="22" y="139"/>
                  </a:cubicBezTo>
                  <a:cubicBezTo>
                    <a:pt x="23" y="138"/>
                    <a:pt x="24" y="137"/>
                    <a:pt x="24" y="136"/>
                  </a:cubicBezTo>
                  <a:cubicBezTo>
                    <a:pt x="26" y="137"/>
                    <a:pt x="27" y="137"/>
                    <a:pt x="28" y="136"/>
                  </a:cubicBezTo>
                  <a:cubicBezTo>
                    <a:pt x="29" y="136"/>
                    <a:pt x="29" y="135"/>
                    <a:pt x="29" y="133"/>
                  </a:cubicBezTo>
                  <a:cubicBezTo>
                    <a:pt x="31" y="133"/>
                    <a:pt x="32" y="133"/>
                    <a:pt x="33" y="132"/>
                  </a:cubicBezTo>
                  <a:cubicBezTo>
                    <a:pt x="34" y="131"/>
                    <a:pt x="34" y="130"/>
                    <a:pt x="33" y="129"/>
                  </a:cubicBezTo>
                  <a:cubicBezTo>
                    <a:pt x="35" y="128"/>
                    <a:pt x="36" y="128"/>
                    <a:pt x="36" y="127"/>
                  </a:cubicBezTo>
                  <a:cubicBezTo>
                    <a:pt x="37" y="125"/>
                    <a:pt x="35" y="122"/>
                    <a:pt x="31" y="120"/>
                  </a:cubicBezTo>
                  <a:cubicBezTo>
                    <a:pt x="35" y="119"/>
                    <a:pt x="37" y="116"/>
                    <a:pt x="37" y="114"/>
                  </a:cubicBezTo>
                  <a:cubicBezTo>
                    <a:pt x="36" y="113"/>
                    <a:pt x="35" y="112"/>
                    <a:pt x="33" y="112"/>
                  </a:cubicBezTo>
                  <a:cubicBezTo>
                    <a:pt x="34" y="110"/>
                    <a:pt x="34" y="109"/>
                    <a:pt x="33" y="108"/>
                  </a:cubicBezTo>
                  <a:cubicBezTo>
                    <a:pt x="33" y="108"/>
                    <a:pt x="33" y="108"/>
                    <a:pt x="32" y="107"/>
                  </a:cubicBezTo>
                  <a:cubicBezTo>
                    <a:pt x="32" y="107"/>
                    <a:pt x="33" y="107"/>
                    <a:pt x="33" y="106"/>
                  </a:cubicBezTo>
                  <a:cubicBezTo>
                    <a:pt x="38" y="102"/>
                    <a:pt x="47" y="98"/>
                    <a:pt x="58" y="99"/>
                  </a:cubicBezTo>
                  <a:cubicBezTo>
                    <a:pt x="58" y="99"/>
                    <a:pt x="58" y="99"/>
                    <a:pt x="58" y="99"/>
                  </a:cubicBezTo>
                  <a:cubicBezTo>
                    <a:pt x="59" y="99"/>
                    <a:pt x="60" y="99"/>
                    <a:pt x="60" y="99"/>
                  </a:cubicBezTo>
                  <a:cubicBezTo>
                    <a:pt x="67" y="99"/>
                    <a:pt x="75" y="102"/>
                    <a:pt x="81" y="106"/>
                  </a:cubicBezTo>
                  <a:cubicBezTo>
                    <a:pt x="80" y="107"/>
                    <a:pt x="80" y="108"/>
                    <a:pt x="79" y="109"/>
                  </a:cubicBezTo>
                  <a:cubicBezTo>
                    <a:pt x="69" y="124"/>
                    <a:pt x="68" y="140"/>
                    <a:pt x="69" y="153"/>
                  </a:cubicBezTo>
                  <a:cubicBezTo>
                    <a:pt x="69" y="154"/>
                    <a:pt x="69" y="155"/>
                    <a:pt x="69" y="156"/>
                  </a:cubicBezTo>
                  <a:cubicBezTo>
                    <a:pt x="68" y="156"/>
                    <a:pt x="67" y="157"/>
                    <a:pt x="66" y="157"/>
                  </a:cubicBezTo>
                  <a:cubicBezTo>
                    <a:pt x="66" y="153"/>
                    <a:pt x="65" y="150"/>
                    <a:pt x="63" y="149"/>
                  </a:cubicBezTo>
                  <a:cubicBezTo>
                    <a:pt x="62" y="149"/>
                    <a:pt x="61" y="149"/>
                    <a:pt x="60" y="151"/>
                  </a:cubicBezTo>
                  <a:cubicBezTo>
                    <a:pt x="59" y="149"/>
                    <a:pt x="58" y="148"/>
                    <a:pt x="56" y="148"/>
                  </a:cubicBezTo>
                  <a:cubicBezTo>
                    <a:pt x="55" y="149"/>
                    <a:pt x="54" y="150"/>
                    <a:pt x="54" y="151"/>
                  </a:cubicBezTo>
                  <a:cubicBezTo>
                    <a:pt x="52" y="150"/>
                    <a:pt x="51" y="150"/>
                    <a:pt x="50" y="150"/>
                  </a:cubicBezTo>
                  <a:cubicBezTo>
                    <a:pt x="49" y="151"/>
                    <a:pt x="48" y="152"/>
                    <a:pt x="48" y="154"/>
                  </a:cubicBezTo>
                  <a:cubicBezTo>
                    <a:pt x="48" y="154"/>
                    <a:pt x="48" y="154"/>
                    <a:pt x="48" y="154"/>
                  </a:cubicBezTo>
                  <a:cubicBezTo>
                    <a:pt x="46" y="153"/>
                    <a:pt x="45" y="153"/>
                    <a:pt x="44" y="154"/>
                  </a:cubicBezTo>
                  <a:cubicBezTo>
                    <a:pt x="43" y="155"/>
                    <a:pt x="43" y="157"/>
                    <a:pt x="44" y="158"/>
                  </a:cubicBezTo>
                  <a:cubicBezTo>
                    <a:pt x="42" y="158"/>
                    <a:pt x="41" y="159"/>
                    <a:pt x="40" y="160"/>
                  </a:cubicBezTo>
                  <a:cubicBezTo>
                    <a:pt x="40" y="161"/>
                    <a:pt x="40" y="162"/>
                    <a:pt x="41" y="164"/>
                  </a:cubicBezTo>
                  <a:cubicBezTo>
                    <a:pt x="40" y="165"/>
                    <a:pt x="39" y="166"/>
                    <a:pt x="39" y="167"/>
                  </a:cubicBezTo>
                  <a:cubicBezTo>
                    <a:pt x="39" y="168"/>
                    <a:pt x="39" y="169"/>
                    <a:pt x="41" y="170"/>
                  </a:cubicBezTo>
                  <a:cubicBezTo>
                    <a:pt x="40" y="171"/>
                    <a:pt x="39" y="172"/>
                    <a:pt x="39" y="174"/>
                  </a:cubicBezTo>
                  <a:cubicBezTo>
                    <a:pt x="40" y="175"/>
                    <a:pt x="41" y="175"/>
                    <a:pt x="43" y="176"/>
                  </a:cubicBezTo>
                  <a:cubicBezTo>
                    <a:pt x="42" y="177"/>
                    <a:pt x="42" y="179"/>
                    <a:pt x="42" y="180"/>
                  </a:cubicBezTo>
                  <a:cubicBezTo>
                    <a:pt x="44" y="182"/>
                    <a:pt x="47" y="181"/>
                    <a:pt x="51" y="179"/>
                  </a:cubicBezTo>
                  <a:cubicBezTo>
                    <a:pt x="50" y="183"/>
                    <a:pt x="51" y="187"/>
                    <a:pt x="54" y="187"/>
                  </a:cubicBezTo>
                  <a:cubicBezTo>
                    <a:pt x="55" y="188"/>
                    <a:pt x="56" y="187"/>
                    <a:pt x="57" y="186"/>
                  </a:cubicBezTo>
                  <a:cubicBezTo>
                    <a:pt x="58" y="187"/>
                    <a:pt x="58" y="187"/>
                    <a:pt x="59" y="188"/>
                  </a:cubicBezTo>
                  <a:cubicBezTo>
                    <a:pt x="59" y="196"/>
                    <a:pt x="60" y="206"/>
                    <a:pt x="62" y="217"/>
                  </a:cubicBezTo>
                  <a:cubicBezTo>
                    <a:pt x="62" y="219"/>
                    <a:pt x="63" y="221"/>
                    <a:pt x="63" y="222"/>
                  </a:cubicBezTo>
                  <a:cubicBezTo>
                    <a:pt x="63" y="222"/>
                    <a:pt x="63" y="222"/>
                    <a:pt x="63" y="222"/>
                  </a:cubicBezTo>
                  <a:cubicBezTo>
                    <a:pt x="60" y="217"/>
                    <a:pt x="55" y="217"/>
                    <a:pt x="55" y="217"/>
                  </a:cubicBezTo>
                  <a:cubicBezTo>
                    <a:pt x="55" y="217"/>
                    <a:pt x="59" y="217"/>
                    <a:pt x="62" y="222"/>
                  </a:cubicBezTo>
                  <a:cubicBezTo>
                    <a:pt x="63" y="223"/>
                    <a:pt x="63" y="224"/>
                    <a:pt x="64" y="225"/>
                  </a:cubicBezTo>
                  <a:cubicBezTo>
                    <a:pt x="66" y="236"/>
                    <a:pt x="70" y="246"/>
                    <a:pt x="73" y="252"/>
                  </a:cubicBezTo>
                  <a:cubicBezTo>
                    <a:pt x="79" y="268"/>
                    <a:pt x="85" y="276"/>
                    <a:pt x="85" y="276"/>
                  </a:cubicBezTo>
                  <a:cubicBezTo>
                    <a:pt x="85" y="276"/>
                    <a:pt x="78" y="264"/>
                    <a:pt x="71" y="243"/>
                  </a:cubicBezTo>
                  <a:cubicBezTo>
                    <a:pt x="68" y="232"/>
                    <a:pt x="66" y="219"/>
                    <a:pt x="66" y="204"/>
                  </a:cubicBezTo>
                  <a:cubicBezTo>
                    <a:pt x="67" y="197"/>
                    <a:pt x="68" y="190"/>
                    <a:pt x="70" y="183"/>
                  </a:cubicBezTo>
                  <a:cubicBezTo>
                    <a:pt x="70" y="183"/>
                    <a:pt x="70" y="183"/>
                    <a:pt x="70" y="183"/>
                  </a:cubicBezTo>
                  <a:cubicBezTo>
                    <a:pt x="71" y="183"/>
                    <a:pt x="71" y="183"/>
                    <a:pt x="71" y="183"/>
                  </a:cubicBezTo>
                  <a:cubicBezTo>
                    <a:pt x="71" y="183"/>
                    <a:pt x="71" y="183"/>
                    <a:pt x="72" y="183"/>
                  </a:cubicBezTo>
                  <a:cubicBezTo>
                    <a:pt x="72" y="183"/>
                    <a:pt x="72" y="183"/>
                    <a:pt x="72" y="183"/>
                  </a:cubicBezTo>
                  <a:cubicBezTo>
                    <a:pt x="72" y="182"/>
                    <a:pt x="72" y="182"/>
                    <a:pt x="73" y="182"/>
                  </a:cubicBezTo>
                  <a:cubicBezTo>
                    <a:pt x="73" y="181"/>
                    <a:pt x="74" y="180"/>
                    <a:pt x="73" y="178"/>
                  </a:cubicBezTo>
                  <a:cubicBezTo>
                    <a:pt x="74" y="178"/>
                    <a:pt x="74" y="178"/>
                    <a:pt x="75" y="178"/>
                  </a:cubicBezTo>
                  <a:cubicBezTo>
                    <a:pt x="77" y="183"/>
                    <a:pt x="79" y="187"/>
                    <a:pt x="81" y="190"/>
                  </a:cubicBezTo>
                  <a:cubicBezTo>
                    <a:pt x="81" y="191"/>
                    <a:pt x="82" y="193"/>
                    <a:pt x="82" y="194"/>
                  </a:cubicBezTo>
                  <a:cubicBezTo>
                    <a:pt x="82" y="193"/>
                    <a:pt x="80" y="190"/>
                    <a:pt x="79" y="189"/>
                  </a:cubicBezTo>
                  <a:cubicBezTo>
                    <a:pt x="79" y="188"/>
                    <a:pt x="78" y="188"/>
                    <a:pt x="78" y="188"/>
                  </a:cubicBezTo>
                  <a:cubicBezTo>
                    <a:pt x="76" y="188"/>
                    <a:pt x="76" y="191"/>
                    <a:pt x="76" y="191"/>
                  </a:cubicBezTo>
                  <a:cubicBezTo>
                    <a:pt x="77" y="191"/>
                    <a:pt x="77" y="191"/>
                    <a:pt x="77" y="191"/>
                  </a:cubicBezTo>
                  <a:cubicBezTo>
                    <a:pt x="76" y="193"/>
                    <a:pt x="78" y="196"/>
                    <a:pt x="78" y="196"/>
                  </a:cubicBezTo>
                  <a:cubicBezTo>
                    <a:pt x="78" y="195"/>
                    <a:pt x="78" y="195"/>
                    <a:pt x="78" y="195"/>
                  </a:cubicBezTo>
                  <a:cubicBezTo>
                    <a:pt x="78" y="197"/>
                    <a:pt x="79" y="197"/>
                    <a:pt x="79" y="197"/>
                  </a:cubicBezTo>
                  <a:cubicBezTo>
                    <a:pt x="80" y="198"/>
                    <a:pt x="82" y="198"/>
                    <a:pt x="82" y="198"/>
                  </a:cubicBezTo>
                  <a:cubicBezTo>
                    <a:pt x="81" y="198"/>
                    <a:pt x="81" y="198"/>
                    <a:pt x="81" y="198"/>
                  </a:cubicBezTo>
                  <a:cubicBezTo>
                    <a:pt x="82" y="198"/>
                    <a:pt x="84" y="198"/>
                    <a:pt x="84" y="198"/>
                  </a:cubicBezTo>
                  <a:cubicBezTo>
                    <a:pt x="84" y="198"/>
                    <a:pt x="84" y="198"/>
                    <a:pt x="84" y="198"/>
                  </a:cubicBezTo>
                  <a:cubicBezTo>
                    <a:pt x="85" y="198"/>
                    <a:pt x="87" y="198"/>
                    <a:pt x="86" y="198"/>
                  </a:cubicBezTo>
                  <a:cubicBezTo>
                    <a:pt x="86" y="198"/>
                    <a:pt x="86" y="198"/>
                    <a:pt x="86" y="198"/>
                  </a:cubicBezTo>
                  <a:cubicBezTo>
                    <a:pt x="87" y="198"/>
                    <a:pt x="89" y="198"/>
                    <a:pt x="89" y="198"/>
                  </a:cubicBezTo>
                  <a:cubicBezTo>
                    <a:pt x="89" y="198"/>
                    <a:pt x="88" y="196"/>
                    <a:pt x="87" y="196"/>
                  </a:cubicBezTo>
                  <a:cubicBezTo>
                    <a:pt x="88" y="196"/>
                    <a:pt x="88" y="196"/>
                    <a:pt x="88" y="196"/>
                  </a:cubicBezTo>
                  <a:cubicBezTo>
                    <a:pt x="88" y="196"/>
                    <a:pt x="87" y="194"/>
                    <a:pt x="86" y="194"/>
                  </a:cubicBezTo>
                  <a:cubicBezTo>
                    <a:pt x="87" y="194"/>
                    <a:pt x="87" y="194"/>
                    <a:pt x="87" y="194"/>
                  </a:cubicBezTo>
                  <a:cubicBezTo>
                    <a:pt x="87" y="194"/>
                    <a:pt x="86" y="193"/>
                    <a:pt x="86" y="192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86" y="192"/>
                    <a:pt x="86" y="191"/>
                    <a:pt x="86" y="191"/>
                  </a:cubicBezTo>
                  <a:cubicBezTo>
                    <a:pt x="86" y="191"/>
                    <a:pt x="86" y="190"/>
                    <a:pt x="85" y="190"/>
                  </a:cubicBezTo>
                  <a:cubicBezTo>
                    <a:pt x="86" y="190"/>
                    <a:pt x="86" y="190"/>
                    <a:pt x="86" y="190"/>
                  </a:cubicBezTo>
                  <a:cubicBezTo>
                    <a:pt x="86" y="190"/>
                    <a:pt x="85" y="189"/>
                    <a:pt x="84" y="189"/>
                  </a:cubicBezTo>
                  <a:cubicBezTo>
                    <a:pt x="85" y="189"/>
                    <a:pt x="85" y="189"/>
                    <a:pt x="85" y="189"/>
                  </a:cubicBezTo>
                  <a:cubicBezTo>
                    <a:pt x="85" y="189"/>
                    <a:pt x="84" y="188"/>
                    <a:pt x="82" y="188"/>
                  </a:cubicBezTo>
                  <a:cubicBezTo>
                    <a:pt x="82" y="189"/>
                    <a:pt x="81" y="188"/>
                    <a:pt x="81" y="189"/>
                  </a:cubicBezTo>
                  <a:cubicBezTo>
                    <a:pt x="81" y="189"/>
                    <a:pt x="81" y="189"/>
                    <a:pt x="81" y="189"/>
                  </a:cubicBezTo>
                  <a:cubicBezTo>
                    <a:pt x="79" y="187"/>
                    <a:pt x="78" y="183"/>
                    <a:pt x="76" y="177"/>
                  </a:cubicBezTo>
                  <a:cubicBezTo>
                    <a:pt x="76" y="177"/>
                    <a:pt x="76" y="177"/>
                    <a:pt x="77" y="176"/>
                  </a:cubicBezTo>
                  <a:cubicBezTo>
                    <a:pt x="77" y="175"/>
                    <a:pt x="77" y="174"/>
                    <a:pt x="75" y="173"/>
                  </a:cubicBezTo>
                  <a:cubicBezTo>
                    <a:pt x="77" y="172"/>
                    <a:pt x="78" y="171"/>
                    <a:pt x="78" y="170"/>
                  </a:cubicBezTo>
                  <a:cubicBezTo>
                    <a:pt x="78" y="169"/>
                    <a:pt x="78" y="168"/>
                    <a:pt x="77" y="167"/>
                  </a:cubicBezTo>
                  <a:cubicBezTo>
                    <a:pt x="78" y="165"/>
                    <a:pt x="80" y="163"/>
                    <a:pt x="81" y="160"/>
                  </a:cubicBezTo>
                  <a:cubicBezTo>
                    <a:pt x="86" y="154"/>
                    <a:pt x="91" y="146"/>
                    <a:pt x="93" y="138"/>
                  </a:cubicBezTo>
                  <a:cubicBezTo>
                    <a:pt x="94" y="138"/>
                    <a:pt x="94" y="137"/>
                    <a:pt x="94" y="136"/>
                  </a:cubicBezTo>
                  <a:cubicBezTo>
                    <a:pt x="95" y="135"/>
                    <a:pt x="95" y="134"/>
                    <a:pt x="96" y="132"/>
                  </a:cubicBezTo>
                  <a:cubicBezTo>
                    <a:pt x="97" y="132"/>
                    <a:pt x="97" y="131"/>
                    <a:pt x="98" y="130"/>
                  </a:cubicBezTo>
                  <a:cubicBezTo>
                    <a:pt x="98" y="130"/>
                    <a:pt x="98" y="130"/>
                    <a:pt x="98" y="131"/>
                  </a:cubicBezTo>
                  <a:cubicBezTo>
                    <a:pt x="98" y="131"/>
                    <a:pt x="98" y="132"/>
                    <a:pt x="98" y="132"/>
                  </a:cubicBezTo>
                  <a:cubicBezTo>
                    <a:pt x="99" y="133"/>
                    <a:pt x="100" y="133"/>
                    <a:pt x="102" y="132"/>
                  </a:cubicBezTo>
                  <a:cubicBezTo>
                    <a:pt x="101" y="133"/>
                    <a:pt x="102" y="135"/>
                    <a:pt x="102" y="135"/>
                  </a:cubicBezTo>
                  <a:cubicBezTo>
                    <a:pt x="103" y="135"/>
                    <a:pt x="103" y="135"/>
                    <a:pt x="104" y="134"/>
                  </a:cubicBezTo>
                  <a:cubicBezTo>
                    <a:pt x="104" y="135"/>
                    <a:pt x="105" y="135"/>
                    <a:pt x="105" y="135"/>
                  </a:cubicBezTo>
                  <a:cubicBezTo>
                    <a:pt x="106" y="135"/>
                    <a:pt x="107" y="134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3"/>
                  </a:cubicBezTo>
                  <a:cubicBezTo>
                    <a:pt x="107" y="133"/>
                    <a:pt x="107" y="133"/>
                    <a:pt x="107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10" y="133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10" y="133"/>
                    <a:pt x="110" y="132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1" y="130"/>
                    <a:pt x="111" y="130"/>
                    <a:pt x="111" y="129"/>
                  </a:cubicBezTo>
                  <a:cubicBezTo>
                    <a:pt x="112" y="129"/>
                    <a:pt x="112" y="129"/>
                    <a:pt x="112" y="128"/>
                  </a:cubicBezTo>
                  <a:cubicBezTo>
                    <a:pt x="112" y="128"/>
                    <a:pt x="112" y="127"/>
                    <a:pt x="111" y="127"/>
                  </a:cubicBezTo>
                  <a:cubicBezTo>
                    <a:pt x="112" y="126"/>
                    <a:pt x="112" y="126"/>
                    <a:pt x="112" y="126"/>
                  </a:cubicBezTo>
                  <a:cubicBezTo>
                    <a:pt x="112" y="125"/>
                    <a:pt x="111" y="125"/>
                    <a:pt x="110" y="125"/>
                  </a:cubicBezTo>
                  <a:cubicBezTo>
                    <a:pt x="111" y="124"/>
                    <a:pt x="111" y="123"/>
                    <a:pt x="111" y="123"/>
                  </a:cubicBezTo>
                  <a:cubicBezTo>
                    <a:pt x="110" y="122"/>
                    <a:pt x="109" y="123"/>
                    <a:pt x="107" y="123"/>
                  </a:cubicBezTo>
                  <a:cubicBezTo>
                    <a:pt x="107" y="122"/>
                    <a:pt x="107" y="120"/>
                    <a:pt x="106" y="120"/>
                  </a:cubicBezTo>
                  <a:cubicBezTo>
                    <a:pt x="106" y="120"/>
                    <a:pt x="105" y="120"/>
                    <a:pt x="105" y="121"/>
                  </a:cubicBezTo>
                  <a:cubicBezTo>
                    <a:pt x="104" y="120"/>
                    <a:pt x="104" y="120"/>
                    <a:pt x="104" y="120"/>
                  </a:cubicBezTo>
                  <a:cubicBezTo>
                    <a:pt x="103" y="120"/>
                    <a:pt x="103" y="120"/>
                    <a:pt x="103" y="121"/>
                  </a:cubicBezTo>
                  <a:cubicBezTo>
                    <a:pt x="102" y="121"/>
                    <a:pt x="101" y="121"/>
                    <a:pt x="101" y="121"/>
                  </a:cubicBezTo>
                  <a:cubicBezTo>
                    <a:pt x="101" y="121"/>
                    <a:pt x="100" y="121"/>
                    <a:pt x="100" y="122"/>
                  </a:cubicBezTo>
                  <a:cubicBezTo>
                    <a:pt x="100" y="122"/>
                    <a:pt x="100" y="122"/>
                    <a:pt x="100" y="122"/>
                  </a:cubicBezTo>
                  <a:cubicBezTo>
                    <a:pt x="100" y="122"/>
                    <a:pt x="99" y="122"/>
                    <a:pt x="99" y="122"/>
                  </a:cubicBezTo>
                  <a:cubicBezTo>
                    <a:pt x="99" y="123"/>
                    <a:pt x="99" y="123"/>
                    <a:pt x="99" y="124"/>
                  </a:cubicBezTo>
                  <a:cubicBezTo>
                    <a:pt x="98" y="124"/>
                    <a:pt x="98" y="124"/>
                    <a:pt x="97" y="124"/>
                  </a:cubicBezTo>
                  <a:cubicBezTo>
                    <a:pt x="97" y="125"/>
                    <a:pt x="97" y="125"/>
                    <a:pt x="98" y="126"/>
                  </a:cubicBezTo>
                  <a:cubicBezTo>
                    <a:pt x="97" y="126"/>
                    <a:pt x="97" y="127"/>
                    <a:pt x="97" y="127"/>
                  </a:cubicBezTo>
                  <a:cubicBezTo>
                    <a:pt x="97" y="127"/>
                    <a:pt x="97" y="128"/>
                    <a:pt x="98" y="128"/>
                  </a:cubicBezTo>
                  <a:cubicBezTo>
                    <a:pt x="97" y="129"/>
                    <a:pt x="97" y="129"/>
                    <a:pt x="97" y="130"/>
                  </a:cubicBezTo>
                  <a:cubicBezTo>
                    <a:pt x="97" y="130"/>
                    <a:pt x="97" y="130"/>
                    <a:pt x="97" y="130"/>
                  </a:cubicBezTo>
                  <a:cubicBezTo>
                    <a:pt x="97" y="131"/>
                    <a:pt x="96" y="131"/>
                    <a:pt x="96" y="132"/>
                  </a:cubicBezTo>
                  <a:cubicBezTo>
                    <a:pt x="95" y="133"/>
                    <a:pt x="95" y="134"/>
                    <a:pt x="94" y="134"/>
                  </a:cubicBezTo>
                  <a:cubicBezTo>
                    <a:pt x="95" y="128"/>
                    <a:pt x="95" y="121"/>
                    <a:pt x="92" y="115"/>
                  </a:cubicBezTo>
                  <a:cubicBezTo>
                    <a:pt x="90" y="111"/>
                    <a:pt x="87" y="109"/>
                    <a:pt x="84" y="106"/>
                  </a:cubicBezTo>
                  <a:cubicBezTo>
                    <a:pt x="89" y="101"/>
                    <a:pt x="94" y="97"/>
                    <a:pt x="99" y="91"/>
                  </a:cubicBezTo>
                  <a:cubicBezTo>
                    <a:pt x="104" y="84"/>
                    <a:pt x="108" y="76"/>
                    <a:pt x="110" y="67"/>
                  </a:cubicBezTo>
                  <a:cubicBezTo>
                    <a:pt x="110" y="66"/>
                    <a:pt x="111" y="65"/>
                    <a:pt x="111" y="64"/>
                  </a:cubicBezTo>
                  <a:cubicBezTo>
                    <a:pt x="113" y="61"/>
                    <a:pt x="115" y="60"/>
                    <a:pt x="117" y="60"/>
                  </a:cubicBezTo>
                  <a:cubicBezTo>
                    <a:pt x="117" y="60"/>
                    <a:pt x="116" y="61"/>
                    <a:pt x="117" y="61"/>
                  </a:cubicBezTo>
                  <a:cubicBezTo>
                    <a:pt x="117" y="62"/>
                    <a:pt x="117" y="62"/>
                    <a:pt x="118" y="62"/>
                  </a:cubicBezTo>
                  <a:cubicBezTo>
                    <a:pt x="118" y="63"/>
                    <a:pt x="118" y="64"/>
                    <a:pt x="118" y="64"/>
                  </a:cubicBezTo>
                  <a:cubicBezTo>
                    <a:pt x="119" y="65"/>
                    <a:pt x="120" y="65"/>
                    <a:pt x="122" y="64"/>
                  </a:cubicBezTo>
                  <a:cubicBezTo>
                    <a:pt x="122" y="66"/>
                    <a:pt x="122" y="68"/>
                    <a:pt x="123" y="68"/>
                  </a:cubicBezTo>
                  <a:cubicBezTo>
                    <a:pt x="124" y="68"/>
                    <a:pt x="124" y="68"/>
                    <a:pt x="125" y="67"/>
                  </a:cubicBezTo>
                  <a:cubicBezTo>
                    <a:pt x="125" y="68"/>
                    <a:pt x="126" y="68"/>
                    <a:pt x="127" y="68"/>
                  </a:cubicBezTo>
                  <a:cubicBezTo>
                    <a:pt x="128" y="68"/>
                    <a:pt x="128" y="66"/>
                    <a:pt x="128" y="64"/>
                  </a:cubicBezTo>
                  <a:cubicBezTo>
                    <a:pt x="128" y="64"/>
                    <a:pt x="128" y="64"/>
                    <a:pt x="128" y="64"/>
                  </a:cubicBezTo>
                  <a:cubicBezTo>
                    <a:pt x="129" y="64"/>
                    <a:pt x="129" y="64"/>
                    <a:pt x="129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2" y="66"/>
                    <a:pt x="132" y="66"/>
                  </a:cubicBezTo>
                  <a:cubicBezTo>
                    <a:pt x="132" y="66"/>
                    <a:pt x="132" y="66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3" y="65"/>
                    <a:pt x="133" y="64"/>
                    <a:pt x="133" y="63"/>
                  </a:cubicBezTo>
                  <a:cubicBezTo>
                    <a:pt x="133" y="63"/>
                    <a:pt x="134" y="63"/>
                    <a:pt x="134" y="63"/>
                  </a:cubicBezTo>
                  <a:cubicBezTo>
                    <a:pt x="135" y="62"/>
                    <a:pt x="134" y="61"/>
                    <a:pt x="134" y="61"/>
                  </a:cubicBezTo>
                  <a:cubicBezTo>
                    <a:pt x="135" y="60"/>
                    <a:pt x="135" y="60"/>
                    <a:pt x="135" y="59"/>
                  </a:cubicBezTo>
                  <a:cubicBezTo>
                    <a:pt x="135" y="59"/>
                    <a:pt x="135" y="58"/>
                    <a:pt x="134" y="58"/>
                  </a:cubicBezTo>
                  <a:cubicBezTo>
                    <a:pt x="135" y="57"/>
                    <a:pt x="135" y="57"/>
                    <a:pt x="135" y="56"/>
                  </a:cubicBezTo>
                  <a:cubicBezTo>
                    <a:pt x="135" y="56"/>
                    <a:pt x="134" y="55"/>
                    <a:pt x="133" y="55"/>
                  </a:cubicBezTo>
                  <a:cubicBezTo>
                    <a:pt x="134" y="54"/>
                    <a:pt x="134" y="54"/>
                    <a:pt x="133" y="53"/>
                  </a:cubicBezTo>
                  <a:cubicBezTo>
                    <a:pt x="133" y="52"/>
                    <a:pt x="131" y="52"/>
                    <a:pt x="129" y="53"/>
                  </a:cubicBezTo>
                  <a:cubicBezTo>
                    <a:pt x="129" y="51"/>
                    <a:pt x="129" y="50"/>
                    <a:pt x="128" y="49"/>
                  </a:cubicBezTo>
                  <a:cubicBezTo>
                    <a:pt x="127" y="49"/>
                    <a:pt x="127" y="50"/>
                    <a:pt x="126" y="50"/>
                  </a:cubicBezTo>
                  <a:cubicBezTo>
                    <a:pt x="126" y="50"/>
                    <a:pt x="125" y="49"/>
                    <a:pt x="125" y="49"/>
                  </a:cubicBezTo>
                  <a:cubicBezTo>
                    <a:pt x="124" y="49"/>
                    <a:pt x="124" y="50"/>
                    <a:pt x="123" y="51"/>
                  </a:cubicBezTo>
                  <a:cubicBezTo>
                    <a:pt x="123" y="50"/>
                    <a:pt x="122" y="50"/>
                    <a:pt x="122" y="50"/>
                  </a:cubicBezTo>
                  <a:cubicBezTo>
                    <a:pt x="121" y="50"/>
                    <a:pt x="121" y="51"/>
                    <a:pt x="121" y="52"/>
                  </a:cubicBezTo>
                  <a:cubicBezTo>
                    <a:pt x="121" y="52"/>
                    <a:pt x="121" y="52"/>
                    <a:pt x="121" y="52"/>
                  </a:cubicBezTo>
                  <a:cubicBezTo>
                    <a:pt x="120" y="52"/>
                    <a:pt x="119" y="52"/>
                    <a:pt x="119" y="52"/>
                  </a:cubicBezTo>
                  <a:cubicBezTo>
                    <a:pt x="118" y="52"/>
                    <a:pt x="118" y="53"/>
                    <a:pt x="119" y="54"/>
                  </a:cubicBezTo>
                  <a:cubicBezTo>
                    <a:pt x="118" y="54"/>
                    <a:pt x="117" y="54"/>
                    <a:pt x="117" y="55"/>
                  </a:cubicBezTo>
                  <a:cubicBezTo>
                    <a:pt x="117" y="55"/>
                    <a:pt x="117" y="56"/>
                    <a:pt x="118" y="57"/>
                  </a:cubicBezTo>
                  <a:cubicBezTo>
                    <a:pt x="117" y="57"/>
                    <a:pt x="116" y="57"/>
                    <a:pt x="116" y="58"/>
                  </a:cubicBezTo>
                  <a:cubicBezTo>
                    <a:pt x="116" y="58"/>
                    <a:pt x="116" y="58"/>
                    <a:pt x="116" y="59"/>
                  </a:cubicBezTo>
                  <a:cubicBezTo>
                    <a:pt x="114" y="59"/>
                    <a:pt x="112" y="60"/>
                    <a:pt x="110" y="63"/>
                  </a:cubicBezTo>
                  <a:cubicBezTo>
                    <a:pt x="112" y="43"/>
                    <a:pt x="104" y="25"/>
                    <a:pt x="92" y="14"/>
                  </a:cubicBezTo>
                  <a:cubicBezTo>
                    <a:pt x="78" y="2"/>
                    <a:pt x="61" y="0"/>
                    <a:pt x="49" y="2"/>
                  </a:cubicBezTo>
                  <a:cubicBezTo>
                    <a:pt x="47" y="3"/>
                    <a:pt x="45" y="3"/>
                    <a:pt x="43" y="4"/>
                  </a:cubicBezTo>
                  <a:close/>
                  <a:moveTo>
                    <a:pt x="17" y="29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8"/>
                    <a:pt x="17" y="28"/>
                  </a:cubicBezTo>
                  <a:cubicBezTo>
                    <a:pt x="17" y="28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lose/>
                  <a:moveTo>
                    <a:pt x="39" y="42"/>
                  </a:move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lose/>
                  <a:moveTo>
                    <a:pt x="19" y="119"/>
                  </a:move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20" y="119"/>
                    <a:pt x="20" y="119"/>
                    <a:pt x="20" y="119"/>
                  </a:cubicBezTo>
                  <a:cubicBezTo>
                    <a:pt x="20" y="119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1"/>
                    <a:pt x="20" y="121"/>
                  </a:cubicBezTo>
                  <a:cubicBezTo>
                    <a:pt x="20" y="121"/>
                    <a:pt x="20" y="121"/>
                    <a:pt x="20" y="121"/>
                  </a:cubicBezTo>
                  <a:cubicBezTo>
                    <a:pt x="20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lose/>
                  <a:moveTo>
                    <a:pt x="64" y="180"/>
                  </a:moveTo>
                  <a:cubicBezTo>
                    <a:pt x="64" y="180"/>
                    <a:pt x="65" y="180"/>
                    <a:pt x="65" y="180"/>
                  </a:cubicBezTo>
                  <a:cubicBezTo>
                    <a:pt x="65" y="181"/>
                    <a:pt x="65" y="181"/>
                    <a:pt x="66" y="181"/>
                  </a:cubicBezTo>
                  <a:cubicBezTo>
                    <a:pt x="66" y="181"/>
                    <a:pt x="66" y="181"/>
                    <a:pt x="66" y="181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5" y="189"/>
                    <a:pt x="64" y="197"/>
                    <a:pt x="64" y="204"/>
                  </a:cubicBezTo>
                  <a:cubicBezTo>
                    <a:pt x="64" y="212"/>
                    <a:pt x="64" y="219"/>
                    <a:pt x="65" y="226"/>
                  </a:cubicBezTo>
                  <a:cubicBezTo>
                    <a:pt x="65" y="223"/>
                    <a:pt x="64" y="220"/>
                    <a:pt x="63" y="217"/>
                  </a:cubicBezTo>
                  <a:cubicBezTo>
                    <a:pt x="61" y="206"/>
                    <a:pt x="60" y="196"/>
                    <a:pt x="60" y="188"/>
                  </a:cubicBezTo>
                  <a:cubicBezTo>
                    <a:pt x="60" y="188"/>
                    <a:pt x="60" y="188"/>
                    <a:pt x="60" y="188"/>
                  </a:cubicBezTo>
                  <a:cubicBezTo>
                    <a:pt x="63" y="188"/>
                    <a:pt x="64" y="184"/>
                    <a:pt x="64" y="180"/>
                  </a:cubicBezTo>
                  <a:cubicBezTo>
                    <a:pt x="64" y="180"/>
                    <a:pt x="64" y="180"/>
                    <a:pt x="64" y="180"/>
                  </a:cubicBezTo>
                  <a:close/>
                  <a:moveTo>
                    <a:pt x="59" y="167"/>
                  </a:moveTo>
                  <a:cubicBezTo>
                    <a:pt x="59" y="167"/>
                    <a:pt x="59" y="167"/>
                    <a:pt x="59" y="167"/>
                  </a:cubicBezTo>
                  <a:cubicBezTo>
                    <a:pt x="59" y="167"/>
                    <a:pt x="59" y="167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60" y="168"/>
                    <a:pt x="60" y="168"/>
                  </a:cubicBezTo>
                  <a:cubicBezTo>
                    <a:pt x="60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7" y="169"/>
                    <a:pt x="57" y="169"/>
                  </a:cubicBezTo>
                  <a:cubicBezTo>
                    <a:pt x="57" y="169"/>
                    <a:pt x="57" y="169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8" y="168"/>
                    <a:pt x="57" y="168"/>
                    <a:pt x="58" y="168"/>
                  </a:cubicBezTo>
                  <a:cubicBezTo>
                    <a:pt x="58" y="168"/>
                    <a:pt x="58" y="168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9" y="167"/>
                  </a:cubicBezTo>
                  <a:cubicBezTo>
                    <a:pt x="59" y="167"/>
                    <a:pt x="59" y="167"/>
                    <a:pt x="59" y="167"/>
                  </a:cubicBezTo>
                  <a:close/>
                  <a:moveTo>
                    <a:pt x="104" y="128"/>
                  </a:move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lose/>
                  <a:moveTo>
                    <a:pt x="89" y="116"/>
                  </a:moveTo>
                  <a:cubicBezTo>
                    <a:pt x="96" y="129"/>
                    <a:pt x="89" y="146"/>
                    <a:pt x="79" y="159"/>
                  </a:cubicBezTo>
                  <a:cubicBezTo>
                    <a:pt x="78" y="160"/>
                    <a:pt x="77" y="161"/>
                    <a:pt x="77" y="162"/>
                  </a:cubicBezTo>
                  <a:cubicBezTo>
                    <a:pt x="76" y="161"/>
                    <a:pt x="75" y="161"/>
                    <a:pt x="74" y="161"/>
                  </a:cubicBezTo>
                  <a:cubicBezTo>
                    <a:pt x="75" y="159"/>
                    <a:pt x="75" y="158"/>
                    <a:pt x="75" y="157"/>
                  </a:cubicBezTo>
                  <a:cubicBezTo>
                    <a:pt x="74" y="156"/>
                    <a:pt x="72" y="155"/>
                    <a:pt x="71" y="156"/>
                  </a:cubicBezTo>
                  <a:cubicBezTo>
                    <a:pt x="71" y="155"/>
                    <a:pt x="71" y="154"/>
                    <a:pt x="70" y="153"/>
                  </a:cubicBezTo>
                  <a:cubicBezTo>
                    <a:pt x="70" y="140"/>
                    <a:pt x="72" y="124"/>
                    <a:pt x="81" y="111"/>
                  </a:cubicBezTo>
                  <a:cubicBezTo>
                    <a:pt x="82" y="110"/>
                    <a:pt x="82" y="109"/>
                    <a:pt x="83" y="108"/>
                  </a:cubicBezTo>
                  <a:cubicBezTo>
                    <a:pt x="85" y="110"/>
                    <a:pt x="87" y="113"/>
                    <a:pt x="89" y="116"/>
                  </a:cubicBezTo>
                  <a:close/>
                  <a:moveTo>
                    <a:pt x="126" y="59"/>
                  </a:move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29"/>
            <p:cNvSpPr>
              <a:spLocks noEditPoints="1"/>
            </p:cNvSpPr>
            <p:nvPr/>
          </p:nvSpPr>
          <p:spPr bwMode="auto">
            <a:xfrm>
              <a:off x="5909" y="1254"/>
              <a:ext cx="1392" cy="936"/>
            </a:xfrm>
            <a:custGeom>
              <a:gdLst>
                <a:gd fmla="*/ 124 w 257" name="T0"/>
                <a:gd fmla="*/ 19 h 173" name="T1"/>
                <a:gd fmla="*/ 115 w 257" name="T2"/>
                <a:gd fmla="*/ 1 h 173" name="T3"/>
                <a:gd fmla="*/ 112 w 257" name="T4"/>
                <a:gd fmla="*/ 18 h 173" name="T5"/>
                <a:gd fmla="*/ 109 w 257" name="T6"/>
                <a:gd fmla="*/ 21 h 173" name="T7"/>
                <a:gd fmla="*/ 110 w 257" name="T8"/>
                <a:gd fmla="*/ 30 h 173" name="T9"/>
                <a:gd fmla="*/ 115 w 257" name="T10"/>
                <a:gd fmla="*/ 35 h 173" name="T11"/>
                <a:gd fmla="*/ 28 w 257" name="T12"/>
                <a:gd fmla="*/ 68 h 173" name="T13"/>
                <a:gd fmla="*/ 11 w 257" name="T14"/>
                <a:gd fmla="*/ 43 h 173" name="T15"/>
                <a:gd fmla="*/ 10 w 257" name="T16"/>
                <a:gd fmla="*/ 70 h 173" name="T17"/>
                <a:gd fmla="*/ 20 w 257" name="T18"/>
                <a:gd fmla="*/ 76 h 173" name="T19"/>
                <a:gd fmla="*/ 30 w 257" name="T20"/>
                <a:gd fmla="*/ 85 h 173" name="T21"/>
                <a:gd fmla="*/ 39 w 257" name="T22"/>
                <a:gd fmla="*/ 105 h 173" name="T23"/>
                <a:gd fmla="*/ 38 w 257" name="T24"/>
                <a:gd fmla="*/ 129 h 173" name="T25"/>
                <a:gd fmla="*/ 48 w 257" name="T26"/>
                <a:gd fmla="*/ 126 h 173" name="T27"/>
                <a:gd fmla="*/ 69 w 257" name="T28"/>
                <a:gd fmla="*/ 142 h 173" name="T29"/>
                <a:gd fmla="*/ 80 w 257" name="T30"/>
                <a:gd fmla="*/ 141 h 173" name="T31"/>
                <a:gd fmla="*/ 72 w 257" name="T32"/>
                <a:gd fmla="*/ 133 h 173" name="T33"/>
                <a:gd fmla="*/ 58 w 257" name="T34"/>
                <a:gd fmla="*/ 130 h 173" name="T35"/>
                <a:gd fmla="*/ 73 w 257" name="T36"/>
                <a:gd fmla="*/ 124 h 173" name="T37"/>
                <a:gd fmla="*/ 58 w 257" name="T38"/>
                <a:gd fmla="*/ 124 h 173" name="T39"/>
                <a:gd fmla="*/ 43 w 257" name="T40"/>
                <a:gd fmla="*/ 83 h 173" name="T41"/>
                <a:gd fmla="*/ 51 w 257" name="T42"/>
                <a:gd fmla="*/ 80 h 173" name="T43"/>
                <a:gd fmla="*/ 115 w 257" name="T44"/>
                <a:gd fmla="*/ 38 h 173" name="T45"/>
                <a:gd fmla="*/ 158 w 257" name="T46"/>
                <a:gd fmla="*/ 54 h 173" name="T47"/>
                <a:gd fmla="*/ 64 w 257" name="T48"/>
                <a:gd fmla="*/ 105 h 173" name="T49"/>
                <a:gd fmla="*/ 63 w 257" name="T50"/>
                <a:gd fmla="*/ 114 h 173" name="T51"/>
                <a:gd fmla="*/ 85 w 257" name="T52"/>
                <a:gd fmla="*/ 126 h 173" name="T53"/>
                <a:gd fmla="*/ 87 w 257" name="T54"/>
                <a:gd fmla="*/ 134 h 173" name="T55"/>
                <a:gd fmla="*/ 112 w 257" name="T56"/>
                <a:gd fmla="*/ 129 h 173" name="T57"/>
                <a:gd fmla="*/ 92 w 257" name="T58"/>
                <a:gd fmla="*/ 121 h 173" name="T59"/>
                <a:gd fmla="*/ 86 w 257" name="T60"/>
                <a:gd fmla="*/ 78 h 173" name="T61"/>
                <a:gd fmla="*/ 89 w 257" name="T62"/>
                <a:gd fmla="*/ 83 h 173" name="T63"/>
                <a:gd fmla="*/ 95 w 257" name="T64"/>
                <a:gd fmla="*/ 73 h 173" name="T65"/>
                <a:gd fmla="*/ 93 w 257" name="T66"/>
                <a:gd fmla="*/ 70 h 173" name="T67"/>
                <a:gd fmla="*/ 100 w 257" name="T68"/>
                <a:gd fmla="*/ 64 h 173" name="T69"/>
                <a:gd fmla="*/ 153 w 257" name="T70"/>
                <a:gd fmla="*/ 56 h 173" name="T71"/>
                <a:gd fmla="*/ 159 w 257" name="T72"/>
                <a:gd fmla="*/ 80 h 173" name="T73"/>
                <a:gd fmla="*/ 168 w 257" name="T74"/>
                <a:gd fmla="*/ 78 h 173" name="T75"/>
                <a:gd fmla="*/ 236 w 257" name="T76"/>
                <a:gd fmla="*/ 123 h 173" name="T77"/>
                <a:gd fmla="*/ 116 w 257" name="T78"/>
                <a:gd fmla="*/ 11 h 173" name="T79"/>
                <a:gd fmla="*/ 117 w 257" name="T80"/>
                <a:gd fmla="*/ 10 h 173" name="T81"/>
                <a:gd fmla="*/ 117 w 257" name="T82"/>
                <a:gd fmla="*/ 11 h 173" name="T83"/>
                <a:gd fmla="*/ 119 w 257" name="T84"/>
                <a:gd fmla="*/ 22 h 173" name="T85"/>
                <a:gd fmla="*/ 17 w 257" name="T86"/>
                <a:gd fmla="*/ 58 h 173" name="T87"/>
                <a:gd fmla="*/ 18 w 257" name="T88"/>
                <a:gd fmla="*/ 59 h 173" name="T89"/>
                <a:gd fmla="*/ 75 w 257" name="T90"/>
                <a:gd fmla="*/ 139 h 173" name="T91"/>
                <a:gd fmla="*/ 74 w 257" name="T92"/>
                <a:gd fmla="*/ 139 h 173" name="T93"/>
                <a:gd fmla="*/ 65 w 257" name="T94"/>
                <a:gd fmla="*/ 126 h 173" name="T95"/>
                <a:gd fmla="*/ 65 w 257" name="T96"/>
                <a:gd fmla="*/ 125 h 173" name="T97"/>
                <a:gd fmla="*/ 65 w 257" name="T98"/>
                <a:gd fmla="*/ 126 h 173" name="T99"/>
                <a:gd fmla="*/ 99 w 257" name="T100"/>
                <a:gd fmla="*/ 127 h 173" name="T101"/>
                <a:gd fmla="*/ 98 w 257" name="T102"/>
                <a:gd fmla="*/ 128 h 173" name="T103"/>
                <a:gd fmla="*/ 91 w 257" name="T104"/>
                <a:gd fmla="*/ 76 h 173" name="T105"/>
                <a:gd fmla="*/ 91 w 257" name="T106"/>
                <a:gd fmla="*/ 77 h 173" name="T107"/>
                <a:gd fmla="*/ 91 w 257" name="T108"/>
                <a:gd fmla="*/ 76 h 173" name="T109"/>
                <a:gd fmla="*/ 160 w 257" name="T110"/>
                <a:gd fmla="*/ 68 h 173" name="T111"/>
                <a:gd fmla="*/ 159 w 257" name="T112"/>
                <a:gd fmla="*/ 67 h 173" name="T113"/>
                <a:gd fmla="*/ 248 w 257" name="T114"/>
                <a:gd fmla="*/ 158 h 173" name="T115"/>
                <a:gd fmla="*/ 246 w 257" name="T116"/>
                <a:gd fmla="*/ 147 h 173" name="T117"/>
                <a:gd fmla="*/ 247 w 257" name="T118"/>
                <a:gd fmla="*/ 143 h 173" name="T119"/>
                <a:gd fmla="*/ 217 w 257" name="T120"/>
                <a:gd fmla="*/ 141 h 173" name="T121"/>
                <a:gd fmla="*/ 217 w 257" name="T122"/>
                <a:gd fmla="*/ 134 h 173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73" w="257">
                  <a:moveTo>
                    <a:pt x="240" y="121"/>
                  </a:moveTo>
                  <a:cubicBezTo>
                    <a:pt x="239" y="120"/>
                    <a:pt x="239" y="119"/>
                    <a:pt x="239" y="119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38" y="117"/>
                    <a:pt x="238" y="117"/>
                    <a:pt x="237" y="117"/>
                  </a:cubicBezTo>
                  <a:cubicBezTo>
                    <a:pt x="233" y="110"/>
                    <a:pt x="226" y="102"/>
                    <a:pt x="218" y="92"/>
                  </a:cubicBezTo>
                  <a:cubicBezTo>
                    <a:pt x="207" y="81"/>
                    <a:pt x="194" y="68"/>
                    <a:pt x="177" y="57"/>
                  </a:cubicBezTo>
                  <a:cubicBezTo>
                    <a:pt x="170" y="52"/>
                    <a:pt x="162" y="48"/>
                    <a:pt x="153" y="44"/>
                  </a:cubicBezTo>
                  <a:cubicBezTo>
                    <a:pt x="150" y="42"/>
                    <a:pt x="146" y="40"/>
                    <a:pt x="143" y="38"/>
                  </a:cubicBezTo>
                  <a:cubicBezTo>
                    <a:pt x="133" y="32"/>
                    <a:pt x="124" y="27"/>
                    <a:pt x="119" y="22"/>
                  </a:cubicBezTo>
                  <a:cubicBezTo>
                    <a:pt x="119" y="22"/>
                    <a:pt x="119" y="21"/>
                    <a:pt x="118" y="21"/>
                  </a:cubicBezTo>
                  <a:cubicBezTo>
                    <a:pt x="118" y="21"/>
                    <a:pt x="119" y="20"/>
                    <a:pt x="119" y="20"/>
                  </a:cubicBezTo>
                  <a:cubicBezTo>
                    <a:pt x="119" y="21"/>
                    <a:pt x="120" y="21"/>
                    <a:pt x="121" y="21"/>
                  </a:cubicBezTo>
                  <a:cubicBezTo>
                    <a:pt x="121" y="21"/>
                    <a:pt x="122" y="20"/>
                    <a:pt x="122" y="19"/>
                  </a:cubicBezTo>
                  <a:cubicBezTo>
                    <a:pt x="123" y="19"/>
                    <a:pt x="124" y="19"/>
                    <a:pt x="124" y="19"/>
                  </a:cubicBezTo>
                  <a:cubicBezTo>
                    <a:pt x="125" y="19"/>
                    <a:pt x="125" y="18"/>
                    <a:pt x="124" y="17"/>
                  </a:cubicBezTo>
                  <a:cubicBezTo>
                    <a:pt x="125" y="17"/>
                    <a:pt x="126" y="17"/>
                    <a:pt x="127" y="16"/>
                  </a:cubicBezTo>
                  <a:cubicBezTo>
                    <a:pt x="127" y="15"/>
                    <a:pt x="126" y="13"/>
                    <a:pt x="124" y="12"/>
                  </a:cubicBezTo>
                  <a:cubicBezTo>
                    <a:pt x="126" y="11"/>
                    <a:pt x="128" y="10"/>
                    <a:pt x="128" y="9"/>
                  </a:cubicBezTo>
                  <a:cubicBezTo>
                    <a:pt x="128" y="8"/>
                    <a:pt x="127" y="8"/>
                    <a:pt x="126" y="7"/>
                  </a:cubicBezTo>
                  <a:cubicBezTo>
                    <a:pt x="127" y="6"/>
                    <a:pt x="127" y="6"/>
                    <a:pt x="127" y="5"/>
                  </a:cubicBezTo>
                  <a:cubicBezTo>
                    <a:pt x="126" y="5"/>
                    <a:pt x="125" y="4"/>
                    <a:pt x="124" y="4"/>
                  </a:cubicBezTo>
                  <a:cubicBezTo>
                    <a:pt x="125" y="3"/>
                    <a:pt x="125" y="3"/>
                    <a:pt x="124" y="2"/>
                  </a:cubicBezTo>
                  <a:cubicBezTo>
                    <a:pt x="124" y="2"/>
                    <a:pt x="123" y="2"/>
                    <a:pt x="122" y="2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22" y="1"/>
                    <a:pt x="121" y="0"/>
                    <a:pt x="121" y="0"/>
                  </a:cubicBezTo>
                  <a:cubicBezTo>
                    <a:pt x="120" y="0"/>
                    <a:pt x="119" y="0"/>
                    <a:pt x="119" y="1"/>
                  </a:cubicBezTo>
                  <a:cubicBezTo>
                    <a:pt x="118" y="0"/>
                    <a:pt x="118" y="0"/>
                    <a:pt x="117" y="0"/>
                  </a:cubicBezTo>
                  <a:cubicBezTo>
                    <a:pt x="116" y="0"/>
                    <a:pt x="116" y="0"/>
                    <a:pt x="115" y="1"/>
                  </a:cubicBezTo>
                  <a:cubicBezTo>
                    <a:pt x="115" y="0"/>
                    <a:pt x="114" y="0"/>
                    <a:pt x="113" y="0"/>
                  </a:cubicBezTo>
                  <a:cubicBezTo>
                    <a:pt x="113" y="0"/>
                    <a:pt x="112" y="1"/>
                    <a:pt x="112" y="2"/>
                  </a:cubicBezTo>
                  <a:cubicBezTo>
                    <a:pt x="111" y="2"/>
                    <a:pt x="110" y="2"/>
                    <a:pt x="110" y="2"/>
                  </a:cubicBezTo>
                  <a:cubicBezTo>
                    <a:pt x="109" y="3"/>
                    <a:pt x="109" y="3"/>
                    <a:pt x="109" y="4"/>
                  </a:cubicBezTo>
                  <a:cubicBezTo>
                    <a:pt x="109" y="4"/>
                    <a:pt x="108" y="5"/>
                    <a:pt x="107" y="5"/>
                  </a:cubicBezTo>
                  <a:cubicBezTo>
                    <a:pt x="107" y="6"/>
                    <a:pt x="108" y="8"/>
                    <a:pt x="110" y="9"/>
                  </a:cubicBezTo>
                  <a:cubicBezTo>
                    <a:pt x="108" y="10"/>
                    <a:pt x="106" y="11"/>
                    <a:pt x="106" y="13"/>
                  </a:cubicBezTo>
                  <a:cubicBezTo>
                    <a:pt x="106" y="13"/>
                    <a:pt x="107" y="14"/>
                    <a:pt x="108" y="14"/>
                  </a:cubicBezTo>
                  <a:cubicBezTo>
                    <a:pt x="107" y="15"/>
                    <a:pt x="107" y="16"/>
                    <a:pt x="107" y="16"/>
                  </a:cubicBezTo>
                  <a:cubicBezTo>
                    <a:pt x="108" y="17"/>
                    <a:pt x="110" y="17"/>
                    <a:pt x="112" y="16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2" y="16"/>
                    <a:pt x="112" y="16"/>
                    <a:pt x="112" y="17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2" y="17"/>
                    <a:pt x="112" y="17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3" y="20"/>
                    <a:pt x="113" y="20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1"/>
                    <a:pt x="112" y="21"/>
                    <a:pt x="112" y="21"/>
                  </a:cubicBezTo>
                  <a:cubicBezTo>
                    <a:pt x="111" y="20"/>
                    <a:pt x="109" y="21"/>
                    <a:pt x="109" y="21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7" y="23"/>
                    <a:pt x="106" y="24"/>
                    <a:pt x="106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5"/>
                    <a:pt x="105" y="26"/>
                    <a:pt x="105" y="26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5" y="26"/>
                    <a:pt x="104" y="28"/>
                    <a:pt x="104" y="28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9"/>
                    <a:pt x="103" y="30"/>
                    <a:pt x="103" y="30"/>
                  </a:cubicBezTo>
                  <a:cubicBezTo>
                    <a:pt x="104" y="30"/>
                    <a:pt x="105" y="30"/>
                    <a:pt x="106" y="30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6" y="30"/>
                    <a:pt x="108" y="30"/>
                    <a:pt x="108" y="30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08" y="30"/>
                    <a:pt x="109" y="30"/>
                    <a:pt x="110" y="30"/>
                  </a:cubicBezTo>
                  <a:cubicBezTo>
                    <a:pt x="110" y="31"/>
                    <a:pt x="110" y="31"/>
                    <a:pt x="110" y="31"/>
                  </a:cubicBezTo>
                  <a:cubicBezTo>
                    <a:pt x="110" y="31"/>
                    <a:pt x="111" y="31"/>
                    <a:pt x="112" y="31"/>
                  </a:cubicBezTo>
                  <a:cubicBezTo>
                    <a:pt x="112" y="31"/>
                    <a:pt x="112" y="31"/>
                    <a:pt x="113" y="30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3" y="31"/>
                    <a:pt x="114" y="30"/>
                    <a:pt x="114" y="29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29"/>
                    <a:pt x="115" y="28"/>
                    <a:pt x="115" y="27"/>
                  </a:cubicBezTo>
                  <a:cubicBezTo>
                    <a:pt x="115" y="27"/>
                    <a:pt x="115" y="26"/>
                    <a:pt x="115" y="26"/>
                  </a:cubicBezTo>
                  <a:cubicBezTo>
                    <a:pt x="114" y="25"/>
                    <a:pt x="113" y="25"/>
                    <a:pt x="112" y="26"/>
                  </a:cubicBezTo>
                  <a:cubicBezTo>
                    <a:pt x="112" y="25"/>
                    <a:pt x="116" y="24"/>
                    <a:pt x="120" y="26"/>
                  </a:cubicBezTo>
                  <a:cubicBezTo>
                    <a:pt x="122" y="27"/>
                    <a:pt x="123" y="27"/>
                    <a:pt x="125" y="28"/>
                  </a:cubicBezTo>
                  <a:cubicBezTo>
                    <a:pt x="129" y="32"/>
                    <a:pt x="135" y="36"/>
                    <a:pt x="142" y="39"/>
                  </a:cubicBezTo>
                  <a:cubicBezTo>
                    <a:pt x="143" y="40"/>
                    <a:pt x="144" y="40"/>
                    <a:pt x="144" y="41"/>
                  </a:cubicBezTo>
                  <a:cubicBezTo>
                    <a:pt x="135" y="38"/>
                    <a:pt x="125" y="36"/>
                    <a:pt x="115" y="35"/>
                  </a:cubicBezTo>
                  <a:cubicBezTo>
                    <a:pt x="103" y="35"/>
                    <a:pt x="92" y="36"/>
                    <a:pt x="82" y="39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0" y="39"/>
                    <a:pt x="80" y="39"/>
                    <a:pt x="79" y="39"/>
                  </a:cubicBezTo>
                  <a:cubicBezTo>
                    <a:pt x="78" y="40"/>
                    <a:pt x="78" y="40"/>
                    <a:pt x="77" y="40"/>
                  </a:cubicBezTo>
                  <a:cubicBezTo>
                    <a:pt x="69" y="43"/>
                    <a:pt x="62" y="47"/>
                    <a:pt x="56" y="52"/>
                  </a:cubicBezTo>
                  <a:cubicBezTo>
                    <a:pt x="54" y="53"/>
                    <a:pt x="53" y="54"/>
                    <a:pt x="51" y="56"/>
                  </a:cubicBezTo>
                  <a:cubicBezTo>
                    <a:pt x="45" y="61"/>
                    <a:pt x="40" y="66"/>
                    <a:pt x="35" y="70"/>
                  </a:cubicBezTo>
                  <a:cubicBezTo>
                    <a:pt x="31" y="75"/>
                    <a:pt x="25" y="78"/>
                    <a:pt x="20" y="75"/>
                  </a:cubicBezTo>
                  <a:cubicBezTo>
                    <a:pt x="20" y="75"/>
                    <a:pt x="19" y="75"/>
                    <a:pt x="19" y="75"/>
                  </a:cubicBezTo>
                  <a:cubicBezTo>
                    <a:pt x="19" y="74"/>
                    <a:pt x="19" y="74"/>
                    <a:pt x="20" y="73"/>
                  </a:cubicBezTo>
                  <a:cubicBezTo>
                    <a:pt x="21" y="74"/>
                    <a:pt x="22" y="74"/>
                    <a:pt x="23" y="74"/>
                  </a:cubicBezTo>
                  <a:cubicBezTo>
                    <a:pt x="24" y="74"/>
                    <a:pt x="24" y="73"/>
                    <a:pt x="24" y="71"/>
                  </a:cubicBezTo>
                  <a:cubicBezTo>
                    <a:pt x="26" y="72"/>
                    <a:pt x="27" y="72"/>
                    <a:pt x="28" y="71"/>
                  </a:cubicBezTo>
                  <a:cubicBezTo>
                    <a:pt x="29" y="71"/>
                    <a:pt x="29" y="69"/>
                    <a:pt x="28" y="68"/>
                  </a:cubicBezTo>
                  <a:cubicBezTo>
                    <a:pt x="30" y="68"/>
                    <a:pt x="31" y="68"/>
                    <a:pt x="32" y="67"/>
                  </a:cubicBezTo>
                  <a:cubicBezTo>
                    <a:pt x="32" y="65"/>
                    <a:pt x="31" y="62"/>
                    <a:pt x="28" y="60"/>
                  </a:cubicBezTo>
                  <a:cubicBezTo>
                    <a:pt x="31" y="59"/>
                    <a:pt x="34" y="57"/>
                    <a:pt x="33" y="56"/>
                  </a:cubicBezTo>
                  <a:cubicBezTo>
                    <a:pt x="33" y="55"/>
                    <a:pt x="32" y="54"/>
                    <a:pt x="31" y="53"/>
                  </a:cubicBezTo>
                  <a:cubicBezTo>
                    <a:pt x="32" y="52"/>
                    <a:pt x="32" y="51"/>
                    <a:pt x="32" y="50"/>
                  </a:cubicBezTo>
                  <a:cubicBezTo>
                    <a:pt x="31" y="49"/>
                    <a:pt x="30" y="49"/>
                    <a:pt x="28" y="49"/>
                  </a:cubicBezTo>
                  <a:cubicBezTo>
                    <a:pt x="29" y="48"/>
                    <a:pt x="29" y="46"/>
                    <a:pt x="28" y="46"/>
                  </a:cubicBezTo>
                  <a:cubicBezTo>
                    <a:pt x="27" y="45"/>
                    <a:pt x="26" y="45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4"/>
                    <a:pt x="24" y="43"/>
                    <a:pt x="23" y="43"/>
                  </a:cubicBezTo>
                  <a:cubicBezTo>
                    <a:pt x="22" y="42"/>
                    <a:pt x="21" y="43"/>
                    <a:pt x="20" y="44"/>
                  </a:cubicBezTo>
                  <a:cubicBezTo>
                    <a:pt x="19" y="43"/>
                    <a:pt x="18" y="42"/>
                    <a:pt x="17" y="42"/>
                  </a:cubicBezTo>
                  <a:cubicBezTo>
                    <a:pt x="16" y="42"/>
                    <a:pt x="15" y="43"/>
                    <a:pt x="15" y="44"/>
                  </a:cubicBezTo>
                  <a:cubicBezTo>
                    <a:pt x="13" y="43"/>
                    <a:pt x="12" y="42"/>
                    <a:pt x="11" y="43"/>
                  </a:cubicBezTo>
                  <a:cubicBezTo>
                    <a:pt x="10" y="43"/>
                    <a:pt x="10" y="44"/>
                    <a:pt x="10" y="46"/>
                  </a:cubicBezTo>
                  <a:cubicBezTo>
                    <a:pt x="8" y="45"/>
                    <a:pt x="7" y="45"/>
                    <a:pt x="6" y="46"/>
                  </a:cubicBezTo>
                  <a:cubicBezTo>
                    <a:pt x="6" y="46"/>
                    <a:pt x="5" y="48"/>
                    <a:pt x="6" y="49"/>
                  </a:cubicBezTo>
                  <a:cubicBezTo>
                    <a:pt x="4" y="49"/>
                    <a:pt x="3" y="49"/>
                    <a:pt x="3" y="50"/>
                  </a:cubicBezTo>
                  <a:cubicBezTo>
                    <a:pt x="2" y="52"/>
                    <a:pt x="3" y="54"/>
                    <a:pt x="6" y="57"/>
                  </a:cubicBezTo>
                  <a:cubicBezTo>
                    <a:pt x="3" y="58"/>
                    <a:pt x="0" y="60"/>
                    <a:pt x="1" y="61"/>
                  </a:cubicBezTo>
                  <a:cubicBezTo>
                    <a:pt x="1" y="62"/>
                    <a:pt x="2" y="63"/>
                    <a:pt x="3" y="64"/>
                  </a:cubicBezTo>
                  <a:cubicBezTo>
                    <a:pt x="2" y="65"/>
                    <a:pt x="2" y="66"/>
                    <a:pt x="3" y="67"/>
                  </a:cubicBezTo>
                  <a:cubicBezTo>
                    <a:pt x="4" y="68"/>
                    <a:pt x="7" y="68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8"/>
                    <a:pt x="10" y="68"/>
                    <a:pt x="10" y="68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10" y="69"/>
                    <a:pt x="10" y="70"/>
                    <a:pt x="10" y="70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2"/>
                    <a:pt x="10" y="72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0" y="72"/>
                    <a:pt x="10" y="73"/>
                    <a:pt x="10" y="73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73"/>
                    <a:pt x="10" y="73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2" y="74"/>
                    <a:pt x="13" y="74"/>
                    <a:pt x="15" y="73"/>
                  </a:cubicBezTo>
                  <a:cubicBezTo>
                    <a:pt x="15" y="74"/>
                    <a:pt x="16" y="75"/>
                    <a:pt x="17" y="75"/>
                  </a:cubicBezTo>
                  <a:cubicBezTo>
                    <a:pt x="17" y="75"/>
                    <a:pt x="18" y="75"/>
                    <a:pt x="18" y="75"/>
                  </a:cubicBezTo>
                  <a:cubicBezTo>
                    <a:pt x="19" y="75"/>
                    <a:pt x="19" y="76"/>
                    <a:pt x="20" y="76"/>
                  </a:cubicBezTo>
                  <a:cubicBezTo>
                    <a:pt x="25" y="79"/>
                    <a:pt x="31" y="76"/>
                    <a:pt x="36" y="71"/>
                  </a:cubicBezTo>
                  <a:cubicBezTo>
                    <a:pt x="40" y="68"/>
                    <a:pt x="43" y="65"/>
                    <a:pt x="47" y="62"/>
                  </a:cubicBezTo>
                  <a:cubicBezTo>
                    <a:pt x="43" y="68"/>
                    <a:pt x="40" y="74"/>
                    <a:pt x="38" y="81"/>
                  </a:cubicBezTo>
                  <a:cubicBezTo>
                    <a:pt x="38" y="80"/>
                    <a:pt x="38" y="80"/>
                    <a:pt x="38" y="80"/>
                  </a:cubicBezTo>
                  <a:cubicBezTo>
                    <a:pt x="38" y="80"/>
                    <a:pt x="37" y="80"/>
                    <a:pt x="36" y="80"/>
                  </a:cubicBezTo>
                  <a:cubicBezTo>
                    <a:pt x="35" y="81"/>
                    <a:pt x="34" y="84"/>
                    <a:pt x="34" y="85"/>
                  </a:cubicBezTo>
                  <a:cubicBezTo>
                    <a:pt x="34" y="84"/>
                    <a:pt x="35" y="81"/>
                    <a:pt x="35" y="79"/>
                  </a:cubicBezTo>
                  <a:cubicBezTo>
                    <a:pt x="35" y="79"/>
                    <a:pt x="34" y="79"/>
                    <a:pt x="34" y="79"/>
                  </a:cubicBezTo>
                  <a:cubicBezTo>
                    <a:pt x="32" y="78"/>
                    <a:pt x="31" y="80"/>
                    <a:pt x="31" y="80"/>
                  </a:cubicBezTo>
                  <a:cubicBezTo>
                    <a:pt x="32" y="80"/>
                    <a:pt x="32" y="80"/>
                    <a:pt x="32" y="80"/>
                  </a:cubicBezTo>
                  <a:cubicBezTo>
                    <a:pt x="30" y="80"/>
                    <a:pt x="30" y="82"/>
                    <a:pt x="30" y="82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9" y="82"/>
                    <a:pt x="29" y="83"/>
                    <a:pt x="29" y="83"/>
                  </a:cubicBezTo>
                  <a:cubicBezTo>
                    <a:pt x="29" y="84"/>
                    <a:pt x="30" y="85"/>
                    <a:pt x="30" y="85"/>
                  </a:cubicBezTo>
                  <a:cubicBezTo>
                    <a:pt x="30" y="85"/>
                    <a:pt x="30" y="85"/>
                    <a:pt x="30" y="85"/>
                  </a:cubicBezTo>
                  <a:cubicBezTo>
                    <a:pt x="30" y="86"/>
                    <a:pt x="30" y="87"/>
                    <a:pt x="30" y="87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0" y="87"/>
                    <a:pt x="31" y="89"/>
                    <a:pt x="31" y="89"/>
                  </a:cubicBezTo>
                  <a:cubicBezTo>
                    <a:pt x="31" y="88"/>
                    <a:pt x="31" y="88"/>
                    <a:pt x="31" y="88"/>
                  </a:cubicBezTo>
                  <a:cubicBezTo>
                    <a:pt x="31" y="90"/>
                    <a:pt x="31" y="91"/>
                    <a:pt x="31" y="91"/>
                  </a:cubicBezTo>
                  <a:cubicBezTo>
                    <a:pt x="32" y="91"/>
                    <a:pt x="33" y="90"/>
                    <a:pt x="34" y="89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5" y="89"/>
                    <a:pt x="35" y="88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6" y="88"/>
                    <a:pt x="37" y="87"/>
                  </a:cubicBezTo>
                  <a:cubicBezTo>
                    <a:pt x="37" y="88"/>
                    <a:pt x="37" y="88"/>
                    <a:pt x="37" y="88"/>
                  </a:cubicBezTo>
                  <a:cubicBezTo>
                    <a:pt x="37" y="88"/>
                    <a:pt x="37" y="88"/>
                    <a:pt x="37" y="87"/>
                  </a:cubicBezTo>
                  <a:cubicBezTo>
                    <a:pt x="37" y="94"/>
                    <a:pt x="37" y="100"/>
                    <a:pt x="39" y="105"/>
                  </a:cubicBezTo>
                  <a:cubicBezTo>
                    <a:pt x="41" y="112"/>
                    <a:pt x="44" y="118"/>
                    <a:pt x="47" y="123"/>
                  </a:cubicBezTo>
                  <a:cubicBezTo>
                    <a:pt x="47" y="123"/>
                    <a:pt x="47" y="122"/>
                    <a:pt x="47" y="122"/>
                  </a:cubicBezTo>
                  <a:cubicBezTo>
                    <a:pt x="47" y="122"/>
                    <a:pt x="46" y="122"/>
                    <a:pt x="46" y="123"/>
                  </a:cubicBezTo>
                  <a:cubicBezTo>
                    <a:pt x="45" y="124"/>
                    <a:pt x="43" y="129"/>
                    <a:pt x="42" y="129"/>
                  </a:cubicBezTo>
                  <a:cubicBezTo>
                    <a:pt x="43" y="129"/>
                    <a:pt x="45" y="124"/>
                    <a:pt x="44" y="122"/>
                  </a:cubicBezTo>
                  <a:cubicBezTo>
                    <a:pt x="44" y="122"/>
                    <a:pt x="43" y="122"/>
                    <a:pt x="43" y="122"/>
                  </a:cubicBezTo>
                  <a:cubicBezTo>
                    <a:pt x="41" y="122"/>
                    <a:pt x="40" y="123"/>
                    <a:pt x="40" y="123"/>
                  </a:cubicBezTo>
                  <a:cubicBezTo>
                    <a:pt x="41" y="124"/>
                    <a:pt x="41" y="124"/>
                    <a:pt x="41" y="124"/>
                  </a:cubicBezTo>
                  <a:cubicBezTo>
                    <a:pt x="40" y="124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7"/>
                    <a:pt x="39" y="128"/>
                    <a:pt x="39" y="128"/>
                  </a:cubicBezTo>
                  <a:cubicBezTo>
                    <a:pt x="39" y="128"/>
                    <a:pt x="39" y="128"/>
                    <a:pt x="39" y="128"/>
                  </a:cubicBezTo>
                  <a:cubicBezTo>
                    <a:pt x="39" y="128"/>
                    <a:pt x="38" y="129"/>
                    <a:pt x="38" y="129"/>
                  </a:cubicBezTo>
                  <a:cubicBezTo>
                    <a:pt x="38" y="129"/>
                    <a:pt x="38" y="129"/>
                    <a:pt x="39" y="129"/>
                  </a:cubicBezTo>
                  <a:cubicBezTo>
                    <a:pt x="38" y="130"/>
                    <a:pt x="37" y="131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6" y="131"/>
                    <a:pt x="34" y="132"/>
                    <a:pt x="34" y="132"/>
                  </a:cubicBezTo>
                  <a:cubicBezTo>
                    <a:pt x="34" y="132"/>
                    <a:pt x="36" y="133"/>
                    <a:pt x="38" y="133"/>
                  </a:cubicBezTo>
                  <a:cubicBezTo>
                    <a:pt x="37" y="133"/>
                    <a:pt x="37" y="133"/>
                    <a:pt x="37" y="134"/>
                  </a:cubicBezTo>
                  <a:cubicBezTo>
                    <a:pt x="37" y="134"/>
                    <a:pt x="39" y="134"/>
                    <a:pt x="40" y="134"/>
                  </a:cubicBezTo>
                  <a:cubicBezTo>
                    <a:pt x="40" y="134"/>
                    <a:pt x="40" y="134"/>
                    <a:pt x="39" y="134"/>
                  </a:cubicBezTo>
                  <a:cubicBezTo>
                    <a:pt x="39" y="134"/>
                    <a:pt x="42" y="134"/>
                    <a:pt x="43" y="133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42" y="134"/>
                    <a:pt x="45" y="134"/>
                    <a:pt x="46" y="132"/>
                  </a:cubicBezTo>
                  <a:cubicBezTo>
                    <a:pt x="46" y="132"/>
                    <a:pt x="47" y="131"/>
                    <a:pt x="48" y="130"/>
                  </a:cubicBezTo>
                  <a:cubicBezTo>
                    <a:pt x="48" y="130"/>
                    <a:pt x="48" y="130"/>
                    <a:pt x="48" y="130"/>
                  </a:cubicBezTo>
                  <a:cubicBezTo>
                    <a:pt x="48" y="130"/>
                    <a:pt x="49" y="127"/>
                    <a:pt x="48" y="126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49" y="125"/>
                    <a:pt x="49" y="125"/>
                    <a:pt x="49" y="124"/>
                  </a:cubicBezTo>
                  <a:cubicBezTo>
                    <a:pt x="53" y="129"/>
                    <a:pt x="57" y="132"/>
                    <a:pt x="60" y="134"/>
                  </a:cubicBezTo>
                  <a:cubicBezTo>
                    <a:pt x="63" y="136"/>
                    <a:pt x="66" y="137"/>
                    <a:pt x="68" y="138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8" y="139"/>
                    <a:pt x="69" y="140"/>
                    <a:pt x="70" y="140"/>
                  </a:cubicBezTo>
                  <a:cubicBezTo>
                    <a:pt x="70" y="140"/>
                    <a:pt x="70" y="141"/>
                    <a:pt x="70" y="141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69" y="141"/>
                    <a:pt x="69" y="141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70" y="143"/>
                    <a:pt x="70" y="143"/>
                  </a:cubicBezTo>
                  <a:cubicBezTo>
                    <a:pt x="70" y="144"/>
                    <a:pt x="70" y="144"/>
                    <a:pt x="71" y="145"/>
                  </a:cubicBezTo>
                  <a:cubicBezTo>
                    <a:pt x="71" y="145"/>
                    <a:pt x="71" y="145"/>
                    <a:pt x="72" y="145"/>
                  </a:cubicBezTo>
                  <a:cubicBezTo>
                    <a:pt x="72" y="145"/>
                    <a:pt x="72" y="146"/>
                    <a:pt x="73" y="146"/>
                  </a:cubicBezTo>
                  <a:cubicBezTo>
                    <a:pt x="73" y="146"/>
                    <a:pt x="73" y="146"/>
                    <a:pt x="74" y="145"/>
                  </a:cubicBezTo>
                  <a:cubicBezTo>
                    <a:pt x="74" y="146"/>
                    <a:pt x="74" y="146"/>
                    <a:pt x="75" y="146"/>
                  </a:cubicBezTo>
                  <a:cubicBezTo>
                    <a:pt x="75" y="146"/>
                    <a:pt x="76" y="146"/>
                    <a:pt x="76" y="145"/>
                  </a:cubicBezTo>
                  <a:cubicBezTo>
                    <a:pt x="76" y="145"/>
                    <a:pt x="77" y="145"/>
                    <a:pt x="77" y="145"/>
                  </a:cubicBezTo>
                  <a:cubicBezTo>
                    <a:pt x="78" y="145"/>
                    <a:pt x="78" y="144"/>
                    <a:pt x="77" y="142"/>
                  </a:cubicBezTo>
                  <a:cubicBezTo>
                    <a:pt x="79" y="143"/>
                    <a:pt x="80" y="143"/>
                    <a:pt x="80" y="142"/>
                  </a:cubicBezTo>
                  <a:cubicBezTo>
                    <a:pt x="81" y="142"/>
                    <a:pt x="81" y="141"/>
                    <a:pt x="80" y="141"/>
                  </a:cubicBezTo>
                  <a:cubicBezTo>
                    <a:pt x="81" y="141"/>
                    <a:pt x="81" y="140"/>
                    <a:pt x="81" y="140"/>
                  </a:cubicBezTo>
                  <a:cubicBezTo>
                    <a:pt x="81" y="140"/>
                    <a:pt x="81" y="139"/>
                    <a:pt x="80" y="139"/>
                  </a:cubicBezTo>
                  <a:cubicBezTo>
                    <a:pt x="81" y="138"/>
                    <a:pt x="81" y="138"/>
                    <a:pt x="81" y="138"/>
                  </a:cubicBezTo>
                  <a:cubicBezTo>
                    <a:pt x="81" y="137"/>
                    <a:pt x="81" y="137"/>
                    <a:pt x="80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80" y="136"/>
                    <a:pt x="80" y="136"/>
                  </a:cubicBezTo>
                  <a:cubicBezTo>
                    <a:pt x="80" y="135"/>
                    <a:pt x="79" y="135"/>
                    <a:pt x="79" y="135"/>
                  </a:cubicBezTo>
                  <a:cubicBezTo>
                    <a:pt x="79" y="135"/>
                    <a:pt x="79" y="134"/>
                    <a:pt x="78" y="134"/>
                  </a:cubicBezTo>
                  <a:cubicBezTo>
                    <a:pt x="78" y="134"/>
                    <a:pt x="78" y="134"/>
                    <a:pt x="77" y="134"/>
                  </a:cubicBezTo>
                  <a:cubicBezTo>
                    <a:pt x="77" y="133"/>
                    <a:pt x="77" y="133"/>
                    <a:pt x="76" y="133"/>
                  </a:cubicBezTo>
                  <a:cubicBezTo>
                    <a:pt x="76" y="133"/>
                    <a:pt x="76" y="133"/>
                    <a:pt x="75" y="133"/>
                  </a:cubicBezTo>
                  <a:cubicBezTo>
                    <a:pt x="75" y="133"/>
                    <a:pt x="74" y="133"/>
                    <a:pt x="74" y="133"/>
                  </a:cubicBezTo>
                  <a:cubicBezTo>
                    <a:pt x="74" y="133"/>
                    <a:pt x="73" y="133"/>
                    <a:pt x="73" y="133"/>
                  </a:cubicBezTo>
                  <a:cubicBezTo>
                    <a:pt x="73" y="133"/>
                    <a:pt x="72" y="133"/>
                    <a:pt x="72" y="133"/>
                  </a:cubicBezTo>
                  <a:cubicBezTo>
                    <a:pt x="71" y="133"/>
                    <a:pt x="71" y="135"/>
                    <a:pt x="71" y="136"/>
                  </a:cubicBezTo>
                  <a:cubicBezTo>
                    <a:pt x="70" y="136"/>
                    <a:pt x="69" y="136"/>
                    <a:pt x="69" y="136"/>
                  </a:cubicBezTo>
                  <a:cubicBezTo>
                    <a:pt x="68" y="137"/>
                    <a:pt x="68" y="137"/>
                    <a:pt x="69" y="138"/>
                  </a:cubicBezTo>
                  <a:cubicBezTo>
                    <a:pt x="69" y="138"/>
                    <a:pt x="69" y="138"/>
                    <a:pt x="68" y="138"/>
                  </a:cubicBezTo>
                  <a:cubicBezTo>
                    <a:pt x="66" y="137"/>
                    <a:pt x="64" y="136"/>
                    <a:pt x="61" y="134"/>
                  </a:cubicBezTo>
                  <a:cubicBezTo>
                    <a:pt x="57" y="131"/>
                    <a:pt x="52" y="127"/>
                    <a:pt x="48" y="121"/>
                  </a:cubicBezTo>
                  <a:cubicBezTo>
                    <a:pt x="51" y="125"/>
                    <a:pt x="55" y="128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1"/>
                    <a:pt x="59" y="131"/>
                    <a:pt x="60" y="131"/>
                  </a:cubicBezTo>
                  <a:cubicBezTo>
                    <a:pt x="59" y="131"/>
                    <a:pt x="60" y="132"/>
                    <a:pt x="60" y="132"/>
                  </a:cubicBezTo>
                  <a:cubicBezTo>
                    <a:pt x="60" y="133"/>
                    <a:pt x="61" y="132"/>
                    <a:pt x="62" y="132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63" y="134"/>
                    <a:pt x="63" y="133"/>
                    <a:pt x="64" y="133"/>
                  </a:cubicBezTo>
                  <a:cubicBezTo>
                    <a:pt x="64" y="133"/>
                    <a:pt x="65" y="134"/>
                    <a:pt x="65" y="134"/>
                  </a:cubicBezTo>
                  <a:cubicBezTo>
                    <a:pt x="66" y="134"/>
                    <a:pt x="66" y="133"/>
                    <a:pt x="66" y="133"/>
                  </a:cubicBezTo>
                  <a:cubicBezTo>
                    <a:pt x="67" y="133"/>
                    <a:pt x="67" y="133"/>
                    <a:pt x="68" y="133"/>
                  </a:cubicBezTo>
                  <a:cubicBezTo>
                    <a:pt x="69" y="133"/>
                    <a:pt x="69" y="131"/>
                    <a:pt x="68" y="130"/>
                  </a:cubicBezTo>
                  <a:cubicBezTo>
                    <a:pt x="70" y="130"/>
                    <a:pt x="71" y="130"/>
                    <a:pt x="72" y="129"/>
                  </a:cubicBezTo>
                  <a:cubicBezTo>
                    <a:pt x="72" y="129"/>
                    <a:pt x="72" y="128"/>
                    <a:pt x="72" y="128"/>
                  </a:cubicBezTo>
                  <a:cubicBezTo>
                    <a:pt x="72" y="128"/>
                    <a:pt x="73" y="127"/>
                    <a:pt x="73" y="127"/>
                  </a:cubicBezTo>
                  <a:cubicBezTo>
                    <a:pt x="73" y="126"/>
                    <a:pt x="72" y="126"/>
                    <a:pt x="72" y="125"/>
                  </a:cubicBezTo>
                  <a:cubicBezTo>
                    <a:pt x="72" y="125"/>
                    <a:pt x="73" y="124"/>
                    <a:pt x="73" y="124"/>
                  </a:cubicBezTo>
                  <a:cubicBezTo>
                    <a:pt x="72" y="123"/>
                    <a:pt x="72" y="123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2" y="122"/>
                    <a:pt x="72" y="122"/>
                    <a:pt x="71" y="121"/>
                  </a:cubicBezTo>
                  <a:cubicBezTo>
                    <a:pt x="71" y="121"/>
                    <a:pt x="71" y="121"/>
                    <a:pt x="70" y="121"/>
                  </a:cubicBezTo>
                  <a:cubicBezTo>
                    <a:pt x="70" y="120"/>
                    <a:pt x="70" y="120"/>
                    <a:pt x="69" y="119"/>
                  </a:cubicBezTo>
                  <a:cubicBezTo>
                    <a:pt x="69" y="119"/>
                    <a:pt x="69" y="119"/>
                    <a:pt x="68" y="119"/>
                  </a:cubicBezTo>
                  <a:cubicBezTo>
                    <a:pt x="68" y="119"/>
                    <a:pt x="67" y="118"/>
                    <a:pt x="67" y="118"/>
                  </a:cubicBezTo>
                  <a:cubicBezTo>
                    <a:pt x="67" y="118"/>
                    <a:pt x="66" y="118"/>
                    <a:pt x="66" y="119"/>
                  </a:cubicBezTo>
                  <a:cubicBezTo>
                    <a:pt x="65" y="118"/>
                    <a:pt x="65" y="118"/>
                    <a:pt x="64" y="118"/>
                  </a:cubicBezTo>
                  <a:cubicBezTo>
                    <a:pt x="64" y="118"/>
                    <a:pt x="63" y="118"/>
                    <a:pt x="63" y="119"/>
                  </a:cubicBezTo>
                  <a:cubicBezTo>
                    <a:pt x="63" y="118"/>
                    <a:pt x="62" y="118"/>
                    <a:pt x="62" y="118"/>
                  </a:cubicBezTo>
                  <a:cubicBezTo>
                    <a:pt x="61" y="119"/>
                    <a:pt x="61" y="120"/>
                    <a:pt x="61" y="122"/>
                  </a:cubicBezTo>
                  <a:cubicBezTo>
                    <a:pt x="59" y="121"/>
                    <a:pt x="58" y="121"/>
                    <a:pt x="58" y="122"/>
                  </a:cubicBezTo>
                  <a:cubicBezTo>
                    <a:pt x="57" y="123"/>
                    <a:pt x="57" y="123"/>
                    <a:pt x="58" y="124"/>
                  </a:cubicBezTo>
                  <a:cubicBezTo>
                    <a:pt x="57" y="124"/>
                    <a:pt x="57" y="124"/>
                    <a:pt x="57" y="125"/>
                  </a:cubicBezTo>
                  <a:cubicBezTo>
                    <a:pt x="57" y="126"/>
                    <a:pt x="58" y="127"/>
                    <a:pt x="60" y="127"/>
                  </a:cubicBezTo>
                  <a:cubicBezTo>
                    <a:pt x="60" y="127"/>
                    <a:pt x="60" y="127"/>
                    <a:pt x="60" y="127"/>
                  </a:cubicBezTo>
                  <a:cubicBezTo>
                    <a:pt x="59" y="127"/>
                    <a:pt x="59" y="127"/>
                    <a:pt x="59" y="127"/>
                  </a:cubicBezTo>
                  <a:cubicBezTo>
                    <a:pt x="59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8" y="128"/>
                  </a:cubicBezTo>
                  <a:cubicBezTo>
                    <a:pt x="55" y="128"/>
                    <a:pt x="51" y="125"/>
                    <a:pt x="48" y="121"/>
                  </a:cubicBezTo>
                  <a:cubicBezTo>
                    <a:pt x="44" y="114"/>
                    <a:pt x="42" y="108"/>
                    <a:pt x="40" y="104"/>
                  </a:cubicBezTo>
                  <a:cubicBezTo>
                    <a:pt x="39" y="96"/>
                    <a:pt x="39" y="87"/>
                    <a:pt x="41" y="78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2" y="79"/>
                    <a:pt x="42" y="79"/>
                    <a:pt x="42" y="79"/>
                  </a:cubicBezTo>
                  <a:cubicBezTo>
                    <a:pt x="41" y="81"/>
                    <a:pt x="43" y="83"/>
                    <a:pt x="43" y="83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43" y="84"/>
                    <a:pt x="45" y="85"/>
                    <a:pt x="45" y="85"/>
                  </a:cubicBezTo>
                  <a:cubicBezTo>
                    <a:pt x="46" y="85"/>
                    <a:pt x="47" y="86"/>
                    <a:pt x="47" y="86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8" y="86"/>
                    <a:pt x="50" y="86"/>
                    <a:pt x="50" y="86"/>
                  </a:cubicBezTo>
                  <a:cubicBezTo>
                    <a:pt x="49" y="86"/>
                    <a:pt x="49" y="86"/>
                    <a:pt x="49" y="86"/>
                  </a:cubicBezTo>
                  <a:cubicBezTo>
                    <a:pt x="50" y="86"/>
                    <a:pt x="52" y="86"/>
                    <a:pt x="52" y="86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53" y="86"/>
                    <a:pt x="55" y="86"/>
                    <a:pt x="55" y="86"/>
                  </a:cubicBezTo>
                  <a:cubicBezTo>
                    <a:pt x="55" y="85"/>
                    <a:pt x="54" y="84"/>
                    <a:pt x="53" y="83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3" y="84"/>
                    <a:pt x="52" y="82"/>
                    <a:pt x="52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0"/>
                    <a:pt x="51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79"/>
                    <a:pt x="51" y="78"/>
                  </a:cubicBezTo>
                  <a:cubicBezTo>
                    <a:pt x="51" y="78"/>
                    <a:pt x="51" y="78"/>
                    <a:pt x="51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77"/>
                    <a:pt x="50" y="76"/>
                    <a:pt x="49" y="76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49" y="76"/>
                    <a:pt x="48" y="74"/>
                    <a:pt x="46" y="75"/>
                  </a:cubicBezTo>
                  <a:cubicBezTo>
                    <a:pt x="46" y="75"/>
                    <a:pt x="46" y="75"/>
                    <a:pt x="45" y="75"/>
                  </a:cubicBezTo>
                  <a:cubicBezTo>
                    <a:pt x="45" y="77"/>
                    <a:pt x="47" y="81"/>
                    <a:pt x="48" y="82"/>
                  </a:cubicBezTo>
                  <a:cubicBezTo>
                    <a:pt x="47" y="81"/>
                    <a:pt x="45" y="77"/>
                    <a:pt x="44" y="76"/>
                  </a:cubicBezTo>
                  <a:cubicBezTo>
                    <a:pt x="43" y="75"/>
                    <a:pt x="43" y="76"/>
                    <a:pt x="43" y="76"/>
                  </a:cubicBezTo>
                  <a:cubicBezTo>
                    <a:pt x="42" y="76"/>
                    <a:pt x="42" y="76"/>
                    <a:pt x="42" y="77"/>
                  </a:cubicBezTo>
                  <a:cubicBezTo>
                    <a:pt x="44" y="69"/>
                    <a:pt x="48" y="63"/>
                    <a:pt x="54" y="57"/>
                  </a:cubicBezTo>
                  <a:cubicBezTo>
                    <a:pt x="69" y="43"/>
                    <a:pt x="92" y="37"/>
                    <a:pt x="115" y="38"/>
                  </a:cubicBezTo>
                  <a:cubicBezTo>
                    <a:pt x="138" y="39"/>
                    <a:pt x="159" y="49"/>
                    <a:pt x="175" y="59"/>
                  </a:cubicBezTo>
                  <a:cubicBezTo>
                    <a:pt x="192" y="70"/>
                    <a:pt x="206" y="82"/>
                    <a:pt x="216" y="93"/>
                  </a:cubicBezTo>
                  <a:cubicBezTo>
                    <a:pt x="225" y="102"/>
                    <a:pt x="231" y="110"/>
                    <a:pt x="236" y="116"/>
                  </a:cubicBezTo>
                  <a:cubicBezTo>
                    <a:pt x="236" y="116"/>
                    <a:pt x="235" y="116"/>
                    <a:pt x="235" y="116"/>
                  </a:cubicBezTo>
                  <a:cubicBezTo>
                    <a:pt x="231" y="111"/>
                    <a:pt x="225" y="104"/>
                    <a:pt x="217" y="96"/>
                  </a:cubicBezTo>
                  <a:cubicBezTo>
                    <a:pt x="206" y="85"/>
                    <a:pt x="191" y="70"/>
                    <a:pt x="171" y="60"/>
                  </a:cubicBezTo>
                  <a:cubicBezTo>
                    <a:pt x="171" y="60"/>
                    <a:pt x="171" y="60"/>
                    <a:pt x="171" y="60"/>
                  </a:cubicBezTo>
                  <a:cubicBezTo>
                    <a:pt x="170" y="59"/>
                    <a:pt x="170" y="59"/>
                    <a:pt x="169" y="59"/>
                  </a:cubicBezTo>
                  <a:cubicBezTo>
                    <a:pt x="167" y="58"/>
                    <a:pt x="166" y="58"/>
                    <a:pt x="165" y="57"/>
                  </a:cubicBezTo>
                  <a:cubicBezTo>
                    <a:pt x="164" y="56"/>
                    <a:pt x="164" y="55"/>
                    <a:pt x="163" y="54"/>
                  </a:cubicBezTo>
                  <a:cubicBezTo>
                    <a:pt x="162" y="54"/>
                    <a:pt x="161" y="55"/>
                    <a:pt x="161" y="55"/>
                  </a:cubicBezTo>
                  <a:cubicBezTo>
                    <a:pt x="161" y="55"/>
                    <a:pt x="160" y="55"/>
                    <a:pt x="160" y="55"/>
                  </a:cubicBezTo>
                  <a:cubicBezTo>
                    <a:pt x="160" y="54"/>
                    <a:pt x="159" y="54"/>
                    <a:pt x="158" y="54"/>
                  </a:cubicBezTo>
                  <a:cubicBezTo>
                    <a:pt x="158" y="54"/>
                    <a:pt x="158" y="54"/>
                    <a:pt x="158" y="54"/>
                  </a:cubicBezTo>
                  <a:cubicBezTo>
                    <a:pt x="151" y="51"/>
                    <a:pt x="143" y="49"/>
                    <a:pt x="135" y="48"/>
                  </a:cubicBezTo>
                  <a:cubicBezTo>
                    <a:pt x="116" y="45"/>
                    <a:pt x="96" y="49"/>
                    <a:pt x="83" y="60"/>
                  </a:cubicBezTo>
                  <a:cubicBezTo>
                    <a:pt x="77" y="65"/>
                    <a:pt x="72" y="72"/>
                    <a:pt x="70" y="79"/>
                  </a:cubicBezTo>
                  <a:cubicBezTo>
                    <a:pt x="68" y="86"/>
                    <a:pt x="69" y="93"/>
                    <a:pt x="71" y="99"/>
                  </a:cubicBezTo>
                  <a:cubicBezTo>
                    <a:pt x="71" y="101"/>
                    <a:pt x="71" y="102"/>
                    <a:pt x="72" y="103"/>
                  </a:cubicBezTo>
                  <a:cubicBezTo>
                    <a:pt x="72" y="104"/>
                    <a:pt x="72" y="105"/>
                    <a:pt x="72" y="106"/>
                  </a:cubicBezTo>
                  <a:cubicBezTo>
                    <a:pt x="72" y="109"/>
                    <a:pt x="69" y="110"/>
                    <a:pt x="68" y="109"/>
                  </a:cubicBezTo>
                  <a:cubicBezTo>
                    <a:pt x="69" y="109"/>
                    <a:pt x="69" y="109"/>
                    <a:pt x="70" y="109"/>
                  </a:cubicBezTo>
                  <a:cubicBezTo>
                    <a:pt x="70" y="108"/>
                    <a:pt x="69" y="108"/>
                    <a:pt x="69" y="108"/>
                  </a:cubicBezTo>
                  <a:cubicBezTo>
                    <a:pt x="69" y="106"/>
                    <a:pt x="68" y="105"/>
                    <a:pt x="68" y="105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7" y="105"/>
                    <a:pt x="65" y="105"/>
                    <a:pt x="65" y="105"/>
                  </a:cubicBezTo>
                  <a:cubicBezTo>
                    <a:pt x="65" y="105"/>
                    <a:pt x="65" y="105"/>
                    <a:pt x="65" y="105"/>
                  </a:cubicBezTo>
                  <a:cubicBezTo>
                    <a:pt x="65" y="105"/>
                    <a:pt x="64" y="105"/>
                    <a:pt x="64" y="105"/>
                  </a:cubicBezTo>
                  <a:cubicBezTo>
                    <a:pt x="64" y="105"/>
                    <a:pt x="63" y="106"/>
                    <a:pt x="63" y="106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1" y="106"/>
                    <a:pt x="61" y="106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1" y="106"/>
                    <a:pt x="59" y="106"/>
                    <a:pt x="59" y="106"/>
                  </a:cubicBezTo>
                  <a:cubicBezTo>
                    <a:pt x="60" y="107"/>
                    <a:pt x="60" y="107"/>
                    <a:pt x="60" y="107"/>
                  </a:cubicBezTo>
                  <a:cubicBezTo>
                    <a:pt x="59" y="106"/>
                    <a:pt x="57" y="106"/>
                    <a:pt x="57" y="106"/>
                  </a:cubicBezTo>
                  <a:cubicBezTo>
                    <a:pt x="57" y="106"/>
                    <a:pt x="57" y="108"/>
                    <a:pt x="58" y="109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8"/>
                    <a:pt x="59" y="110"/>
                    <a:pt x="59" y="111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59" y="111"/>
                    <a:pt x="60" y="112"/>
                    <a:pt x="61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60" y="113"/>
                    <a:pt x="61" y="114"/>
                    <a:pt x="63" y="114"/>
                  </a:cubicBezTo>
                  <a:cubicBezTo>
                    <a:pt x="63" y="114"/>
                    <a:pt x="64" y="115"/>
                    <a:pt x="65" y="115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5" y="115"/>
                    <a:pt x="67" y="115"/>
                    <a:pt x="68" y="113"/>
                  </a:cubicBezTo>
                  <a:cubicBezTo>
                    <a:pt x="69" y="114"/>
                    <a:pt x="69" y="114"/>
                    <a:pt x="69" y="114"/>
                  </a:cubicBezTo>
                  <a:cubicBezTo>
                    <a:pt x="69" y="114"/>
                    <a:pt x="71" y="113"/>
                    <a:pt x="71" y="111"/>
                  </a:cubicBezTo>
                  <a:cubicBezTo>
                    <a:pt x="71" y="111"/>
                    <a:pt x="70" y="110"/>
                    <a:pt x="70" y="110"/>
                  </a:cubicBezTo>
                  <a:cubicBezTo>
                    <a:pt x="68" y="110"/>
                    <a:pt x="64" y="110"/>
                    <a:pt x="63" y="110"/>
                  </a:cubicBezTo>
                  <a:cubicBezTo>
                    <a:pt x="64" y="110"/>
                    <a:pt x="66" y="110"/>
                    <a:pt x="68" y="109"/>
                  </a:cubicBezTo>
                  <a:cubicBezTo>
                    <a:pt x="68" y="110"/>
                    <a:pt x="69" y="110"/>
                    <a:pt x="69" y="110"/>
                  </a:cubicBezTo>
                  <a:cubicBezTo>
                    <a:pt x="71" y="110"/>
                    <a:pt x="72" y="108"/>
                    <a:pt x="72" y="106"/>
                  </a:cubicBezTo>
                  <a:cubicBezTo>
                    <a:pt x="72" y="106"/>
                    <a:pt x="72" y="106"/>
                    <a:pt x="72" y="105"/>
                  </a:cubicBezTo>
                  <a:cubicBezTo>
                    <a:pt x="76" y="113"/>
                    <a:pt x="81" y="119"/>
                    <a:pt x="86" y="122"/>
                  </a:cubicBezTo>
                  <a:cubicBezTo>
                    <a:pt x="86" y="122"/>
                    <a:pt x="86" y="123"/>
                    <a:pt x="87" y="124"/>
                  </a:cubicBezTo>
                  <a:cubicBezTo>
                    <a:pt x="85" y="124"/>
                    <a:pt x="85" y="125"/>
                    <a:pt x="85" y="126"/>
                  </a:cubicBezTo>
                  <a:cubicBezTo>
                    <a:pt x="84" y="127"/>
                    <a:pt x="87" y="129"/>
                    <a:pt x="89" y="129"/>
                  </a:cubicBezTo>
                  <a:cubicBezTo>
                    <a:pt x="89" y="129"/>
                    <a:pt x="89" y="129"/>
                    <a:pt x="89" y="129"/>
                  </a:cubicBezTo>
                  <a:cubicBezTo>
                    <a:pt x="89" y="130"/>
                    <a:pt x="89" y="130"/>
                    <a:pt x="89" y="130"/>
                  </a:cubicBezTo>
                  <a:cubicBezTo>
                    <a:pt x="89" y="130"/>
                    <a:pt x="89" y="130"/>
                    <a:pt x="88" y="130"/>
                  </a:cubicBezTo>
                  <a:cubicBezTo>
                    <a:pt x="88" y="130"/>
                    <a:pt x="88" y="131"/>
                    <a:pt x="88" y="131"/>
                  </a:cubicBezTo>
                  <a:cubicBezTo>
                    <a:pt x="88" y="131"/>
                    <a:pt x="88" y="131"/>
                    <a:pt x="88" y="131"/>
                  </a:cubicBezTo>
                  <a:cubicBezTo>
                    <a:pt x="88" y="131"/>
                    <a:pt x="88" y="131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5"/>
                    <a:pt x="87" y="135"/>
                  </a:cubicBezTo>
                  <a:cubicBezTo>
                    <a:pt x="87" y="136"/>
                    <a:pt x="88" y="136"/>
                    <a:pt x="89" y="136"/>
                  </a:cubicBezTo>
                  <a:cubicBezTo>
                    <a:pt x="89" y="137"/>
                    <a:pt x="89" y="138"/>
                    <a:pt x="90" y="138"/>
                  </a:cubicBezTo>
                  <a:cubicBezTo>
                    <a:pt x="91" y="139"/>
                    <a:pt x="92" y="139"/>
                    <a:pt x="93" y="138"/>
                  </a:cubicBezTo>
                  <a:cubicBezTo>
                    <a:pt x="93" y="139"/>
                    <a:pt x="94" y="140"/>
                    <a:pt x="94" y="140"/>
                  </a:cubicBezTo>
                  <a:cubicBezTo>
                    <a:pt x="95" y="141"/>
                    <a:pt x="96" y="140"/>
                    <a:pt x="97" y="139"/>
                  </a:cubicBezTo>
                  <a:cubicBezTo>
                    <a:pt x="97" y="140"/>
                    <a:pt x="98" y="141"/>
                    <a:pt x="99" y="141"/>
                  </a:cubicBezTo>
                  <a:cubicBezTo>
                    <a:pt x="100" y="141"/>
                    <a:pt x="101" y="140"/>
                    <a:pt x="101" y="139"/>
                  </a:cubicBezTo>
                  <a:cubicBezTo>
                    <a:pt x="102" y="140"/>
                    <a:pt x="103" y="140"/>
                    <a:pt x="104" y="140"/>
                  </a:cubicBezTo>
                  <a:cubicBezTo>
                    <a:pt x="105" y="139"/>
                    <a:pt x="105" y="137"/>
                    <a:pt x="104" y="134"/>
                  </a:cubicBezTo>
                  <a:cubicBezTo>
                    <a:pt x="107" y="135"/>
                    <a:pt x="110" y="135"/>
                    <a:pt x="110" y="133"/>
                  </a:cubicBezTo>
                  <a:cubicBezTo>
                    <a:pt x="111" y="133"/>
                    <a:pt x="111" y="132"/>
                    <a:pt x="110" y="131"/>
                  </a:cubicBezTo>
                  <a:cubicBezTo>
                    <a:pt x="111" y="130"/>
                    <a:pt x="112" y="130"/>
                    <a:pt x="112" y="129"/>
                  </a:cubicBezTo>
                  <a:cubicBezTo>
                    <a:pt x="112" y="128"/>
                    <a:pt x="111" y="127"/>
                    <a:pt x="110" y="127"/>
                  </a:cubicBezTo>
                  <a:cubicBezTo>
                    <a:pt x="111" y="126"/>
                    <a:pt x="112" y="125"/>
                    <a:pt x="111" y="124"/>
                  </a:cubicBezTo>
                  <a:cubicBezTo>
                    <a:pt x="111" y="123"/>
                    <a:pt x="110" y="123"/>
                    <a:pt x="109" y="122"/>
                  </a:cubicBezTo>
                  <a:cubicBezTo>
                    <a:pt x="109" y="122"/>
                    <a:pt x="109" y="122"/>
                    <a:pt x="109" y="122"/>
                  </a:cubicBezTo>
                  <a:cubicBezTo>
                    <a:pt x="110" y="121"/>
                    <a:pt x="110" y="120"/>
                    <a:pt x="110" y="120"/>
                  </a:cubicBezTo>
                  <a:cubicBezTo>
                    <a:pt x="109" y="119"/>
                    <a:pt x="108" y="119"/>
                    <a:pt x="107" y="119"/>
                  </a:cubicBezTo>
                  <a:cubicBezTo>
                    <a:pt x="107" y="118"/>
                    <a:pt x="107" y="117"/>
                    <a:pt x="106" y="116"/>
                  </a:cubicBezTo>
                  <a:cubicBezTo>
                    <a:pt x="106" y="116"/>
                    <a:pt x="105" y="116"/>
                    <a:pt x="104" y="116"/>
                  </a:cubicBezTo>
                  <a:cubicBezTo>
                    <a:pt x="103" y="115"/>
                    <a:pt x="103" y="114"/>
                    <a:pt x="102" y="114"/>
                  </a:cubicBezTo>
                  <a:cubicBezTo>
                    <a:pt x="101" y="114"/>
                    <a:pt x="100" y="114"/>
                    <a:pt x="100" y="115"/>
                  </a:cubicBezTo>
                  <a:cubicBezTo>
                    <a:pt x="99" y="114"/>
                    <a:pt x="98" y="114"/>
                    <a:pt x="97" y="114"/>
                  </a:cubicBezTo>
                  <a:cubicBezTo>
                    <a:pt x="97" y="114"/>
                    <a:pt x="96" y="114"/>
                    <a:pt x="95" y="116"/>
                  </a:cubicBezTo>
                  <a:cubicBezTo>
                    <a:pt x="94" y="115"/>
                    <a:pt x="93" y="114"/>
                    <a:pt x="93" y="115"/>
                  </a:cubicBezTo>
                  <a:cubicBezTo>
                    <a:pt x="91" y="115"/>
                    <a:pt x="91" y="118"/>
                    <a:pt x="92" y="121"/>
                  </a:cubicBezTo>
                  <a:cubicBezTo>
                    <a:pt x="89" y="120"/>
                    <a:pt x="87" y="120"/>
                    <a:pt x="86" y="121"/>
                  </a:cubicBezTo>
                  <a:cubicBezTo>
                    <a:pt x="81" y="117"/>
                    <a:pt x="74" y="110"/>
                    <a:pt x="72" y="99"/>
                  </a:cubicBezTo>
                  <a:cubicBezTo>
                    <a:pt x="71" y="93"/>
                    <a:pt x="70" y="86"/>
                    <a:pt x="72" y="79"/>
                  </a:cubicBezTo>
                  <a:cubicBezTo>
                    <a:pt x="74" y="73"/>
                    <a:pt x="79" y="67"/>
                    <a:pt x="85" y="62"/>
                  </a:cubicBezTo>
                  <a:cubicBezTo>
                    <a:pt x="88" y="59"/>
                    <a:pt x="92" y="57"/>
                    <a:pt x="97" y="55"/>
                  </a:cubicBezTo>
                  <a:cubicBezTo>
                    <a:pt x="91" y="59"/>
                    <a:pt x="89" y="66"/>
                    <a:pt x="88" y="70"/>
                  </a:cubicBezTo>
                  <a:cubicBezTo>
                    <a:pt x="88" y="70"/>
                    <a:pt x="88" y="70"/>
                    <a:pt x="88" y="71"/>
                  </a:cubicBezTo>
                  <a:cubicBezTo>
                    <a:pt x="88" y="71"/>
                    <a:pt x="88" y="72"/>
                    <a:pt x="88" y="73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87" y="73"/>
                    <a:pt x="85" y="73"/>
                    <a:pt x="85" y="74"/>
                  </a:cubicBezTo>
                  <a:cubicBezTo>
                    <a:pt x="85" y="74"/>
                    <a:pt x="85" y="74"/>
                    <a:pt x="85" y="75"/>
                  </a:cubicBezTo>
                  <a:cubicBezTo>
                    <a:pt x="85" y="75"/>
                    <a:pt x="84" y="75"/>
                    <a:pt x="84" y="76"/>
                  </a:cubicBezTo>
                  <a:cubicBezTo>
                    <a:pt x="84" y="77"/>
                    <a:pt x="85" y="77"/>
                    <a:pt x="87" y="78"/>
                  </a:cubicBezTo>
                  <a:cubicBezTo>
                    <a:pt x="87" y="78"/>
                    <a:pt x="86" y="78"/>
                    <a:pt x="86" y="78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8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5" y="79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6" y="80"/>
                  </a:cubicBezTo>
                  <a:cubicBezTo>
                    <a:pt x="86" y="81"/>
                    <a:pt x="86" y="81"/>
                    <a:pt x="87" y="81"/>
                  </a:cubicBezTo>
                  <a:cubicBezTo>
                    <a:pt x="87" y="81"/>
                    <a:pt x="87" y="82"/>
                    <a:pt x="87" y="82"/>
                  </a:cubicBezTo>
                  <a:cubicBezTo>
                    <a:pt x="87" y="82"/>
                    <a:pt x="88" y="82"/>
                    <a:pt x="88" y="82"/>
                  </a:cubicBezTo>
                  <a:cubicBezTo>
                    <a:pt x="89" y="82"/>
                    <a:pt x="89" y="83"/>
                    <a:pt x="89" y="83"/>
                  </a:cubicBezTo>
                  <a:cubicBezTo>
                    <a:pt x="90" y="83"/>
                    <a:pt x="90" y="83"/>
                    <a:pt x="90" y="82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2" y="83"/>
                    <a:pt x="92" y="83"/>
                    <a:pt x="92" y="82"/>
                  </a:cubicBezTo>
                  <a:cubicBezTo>
                    <a:pt x="93" y="83"/>
                    <a:pt x="93" y="83"/>
                    <a:pt x="94" y="83"/>
                  </a:cubicBezTo>
                  <a:cubicBezTo>
                    <a:pt x="94" y="82"/>
                    <a:pt x="95" y="81"/>
                    <a:pt x="94" y="80"/>
                  </a:cubicBezTo>
                  <a:cubicBezTo>
                    <a:pt x="95" y="80"/>
                    <a:pt x="97" y="80"/>
                    <a:pt x="97" y="80"/>
                  </a:cubicBezTo>
                  <a:cubicBezTo>
                    <a:pt x="97" y="79"/>
                    <a:pt x="97" y="79"/>
                    <a:pt x="97" y="78"/>
                  </a:cubicBezTo>
                  <a:cubicBezTo>
                    <a:pt x="97" y="78"/>
                    <a:pt x="98" y="78"/>
                    <a:pt x="98" y="77"/>
                  </a:cubicBezTo>
                  <a:cubicBezTo>
                    <a:pt x="98" y="77"/>
                    <a:pt x="97" y="77"/>
                    <a:pt x="97" y="76"/>
                  </a:cubicBezTo>
                  <a:cubicBezTo>
                    <a:pt x="97" y="76"/>
                    <a:pt x="98" y="75"/>
                    <a:pt x="98" y="75"/>
                  </a:cubicBezTo>
                  <a:cubicBezTo>
                    <a:pt x="97" y="75"/>
                    <a:pt x="97" y="74"/>
                    <a:pt x="97" y="74"/>
                  </a:cubicBezTo>
                  <a:cubicBezTo>
                    <a:pt x="97" y="74"/>
                    <a:pt x="97" y="74"/>
                    <a:pt x="97" y="74"/>
                  </a:cubicBezTo>
                  <a:cubicBezTo>
                    <a:pt x="97" y="74"/>
                    <a:pt x="97" y="73"/>
                    <a:pt x="97" y="73"/>
                  </a:cubicBezTo>
                  <a:cubicBezTo>
                    <a:pt x="96" y="73"/>
                    <a:pt x="96" y="72"/>
                    <a:pt x="95" y="73"/>
                  </a:cubicBezTo>
                  <a:cubicBezTo>
                    <a:pt x="95" y="72"/>
                    <a:pt x="95" y="71"/>
                    <a:pt x="95" y="71"/>
                  </a:cubicBezTo>
                  <a:cubicBezTo>
                    <a:pt x="95" y="71"/>
                    <a:pt x="94" y="71"/>
                    <a:pt x="94" y="71"/>
                  </a:cubicBezTo>
                  <a:cubicBezTo>
                    <a:pt x="94" y="71"/>
                    <a:pt x="93" y="70"/>
                    <a:pt x="93" y="70"/>
                  </a:cubicBezTo>
                  <a:cubicBezTo>
                    <a:pt x="93" y="70"/>
                    <a:pt x="92" y="70"/>
                    <a:pt x="92" y="71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70"/>
                    <a:pt x="90" y="70"/>
                    <a:pt x="90" y="71"/>
                  </a:cubicBezTo>
                  <a:cubicBezTo>
                    <a:pt x="89" y="71"/>
                    <a:pt x="89" y="71"/>
                    <a:pt x="89" y="70"/>
                  </a:cubicBezTo>
                  <a:cubicBezTo>
                    <a:pt x="89" y="70"/>
                    <a:pt x="89" y="70"/>
                    <a:pt x="89" y="70"/>
                  </a:cubicBezTo>
                  <a:cubicBezTo>
                    <a:pt x="89" y="69"/>
                    <a:pt x="90" y="67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0" y="67"/>
                    <a:pt x="92" y="69"/>
                    <a:pt x="92" y="69"/>
                  </a:cubicBezTo>
                  <a:cubicBezTo>
                    <a:pt x="92" y="69"/>
                    <a:pt x="92" y="69"/>
                    <a:pt x="92" y="69"/>
                  </a:cubicBezTo>
                  <a:cubicBezTo>
                    <a:pt x="92" y="69"/>
                    <a:pt x="93" y="70"/>
                    <a:pt x="93" y="70"/>
                  </a:cubicBezTo>
                  <a:cubicBezTo>
                    <a:pt x="94" y="71"/>
                    <a:pt x="95" y="71"/>
                    <a:pt x="95" y="71"/>
                  </a:cubicBezTo>
                  <a:cubicBezTo>
                    <a:pt x="95" y="71"/>
                    <a:pt x="95" y="71"/>
                    <a:pt x="95" y="70"/>
                  </a:cubicBezTo>
                  <a:cubicBezTo>
                    <a:pt x="96" y="71"/>
                    <a:pt x="97" y="71"/>
                    <a:pt x="97" y="71"/>
                  </a:cubicBezTo>
                  <a:cubicBezTo>
                    <a:pt x="97" y="70"/>
                    <a:pt x="97" y="70"/>
                    <a:pt x="97" y="70"/>
                  </a:cubicBezTo>
                  <a:cubicBezTo>
                    <a:pt x="98" y="71"/>
                    <a:pt x="99" y="70"/>
                    <a:pt x="99" y="70"/>
                  </a:cubicBezTo>
                  <a:cubicBezTo>
                    <a:pt x="99" y="70"/>
                    <a:pt x="99" y="70"/>
                    <a:pt x="99" y="70"/>
                  </a:cubicBezTo>
                  <a:cubicBezTo>
                    <a:pt x="100" y="70"/>
                    <a:pt x="101" y="70"/>
                    <a:pt x="101" y="70"/>
                  </a:cubicBezTo>
                  <a:cubicBezTo>
                    <a:pt x="101" y="70"/>
                    <a:pt x="101" y="68"/>
                    <a:pt x="100" y="68"/>
                  </a:cubicBezTo>
                  <a:cubicBezTo>
                    <a:pt x="100" y="68"/>
                    <a:pt x="100" y="68"/>
                    <a:pt x="100" y="68"/>
                  </a:cubicBezTo>
                  <a:cubicBezTo>
                    <a:pt x="100" y="68"/>
                    <a:pt x="100" y="67"/>
                    <a:pt x="100" y="66"/>
                  </a:cubicBezTo>
                  <a:cubicBezTo>
                    <a:pt x="100" y="66"/>
                    <a:pt x="100" y="66"/>
                    <a:pt x="100" y="66"/>
                  </a:cubicBezTo>
                  <a:cubicBezTo>
                    <a:pt x="100" y="66"/>
                    <a:pt x="100" y="65"/>
                    <a:pt x="100" y="65"/>
                  </a:cubicBezTo>
                  <a:cubicBezTo>
                    <a:pt x="100" y="65"/>
                    <a:pt x="100" y="65"/>
                    <a:pt x="100" y="65"/>
                  </a:cubicBezTo>
                  <a:cubicBezTo>
                    <a:pt x="100" y="65"/>
                    <a:pt x="100" y="64"/>
                    <a:pt x="100" y="64"/>
                  </a:cubicBezTo>
                  <a:cubicBezTo>
                    <a:pt x="100" y="64"/>
                    <a:pt x="100" y="63"/>
                    <a:pt x="100" y="63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63"/>
                    <a:pt x="100" y="63"/>
                    <a:pt x="99" y="63"/>
                  </a:cubicBezTo>
                  <a:cubicBezTo>
                    <a:pt x="99" y="63"/>
                    <a:pt x="99" y="63"/>
                    <a:pt x="99" y="63"/>
                  </a:cubicBezTo>
                  <a:cubicBezTo>
                    <a:pt x="99" y="63"/>
                    <a:pt x="98" y="62"/>
                    <a:pt x="97" y="63"/>
                  </a:cubicBezTo>
                  <a:cubicBezTo>
                    <a:pt x="97" y="63"/>
                    <a:pt x="96" y="63"/>
                    <a:pt x="95" y="63"/>
                  </a:cubicBezTo>
                  <a:cubicBezTo>
                    <a:pt x="94" y="64"/>
                    <a:pt x="96" y="67"/>
                    <a:pt x="97" y="67"/>
                  </a:cubicBezTo>
                  <a:cubicBezTo>
                    <a:pt x="96" y="67"/>
                    <a:pt x="95" y="64"/>
                    <a:pt x="94" y="63"/>
                  </a:cubicBezTo>
                  <a:cubicBezTo>
                    <a:pt x="93" y="63"/>
                    <a:pt x="93" y="63"/>
                    <a:pt x="93" y="63"/>
                  </a:cubicBezTo>
                  <a:cubicBezTo>
                    <a:pt x="92" y="63"/>
                    <a:pt x="92" y="63"/>
                    <a:pt x="92" y="64"/>
                  </a:cubicBezTo>
                  <a:cubicBezTo>
                    <a:pt x="94" y="59"/>
                    <a:pt x="97" y="56"/>
                    <a:pt x="103" y="53"/>
                  </a:cubicBezTo>
                  <a:cubicBezTo>
                    <a:pt x="104" y="53"/>
                    <a:pt x="105" y="53"/>
                    <a:pt x="106" y="52"/>
                  </a:cubicBezTo>
                  <a:cubicBezTo>
                    <a:pt x="115" y="50"/>
                    <a:pt x="124" y="50"/>
                    <a:pt x="134" y="51"/>
                  </a:cubicBezTo>
                  <a:cubicBezTo>
                    <a:pt x="141" y="52"/>
                    <a:pt x="147" y="54"/>
                    <a:pt x="153" y="56"/>
                  </a:cubicBezTo>
                  <a:cubicBezTo>
                    <a:pt x="153" y="56"/>
                    <a:pt x="153" y="57"/>
                    <a:pt x="153" y="58"/>
                  </a:cubicBezTo>
                  <a:cubicBezTo>
                    <a:pt x="153" y="58"/>
                    <a:pt x="153" y="58"/>
                    <a:pt x="153" y="58"/>
                  </a:cubicBezTo>
                  <a:cubicBezTo>
                    <a:pt x="151" y="57"/>
                    <a:pt x="150" y="57"/>
                    <a:pt x="150" y="58"/>
                  </a:cubicBezTo>
                  <a:cubicBezTo>
                    <a:pt x="149" y="59"/>
                    <a:pt x="149" y="60"/>
                    <a:pt x="150" y="61"/>
                  </a:cubicBezTo>
                  <a:cubicBezTo>
                    <a:pt x="148" y="61"/>
                    <a:pt x="148" y="61"/>
                    <a:pt x="147" y="62"/>
                  </a:cubicBezTo>
                  <a:cubicBezTo>
                    <a:pt x="147" y="63"/>
                    <a:pt x="147" y="64"/>
                    <a:pt x="148" y="65"/>
                  </a:cubicBezTo>
                  <a:cubicBezTo>
                    <a:pt x="147" y="65"/>
                    <a:pt x="146" y="66"/>
                    <a:pt x="146" y="67"/>
                  </a:cubicBezTo>
                  <a:cubicBezTo>
                    <a:pt x="146" y="67"/>
                    <a:pt x="147" y="68"/>
                    <a:pt x="148" y="69"/>
                  </a:cubicBezTo>
                  <a:cubicBezTo>
                    <a:pt x="147" y="70"/>
                    <a:pt x="146" y="70"/>
                    <a:pt x="146" y="71"/>
                  </a:cubicBezTo>
                  <a:cubicBezTo>
                    <a:pt x="147" y="72"/>
                    <a:pt x="148" y="73"/>
                    <a:pt x="149" y="73"/>
                  </a:cubicBezTo>
                  <a:cubicBezTo>
                    <a:pt x="148" y="74"/>
                    <a:pt x="148" y="75"/>
                    <a:pt x="149" y="75"/>
                  </a:cubicBezTo>
                  <a:cubicBezTo>
                    <a:pt x="149" y="77"/>
                    <a:pt x="152" y="76"/>
                    <a:pt x="155" y="75"/>
                  </a:cubicBezTo>
                  <a:cubicBezTo>
                    <a:pt x="154" y="78"/>
                    <a:pt x="155" y="80"/>
                    <a:pt x="156" y="81"/>
                  </a:cubicBezTo>
                  <a:cubicBezTo>
                    <a:pt x="157" y="81"/>
                    <a:pt x="158" y="80"/>
                    <a:pt x="159" y="80"/>
                  </a:cubicBezTo>
                  <a:cubicBezTo>
                    <a:pt x="159" y="81"/>
                    <a:pt x="160" y="81"/>
                    <a:pt x="161" y="81"/>
                  </a:cubicBezTo>
                  <a:cubicBezTo>
                    <a:pt x="162" y="81"/>
                    <a:pt x="164" y="79"/>
                    <a:pt x="163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5" y="76"/>
                  </a:cubicBezTo>
                  <a:cubicBezTo>
                    <a:pt x="165" y="76"/>
                    <a:pt x="165" y="77"/>
                    <a:pt x="165" y="77"/>
                  </a:cubicBezTo>
                  <a:cubicBezTo>
                    <a:pt x="165" y="77"/>
                    <a:pt x="165" y="77"/>
                    <a:pt x="166" y="77"/>
                  </a:cubicBezTo>
                  <a:cubicBezTo>
                    <a:pt x="166" y="77"/>
                    <a:pt x="166" y="77"/>
                    <a:pt x="166" y="77"/>
                  </a:cubicBezTo>
                  <a:cubicBezTo>
                    <a:pt x="166" y="77"/>
                    <a:pt x="166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8"/>
                    <a:pt x="167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9" y="78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70" y="76"/>
                    <a:pt x="170" y="75"/>
                    <a:pt x="170" y="74"/>
                  </a:cubicBezTo>
                  <a:cubicBezTo>
                    <a:pt x="171" y="74"/>
                    <a:pt x="172" y="74"/>
                    <a:pt x="172" y="73"/>
                  </a:cubicBezTo>
                  <a:cubicBezTo>
                    <a:pt x="172" y="72"/>
                    <a:pt x="172" y="71"/>
                    <a:pt x="171" y="71"/>
                  </a:cubicBezTo>
                  <a:cubicBezTo>
                    <a:pt x="172" y="70"/>
                    <a:pt x="173" y="69"/>
                    <a:pt x="173" y="69"/>
                  </a:cubicBezTo>
                  <a:cubicBezTo>
                    <a:pt x="173" y="68"/>
                    <a:pt x="173" y="67"/>
                    <a:pt x="172" y="66"/>
                  </a:cubicBezTo>
                  <a:cubicBezTo>
                    <a:pt x="172" y="66"/>
                    <a:pt x="173" y="65"/>
                    <a:pt x="173" y="64"/>
                  </a:cubicBezTo>
                  <a:cubicBezTo>
                    <a:pt x="191" y="74"/>
                    <a:pt x="205" y="87"/>
                    <a:pt x="216" y="97"/>
                  </a:cubicBezTo>
                  <a:cubicBezTo>
                    <a:pt x="224" y="105"/>
                    <a:pt x="230" y="111"/>
                    <a:pt x="234" y="117"/>
                  </a:cubicBezTo>
                  <a:cubicBezTo>
                    <a:pt x="234" y="117"/>
                    <a:pt x="234" y="117"/>
                    <a:pt x="233" y="117"/>
                  </a:cubicBezTo>
                  <a:cubicBezTo>
                    <a:pt x="232" y="118"/>
                    <a:pt x="232" y="120"/>
                    <a:pt x="233" y="122"/>
                  </a:cubicBezTo>
                  <a:cubicBezTo>
                    <a:pt x="234" y="122"/>
                    <a:pt x="235" y="123"/>
                    <a:pt x="236" y="123"/>
                  </a:cubicBezTo>
                  <a:cubicBezTo>
                    <a:pt x="236" y="123"/>
                    <a:pt x="236" y="124"/>
                    <a:pt x="236" y="124"/>
                  </a:cubicBezTo>
                  <a:cubicBezTo>
                    <a:pt x="228" y="124"/>
                    <a:pt x="204" y="125"/>
                    <a:pt x="198" y="156"/>
                  </a:cubicBezTo>
                  <a:cubicBezTo>
                    <a:pt x="198" y="156"/>
                    <a:pt x="203" y="150"/>
                    <a:pt x="206" y="153"/>
                  </a:cubicBezTo>
                  <a:cubicBezTo>
                    <a:pt x="208" y="155"/>
                    <a:pt x="224" y="156"/>
                    <a:pt x="233" y="142"/>
                  </a:cubicBezTo>
                  <a:cubicBezTo>
                    <a:pt x="233" y="151"/>
                    <a:pt x="235" y="162"/>
                    <a:pt x="246" y="173"/>
                  </a:cubicBezTo>
                  <a:cubicBezTo>
                    <a:pt x="246" y="173"/>
                    <a:pt x="244" y="165"/>
                    <a:pt x="248" y="163"/>
                  </a:cubicBezTo>
                  <a:cubicBezTo>
                    <a:pt x="252" y="161"/>
                    <a:pt x="257" y="155"/>
                    <a:pt x="246" y="136"/>
                  </a:cubicBezTo>
                  <a:cubicBezTo>
                    <a:pt x="248" y="138"/>
                    <a:pt x="250" y="138"/>
                    <a:pt x="250" y="138"/>
                  </a:cubicBezTo>
                  <a:cubicBezTo>
                    <a:pt x="252" y="137"/>
                    <a:pt x="250" y="132"/>
                    <a:pt x="245" y="126"/>
                  </a:cubicBezTo>
                  <a:cubicBezTo>
                    <a:pt x="243" y="124"/>
                    <a:pt x="242" y="122"/>
                    <a:pt x="240" y="121"/>
                  </a:cubicBezTo>
                  <a:close/>
                  <a:moveTo>
                    <a:pt x="117" y="11"/>
                  </a:move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0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16" y="10"/>
                    <a:pt x="116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8" y="10"/>
                    <a:pt x="118" y="10"/>
                  </a:cubicBezTo>
                  <a:cubicBezTo>
                    <a:pt x="118" y="10"/>
                    <a:pt x="118" y="10"/>
                    <a:pt x="118" y="10"/>
                  </a:cubicBezTo>
                  <a:cubicBezTo>
                    <a:pt x="118" y="11"/>
                    <a:pt x="118" y="11"/>
                    <a:pt x="118" y="11"/>
                  </a:cubicBezTo>
                  <a:cubicBezTo>
                    <a:pt x="118" y="11"/>
                    <a:pt x="118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lose/>
                  <a:moveTo>
                    <a:pt x="112" y="26"/>
                  </a:moveTo>
                  <a:cubicBezTo>
                    <a:pt x="111" y="26"/>
                    <a:pt x="110" y="26"/>
                    <a:pt x="109" y="27"/>
                  </a:cubicBezTo>
                  <a:cubicBezTo>
                    <a:pt x="110" y="26"/>
                    <a:pt x="111" y="26"/>
                    <a:pt x="112" y="25"/>
                  </a:cubicBezTo>
                  <a:cubicBezTo>
                    <a:pt x="112" y="25"/>
                    <a:pt x="112" y="26"/>
                    <a:pt x="112" y="26"/>
                  </a:cubicBezTo>
                  <a:close/>
                  <a:moveTo>
                    <a:pt x="121" y="25"/>
                  </a:moveTo>
                  <a:cubicBezTo>
                    <a:pt x="118" y="24"/>
                    <a:pt x="115" y="24"/>
                    <a:pt x="113" y="25"/>
                  </a:cubicBezTo>
                  <a:cubicBezTo>
                    <a:pt x="114" y="24"/>
                    <a:pt x="115" y="24"/>
                    <a:pt x="115" y="24"/>
                  </a:cubicBezTo>
                  <a:cubicBezTo>
                    <a:pt x="115" y="24"/>
                    <a:pt x="115" y="23"/>
                    <a:pt x="115" y="23"/>
                  </a:cubicBezTo>
                  <a:cubicBezTo>
                    <a:pt x="115" y="22"/>
                    <a:pt x="114" y="21"/>
                    <a:pt x="114" y="21"/>
                  </a:cubicBezTo>
                  <a:cubicBezTo>
                    <a:pt x="114" y="21"/>
                    <a:pt x="115" y="21"/>
                    <a:pt x="115" y="20"/>
                  </a:cubicBezTo>
                  <a:cubicBezTo>
                    <a:pt x="116" y="21"/>
                    <a:pt x="116" y="22"/>
                    <a:pt x="117" y="22"/>
                  </a:cubicBezTo>
                  <a:cubicBezTo>
                    <a:pt x="117" y="22"/>
                    <a:pt x="117" y="22"/>
                    <a:pt x="118" y="21"/>
                  </a:cubicBezTo>
                  <a:cubicBezTo>
                    <a:pt x="118" y="22"/>
                    <a:pt x="118" y="22"/>
                    <a:pt x="119" y="22"/>
                  </a:cubicBezTo>
                  <a:cubicBezTo>
                    <a:pt x="120" y="24"/>
                    <a:pt x="121" y="25"/>
                    <a:pt x="122" y="26"/>
                  </a:cubicBezTo>
                  <a:cubicBezTo>
                    <a:pt x="122" y="26"/>
                    <a:pt x="121" y="26"/>
                    <a:pt x="121" y="25"/>
                  </a:cubicBezTo>
                  <a:close/>
                  <a:moveTo>
                    <a:pt x="17" y="59"/>
                  </a:move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lose/>
                  <a:moveTo>
                    <a:pt x="75" y="139"/>
                  </a:move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lose/>
                  <a:moveTo>
                    <a:pt x="65" y="126"/>
                  </a:move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5"/>
                    <a:pt x="64" y="125"/>
                  </a:cubicBezTo>
                  <a:cubicBezTo>
                    <a:pt x="64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lose/>
                  <a:moveTo>
                    <a:pt x="48" y="121"/>
                  </a:moveTo>
                  <a:cubicBezTo>
                    <a:pt x="46" y="119"/>
                    <a:pt x="44" y="116"/>
                    <a:pt x="43" y="113"/>
                  </a:cubicBezTo>
                  <a:cubicBezTo>
                    <a:pt x="44" y="115"/>
                    <a:pt x="46" y="118"/>
                    <a:pt x="48" y="121"/>
                  </a:cubicBezTo>
                  <a:close/>
                  <a:moveTo>
                    <a:pt x="98" y="127"/>
                  </a:moveTo>
                  <a:cubicBezTo>
                    <a:pt x="98" y="127"/>
                    <a:pt x="98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7" y="128"/>
                  </a:cubicBezTo>
                  <a:cubicBezTo>
                    <a:pt x="97" y="128"/>
                    <a:pt x="97" y="128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lose/>
                  <a:moveTo>
                    <a:pt x="91" y="76"/>
                  </a:move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lose/>
                  <a:moveTo>
                    <a:pt x="160" y="67"/>
                  </a:move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lose/>
                  <a:moveTo>
                    <a:pt x="241" y="159"/>
                  </a:moveTo>
                  <a:cubicBezTo>
                    <a:pt x="242" y="160"/>
                    <a:pt x="242" y="160"/>
                    <a:pt x="241" y="161"/>
                  </a:cubicBezTo>
                  <a:cubicBezTo>
                    <a:pt x="241" y="161"/>
                    <a:pt x="240" y="161"/>
                    <a:pt x="240" y="161"/>
                  </a:cubicBezTo>
                  <a:cubicBezTo>
                    <a:pt x="240" y="160"/>
                    <a:pt x="240" y="160"/>
                    <a:pt x="240" y="159"/>
                  </a:cubicBezTo>
                  <a:cubicBezTo>
                    <a:pt x="241" y="159"/>
                    <a:pt x="241" y="159"/>
                    <a:pt x="241" y="159"/>
                  </a:cubicBezTo>
                  <a:close/>
                  <a:moveTo>
                    <a:pt x="248" y="156"/>
                  </a:moveTo>
                  <a:cubicBezTo>
                    <a:pt x="249" y="157"/>
                    <a:pt x="249" y="158"/>
                    <a:pt x="248" y="158"/>
                  </a:cubicBezTo>
                  <a:cubicBezTo>
                    <a:pt x="247" y="159"/>
                    <a:pt x="246" y="159"/>
                    <a:pt x="245" y="158"/>
                  </a:cubicBezTo>
                  <a:cubicBezTo>
                    <a:pt x="245" y="157"/>
                    <a:pt x="245" y="156"/>
                    <a:pt x="246" y="155"/>
                  </a:cubicBezTo>
                  <a:cubicBezTo>
                    <a:pt x="246" y="155"/>
                    <a:pt x="248" y="155"/>
                    <a:pt x="248" y="156"/>
                  </a:cubicBezTo>
                  <a:close/>
                  <a:moveTo>
                    <a:pt x="249" y="152"/>
                  </a:moveTo>
                  <a:cubicBezTo>
                    <a:pt x="249" y="152"/>
                    <a:pt x="249" y="153"/>
                    <a:pt x="249" y="153"/>
                  </a:cubicBezTo>
                  <a:cubicBezTo>
                    <a:pt x="249" y="153"/>
                    <a:pt x="248" y="153"/>
                    <a:pt x="248" y="153"/>
                  </a:cubicBezTo>
                  <a:cubicBezTo>
                    <a:pt x="248" y="152"/>
                    <a:pt x="248" y="152"/>
                    <a:pt x="248" y="152"/>
                  </a:cubicBezTo>
                  <a:cubicBezTo>
                    <a:pt x="248" y="151"/>
                    <a:pt x="249" y="151"/>
                    <a:pt x="249" y="152"/>
                  </a:cubicBezTo>
                  <a:close/>
                  <a:moveTo>
                    <a:pt x="240" y="150"/>
                  </a:moveTo>
                  <a:cubicBezTo>
                    <a:pt x="240" y="151"/>
                    <a:pt x="240" y="151"/>
                    <a:pt x="239" y="151"/>
                  </a:cubicBezTo>
                  <a:cubicBezTo>
                    <a:pt x="239" y="152"/>
                    <a:pt x="239" y="152"/>
                    <a:pt x="238" y="151"/>
                  </a:cubicBezTo>
                  <a:cubicBezTo>
                    <a:pt x="238" y="151"/>
                    <a:pt x="238" y="150"/>
                    <a:pt x="238" y="150"/>
                  </a:cubicBezTo>
                  <a:cubicBezTo>
                    <a:pt x="239" y="150"/>
                    <a:pt x="239" y="150"/>
                    <a:pt x="240" y="150"/>
                  </a:cubicBezTo>
                  <a:close/>
                  <a:moveTo>
                    <a:pt x="246" y="147"/>
                  </a:moveTo>
                  <a:cubicBezTo>
                    <a:pt x="247" y="148"/>
                    <a:pt x="247" y="149"/>
                    <a:pt x="246" y="149"/>
                  </a:cubicBezTo>
                  <a:cubicBezTo>
                    <a:pt x="245" y="150"/>
                    <a:pt x="244" y="150"/>
                    <a:pt x="244" y="149"/>
                  </a:cubicBezTo>
                  <a:cubicBezTo>
                    <a:pt x="243" y="148"/>
                    <a:pt x="243" y="147"/>
                    <a:pt x="244" y="147"/>
                  </a:cubicBezTo>
                  <a:cubicBezTo>
                    <a:pt x="245" y="146"/>
                    <a:pt x="246" y="146"/>
                    <a:pt x="246" y="147"/>
                  </a:cubicBezTo>
                  <a:close/>
                  <a:moveTo>
                    <a:pt x="242" y="144"/>
                  </a:moveTo>
                  <a:cubicBezTo>
                    <a:pt x="242" y="145"/>
                    <a:pt x="242" y="145"/>
                    <a:pt x="242" y="145"/>
                  </a:cubicBezTo>
                  <a:cubicBezTo>
                    <a:pt x="241" y="146"/>
                    <a:pt x="241" y="146"/>
                    <a:pt x="241" y="145"/>
                  </a:cubicBezTo>
                  <a:cubicBezTo>
                    <a:pt x="240" y="145"/>
                    <a:pt x="240" y="145"/>
                    <a:pt x="241" y="144"/>
                  </a:cubicBezTo>
                  <a:cubicBezTo>
                    <a:pt x="241" y="144"/>
                    <a:pt x="242" y="144"/>
                    <a:pt x="242" y="144"/>
                  </a:cubicBezTo>
                  <a:close/>
                  <a:moveTo>
                    <a:pt x="247" y="143"/>
                  </a:moveTo>
                  <a:cubicBezTo>
                    <a:pt x="247" y="143"/>
                    <a:pt x="247" y="143"/>
                    <a:pt x="246" y="144"/>
                  </a:cubicBezTo>
                  <a:cubicBezTo>
                    <a:pt x="246" y="144"/>
                    <a:pt x="246" y="144"/>
                    <a:pt x="245" y="144"/>
                  </a:cubicBezTo>
                  <a:cubicBezTo>
                    <a:pt x="245" y="143"/>
                    <a:pt x="245" y="143"/>
                    <a:pt x="245" y="142"/>
                  </a:cubicBezTo>
                  <a:cubicBezTo>
                    <a:pt x="246" y="142"/>
                    <a:pt x="246" y="142"/>
                    <a:pt x="247" y="143"/>
                  </a:cubicBezTo>
                  <a:close/>
                  <a:moveTo>
                    <a:pt x="215" y="146"/>
                  </a:moveTo>
                  <a:cubicBezTo>
                    <a:pt x="215" y="146"/>
                    <a:pt x="215" y="147"/>
                    <a:pt x="215" y="147"/>
                  </a:cubicBezTo>
                  <a:cubicBezTo>
                    <a:pt x="214" y="148"/>
                    <a:pt x="214" y="148"/>
                    <a:pt x="213" y="147"/>
                  </a:cubicBezTo>
                  <a:cubicBezTo>
                    <a:pt x="213" y="147"/>
                    <a:pt x="213" y="146"/>
                    <a:pt x="213" y="146"/>
                  </a:cubicBezTo>
                  <a:cubicBezTo>
                    <a:pt x="214" y="145"/>
                    <a:pt x="215" y="145"/>
                    <a:pt x="215" y="146"/>
                  </a:cubicBezTo>
                  <a:close/>
                  <a:moveTo>
                    <a:pt x="209" y="143"/>
                  </a:moveTo>
                  <a:cubicBezTo>
                    <a:pt x="210" y="143"/>
                    <a:pt x="210" y="145"/>
                    <a:pt x="209" y="145"/>
                  </a:cubicBezTo>
                  <a:cubicBezTo>
                    <a:pt x="208" y="146"/>
                    <a:pt x="207" y="146"/>
                    <a:pt x="206" y="145"/>
                  </a:cubicBezTo>
                  <a:cubicBezTo>
                    <a:pt x="206" y="144"/>
                    <a:pt x="206" y="143"/>
                    <a:pt x="207" y="142"/>
                  </a:cubicBezTo>
                  <a:cubicBezTo>
                    <a:pt x="207" y="142"/>
                    <a:pt x="209" y="142"/>
                    <a:pt x="209" y="143"/>
                  </a:cubicBezTo>
                  <a:close/>
                  <a:moveTo>
                    <a:pt x="213" y="141"/>
                  </a:moveTo>
                  <a:cubicBezTo>
                    <a:pt x="212" y="140"/>
                    <a:pt x="212" y="138"/>
                    <a:pt x="213" y="137"/>
                  </a:cubicBezTo>
                  <a:cubicBezTo>
                    <a:pt x="214" y="136"/>
                    <a:pt x="216" y="136"/>
                    <a:pt x="217" y="137"/>
                  </a:cubicBezTo>
                  <a:cubicBezTo>
                    <a:pt x="218" y="139"/>
                    <a:pt x="218" y="140"/>
                    <a:pt x="217" y="141"/>
                  </a:cubicBezTo>
                  <a:cubicBezTo>
                    <a:pt x="215" y="142"/>
                    <a:pt x="214" y="142"/>
                    <a:pt x="213" y="141"/>
                  </a:cubicBezTo>
                  <a:close/>
                  <a:moveTo>
                    <a:pt x="241" y="138"/>
                  </a:moveTo>
                  <a:cubicBezTo>
                    <a:pt x="241" y="139"/>
                    <a:pt x="241" y="139"/>
                    <a:pt x="240" y="140"/>
                  </a:cubicBezTo>
                  <a:cubicBezTo>
                    <a:pt x="240" y="140"/>
                    <a:pt x="239" y="140"/>
                    <a:pt x="239" y="139"/>
                  </a:cubicBezTo>
                  <a:cubicBezTo>
                    <a:pt x="239" y="139"/>
                    <a:pt x="239" y="138"/>
                    <a:pt x="239" y="138"/>
                  </a:cubicBezTo>
                  <a:cubicBezTo>
                    <a:pt x="240" y="138"/>
                    <a:pt x="240" y="138"/>
                    <a:pt x="241" y="138"/>
                  </a:cubicBezTo>
                  <a:close/>
                  <a:moveTo>
                    <a:pt x="230" y="136"/>
                  </a:moveTo>
                  <a:cubicBezTo>
                    <a:pt x="231" y="137"/>
                    <a:pt x="230" y="139"/>
                    <a:pt x="229" y="140"/>
                  </a:cubicBezTo>
                  <a:cubicBezTo>
                    <a:pt x="228" y="141"/>
                    <a:pt x="226" y="141"/>
                    <a:pt x="225" y="140"/>
                  </a:cubicBezTo>
                  <a:cubicBezTo>
                    <a:pt x="224" y="139"/>
                    <a:pt x="224" y="137"/>
                    <a:pt x="226" y="136"/>
                  </a:cubicBezTo>
                  <a:cubicBezTo>
                    <a:pt x="227" y="135"/>
                    <a:pt x="229" y="135"/>
                    <a:pt x="230" y="136"/>
                  </a:cubicBezTo>
                  <a:close/>
                  <a:moveTo>
                    <a:pt x="218" y="133"/>
                  </a:moveTo>
                  <a:cubicBezTo>
                    <a:pt x="218" y="133"/>
                    <a:pt x="218" y="134"/>
                    <a:pt x="218" y="134"/>
                  </a:cubicBezTo>
                  <a:cubicBezTo>
                    <a:pt x="218" y="134"/>
                    <a:pt x="217" y="134"/>
                    <a:pt x="217" y="134"/>
                  </a:cubicBezTo>
                  <a:cubicBezTo>
                    <a:pt x="217" y="134"/>
                    <a:pt x="217" y="133"/>
                    <a:pt x="217" y="133"/>
                  </a:cubicBezTo>
                  <a:cubicBezTo>
                    <a:pt x="217" y="133"/>
                    <a:pt x="218" y="133"/>
                    <a:pt x="218" y="133"/>
                  </a:cubicBezTo>
                  <a:close/>
                  <a:moveTo>
                    <a:pt x="223" y="130"/>
                  </a:moveTo>
                  <a:cubicBezTo>
                    <a:pt x="224" y="130"/>
                    <a:pt x="224" y="131"/>
                    <a:pt x="223" y="131"/>
                  </a:cubicBezTo>
                  <a:cubicBezTo>
                    <a:pt x="223" y="131"/>
                    <a:pt x="223" y="131"/>
                    <a:pt x="222" y="131"/>
                  </a:cubicBezTo>
                  <a:cubicBezTo>
                    <a:pt x="222" y="131"/>
                    <a:pt x="222" y="130"/>
                    <a:pt x="222" y="130"/>
                  </a:cubicBezTo>
                  <a:cubicBezTo>
                    <a:pt x="223" y="130"/>
                    <a:pt x="223" y="130"/>
                    <a:pt x="223" y="130"/>
                  </a:cubicBezTo>
                  <a:close/>
                  <a:moveTo>
                    <a:pt x="229" y="128"/>
                  </a:moveTo>
                  <a:cubicBezTo>
                    <a:pt x="229" y="128"/>
                    <a:pt x="229" y="129"/>
                    <a:pt x="229" y="129"/>
                  </a:cubicBezTo>
                  <a:cubicBezTo>
                    <a:pt x="229" y="129"/>
                    <a:pt x="228" y="129"/>
                    <a:pt x="228" y="129"/>
                  </a:cubicBezTo>
                  <a:cubicBezTo>
                    <a:pt x="228" y="129"/>
                    <a:pt x="228" y="128"/>
                    <a:pt x="228" y="128"/>
                  </a:cubicBezTo>
                  <a:cubicBezTo>
                    <a:pt x="228" y="128"/>
                    <a:pt x="229" y="128"/>
                    <a:pt x="229" y="12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0"/>
            <p:cNvSpPr>
              <a:spLocks noEditPoints="1"/>
            </p:cNvSpPr>
            <p:nvPr/>
          </p:nvSpPr>
          <p:spPr bwMode="auto">
            <a:xfrm>
              <a:off x="6802" y="1216"/>
              <a:ext cx="212" cy="265"/>
            </a:xfrm>
            <a:custGeom>
              <a:gdLst>
                <a:gd fmla="*/ 13 w 39" name="T0"/>
                <a:gd fmla="*/ 22 h 49" name="T1"/>
                <a:gd fmla="*/ 11 w 39" name="T2"/>
                <a:gd fmla="*/ 23 h 49" name="T3"/>
                <a:gd fmla="*/ 14 w 39" name="T4"/>
                <a:gd fmla="*/ 26 h 49" name="T5"/>
                <a:gd fmla="*/ 17 w 39" name="T6"/>
                <a:gd fmla="*/ 34 h 49" name="T7"/>
                <a:gd fmla="*/ 21 w 39" name="T8"/>
                <a:gd fmla="*/ 28 h 49" name="T9"/>
                <a:gd fmla="*/ 24 w 39" name="T10"/>
                <a:gd fmla="*/ 28 h 49" name="T11"/>
                <a:gd fmla="*/ 39 w 39" name="T12"/>
                <a:gd fmla="*/ 20 h 49" name="T13"/>
                <a:gd fmla="*/ 23 w 39" name="T14"/>
                <a:gd fmla="*/ 0 h 49" name="T15"/>
                <a:gd fmla="*/ 25 w 39" name="T16"/>
                <a:gd fmla="*/ 40 h 49" name="T17"/>
                <a:gd fmla="*/ 25 w 39" name="T18"/>
                <a:gd fmla="*/ 40 h 49" name="T19"/>
                <a:gd fmla="*/ 9 w 39" name="T20"/>
                <a:gd fmla="*/ 34 h 49" name="T21"/>
                <a:gd fmla="*/ 10 w 39" name="T22"/>
                <a:gd fmla="*/ 41 h 49" name="T23"/>
                <a:gd fmla="*/ 10 w 39" name="T24"/>
                <a:gd fmla="*/ 40 h 49" name="T25"/>
                <a:gd fmla="*/ 7 w 39" name="T26"/>
                <a:gd fmla="*/ 41 h 49" name="T27"/>
                <a:gd fmla="*/ 7 w 39" name="T28"/>
                <a:gd fmla="*/ 40 h 49" name="T29"/>
                <a:gd fmla="*/ 8 w 39" name="T30"/>
                <a:gd fmla="*/ 39 h 49" name="T31"/>
                <a:gd fmla="*/ 27 w 39" name="T32"/>
                <a:gd fmla="*/ 36 h 49" name="T33"/>
                <a:gd fmla="*/ 26 w 39" name="T34"/>
                <a:gd fmla="*/ 37 h 49" name="T35"/>
                <a:gd fmla="*/ 22 w 39" name="T36"/>
                <a:gd fmla="*/ 37 h 49" name="T37"/>
                <a:gd fmla="*/ 22 w 39" name="T38"/>
                <a:gd fmla="*/ 37 h 49" name="T39"/>
                <a:gd fmla="*/ 26 w 39" name="T40"/>
                <a:gd fmla="*/ 35 h 49" name="T41"/>
                <a:gd fmla="*/ 24 w 39" name="T42"/>
                <a:gd fmla="*/ 33 h 49" name="T43"/>
                <a:gd fmla="*/ 23 w 39" name="T44"/>
                <a:gd fmla="*/ 33 h 49" name="T45"/>
                <a:gd fmla="*/ 21 w 39" name="T46"/>
                <a:gd fmla="*/ 33 h 49" name="T47"/>
                <a:gd fmla="*/ 21 w 39" name="T48"/>
                <a:gd fmla="*/ 34 h 49" name="T49"/>
                <a:gd fmla="*/ 13 w 39" name="T50"/>
                <a:gd fmla="*/ 35 h 49" name="T51"/>
                <a:gd fmla="*/ 10 w 39" name="T52"/>
                <a:gd fmla="*/ 32 h 49" name="T53"/>
                <a:gd fmla="*/ 10 w 39" name="T54"/>
                <a:gd fmla="*/ 32 h 49" name="T55"/>
                <a:gd fmla="*/ 23 w 39" name="T56"/>
                <a:gd fmla="*/ 32 h 49" name="T57"/>
                <a:gd fmla="*/ 23 w 39" name="T58"/>
                <a:gd fmla="*/ 32 h 49" name="T59"/>
                <a:gd fmla="*/ 19 w 39" name="T60"/>
                <a:gd fmla="*/ 31 h 49" name="T61"/>
                <a:gd fmla="*/ 12 w 39" name="T62"/>
                <a:gd fmla="*/ 30 h 49" name="T63"/>
                <a:gd fmla="*/ 12 w 39" name="T64"/>
                <a:gd fmla="*/ 29 h 49" name="T65"/>
                <a:gd fmla="*/ 22 w 39" name="T66"/>
                <a:gd fmla="*/ 22 h 49" name="T67"/>
                <a:gd fmla="*/ 22 w 39" name="T68"/>
                <a:gd fmla="*/ 23 h 49" name="T69"/>
                <a:gd fmla="*/ 25 w 39" name="T70"/>
                <a:gd fmla="*/ 24 h 49" name="T71"/>
                <a:gd fmla="*/ 30 w 39" name="T72"/>
                <a:gd fmla="*/ 25 h 49" name="T73"/>
                <a:gd fmla="*/ 30 w 39" name="T74"/>
                <a:gd fmla="*/ 24 h 49" name="T75"/>
                <a:gd fmla="*/ 27 w 39" name="T76"/>
                <a:gd fmla="*/ 23 h 49" name="T77"/>
                <a:gd fmla="*/ 27 w 39" name="T78"/>
                <a:gd fmla="*/ 24 h 49" name="T79"/>
                <a:gd fmla="*/ 32 w 39" name="T80"/>
                <a:gd fmla="*/ 24 h 49" name="T81"/>
                <a:gd fmla="*/ 26 w 39" name="T82"/>
                <a:gd fmla="*/ 22 h 49" name="T83"/>
                <a:gd fmla="*/ 25 w 39" name="T84"/>
                <a:gd fmla="*/ 22 h 49" name="T85"/>
                <a:gd fmla="*/ 28 w 39" name="T86"/>
                <a:gd fmla="*/ 21 h 49" name="T87"/>
                <a:gd fmla="*/ 28 w 39" name="T88"/>
                <a:gd fmla="*/ 20 h 49" name="T89"/>
                <a:gd fmla="*/ 32 w 39" name="T90"/>
                <a:gd fmla="*/ 20 h 49" name="T91"/>
                <a:gd fmla="*/ 16 w 39" name="T92"/>
                <a:gd fmla="*/ 19 h 49" name="T93"/>
                <a:gd fmla="*/ 16 w 39" name="T94"/>
                <a:gd fmla="*/ 19 h 49" name="T95"/>
                <a:gd fmla="*/ 18 w 39" name="T96"/>
                <a:gd fmla="*/ 7 h 49" name="T97"/>
                <a:gd fmla="*/ 19 w 39" name="T98"/>
                <a:gd fmla="*/ 8 h 49" name="T99"/>
                <a:gd fmla="*/ 22 w 39" name="T100"/>
                <a:gd fmla="*/ 10 h 49" name="T101"/>
                <a:gd fmla="*/ 18 w 39" name="T102"/>
                <a:gd fmla="*/ 12 h 49" name="T103"/>
                <a:gd fmla="*/ 19 w 39" name="T104"/>
                <a:gd fmla="*/ 11 h 49" name="T105"/>
                <a:gd fmla="*/ 16 w 39" name="T106"/>
                <a:gd fmla="*/ 13 h 49" name="T107"/>
                <a:gd fmla="*/ 16 w 39" name="T108"/>
                <a:gd fmla="*/ 13 h 49" name="T109"/>
                <a:gd fmla="*/ 19 w 39" name="T110"/>
                <a:gd fmla="*/ 18 h 49" name="T111"/>
                <a:gd fmla="*/ 16 w 39" name="T112"/>
                <a:gd fmla="*/ 16 h 49" name="T113"/>
                <a:gd fmla="*/ 15 w 39" name="T114"/>
                <a:gd fmla="*/ 16 h 49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49" w="39">
                  <a:moveTo>
                    <a:pt x="15" y="23"/>
                  </a:moveTo>
                  <a:cubicBezTo>
                    <a:pt x="14" y="23"/>
                    <a:pt x="14" y="23"/>
                    <a:pt x="14" y="23"/>
                  </a:cubicBezTo>
                  <a:cubicBezTo>
                    <a:pt x="14" y="23"/>
                    <a:pt x="13" y="22"/>
                    <a:pt x="13" y="22"/>
                  </a:cubicBezTo>
                  <a:cubicBezTo>
                    <a:pt x="12" y="22"/>
                    <a:pt x="11" y="22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4"/>
                    <a:pt x="11" y="25"/>
                    <a:pt x="12" y="25"/>
                  </a:cubicBezTo>
                  <a:cubicBezTo>
                    <a:pt x="12" y="26"/>
                    <a:pt x="13" y="26"/>
                    <a:pt x="13" y="25"/>
                  </a:cubicBezTo>
                  <a:cubicBezTo>
                    <a:pt x="13" y="25"/>
                    <a:pt x="13" y="26"/>
                    <a:pt x="14" y="26"/>
                  </a:cubicBezTo>
                  <a:cubicBezTo>
                    <a:pt x="10" y="28"/>
                    <a:pt x="0" y="34"/>
                    <a:pt x="5" y="49"/>
                  </a:cubicBezTo>
                  <a:cubicBezTo>
                    <a:pt x="5" y="49"/>
                    <a:pt x="6" y="45"/>
                    <a:pt x="8" y="46"/>
                  </a:cubicBezTo>
                  <a:cubicBezTo>
                    <a:pt x="9" y="46"/>
                    <a:pt x="17" y="42"/>
                    <a:pt x="17" y="34"/>
                  </a:cubicBezTo>
                  <a:cubicBezTo>
                    <a:pt x="19" y="38"/>
                    <a:pt x="23" y="42"/>
                    <a:pt x="30" y="44"/>
                  </a:cubicBezTo>
                  <a:cubicBezTo>
                    <a:pt x="30" y="44"/>
                    <a:pt x="27" y="41"/>
                    <a:pt x="29" y="39"/>
                  </a:cubicBezTo>
                  <a:cubicBezTo>
                    <a:pt x="30" y="37"/>
                    <a:pt x="30" y="34"/>
                    <a:pt x="21" y="28"/>
                  </a:cubicBezTo>
                  <a:cubicBezTo>
                    <a:pt x="22" y="29"/>
                    <a:pt x="23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3" y="27"/>
                    <a:pt x="22" y="26"/>
                  </a:cubicBezTo>
                  <a:cubicBezTo>
                    <a:pt x="33" y="28"/>
                    <a:pt x="35" y="25"/>
                    <a:pt x="35" y="23"/>
                  </a:cubicBezTo>
                  <a:cubicBezTo>
                    <a:pt x="35" y="20"/>
                    <a:pt x="39" y="20"/>
                    <a:pt x="39" y="20"/>
                  </a:cubicBezTo>
                  <a:cubicBezTo>
                    <a:pt x="32" y="17"/>
                    <a:pt x="27" y="17"/>
                    <a:pt x="23" y="19"/>
                  </a:cubicBezTo>
                  <a:cubicBezTo>
                    <a:pt x="28" y="13"/>
                    <a:pt x="25" y="5"/>
                    <a:pt x="23" y="4"/>
                  </a:cubicBezTo>
                  <a:cubicBezTo>
                    <a:pt x="21" y="3"/>
                    <a:pt x="23" y="0"/>
                    <a:pt x="23" y="0"/>
                  </a:cubicBezTo>
                  <a:cubicBezTo>
                    <a:pt x="10" y="8"/>
                    <a:pt x="13" y="19"/>
                    <a:pt x="15" y="23"/>
                  </a:cubicBezTo>
                  <a:close/>
                  <a:moveTo>
                    <a:pt x="25" y="40"/>
                  </a:moveTo>
                  <a:cubicBezTo>
                    <a:pt x="25" y="40"/>
                    <a:pt x="25" y="40"/>
                    <a:pt x="25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40"/>
                    <a:pt x="25" y="40"/>
                    <a:pt x="25" y="40"/>
                  </a:cubicBezTo>
                  <a:cubicBezTo>
                    <a:pt x="25" y="40"/>
                    <a:pt x="25" y="40"/>
                    <a:pt x="25" y="40"/>
                  </a:cubicBezTo>
                  <a:close/>
                  <a:moveTo>
                    <a:pt x="8" y="34"/>
                  </a:moveTo>
                  <a:cubicBezTo>
                    <a:pt x="8" y="34"/>
                    <a:pt x="8" y="34"/>
                    <a:pt x="8" y="3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4"/>
                    <a:pt x="8" y="34"/>
                  </a:cubicBezTo>
                  <a:close/>
                  <a:moveTo>
                    <a:pt x="10" y="41"/>
                  </a:moveTo>
                  <a:cubicBezTo>
                    <a:pt x="10" y="41"/>
                    <a:pt x="10" y="41"/>
                    <a:pt x="10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9" y="40"/>
                    <a:pt x="10" y="40"/>
                    <a:pt x="10" y="40"/>
                  </a:cubicBezTo>
                  <a:cubicBezTo>
                    <a:pt x="10" y="40"/>
                    <a:pt x="11" y="41"/>
                    <a:pt x="10" y="41"/>
                  </a:cubicBezTo>
                  <a:close/>
                  <a:moveTo>
                    <a:pt x="7" y="40"/>
                  </a:moveTo>
                  <a:cubicBezTo>
                    <a:pt x="7" y="40"/>
                    <a:pt x="8" y="41"/>
                    <a:pt x="7" y="41"/>
                  </a:cubicBezTo>
                  <a:cubicBezTo>
                    <a:pt x="7" y="42"/>
                    <a:pt x="7" y="42"/>
                    <a:pt x="6" y="42"/>
                  </a:cubicBezTo>
                  <a:cubicBezTo>
                    <a:pt x="6" y="42"/>
                    <a:pt x="5" y="41"/>
                    <a:pt x="6" y="41"/>
                  </a:cubicBezTo>
                  <a:cubicBezTo>
                    <a:pt x="6" y="40"/>
                    <a:pt x="6" y="40"/>
                    <a:pt x="7" y="40"/>
                  </a:cubicBezTo>
                  <a:close/>
                  <a:moveTo>
                    <a:pt x="9" y="36"/>
                  </a:moveTo>
                  <a:cubicBezTo>
                    <a:pt x="10" y="36"/>
                    <a:pt x="10" y="37"/>
                    <a:pt x="10" y="38"/>
                  </a:cubicBezTo>
                  <a:cubicBezTo>
                    <a:pt x="9" y="38"/>
                    <a:pt x="9" y="39"/>
                    <a:pt x="8" y="39"/>
                  </a:cubicBezTo>
                  <a:cubicBezTo>
                    <a:pt x="7" y="38"/>
                    <a:pt x="7" y="38"/>
                    <a:pt x="7" y="37"/>
                  </a:cubicBezTo>
                  <a:cubicBezTo>
                    <a:pt x="7" y="36"/>
                    <a:pt x="8" y="36"/>
                    <a:pt x="9" y="36"/>
                  </a:cubicBezTo>
                  <a:close/>
                  <a:moveTo>
                    <a:pt x="27" y="36"/>
                  </a:moveTo>
                  <a:cubicBezTo>
                    <a:pt x="27" y="36"/>
                    <a:pt x="28" y="37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6" y="38"/>
                    <a:pt x="26" y="37"/>
                    <a:pt x="26" y="37"/>
                  </a:cubicBezTo>
                  <a:cubicBezTo>
                    <a:pt x="26" y="36"/>
                    <a:pt x="26" y="36"/>
                    <a:pt x="27" y="36"/>
                  </a:cubicBezTo>
                  <a:close/>
                  <a:moveTo>
                    <a:pt x="22" y="37"/>
                  </a:moveTo>
                  <a:cubicBezTo>
                    <a:pt x="22" y="37"/>
                    <a:pt x="22" y="37"/>
                    <a:pt x="22" y="37"/>
                  </a:cubicBezTo>
                  <a:cubicBezTo>
                    <a:pt x="21" y="37"/>
                    <a:pt x="21" y="37"/>
                    <a:pt x="21" y="36"/>
                  </a:cubicBezTo>
                  <a:cubicBezTo>
                    <a:pt x="21" y="36"/>
                    <a:pt x="22" y="36"/>
                    <a:pt x="22" y="36"/>
                  </a:cubicBezTo>
                  <a:cubicBezTo>
                    <a:pt x="22" y="36"/>
                    <a:pt x="22" y="36"/>
                    <a:pt x="22" y="37"/>
                  </a:cubicBezTo>
                  <a:close/>
                  <a:moveTo>
                    <a:pt x="27" y="35"/>
                  </a:move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7" y="34"/>
                    <a:pt x="27" y="35"/>
                    <a:pt x="27" y="35"/>
                  </a:cubicBezTo>
                  <a:close/>
                  <a:moveTo>
                    <a:pt x="24" y="33"/>
                  </a:moveTo>
                  <a:cubicBezTo>
                    <a:pt x="24" y="33"/>
                    <a:pt x="24" y="34"/>
                    <a:pt x="24" y="34"/>
                  </a:cubicBezTo>
                  <a:cubicBezTo>
                    <a:pt x="24" y="34"/>
                    <a:pt x="24" y="35"/>
                    <a:pt x="23" y="34"/>
                  </a:cubicBezTo>
                  <a:cubicBezTo>
                    <a:pt x="23" y="34"/>
                    <a:pt x="23" y="34"/>
                    <a:pt x="23" y="33"/>
                  </a:cubicBezTo>
                  <a:cubicBezTo>
                    <a:pt x="23" y="33"/>
                    <a:pt x="23" y="33"/>
                    <a:pt x="24" y="33"/>
                  </a:cubicBezTo>
                  <a:close/>
                  <a:moveTo>
                    <a:pt x="21" y="34"/>
                  </a:moveTo>
                  <a:cubicBezTo>
                    <a:pt x="21" y="34"/>
                    <a:pt x="21" y="33"/>
                    <a:pt x="21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4"/>
                    <a:pt x="21" y="34"/>
                    <a:pt x="21" y="34"/>
                  </a:cubicBezTo>
                  <a:close/>
                  <a:moveTo>
                    <a:pt x="14" y="32"/>
                  </a:moveTo>
                  <a:cubicBezTo>
                    <a:pt x="15" y="33"/>
                    <a:pt x="15" y="34"/>
                    <a:pt x="15" y="34"/>
                  </a:cubicBezTo>
                  <a:cubicBezTo>
                    <a:pt x="15" y="35"/>
                    <a:pt x="14" y="35"/>
                    <a:pt x="13" y="35"/>
                  </a:cubicBezTo>
                  <a:cubicBezTo>
                    <a:pt x="12" y="35"/>
                    <a:pt x="12" y="34"/>
                    <a:pt x="12" y="33"/>
                  </a:cubicBezTo>
                  <a:cubicBezTo>
                    <a:pt x="12" y="33"/>
                    <a:pt x="13" y="32"/>
                    <a:pt x="14" y="32"/>
                  </a:cubicBezTo>
                  <a:close/>
                  <a:moveTo>
                    <a:pt x="10" y="32"/>
                  </a:moveTo>
                  <a:cubicBezTo>
                    <a:pt x="9" y="32"/>
                    <a:pt x="9" y="32"/>
                    <a:pt x="9" y="32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31"/>
                    <a:pt x="10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close/>
                  <a:moveTo>
                    <a:pt x="23" y="32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2" y="32"/>
                    <a:pt x="22" y="31"/>
                    <a:pt x="22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2"/>
                  </a:cubicBezTo>
                  <a:close/>
                  <a:moveTo>
                    <a:pt x="20" y="31"/>
                  </a:moveTo>
                  <a:cubicBezTo>
                    <a:pt x="20" y="31"/>
                    <a:pt x="19" y="32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0" y="31"/>
                    <a:pt x="20" y="31"/>
                    <a:pt x="20" y="31"/>
                  </a:cubicBezTo>
                  <a:close/>
                  <a:moveTo>
                    <a:pt x="12" y="30"/>
                  </a:moveTo>
                  <a:cubicBezTo>
                    <a:pt x="12" y="30"/>
                    <a:pt x="12" y="30"/>
                    <a:pt x="12" y="30"/>
                  </a:cubicBezTo>
                  <a:cubicBezTo>
                    <a:pt x="11" y="30"/>
                    <a:pt x="11" y="29"/>
                    <a:pt x="11" y="29"/>
                  </a:cubicBezTo>
                  <a:cubicBezTo>
                    <a:pt x="11" y="29"/>
                    <a:pt x="12" y="29"/>
                    <a:pt x="12" y="29"/>
                  </a:cubicBezTo>
                  <a:cubicBezTo>
                    <a:pt x="12" y="29"/>
                    <a:pt x="12" y="29"/>
                    <a:pt x="12" y="30"/>
                  </a:cubicBezTo>
                  <a:close/>
                  <a:moveTo>
                    <a:pt x="22" y="23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3" y="22"/>
                    <a:pt x="23" y="23"/>
                    <a:pt x="23" y="23"/>
                  </a:cubicBezTo>
                  <a:cubicBezTo>
                    <a:pt x="23" y="23"/>
                    <a:pt x="22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lose/>
                  <a:moveTo>
                    <a:pt x="25" y="25"/>
                  </a:moveTo>
                  <a:cubicBezTo>
                    <a:pt x="25" y="25"/>
                    <a:pt x="25" y="25"/>
                    <a:pt x="25" y="25"/>
                  </a:cubicBezTo>
                  <a:cubicBezTo>
                    <a:pt x="25" y="25"/>
                    <a:pt x="25" y="24"/>
                    <a:pt x="25" y="24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25"/>
                    <a:pt x="25" y="25"/>
                    <a:pt x="25" y="25"/>
                  </a:cubicBezTo>
                  <a:close/>
                  <a:moveTo>
                    <a:pt x="30" y="25"/>
                  </a:moveTo>
                  <a:cubicBezTo>
                    <a:pt x="30" y="25"/>
                    <a:pt x="30" y="25"/>
                    <a:pt x="30" y="25"/>
                  </a:cubicBezTo>
                  <a:cubicBezTo>
                    <a:pt x="30" y="25"/>
                    <a:pt x="30" y="25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5"/>
                    <a:pt x="30" y="25"/>
                  </a:cubicBezTo>
                  <a:close/>
                  <a:moveTo>
                    <a:pt x="27" y="24"/>
                  </a:moveTo>
                  <a:cubicBezTo>
                    <a:pt x="27" y="24"/>
                    <a:pt x="26" y="24"/>
                    <a:pt x="27" y="23"/>
                  </a:cubicBezTo>
                  <a:cubicBezTo>
                    <a:pt x="27" y="23"/>
                    <a:pt x="27" y="23"/>
                    <a:pt x="28" y="23"/>
                  </a:cubicBezTo>
                  <a:cubicBezTo>
                    <a:pt x="28" y="23"/>
                    <a:pt x="28" y="23"/>
                    <a:pt x="28" y="24"/>
                  </a:cubicBezTo>
                  <a:cubicBezTo>
                    <a:pt x="28" y="24"/>
                    <a:pt x="27" y="24"/>
                    <a:pt x="27" y="24"/>
                  </a:cubicBezTo>
                  <a:close/>
                  <a:moveTo>
                    <a:pt x="32" y="22"/>
                  </a:moveTo>
                  <a:cubicBezTo>
                    <a:pt x="33" y="22"/>
                    <a:pt x="33" y="23"/>
                    <a:pt x="33" y="23"/>
                  </a:cubicBezTo>
                  <a:cubicBezTo>
                    <a:pt x="33" y="24"/>
                    <a:pt x="32" y="24"/>
                    <a:pt x="32" y="24"/>
                  </a:cubicBezTo>
                  <a:cubicBezTo>
                    <a:pt x="31" y="24"/>
                    <a:pt x="31" y="23"/>
                    <a:pt x="31" y="23"/>
                  </a:cubicBezTo>
                  <a:cubicBezTo>
                    <a:pt x="31" y="22"/>
                    <a:pt x="32" y="22"/>
                    <a:pt x="32" y="22"/>
                  </a:cubicBezTo>
                  <a:close/>
                  <a:moveTo>
                    <a:pt x="26" y="22"/>
                  </a:moveTo>
                  <a:cubicBezTo>
                    <a:pt x="26" y="23"/>
                    <a:pt x="25" y="23"/>
                    <a:pt x="25" y="23"/>
                  </a:cubicBezTo>
                  <a:cubicBezTo>
                    <a:pt x="25" y="23"/>
                    <a:pt x="25" y="22"/>
                    <a:pt x="25" y="22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6" y="22"/>
                    <a:pt x="26" y="22"/>
                    <a:pt x="26" y="22"/>
                  </a:cubicBezTo>
                  <a:close/>
                  <a:moveTo>
                    <a:pt x="28" y="20"/>
                  </a:move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0"/>
                    <a:pt x="27" y="20"/>
                  </a:cubicBezTo>
                  <a:cubicBezTo>
                    <a:pt x="27" y="20"/>
                    <a:pt x="28" y="20"/>
                    <a:pt x="28" y="20"/>
                  </a:cubicBezTo>
                  <a:cubicBezTo>
                    <a:pt x="28" y="20"/>
                    <a:pt x="28" y="20"/>
                    <a:pt x="28" y="20"/>
                  </a:cubicBezTo>
                  <a:close/>
                  <a:moveTo>
                    <a:pt x="33" y="20"/>
                  </a:moveTo>
                  <a:cubicBezTo>
                    <a:pt x="33" y="20"/>
                    <a:pt x="32" y="20"/>
                    <a:pt x="32" y="20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3" y="19"/>
                    <a:pt x="33" y="20"/>
                    <a:pt x="33" y="20"/>
                  </a:cubicBezTo>
                  <a:close/>
                  <a:moveTo>
                    <a:pt x="16" y="19"/>
                  </a:moveTo>
                  <a:cubicBezTo>
                    <a:pt x="16" y="19"/>
                    <a:pt x="16" y="20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9" y="8"/>
                  </a:moveTo>
                  <a:cubicBezTo>
                    <a:pt x="18" y="8"/>
                    <a:pt x="18" y="7"/>
                    <a:pt x="18" y="7"/>
                  </a:cubicBezTo>
                  <a:cubicBezTo>
                    <a:pt x="19" y="6"/>
                    <a:pt x="19" y="6"/>
                    <a:pt x="20" y="6"/>
                  </a:cubicBezTo>
                  <a:cubicBezTo>
                    <a:pt x="20" y="6"/>
                    <a:pt x="20" y="7"/>
                    <a:pt x="20" y="7"/>
                  </a:cubicBezTo>
                  <a:cubicBezTo>
                    <a:pt x="20" y="8"/>
                    <a:pt x="19" y="8"/>
                    <a:pt x="19" y="8"/>
                  </a:cubicBezTo>
                  <a:close/>
                  <a:moveTo>
                    <a:pt x="21" y="9"/>
                  </a:moveTo>
                  <a:cubicBezTo>
                    <a:pt x="21" y="9"/>
                    <a:pt x="21" y="9"/>
                    <a:pt x="22" y="9"/>
                  </a:cubicBezTo>
                  <a:cubicBezTo>
                    <a:pt x="22" y="9"/>
                    <a:pt x="22" y="9"/>
                    <a:pt x="22" y="10"/>
                  </a:cubicBezTo>
                  <a:cubicBezTo>
                    <a:pt x="22" y="10"/>
                    <a:pt x="22" y="10"/>
                    <a:pt x="21" y="10"/>
                  </a:cubicBezTo>
                  <a:cubicBezTo>
                    <a:pt x="21" y="10"/>
                    <a:pt x="21" y="9"/>
                    <a:pt x="21" y="9"/>
                  </a:cubicBezTo>
                  <a:close/>
                  <a:moveTo>
                    <a:pt x="18" y="12"/>
                  </a:moveTo>
                  <a:cubicBezTo>
                    <a:pt x="17" y="12"/>
                    <a:pt x="17" y="11"/>
                    <a:pt x="17" y="11"/>
                  </a:cubicBezTo>
                  <a:cubicBezTo>
                    <a:pt x="17" y="10"/>
                    <a:pt x="18" y="10"/>
                    <a:pt x="19" y="10"/>
                  </a:cubicBezTo>
                  <a:cubicBezTo>
                    <a:pt x="19" y="10"/>
                    <a:pt x="20" y="11"/>
                    <a:pt x="19" y="11"/>
                  </a:cubicBezTo>
                  <a:cubicBezTo>
                    <a:pt x="19" y="12"/>
                    <a:pt x="18" y="12"/>
                    <a:pt x="18" y="12"/>
                  </a:cubicBezTo>
                  <a:close/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4"/>
                    <a:pt x="16" y="14"/>
                  </a:cubicBezTo>
                  <a:cubicBezTo>
                    <a:pt x="16" y="13"/>
                    <a:pt x="16" y="13"/>
                    <a:pt x="16" y="13"/>
                  </a:cubicBezTo>
                  <a:close/>
                  <a:moveTo>
                    <a:pt x="20" y="16"/>
                  </a:moveTo>
                  <a:cubicBezTo>
                    <a:pt x="21" y="16"/>
                    <a:pt x="21" y="17"/>
                    <a:pt x="21" y="17"/>
                  </a:cubicBezTo>
                  <a:cubicBezTo>
                    <a:pt x="21" y="18"/>
                    <a:pt x="20" y="19"/>
                    <a:pt x="19" y="18"/>
                  </a:cubicBezTo>
                  <a:cubicBezTo>
                    <a:pt x="19" y="18"/>
                    <a:pt x="18" y="17"/>
                    <a:pt x="18" y="16"/>
                  </a:cubicBezTo>
                  <a:cubicBezTo>
                    <a:pt x="19" y="16"/>
                    <a:pt x="20" y="15"/>
                    <a:pt x="20" y="16"/>
                  </a:cubicBezTo>
                  <a:close/>
                  <a:moveTo>
                    <a:pt x="16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7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6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1"/>
            <p:cNvSpPr>
              <a:spLocks noEditPoints="1"/>
            </p:cNvSpPr>
            <p:nvPr/>
          </p:nvSpPr>
          <p:spPr bwMode="auto">
            <a:xfrm>
              <a:off x="6792" y="799"/>
              <a:ext cx="140" cy="146"/>
            </a:xfrm>
            <a:custGeom>
              <a:gdLst>
                <a:gd fmla="*/ 26 w 26" name="T0"/>
                <a:gd fmla="*/ 9 h 27" name="T1"/>
                <a:gd fmla="*/ 16 w 26" name="T2"/>
                <a:gd fmla="*/ 11 h 27" name="T3"/>
                <a:gd fmla="*/ 14 w 26" name="T4"/>
                <a:gd fmla="*/ 12 h 27" name="T5"/>
                <a:gd fmla="*/ 11 w 26" name="T6"/>
                <a:gd fmla="*/ 11 h 27" name="T7"/>
                <a:gd fmla="*/ 11 w 26" name="T8"/>
                <a:gd fmla="*/ 16 h 27" name="T9"/>
                <a:gd fmla="*/ 10 w 26" name="T10"/>
                <a:gd fmla="*/ 18 h 27" name="T11"/>
                <a:gd fmla="*/ 11 w 26" name="T12"/>
                <a:gd fmla="*/ 18 h 27" name="T13"/>
                <a:gd fmla="*/ 22 w 26" name="T14"/>
                <a:gd fmla="*/ 26 h 27" name="T15"/>
                <a:gd fmla="*/ 23 w 26" name="T16"/>
                <a:gd fmla="*/ 12 h 27" name="T17"/>
                <a:gd fmla="*/ 23 w 26" name="T18"/>
                <a:gd fmla="*/ 12 h 27" name="T19"/>
                <a:gd fmla="*/ 20 w 26" name="T20"/>
                <a:gd fmla="*/ 10 h 27" name="T21"/>
                <a:gd fmla="*/ 21 w 26" name="T22"/>
                <a:gd fmla="*/ 11 h 27" name="T23"/>
                <a:gd fmla="*/ 22 w 26" name="T24"/>
                <a:gd fmla="*/ 11 h 27" name="T25"/>
                <a:gd fmla="*/ 17 w 26" name="T26"/>
                <a:gd fmla="*/ 12 h 27" name="T27"/>
                <a:gd fmla="*/ 17 w 26" name="T28"/>
                <a:gd fmla="*/ 12 h 27" name="T29"/>
                <a:gd fmla="*/ 19 w 26" name="T30"/>
                <a:gd fmla="*/ 11 h 27" name="T31"/>
                <a:gd fmla="*/ 13 w 26" name="T32"/>
                <a:gd fmla="*/ 5 h 27" name="T33"/>
                <a:gd fmla="*/ 14 w 26" name="T34"/>
                <a:gd fmla="*/ 5 h 27" name="T35"/>
                <a:gd fmla="*/ 15 w 26" name="T36"/>
                <a:gd fmla="*/ 5 h 27" name="T37"/>
                <a:gd fmla="*/ 15 w 26" name="T38"/>
                <a:gd fmla="*/ 6 h 27" name="T39"/>
                <a:gd fmla="*/ 16 w 26" name="T40"/>
                <a:gd fmla="*/ 6 h 27" name="T41"/>
                <a:gd fmla="*/ 12 w 26" name="T42"/>
                <a:gd fmla="*/ 8 h 27" name="T43"/>
                <a:gd fmla="*/ 13 w 26" name="T44"/>
                <a:gd fmla="*/ 8 h 27" name="T45"/>
                <a:gd fmla="*/ 14 w 26" name="T46"/>
                <a:gd fmla="*/ 8 h 27" name="T47"/>
                <a:gd fmla="*/ 14 w 26" name="T48"/>
                <a:gd fmla="*/ 9 h 27" name="T49"/>
                <a:gd fmla="*/ 13 w 26" name="T50"/>
                <a:gd fmla="*/ 9 h 27" name="T51"/>
                <a:gd fmla="*/ 14 w 26" name="T52"/>
                <a:gd fmla="*/ 10 h 27" name="T53"/>
                <a:gd fmla="*/ 15 w 26" name="T54"/>
                <a:gd fmla="*/ 10 h 27" name="T55"/>
                <a:gd fmla="*/ 8 w 26" name="T56"/>
                <a:gd fmla="*/ 13 h 27" name="T57"/>
                <a:gd fmla="*/ 9 w 26" name="T58"/>
                <a:gd fmla="*/ 13 h 27" name="T59"/>
                <a:gd fmla="*/ 12 w 26" name="T60"/>
                <a:gd fmla="*/ 12 h 27" name="T61"/>
                <a:gd fmla="*/ 5 w 26" name="T62"/>
                <a:gd fmla="*/ 10 h 27" name="T63"/>
                <a:gd fmla="*/ 5 w 26" name="T64"/>
                <a:gd fmla="*/ 10 h 27" name="T65"/>
                <a:gd fmla="*/ 2 w 26" name="T66"/>
                <a:gd fmla="*/ 11 h 27" name="T67"/>
                <a:gd fmla="*/ 2 w 26" name="T68"/>
                <a:gd fmla="*/ 12 h 27" name="T69"/>
                <a:gd fmla="*/ 5 w 26" name="T70"/>
                <a:gd fmla="*/ 12 h 27" name="T71"/>
                <a:gd fmla="*/ 18 w 26" name="T72"/>
                <a:gd fmla="*/ 14 h 27" name="T73"/>
                <a:gd fmla="*/ 18 w 26" name="T74"/>
                <a:gd fmla="*/ 13 h 27" name="T75"/>
                <a:gd fmla="*/ 20 w 26" name="T76"/>
                <a:gd fmla="*/ 13 h 27" name="T77"/>
                <a:gd fmla="*/ 20 w 26" name="T78"/>
                <a:gd fmla="*/ 14 h 27" name="T79"/>
                <a:gd fmla="*/ 6 w 26" name="T80"/>
                <a:gd fmla="*/ 14 h 27" name="T81"/>
                <a:gd fmla="*/ 16 w 26" name="T82"/>
                <a:gd fmla="*/ 14 h 27" name="T83"/>
                <a:gd fmla="*/ 16 w 26" name="T84"/>
                <a:gd fmla="*/ 15 h 27" name="T85"/>
                <a:gd fmla="*/ 7 w 26" name="T86"/>
                <a:gd fmla="*/ 15 h 27" name="T87"/>
                <a:gd fmla="*/ 7 w 26" name="T88"/>
                <a:gd fmla="*/ 15 h 27" name="T89"/>
                <a:gd fmla="*/ 9 w 26" name="T90"/>
                <a:gd fmla="*/ 15 h 27" name="T91"/>
                <a:gd fmla="*/ 13 w 26" name="T92"/>
                <a:gd fmla="*/ 19 h 27" name="T93"/>
                <a:gd fmla="*/ 14 w 26" name="T94"/>
                <a:gd fmla="*/ 19 h 27" name="T95"/>
                <a:gd fmla="*/ 16 w 26" name="T96"/>
                <a:gd fmla="*/ 18 h 27" name="T97"/>
                <a:gd fmla="*/ 16 w 26" name="T98"/>
                <a:gd fmla="*/ 19 h 27" name="T99"/>
                <a:gd fmla="*/ 14 w 26" name="T100"/>
                <a:gd fmla="*/ 20 h 27" name="T101"/>
                <a:gd fmla="*/ 19 w 26" name="T102"/>
                <a:gd fmla="*/ 21 h 27" name="T103"/>
                <a:gd fmla="*/ 19 w 26" name="T104"/>
                <a:gd fmla="*/ 21 h 27" name="T105"/>
                <a:gd fmla="*/ 15 w 26" name="T106"/>
                <a:gd fmla="*/ 22 h 27" name="T107"/>
                <a:gd fmla="*/ 15 w 26" name="T108"/>
                <a:gd fmla="*/ 22 h 27" name="T109"/>
                <a:gd fmla="*/ 18 w 26" name="T110"/>
                <a:gd fmla="*/ 21 h 27" name="T111"/>
                <a:gd fmla="*/ 18 w 26" name="T112"/>
                <a:gd fmla="*/ 24 h 27" name="T113"/>
                <a:gd fmla="*/ 19 w 26" name="T114"/>
                <a:gd fmla="*/ 24 h 27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7" w="26">
                  <a:moveTo>
                    <a:pt x="21" y="23"/>
                  </a:moveTo>
                  <a:cubicBezTo>
                    <a:pt x="22" y="22"/>
                    <a:pt x="22" y="17"/>
                    <a:pt x="17" y="16"/>
                  </a:cubicBezTo>
                  <a:cubicBezTo>
                    <a:pt x="20" y="15"/>
                    <a:pt x="23" y="13"/>
                    <a:pt x="26" y="9"/>
                  </a:cubicBezTo>
                  <a:cubicBezTo>
                    <a:pt x="26" y="9"/>
                    <a:pt x="24" y="10"/>
                    <a:pt x="23" y="9"/>
                  </a:cubicBezTo>
                  <a:cubicBezTo>
                    <a:pt x="23" y="8"/>
                    <a:pt x="21" y="8"/>
                    <a:pt x="15" y="13"/>
                  </a:cubicBezTo>
                  <a:cubicBezTo>
                    <a:pt x="16" y="12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1"/>
                    <a:pt x="15" y="11"/>
                    <a:pt x="14" y="12"/>
                  </a:cubicBezTo>
                  <a:cubicBezTo>
                    <a:pt x="18" y="5"/>
                    <a:pt x="17" y="4"/>
                    <a:pt x="16" y="3"/>
                  </a:cubicBezTo>
                  <a:cubicBezTo>
                    <a:pt x="14" y="3"/>
                    <a:pt x="15" y="0"/>
                    <a:pt x="15" y="0"/>
                  </a:cubicBezTo>
                  <a:cubicBezTo>
                    <a:pt x="12" y="4"/>
                    <a:pt x="11" y="8"/>
                    <a:pt x="11" y="11"/>
                  </a:cubicBezTo>
                  <a:cubicBezTo>
                    <a:pt x="8" y="6"/>
                    <a:pt x="3" y="8"/>
                    <a:pt x="3" y="8"/>
                  </a:cubicBezTo>
                  <a:cubicBezTo>
                    <a:pt x="1" y="9"/>
                    <a:pt x="0" y="8"/>
                    <a:pt x="0" y="8"/>
                  </a:cubicBezTo>
                  <a:cubicBezTo>
                    <a:pt x="1" y="17"/>
                    <a:pt x="8" y="17"/>
                    <a:pt x="11" y="16"/>
                  </a:cubicBezTo>
                  <a:cubicBezTo>
                    <a:pt x="11" y="16"/>
                    <a:pt x="11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8"/>
                    <a:pt x="9" y="18"/>
                    <a:pt x="10" y="18"/>
                  </a:cubicBezTo>
                  <a:cubicBezTo>
                    <a:pt x="10" y="18"/>
                    <a:pt x="10" y="19"/>
                    <a:pt x="10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8"/>
                    <a:pt x="12" y="18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20"/>
                    <a:pt x="13" y="27"/>
                    <a:pt x="22" y="26"/>
                  </a:cubicBezTo>
                  <a:cubicBezTo>
                    <a:pt x="22" y="26"/>
                    <a:pt x="21" y="25"/>
                    <a:pt x="21" y="23"/>
                  </a:cubicBezTo>
                  <a:close/>
                  <a:moveTo>
                    <a:pt x="23" y="12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3" y="12"/>
                    <a:pt x="23" y="12"/>
                    <a:pt x="23" y="12"/>
                  </a:cubicBezTo>
                  <a:close/>
                  <a:moveTo>
                    <a:pt x="20" y="11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1"/>
                    <a:pt x="20" y="11"/>
                    <a:pt x="20" y="11"/>
                  </a:cubicBezTo>
                  <a:close/>
                  <a:moveTo>
                    <a:pt x="21" y="11"/>
                  </a:moveTo>
                  <a:cubicBezTo>
                    <a:pt x="21" y="11"/>
                    <a:pt x="21" y="10"/>
                    <a:pt x="21" y="10"/>
                  </a:cubicBezTo>
                  <a:cubicBezTo>
                    <a:pt x="21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2" y="11"/>
                    <a:pt x="21" y="11"/>
                    <a:pt x="21" y="11"/>
                  </a:cubicBezTo>
                  <a:close/>
                  <a:moveTo>
                    <a:pt x="17" y="12"/>
                  </a:move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7" y="12"/>
                    <a:pt x="17" y="12"/>
                    <a:pt x="17" y="12"/>
                  </a:cubicBezTo>
                  <a:close/>
                  <a:moveTo>
                    <a:pt x="19" y="12"/>
                  </a:moveTo>
                  <a:cubicBezTo>
                    <a:pt x="18" y="12"/>
                    <a:pt x="18" y="12"/>
                    <a:pt x="19" y="12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lose/>
                  <a:moveTo>
                    <a:pt x="13" y="5"/>
                  </a:moveTo>
                  <a:cubicBezTo>
                    <a:pt x="13" y="5"/>
                    <a:pt x="13" y="5"/>
                    <a:pt x="13" y="4"/>
                  </a:cubicBezTo>
                  <a:cubicBezTo>
                    <a:pt x="13" y="4"/>
                    <a:pt x="13" y="4"/>
                    <a:pt x="14" y="4"/>
                  </a:cubicBezTo>
                  <a:cubicBezTo>
                    <a:pt x="14" y="4"/>
                    <a:pt x="14" y="5"/>
                    <a:pt x="14" y="5"/>
                  </a:cubicBezTo>
                  <a:cubicBezTo>
                    <a:pt x="13" y="5"/>
                    <a:pt x="13" y="5"/>
                    <a:pt x="13" y="5"/>
                  </a:cubicBezTo>
                  <a:close/>
                  <a:moveTo>
                    <a:pt x="15" y="6"/>
                  </a:moveTo>
                  <a:cubicBezTo>
                    <a:pt x="14" y="6"/>
                    <a:pt x="14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lose/>
                  <a:moveTo>
                    <a:pt x="15" y="7"/>
                  </a:moveTo>
                  <a:cubicBezTo>
                    <a:pt x="15" y="7"/>
                    <a:pt x="15" y="7"/>
                    <a:pt x="15" y="7"/>
                  </a:cubicBezTo>
                  <a:cubicBezTo>
                    <a:pt x="15" y="6"/>
                    <a:pt x="16" y="6"/>
                    <a:pt x="16" y="6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5" y="7"/>
                    <a:pt x="15" y="7"/>
                  </a:cubicBezTo>
                  <a:close/>
                  <a:moveTo>
                    <a:pt x="12" y="8"/>
                  </a:move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3" y="7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ubicBezTo>
                    <a:pt x="13" y="8"/>
                    <a:pt x="12" y="8"/>
                    <a:pt x="12" y="8"/>
                  </a:cubicBezTo>
                  <a:close/>
                  <a:moveTo>
                    <a:pt x="14" y="9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9"/>
                    <a:pt x="14" y="9"/>
                    <a:pt x="14" y="9"/>
                  </a:cubicBezTo>
                  <a:close/>
                  <a:moveTo>
                    <a:pt x="13" y="9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0"/>
                    <a:pt x="13" y="10"/>
                    <a:pt x="13" y="9"/>
                  </a:cubicBezTo>
                  <a:close/>
                  <a:moveTo>
                    <a:pt x="14" y="10"/>
                  </a:moveTo>
                  <a:cubicBezTo>
                    <a:pt x="14" y="10"/>
                    <a:pt x="14" y="10"/>
                    <a:pt x="14" y="10"/>
                  </a:cubicBezTo>
                  <a:cubicBezTo>
                    <a:pt x="14" y="9"/>
                    <a:pt x="15" y="9"/>
                    <a:pt x="15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4" y="10"/>
                    <a:pt x="14" y="10"/>
                  </a:cubicBezTo>
                  <a:close/>
                  <a:moveTo>
                    <a:pt x="9" y="13"/>
                  </a:moveTo>
                  <a:cubicBezTo>
                    <a:pt x="9" y="13"/>
                    <a:pt x="8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10" y="12"/>
                    <a:pt x="10" y="12"/>
                    <a:pt x="9" y="13"/>
                  </a:cubicBezTo>
                  <a:close/>
                  <a:moveTo>
                    <a:pt x="13" y="11"/>
                  </a:moveTo>
                  <a:cubicBezTo>
                    <a:pt x="13" y="11"/>
                    <a:pt x="13" y="11"/>
                    <a:pt x="13" y="11"/>
                  </a:cubicBezTo>
                  <a:cubicBezTo>
                    <a:pt x="13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lose/>
                  <a:moveTo>
                    <a:pt x="5" y="10"/>
                  </a:moveTo>
                  <a:cubicBezTo>
                    <a:pt x="4" y="10"/>
                    <a:pt x="4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lose/>
                  <a:moveTo>
                    <a:pt x="2" y="12"/>
                  </a:moveTo>
                  <a:cubicBezTo>
                    <a:pt x="2" y="12"/>
                    <a:pt x="2" y="11"/>
                    <a:pt x="2" y="11"/>
                  </a:cubicBezTo>
                  <a:cubicBezTo>
                    <a:pt x="3" y="11"/>
                    <a:pt x="3" y="10"/>
                    <a:pt x="3" y="11"/>
                  </a:cubicBezTo>
                  <a:cubicBezTo>
                    <a:pt x="4" y="11"/>
                    <a:pt x="4" y="11"/>
                    <a:pt x="3" y="11"/>
                  </a:cubicBezTo>
                  <a:cubicBezTo>
                    <a:pt x="3" y="12"/>
                    <a:pt x="3" y="12"/>
                    <a:pt x="2" y="12"/>
                  </a:cubicBezTo>
                  <a:close/>
                  <a:moveTo>
                    <a:pt x="4" y="13"/>
                  </a:move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1"/>
                    <a:pt x="5" y="12"/>
                  </a:cubicBezTo>
                  <a:cubicBezTo>
                    <a:pt x="6" y="12"/>
                    <a:pt x="6" y="12"/>
                    <a:pt x="5" y="13"/>
                  </a:cubicBezTo>
                  <a:cubicBezTo>
                    <a:pt x="5" y="13"/>
                    <a:pt x="5" y="13"/>
                    <a:pt x="4" y="13"/>
                  </a:cubicBezTo>
                  <a:close/>
                  <a:moveTo>
                    <a:pt x="18" y="14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8" y="14"/>
                  </a:cubicBezTo>
                  <a:close/>
                  <a:moveTo>
                    <a:pt x="20" y="14"/>
                  </a:moveTo>
                  <a:cubicBezTo>
                    <a:pt x="20" y="14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lose/>
                  <a:moveTo>
                    <a:pt x="5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5" y="14"/>
                    <a:pt x="5" y="14"/>
                  </a:cubicBezTo>
                  <a:close/>
                  <a:moveTo>
                    <a:pt x="16" y="14"/>
                  </a:moveTo>
                  <a:cubicBezTo>
                    <a:pt x="16" y="14"/>
                    <a:pt x="16" y="14"/>
                    <a:pt x="16" y="14"/>
                  </a:cubicBezTo>
                  <a:cubicBezTo>
                    <a:pt x="17" y="14"/>
                    <a:pt x="17" y="14"/>
                    <a:pt x="16" y="14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4"/>
                    <a:pt x="16" y="14"/>
                    <a:pt x="16" y="14"/>
                  </a:cubicBezTo>
                  <a:close/>
                  <a:moveTo>
                    <a:pt x="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7" y="14"/>
                    <a:pt x="7" y="14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  <a:moveTo>
                    <a:pt x="9" y="15"/>
                  </a:moveTo>
                  <a:cubicBezTo>
                    <a:pt x="8" y="15"/>
                    <a:pt x="8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lose/>
                  <a:moveTo>
                    <a:pt x="13" y="19"/>
                  </a:move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lose/>
                  <a:moveTo>
                    <a:pt x="16" y="19"/>
                  </a:moveTo>
                  <a:cubicBezTo>
                    <a:pt x="15" y="19"/>
                    <a:pt x="15" y="18"/>
                    <a:pt x="16" y="18"/>
                  </a:cubicBezTo>
                  <a:cubicBezTo>
                    <a:pt x="16" y="17"/>
                    <a:pt x="17" y="17"/>
                    <a:pt x="17" y="17"/>
                  </a:cubicBezTo>
                  <a:cubicBezTo>
                    <a:pt x="17" y="18"/>
                    <a:pt x="17" y="18"/>
                    <a:pt x="17" y="19"/>
                  </a:cubicBezTo>
                  <a:cubicBezTo>
                    <a:pt x="17" y="19"/>
                    <a:pt x="16" y="19"/>
                    <a:pt x="16" y="19"/>
                  </a:cubicBezTo>
                  <a:close/>
                  <a:moveTo>
                    <a:pt x="14" y="21"/>
                  </a:move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1"/>
                    <a:pt x="14" y="21"/>
                    <a:pt x="14" y="21"/>
                  </a:cubicBezTo>
                  <a:close/>
                  <a:moveTo>
                    <a:pt x="19" y="21"/>
                  </a:moveTo>
                  <a:cubicBezTo>
                    <a:pt x="20" y="21"/>
                    <a:pt x="20" y="21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1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lose/>
                  <a:moveTo>
                    <a:pt x="15" y="22"/>
                  </a:moveTo>
                  <a:cubicBezTo>
                    <a:pt x="15" y="22"/>
                    <a:pt x="15" y="22"/>
                    <a:pt x="15" y="22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lose/>
                  <a:moveTo>
                    <a:pt x="16" y="23"/>
                  </a:moveTo>
                  <a:cubicBezTo>
                    <a:pt x="16" y="22"/>
                    <a:pt x="16" y="22"/>
                    <a:pt x="16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2"/>
                    <a:pt x="17" y="22"/>
                  </a:cubicBezTo>
                  <a:cubicBezTo>
                    <a:pt x="17" y="23"/>
                    <a:pt x="17" y="23"/>
                    <a:pt x="16" y="23"/>
                  </a:cubicBezTo>
                  <a:close/>
                  <a:moveTo>
                    <a:pt x="18" y="24"/>
                  </a:moveTo>
                  <a:cubicBezTo>
                    <a:pt x="18" y="24"/>
                    <a:pt x="18" y="24"/>
                    <a:pt x="18" y="23"/>
                  </a:cubicBezTo>
                  <a:cubicBezTo>
                    <a:pt x="18" y="23"/>
                    <a:pt x="19" y="23"/>
                    <a:pt x="19" y="23"/>
                  </a:cubicBezTo>
                  <a:cubicBezTo>
                    <a:pt x="19" y="23"/>
                    <a:pt x="19" y="24"/>
                    <a:pt x="19" y="24"/>
                  </a:cubicBezTo>
                  <a:cubicBezTo>
                    <a:pt x="19" y="24"/>
                    <a:pt x="18" y="24"/>
                    <a:pt x="18" y="2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32"/>
            <p:cNvSpPr/>
            <p:nvPr/>
          </p:nvSpPr>
          <p:spPr bwMode="auto">
            <a:xfrm>
              <a:off x="6131" y="1497"/>
              <a:ext cx="65" cy="60"/>
            </a:xfrm>
            <a:custGeom>
              <a:gdLst>
                <a:gd fmla="*/ 9 w 12" name="T0"/>
                <a:gd fmla="*/ 0 h 11" name="T1"/>
                <a:gd fmla="*/ 9 w 12" name="T2"/>
                <a:gd fmla="*/ 1 h 11" name="T3"/>
                <a:gd fmla="*/ 8 w 12" name="T4"/>
                <a:gd fmla="*/ 1 h 11" name="T5"/>
                <a:gd fmla="*/ 6 w 12" name="T6"/>
                <a:gd fmla="*/ 1 h 11" name="T7"/>
                <a:gd fmla="*/ 6 w 12" name="T8"/>
                <a:gd fmla="*/ 1 h 11" name="T9"/>
                <a:gd fmla="*/ 4 w 12" name="T10"/>
                <a:gd fmla="*/ 2 h 11" name="T11"/>
                <a:gd fmla="*/ 5 w 12" name="T12"/>
                <a:gd fmla="*/ 2 h 11" name="T13"/>
                <a:gd fmla="*/ 2 w 12" name="T14"/>
                <a:gd fmla="*/ 2 h 11" name="T15"/>
                <a:gd fmla="*/ 3 w 12" name="T16"/>
                <a:gd fmla="*/ 3 h 11" name="T17"/>
                <a:gd fmla="*/ 0 w 12" name="T18"/>
                <a:gd fmla="*/ 3 h 11" name="T19"/>
                <a:gd fmla="*/ 2 w 12" name="T20"/>
                <a:gd fmla="*/ 5 h 11" name="T21"/>
                <a:gd fmla="*/ 1 w 12" name="T22"/>
                <a:gd fmla="*/ 5 h 11" name="T23"/>
                <a:gd fmla="*/ 3 w 12" name="T24"/>
                <a:gd fmla="*/ 6 h 11" name="T25"/>
                <a:gd fmla="*/ 2 w 12" name="T26"/>
                <a:gd fmla="*/ 6 h 11" name="T27"/>
                <a:gd fmla="*/ 4 w 12" name="T28"/>
                <a:gd fmla="*/ 8 h 11" name="T29"/>
                <a:gd fmla="*/ 3 w 12" name="T30"/>
                <a:gd fmla="*/ 8 h 11" name="T31"/>
                <a:gd fmla="*/ 5 w 12" name="T32"/>
                <a:gd fmla="*/ 9 h 11" name="T33"/>
                <a:gd fmla="*/ 7 w 12" name="T34"/>
                <a:gd fmla="*/ 10 h 11" name="T35"/>
                <a:gd fmla="*/ 6 w 12" name="T36"/>
                <a:gd fmla="*/ 10 h 11" name="T37"/>
                <a:gd fmla="*/ 9 w 12" name="T38"/>
                <a:gd fmla="*/ 10 h 11" name="T39"/>
                <a:gd fmla="*/ 9 w 12" name="T40"/>
                <a:gd fmla="*/ 10 h 11" name="T41"/>
                <a:gd fmla="*/ 11 w 12" name="T42"/>
                <a:gd fmla="*/ 8 h 11" name="T43"/>
                <a:gd fmla="*/ 11 w 12" name="T44"/>
                <a:gd fmla="*/ 7 h 11" name="T45"/>
                <a:gd fmla="*/ 6 w 12" name="T46"/>
                <a:gd fmla="*/ 5 h 11" name="T47"/>
                <a:gd fmla="*/ 12 w 12" name="T48"/>
                <a:gd fmla="*/ 5 h 11" name="T49"/>
                <a:gd fmla="*/ 12 w 12" name="T50"/>
                <a:gd fmla="*/ 4 h 11" name="T51"/>
                <a:gd fmla="*/ 11 w 12" name="T52"/>
                <a:gd fmla="*/ 2 h 11" name="T53"/>
                <a:gd fmla="*/ 11 w 12" name="T54"/>
                <a:gd fmla="*/ 2 h 11" name="T55"/>
                <a:gd fmla="*/ 9 w 12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2">
                  <a:moveTo>
                    <a:pt x="9" y="0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7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0" y="3"/>
                    <a:pt x="0" y="3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2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4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4" y="9"/>
                    <a:pt x="5" y="9"/>
                  </a:cubicBezTo>
                  <a:cubicBezTo>
                    <a:pt x="5" y="9"/>
                    <a:pt x="6" y="10"/>
                    <a:pt x="7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8" y="11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11" y="10"/>
                    <a:pt x="11" y="8"/>
                  </a:cubicBezTo>
                  <a:cubicBezTo>
                    <a:pt x="11" y="8"/>
                    <a:pt x="11" y="7"/>
                    <a:pt x="11" y="7"/>
                  </a:cubicBezTo>
                  <a:cubicBezTo>
                    <a:pt x="10" y="6"/>
                    <a:pt x="7" y="5"/>
                    <a:pt x="6" y="5"/>
                  </a:cubicBezTo>
                  <a:cubicBezTo>
                    <a:pt x="7" y="5"/>
                    <a:pt x="10" y="6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3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1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33"/>
            <p:cNvSpPr/>
            <p:nvPr/>
          </p:nvSpPr>
          <p:spPr bwMode="auto">
            <a:xfrm>
              <a:off x="7073" y="1595"/>
              <a:ext cx="98" cy="59"/>
            </a:xfrm>
            <a:custGeom>
              <a:gdLst>
                <a:gd fmla="*/ 10 w 18" name="T0"/>
                <a:gd fmla="*/ 0 h 11" name="T1"/>
                <a:gd fmla="*/ 7 w 18" name="T2"/>
                <a:gd fmla="*/ 1 h 11" name="T3"/>
                <a:gd fmla="*/ 8 w 18" name="T4"/>
                <a:gd fmla="*/ 1 h 11" name="T5"/>
                <a:gd fmla="*/ 5 w 18" name="T6"/>
                <a:gd fmla="*/ 2 h 11" name="T7"/>
                <a:gd fmla="*/ 6 w 18" name="T8"/>
                <a:gd fmla="*/ 2 h 11" name="T9"/>
                <a:gd fmla="*/ 3 w 18" name="T10"/>
                <a:gd fmla="*/ 3 h 11" name="T11"/>
                <a:gd fmla="*/ 4 w 18" name="T12"/>
                <a:gd fmla="*/ 3 h 11" name="T13"/>
                <a:gd fmla="*/ 0 w 18" name="T14"/>
                <a:gd fmla="*/ 5 h 11" name="T15"/>
                <a:gd fmla="*/ 4 w 18" name="T16"/>
                <a:gd fmla="*/ 6 h 11" name="T17"/>
                <a:gd fmla="*/ 3 w 18" name="T18"/>
                <a:gd fmla="*/ 6 h 11" name="T19"/>
                <a:gd fmla="*/ 6 w 18" name="T20"/>
                <a:gd fmla="*/ 7 h 11" name="T21"/>
                <a:gd fmla="*/ 5 w 18" name="T22"/>
                <a:gd fmla="*/ 7 h 11" name="T23"/>
                <a:gd fmla="*/ 7 w 18" name="T24"/>
                <a:gd fmla="*/ 8 h 11" name="T25"/>
                <a:gd fmla="*/ 6 w 18" name="T26"/>
                <a:gd fmla="*/ 8 h 11" name="T27"/>
                <a:gd fmla="*/ 9 w 18" name="T28"/>
                <a:gd fmla="*/ 9 h 11" name="T29"/>
                <a:gd fmla="*/ 10 w 18" name="T30"/>
                <a:gd fmla="*/ 10 h 11" name="T31"/>
                <a:gd fmla="*/ 10 w 18" name="T32"/>
                <a:gd fmla="*/ 10 h 11" name="T33"/>
                <a:gd fmla="*/ 14 w 18" name="T34"/>
                <a:gd fmla="*/ 10 h 11" name="T35"/>
                <a:gd fmla="*/ 14 w 18" name="T36"/>
                <a:gd fmla="*/ 10 h 11" name="T37"/>
                <a:gd fmla="*/ 16 w 18" name="T38"/>
                <a:gd fmla="*/ 9 h 11" name="T39"/>
                <a:gd fmla="*/ 16 w 18" name="T40"/>
                <a:gd fmla="*/ 7 h 11" name="T41"/>
                <a:gd fmla="*/ 9 w 18" name="T42"/>
                <a:gd fmla="*/ 5 h 11" name="T43"/>
                <a:gd fmla="*/ 17 w 18" name="T44"/>
                <a:gd fmla="*/ 6 h 11" name="T45"/>
                <a:gd fmla="*/ 17 w 18" name="T46"/>
                <a:gd fmla="*/ 5 h 11" name="T47"/>
                <a:gd fmla="*/ 16 w 18" name="T48"/>
                <a:gd fmla="*/ 2 h 11" name="T49"/>
                <a:gd fmla="*/ 16 w 18" name="T50"/>
                <a:gd fmla="*/ 2 h 11" name="T51"/>
                <a:gd fmla="*/ 12 w 18" name="T52"/>
                <a:gd fmla="*/ 0 h 11" name="T53"/>
                <a:gd fmla="*/ 12 w 18" name="T54"/>
                <a:gd fmla="*/ 1 h 11" name="T55"/>
                <a:gd fmla="*/ 10 w 18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8">
                  <a:moveTo>
                    <a:pt x="10" y="0"/>
                  </a:moveTo>
                  <a:cubicBezTo>
                    <a:pt x="9" y="0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5" y="2"/>
                    <a:pt x="5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2" y="3"/>
                    <a:pt x="0" y="5"/>
                    <a:pt x="0" y="5"/>
                  </a:cubicBezTo>
                  <a:cubicBezTo>
                    <a:pt x="0" y="5"/>
                    <a:pt x="2" y="6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5" y="7"/>
                    <a:pt x="6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8" y="9"/>
                    <a:pt x="9" y="9"/>
                  </a:cubicBezTo>
                  <a:cubicBezTo>
                    <a:pt x="9" y="9"/>
                    <a:pt x="9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2" y="11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6" y="10"/>
                    <a:pt x="16" y="9"/>
                  </a:cubicBezTo>
                  <a:cubicBezTo>
                    <a:pt x="16" y="9"/>
                    <a:pt x="17" y="8"/>
                    <a:pt x="16" y="7"/>
                  </a:cubicBezTo>
                  <a:cubicBezTo>
                    <a:pt x="15" y="6"/>
                    <a:pt x="10" y="5"/>
                    <a:pt x="9" y="5"/>
                  </a:cubicBezTo>
                  <a:cubicBezTo>
                    <a:pt x="10" y="5"/>
                    <a:pt x="15" y="6"/>
                    <a:pt x="17" y="6"/>
                  </a:cubicBezTo>
                  <a:cubicBezTo>
                    <a:pt x="18" y="6"/>
                    <a:pt x="17" y="5"/>
                    <a:pt x="17" y="5"/>
                  </a:cubicBezTo>
                  <a:cubicBezTo>
                    <a:pt x="18" y="3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5" y="1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3547007016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816375" y="3198397"/>
            <a:ext cx="10385526" cy="786148"/>
            <a:chOff x="816375" y="3198397"/>
            <a:chExt cx="10385526" cy="786148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1235381" y="3598606"/>
              <a:ext cx="9582873" cy="0"/>
            </a:xfrm>
            <a:prstGeom prst="line">
              <a:avLst/>
            </a:prstGeom>
            <a:ln>
              <a:solidFill>
                <a:srgbClr val="421D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椭圆 4"/>
            <p:cNvSpPr/>
            <p:nvPr/>
          </p:nvSpPr>
          <p:spPr>
            <a:xfrm>
              <a:off x="816375" y="3210589"/>
              <a:ext cx="773263" cy="773263"/>
            </a:xfrm>
            <a:prstGeom prst="ellipse">
              <a:avLst/>
            </a:prstGeom>
            <a:gradFill flip="none" rotWithShape="1">
              <a:gsLst>
                <a:gs pos="15000">
                  <a:srgbClr val="FFFEAB"/>
                </a:gs>
                <a:gs pos="31000">
                  <a:srgbClr val="FBB752">
                    <a:alpha val="69804"/>
                  </a:srgbClr>
                </a:gs>
                <a:gs pos="61000">
                  <a:srgbClr val="FFFB6C">
                    <a:alpha val="0"/>
                  </a:srgbClr>
                </a:gs>
              </a:gsLst>
              <a:path path="circle">
                <a:fillToRect b="50000" l="50000" r="50000" t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5709368" y="3211282"/>
              <a:ext cx="773263" cy="773263"/>
            </a:xfrm>
            <a:prstGeom prst="ellipse">
              <a:avLst/>
            </a:prstGeom>
            <a:gradFill flip="none" rotWithShape="1">
              <a:gsLst>
                <a:gs pos="15000">
                  <a:srgbClr val="FFFEAB"/>
                </a:gs>
                <a:gs pos="31000">
                  <a:srgbClr val="FBB752">
                    <a:alpha val="69804"/>
                  </a:srgbClr>
                </a:gs>
                <a:gs pos="61000">
                  <a:srgbClr val="FFFB6C">
                    <a:alpha val="0"/>
                  </a:srgbClr>
                </a:gs>
              </a:gsLst>
              <a:path path="circle">
                <a:fillToRect b="50000" l="50000" r="50000" t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3306252" y="3198397"/>
              <a:ext cx="773263" cy="773263"/>
            </a:xfrm>
            <a:prstGeom prst="ellipse">
              <a:avLst/>
            </a:prstGeom>
            <a:gradFill flip="none" rotWithShape="1">
              <a:gsLst>
                <a:gs pos="15000">
                  <a:srgbClr val="FFFEAB"/>
                </a:gs>
                <a:gs pos="31000">
                  <a:srgbClr val="FBB752">
                    <a:alpha val="69804"/>
                  </a:srgbClr>
                </a:gs>
                <a:gs pos="61000">
                  <a:srgbClr val="FFFB6C">
                    <a:alpha val="0"/>
                  </a:srgbClr>
                </a:gs>
              </a:gsLst>
              <a:path path="circle">
                <a:fillToRect b="50000" l="50000" r="50000" t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8112484" y="3210589"/>
              <a:ext cx="773263" cy="773263"/>
            </a:xfrm>
            <a:prstGeom prst="ellipse">
              <a:avLst/>
            </a:prstGeom>
            <a:gradFill flip="none" rotWithShape="1">
              <a:gsLst>
                <a:gs pos="15000">
                  <a:srgbClr val="FFFEAB"/>
                </a:gs>
                <a:gs pos="31000">
                  <a:srgbClr val="FBB752">
                    <a:alpha val="69804"/>
                  </a:srgbClr>
                </a:gs>
                <a:gs pos="61000">
                  <a:srgbClr val="FFFB6C">
                    <a:alpha val="0"/>
                  </a:srgbClr>
                </a:gs>
              </a:gsLst>
              <a:path path="circle">
                <a:fillToRect b="50000" l="50000" r="50000" t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10428638" y="3210589"/>
              <a:ext cx="773263" cy="773263"/>
            </a:xfrm>
            <a:prstGeom prst="ellipse">
              <a:avLst/>
            </a:prstGeom>
            <a:gradFill flip="none" rotWithShape="1">
              <a:gsLst>
                <a:gs pos="15000">
                  <a:srgbClr val="FFFEAB"/>
                </a:gs>
                <a:gs pos="31000">
                  <a:srgbClr val="FBB752">
                    <a:alpha val="69804"/>
                  </a:srgbClr>
                </a:gs>
                <a:gs pos="61000">
                  <a:srgbClr val="FFFB6C">
                    <a:alpha val="0"/>
                  </a:srgbClr>
                </a:gs>
              </a:gsLst>
              <a:path path="circle">
                <a:fillToRect b="50000" l="50000" r="50000" t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642651" y="3971660"/>
            <a:ext cx="1120710" cy="704880"/>
          </a:xfrm>
          <a:prstGeom prst="rect">
            <a:avLst/>
          </a:prstGeom>
          <a:solidFill>
            <a:srgbClr val="421D04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2012年</a:t>
            </a:r>
          </a:p>
        </p:txBody>
      </p:sp>
      <p:sp>
        <p:nvSpPr>
          <p:cNvPr id="15" name="矩形 14"/>
          <p:cNvSpPr/>
          <p:nvPr/>
        </p:nvSpPr>
        <p:spPr>
          <a:xfrm>
            <a:off x="3132529" y="3985639"/>
            <a:ext cx="1120710" cy="704880"/>
          </a:xfrm>
          <a:prstGeom prst="rect">
            <a:avLst/>
          </a:prstGeom>
          <a:solidFill>
            <a:srgbClr val="421D04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2013年</a:t>
            </a:r>
          </a:p>
        </p:txBody>
      </p:sp>
      <p:sp>
        <p:nvSpPr>
          <p:cNvPr id="16" name="矩形 15"/>
          <p:cNvSpPr/>
          <p:nvPr/>
        </p:nvSpPr>
        <p:spPr>
          <a:xfrm>
            <a:off x="5532588" y="3956674"/>
            <a:ext cx="1120710" cy="704880"/>
          </a:xfrm>
          <a:prstGeom prst="rect">
            <a:avLst/>
          </a:prstGeom>
          <a:solidFill>
            <a:srgbClr val="421D04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2014年</a:t>
            </a:r>
          </a:p>
        </p:txBody>
      </p:sp>
      <p:sp>
        <p:nvSpPr>
          <p:cNvPr id="17" name="矩形 16"/>
          <p:cNvSpPr/>
          <p:nvPr/>
        </p:nvSpPr>
        <p:spPr>
          <a:xfrm>
            <a:off x="7938760" y="3956674"/>
            <a:ext cx="1120710" cy="704880"/>
          </a:xfrm>
          <a:prstGeom prst="rect">
            <a:avLst/>
          </a:prstGeom>
          <a:solidFill>
            <a:srgbClr val="421D04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2015年</a:t>
            </a:r>
          </a:p>
        </p:txBody>
      </p:sp>
      <p:sp>
        <p:nvSpPr>
          <p:cNvPr id="18" name="矩形 17"/>
          <p:cNvSpPr/>
          <p:nvPr/>
        </p:nvSpPr>
        <p:spPr>
          <a:xfrm>
            <a:off x="10254914" y="3956674"/>
            <a:ext cx="1120710" cy="704880"/>
          </a:xfrm>
          <a:prstGeom prst="rect">
            <a:avLst/>
          </a:prstGeom>
          <a:solidFill>
            <a:srgbClr val="421D04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2016年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1235381" y="907431"/>
            <a:ext cx="1299425" cy="2369713"/>
          </a:xfrm>
          <a:prstGeom prst="roundRect">
            <a:avLst/>
          </a:prstGeom>
          <a:solidFill>
            <a:srgbClr val="7559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/>
              <a:t>添加文字添加文字添加文字添加文字添加文字添加文字</a:t>
            </a:r>
          </a:p>
        </p:txBody>
      </p:sp>
      <p:sp>
        <p:nvSpPr>
          <p:cNvPr id="19" name="圆角矩形 18"/>
          <p:cNvSpPr/>
          <p:nvPr/>
        </p:nvSpPr>
        <p:spPr>
          <a:xfrm>
            <a:off x="3638497" y="881308"/>
            <a:ext cx="1299425" cy="2369713"/>
          </a:xfrm>
          <a:prstGeom prst="roundRect">
            <a:avLst/>
          </a:prstGeom>
          <a:solidFill>
            <a:srgbClr val="7559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/>
              <a:t>添加文字添加文字添加文字添加文字添加文字添加文字</a:t>
            </a:r>
          </a:p>
        </p:txBody>
      </p:sp>
      <p:sp>
        <p:nvSpPr>
          <p:cNvPr id="20" name="圆角矩形 19"/>
          <p:cNvSpPr/>
          <p:nvPr/>
        </p:nvSpPr>
        <p:spPr>
          <a:xfrm>
            <a:off x="6041613" y="907431"/>
            <a:ext cx="1299425" cy="2369713"/>
          </a:xfrm>
          <a:prstGeom prst="roundRect">
            <a:avLst/>
          </a:prstGeom>
          <a:solidFill>
            <a:srgbClr val="7559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/>
              <a:t>添加文字添加文字添加文字添加文字添加文字添加文字</a:t>
            </a:r>
          </a:p>
        </p:txBody>
      </p:sp>
      <p:sp>
        <p:nvSpPr>
          <p:cNvPr id="22" name="圆角矩形 21"/>
          <p:cNvSpPr/>
          <p:nvPr/>
        </p:nvSpPr>
        <p:spPr>
          <a:xfrm>
            <a:off x="8357767" y="907431"/>
            <a:ext cx="1299425" cy="2369713"/>
          </a:xfrm>
          <a:prstGeom prst="roundRect">
            <a:avLst/>
          </a:prstGeom>
          <a:solidFill>
            <a:srgbClr val="7559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/>
              <a:t>添加文字添加文字添加文字添加文字添加文字添加文字</a:t>
            </a:r>
          </a:p>
        </p:txBody>
      </p:sp>
      <p:sp>
        <p:nvSpPr>
          <p:cNvPr id="23" name="圆角矩形 22"/>
          <p:cNvSpPr/>
          <p:nvPr/>
        </p:nvSpPr>
        <p:spPr>
          <a:xfrm>
            <a:off x="10673922" y="881307"/>
            <a:ext cx="1299425" cy="2369713"/>
          </a:xfrm>
          <a:prstGeom prst="roundRect">
            <a:avLst/>
          </a:prstGeom>
          <a:solidFill>
            <a:srgbClr val="7559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/>
              <a:t>添加文字添加文字添加文字添加文字添加文字添加文字</a:t>
            </a:r>
          </a:p>
        </p:txBody>
      </p:sp>
    </p:spTree>
    <p:extLst>
      <p:ext uri="{BB962C8B-B14F-4D97-AF65-F5344CB8AC3E}">
        <p14:creationId val="194046152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2" presetSubtype="4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4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47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47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47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47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47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  <p:bldP grpId="0" spid="16"/>
      <p:bldP grpId="0" spid="17"/>
      <p:bldP grpId="0" spid="18"/>
      <p:bldP grpId="0" spid="2"/>
      <p:bldP grpId="0" spid="19"/>
      <p:bldP grpId="0" spid="20"/>
      <p:bldP grpId="0" spid="22"/>
      <p:bldP grpId="0" spid="2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882942" y="431221"/>
            <a:ext cx="4310005" cy="1733307"/>
            <a:chOff x="4928294" y="821271"/>
            <a:chExt cx="2335411" cy="1245995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2" y="826038"/>
              <a:ext cx="762000" cy="333695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1728804"/>
              <a:ext cx="772886" cy="338462"/>
            </a:xfrm>
            <a:prstGeom prst="rect">
              <a:avLst/>
            </a:prstGeom>
            <a:scene3d>
              <a:camera prst="orthographicFront">
                <a:rot lat="0" lon="1080000" rev="10800000"/>
              </a:camera>
              <a:lightRig dir="t" rig="threePt"/>
            </a:scene3d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821271"/>
              <a:ext cx="772886" cy="338462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dir="t" rig="threePt"/>
            </a:scene3d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1" y="1728804"/>
              <a:ext cx="762002" cy="333696"/>
            </a:xfrm>
            <a:prstGeom prst="rect">
              <a:avLst/>
            </a:prstGeom>
            <a:scene3d>
              <a:camera prst="orthographicFront">
                <a:rot lat="0" lon="10800000" rev="10800000"/>
              </a:camera>
              <a:lightRig dir="t" rig="threePt"/>
            </a:scene3d>
          </p:spPr>
        </p:pic>
        <p:cxnSp>
          <p:nvCxnSpPr>
            <p:cNvPr id="7" name="直接连接符 6"/>
            <p:cNvCxnSpPr/>
            <p:nvPr/>
          </p:nvCxnSpPr>
          <p:spPr>
            <a:xfrm>
              <a:off x="4928296" y="1159733"/>
              <a:ext cx="2335409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928294" y="1728803"/>
              <a:ext cx="2335411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4928294" y="1200818"/>
              <a:ext cx="2335411" cy="50394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000">
                  <a:latin charset="-122" panose="00020600040101010101" pitchFamily="18" typeface="汉仪良品线简"/>
                  <a:ea charset="-122" panose="00020600040101010101" pitchFamily="18" typeface="汉仪良品线简"/>
                </a:rPr>
                <a:t>2.添加标题</a:t>
              </a:r>
            </a:p>
          </p:txBody>
        </p:sp>
      </p:grpSp>
      <p:grpSp>
        <p:nvGrpSpPr>
          <p:cNvPr id="10" name="Group 4"/>
          <p:cNvGrpSpPr>
            <a:grpSpLocks noChangeAspect="1"/>
          </p:cNvGrpSpPr>
          <p:nvPr/>
        </p:nvGrpSpPr>
        <p:grpSpPr>
          <a:xfrm>
            <a:off x="365125" y="4765675"/>
            <a:ext cx="3001963" cy="1905000"/>
            <a:chOff x="230" y="3002"/>
            <a:chExt cx="1891" cy="1200"/>
          </a:xfrm>
        </p:grpSpPr>
        <p:sp>
          <p:nvSpPr>
            <p:cNvPr id="11" name="AutoShape 3"/>
            <p:cNvSpPr>
              <a:spLocks noChangeArrowheads="1" noChangeAspect="1" noTextEdit="1"/>
            </p:cNvSpPr>
            <p:nvPr/>
          </p:nvSpPr>
          <p:spPr bwMode="auto">
            <a:xfrm>
              <a:off x="230" y="3002"/>
              <a:ext cx="1891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230" y="3059"/>
              <a:ext cx="1877" cy="1140"/>
            </a:xfrm>
            <a:custGeom>
              <a:gdLst>
                <a:gd fmla="*/ 125 w 560" name="T0"/>
                <a:gd fmla="*/ 45 h 339" name="T1"/>
                <a:gd fmla="*/ 40 w 560" name="T2"/>
                <a:gd fmla="*/ 57 h 339" name="T3"/>
                <a:gd fmla="*/ 28 w 560" name="T4"/>
                <a:gd fmla="*/ 75 h 339" name="T5"/>
                <a:gd fmla="*/ 37 w 560" name="T6"/>
                <a:gd fmla="*/ 92 h 339" name="T7"/>
                <a:gd fmla="*/ 0 w 560" name="T8"/>
                <a:gd fmla="*/ 116 h 339" name="T9"/>
                <a:gd fmla="*/ 9 w 560" name="T10"/>
                <a:gd fmla="*/ 124 h 339" name="T11"/>
                <a:gd fmla="*/ 18 w 560" name="T12"/>
                <a:gd fmla="*/ 118 h 339" name="T13"/>
                <a:gd fmla="*/ 10 w 560" name="T14"/>
                <a:gd fmla="*/ 110 h 339" name="T15"/>
                <a:gd fmla="*/ 20 w 560" name="T16"/>
                <a:gd fmla="*/ 124 h 339" name="T17"/>
                <a:gd fmla="*/ 38 w 560" name="T18"/>
                <a:gd fmla="*/ 93 h 339" name="T19"/>
                <a:gd fmla="*/ 56 w 560" name="T20"/>
                <a:gd fmla="*/ 94 h 339" name="T21"/>
                <a:gd fmla="*/ 57 w 560" name="T22"/>
                <a:gd fmla="*/ 189 h 339" name="T23"/>
                <a:gd fmla="*/ 39 w 560" name="T24"/>
                <a:gd fmla="*/ 198 h 339" name="T25"/>
                <a:gd fmla="*/ 33 w 560" name="T26"/>
                <a:gd fmla="*/ 197 h 339" name="T27"/>
                <a:gd fmla="*/ 62 w 560" name="T28"/>
                <a:gd fmla="*/ 210 h 339" name="T29"/>
                <a:gd fmla="*/ 55 w 560" name="T30"/>
                <a:gd fmla="*/ 197 h 339" name="T31"/>
                <a:gd fmla="*/ 66 w 560" name="T32"/>
                <a:gd fmla="*/ 184 h 339" name="T33"/>
                <a:gd fmla="*/ 51 w 560" name="T34"/>
                <a:gd fmla="*/ 172 h 339" name="T35"/>
                <a:gd fmla="*/ 71 w 560" name="T36"/>
                <a:gd fmla="*/ 148 h 339" name="T37"/>
                <a:gd fmla="*/ 83 w 560" name="T38"/>
                <a:gd fmla="*/ 133 h 339" name="T39"/>
                <a:gd fmla="*/ 76 w 560" name="T40"/>
                <a:gd fmla="*/ 116 h 339" name="T41"/>
                <a:gd fmla="*/ 93 w 560" name="T42"/>
                <a:gd fmla="*/ 60 h 339" name="T43"/>
                <a:gd fmla="*/ 125 w 560" name="T44"/>
                <a:gd fmla="*/ 76 h 339" name="T45"/>
                <a:gd fmla="*/ 118 w 560" name="T46"/>
                <a:gd fmla="*/ 95 h 339" name="T47"/>
                <a:gd fmla="*/ 133 w 560" name="T48"/>
                <a:gd fmla="*/ 106 h 339" name="T49"/>
                <a:gd fmla="*/ 134 w 560" name="T50"/>
                <a:gd fmla="*/ 88 h 339" name="T51"/>
                <a:gd fmla="*/ 305 w 560" name="T52"/>
                <a:gd fmla="*/ 217 h 339" name="T53"/>
                <a:gd fmla="*/ 350 w 560" name="T54"/>
                <a:gd fmla="*/ 201 h 339" name="T55"/>
                <a:gd fmla="*/ 235 w 560" name="T56"/>
                <a:gd fmla="*/ 287 h 339" name="T57"/>
                <a:gd fmla="*/ 244 w 560" name="T58"/>
                <a:gd fmla="*/ 311 h 339" name="T59"/>
                <a:gd fmla="*/ 247 w 560" name="T60"/>
                <a:gd fmla="*/ 310 h 339" name="T61"/>
                <a:gd fmla="*/ 309 w 560" name="T62"/>
                <a:gd fmla="*/ 233 h 339" name="T63"/>
                <a:gd fmla="*/ 345 w 560" name="T64"/>
                <a:gd fmla="*/ 265 h 339" name="T65"/>
                <a:gd fmla="*/ 349 w 560" name="T66"/>
                <a:gd fmla="*/ 247 h 339" name="T67"/>
                <a:gd fmla="*/ 329 w 560" name="T68"/>
                <a:gd fmla="*/ 234 h 339" name="T69"/>
                <a:gd fmla="*/ 332 w 560" name="T70"/>
                <a:gd fmla="*/ 251 h 339" name="T71"/>
                <a:gd fmla="*/ 414 w 560" name="T72"/>
                <a:gd fmla="*/ 315 h 339" name="T73"/>
                <a:gd fmla="*/ 390 w 560" name="T74"/>
                <a:gd fmla="*/ 312 h 339" name="T75"/>
                <a:gd fmla="*/ 388 w 560" name="T76"/>
                <a:gd fmla="*/ 331 h 339" name="T77"/>
                <a:gd fmla="*/ 408 w 560" name="T78"/>
                <a:gd fmla="*/ 339 h 339" name="T79"/>
                <a:gd fmla="*/ 421 w 560" name="T80"/>
                <a:gd fmla="*/ 309 h 339" name="T81"/>
                <a:gd fmla="*/ 490 w 560" name="T82"/>
                <a:gd fmla="*/ 249 h 339" name="T83"/>
                <a:gd fmla="*/ 496 w 560" name="T84"/>
                <a:gd fmla="*/ 185 h 339" name="T85"/>
                <a:gd fmla="*/ 350 w 560" name="T86"/>
                <a:gd fmla="*/ 195 h 339" name="T87"/>
                <a:gd fmla="*/ 349 w 560" name="T88"/>
                <a:gd fmla="*/ 152 h 339" name="T89"/>
                <a:gd fmla="*/ 370 w 560" name="T90"/>
                <a:gd fmla="*/ 156 h 339" name="T91"/>
                <a:gd fmla="*/ 378 w 560" name="T92"/>
                <a:gd fmla="*/ 140 h 339" name="T93"/>
                <a:gd fmla="*/ 352 w 560" name="T94"/>
                <a:gd fmla="*/ 136 h 339" name="T95"/>
                <a:gd fmla="*/ 307 w 560" name="T96"/>
                <a:gd fmla="*/ 19 h 339" name="T97"/>
                <a:gd fmla="*/ 366 w 560" name="T98"/>
                <a:gd fmla="*/ 43 h 339" name="T99"/>
                <a:gd fmla="*/ 260 w 560" name="T100"/>
                <a:gd fmla="*/ 25 h 339" name="T101"/>
                <a:gd fmla="*/ 131 w 560" name="T102"/>
                <a:gd fmla="*/ 91 h 339" name="T103"/>
                <a:gd fmla="*/ 472 w 560" name="T104"/>
                <a:gd fmla="*/ 250 h 339" name="T105"/>
                <a:gd fmla="*/ 482 w 560" name="T106"/>
                <a:gd fmla="*/ 260 h 339" name="T107"/>
                <a:gd fmla="*/ 483 w 560" name="T108"/>
                <a:gd fmla="*/ 258 h 339" name="T109"/>
                <a:gd fmla="*/ 414 w 560" name="T110"/>
                <a:gd fmla="*/ 244 h 339" name="T111"/>
                <a:gd fmla="*/ 454 w 560" name="T112"/>
                <a:gd fmla="*/ 299 h 339" name="T113"/>
                <a:gd fmla="*/ 473 w 560" name="T114"/>
                <a:gd fmla="*/ 245 h 339" name="T115"/>
                <a:gd fmla="*/ 475 w 560" name="T116"/>
                <a:gd fmla="*/ 240 h 339" name="T117"/>
                <a:gd fmla="*/ 458 w 560" name="T118"/>
                <a:gd fmla="*/ 198 h 339" name="T119"/>
                <a:gd fmla="*/ 433 w 560" name="T120"/>
                <a:gd fmla="*/ 196 h 339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39" w="560">
                  <a:moveTo>
                    <a:pt x="260" y="25"/>
                  </a:moveTo>
                  <a:cubicBezTo>
                    <a:pt x="260" y="23"/>
                    <a:pt x="260" y="21"/>
                    <a:pt x="260" y="19"/>
                  </a:cubicBezTo>
                  <a:cubicBezTo>
                    <a:pt x="258" y="6"/>
                    <a:pt x="251" y="0"/>
                    <a:pt x="250" y="0"/>
                  </a:cubicBezTo>
                  <a:cubicBezTo>
                    <a:pt x="251" y="0"/>
                    <a:pt x="257" y="6"/>
                    <a:pt x="258" y="19"/>
                  </a:cubicBezTo>
                  <a:cubicBezTo>
                    <a:pt x="259" y="22"/>
                    <a:pt x="258" y="25"/>
                    <a:pt x="257" y="28"/>
                  </a:cubicBezTo>
                  <a:cubicBezTo>
                    <a:pt x="246" y="38"/>
                    <a:pt x="238" y="54"/>
                    <a:pt x="239" y="71"/>
                  </a:cubicBezTo>
                  <a:cubicBezTo>
                    <a:pt x="239" y="82"/>
                    <a:pt x="243" y="93"/>
                    <a:pt x="247" y="102"/>
                  </a:cubicBezTo>
                  <a:cubicBezTo>
                    <a:pt x="218" y="73"/>
                    <a:pt x="185" y="50"/>
                    <a:pt x="148" y="45"/>
                  </a:cubicBezTo>
                  <a:cubicBezTo>
                    <a:pt x="140" y="44"/>
                    <a:pt x="133" y="44"/>
                    <a:pt x="125" y="45"/>
                  </a:cubicBezTo>
                  <a:cubicBezTo>
                    <a:pt x="114" y="45"/>
                    <a:pt x="101" y="48"/>
                    <a:pt x="89" y="54"/>
                  </a:cubicBezTo>
                  <a:cubicBezTo>
                    <a:pt x="77" y="59"/>
                    <a:pt x="66" y="66"/>
                    <a:pt x="58" y="73"/>
                  </a:cubicBezTo>
                  <a:cubicBezTo>
                    <a:pt x="52" y="73"/>
                    <a:pt x="46" y="74"/>
                    <a:pt x="46" y="75"/>
                  </a:cubicBezTo>
                  <a:cubicBezTo>
                    <a:pt x="47" y="74"/>
                    <a:pt x="61" y="70"/>
                    <a:pt x="63" y="68"/>
                  </a:cubicBezTo>
                  <a:cubicBezTo>
                    <a:pt x="66" y="65"/>
                    <a:pt x="64" y="61"/>
                    <a:pt x="61" y="60"/>
                  </a:cubicBezTo>
                  <a:cubicBezTo>
                    <a:pt x="58" y="57"/>
                    <a:pt x="54" y="57"/>
                    <a:pt x="50" y="56"/>
                  </a:cubicBezTo>
                  <a:cubicBezTo>
                    <a:pt x="51" y="58"/>
                    <a:pt x="52" y="58"/>
                    <a:pt x="53" y="59"/>
                  </a:cubicBezTo>
                  <a:cubicBezTo>
                    <a:pt x="49" y="57"/>
                    <a:pt x="46" y="57"/>
                    <a:pt x="43" y="57"/>
                  </a:cubicBezTo>
                  <a:cubicBezTo>
                    <a:pt x="42" y="57"/>
                    <a:pt x="40" y="57"/>
                    <a:pt x="40" y="57"/>
                  </a:cubicBezTo>
                  <a:cubicBezTo>
                    <a:pt x="40" y="58"/>
                    <a:pt x="41" y="58"/>
                    <a:pt x="41" y="58"/>
                  </a:cubicBezTo>
                  <a:cubicBezTo>
                    <a:pt x="40" y="58"/>
                    <a:pt x="39" y="59"/>
                    <a:pt x="39" y="59"/>
                  </a:cubicBezTo>
                  <a:cubicBezTo>
                    <a:pt x="36" y="61"/>
                    <a:pt x="35" y="63"/>
                    <a:pt x="33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5"/>
                    <a:pt x="33" y="66"/>
                    <a:pt x="33" y="67"/>
                  </a:cubicBezTo>
                  <a:cubicBezTo>
                    <a:pt x="32" y="68"/>
                    <a:pt x="31" y="69"/>
                    <a:pt x="31" y="70"/>
                  </a:cubicBezTo>
                  <a:cubicBezTo>
                    <a:pt x="31" y="70"/>
                    <a:pt x="31" y="70"/>
                    <a:pt x="32" y="70"/>
                  </a:cubicBezTo>
                  <a:cubicBezTo>
                    <a:pt x="31" y="71"/>
                    <a:pt x="31" y="72"/>
                    <a:pt x="30" y="73"/>
                  </a:cubicBezTo>
                  <a:cubicBezTo>
                    <a:pt x="29" y="73"/>
                    <a:pt x="28" y="74"/>
                    <a:pt x="28" y="75"/>
                  </a:cubicBezTo>
                  <a:cubicBezTo>
                    <a:pt x="28" y="75"/>
                    <a:pt x="29" y="76"/>
                    <a:pt x="30" y="75"/>
                  </a:cubicBezTo>
                  <a:cubicBezTo>
                    <a:pt x="28" y="77"/>
                    <a:pt x="24" y="80"/>
                    <a:pt x="25" y="82"/>
                  </a:cubicBezTo>
                  <a:cubicBezTo>
                    <a:pt x="26" y="84"/>
                    <a:pt x="30" y="84"/>
                    <a:pt x="33" y="84"/>
                  </a:cubicBezTo>
                  <a:cubicBezTo>
                    <a:pt x="32" y="84"/>
                    <a:pt x="32" y="85"/>
                    <a:pt x="32" y="85"/>
                  </a:cubicBezTo>
                  <a:cubicBezTo>
                    <a:pt x="33" y="85"/>
                    <a:pt x="34" y="85"/>
                    <a:pt x="35" y="86"/>
                  </a:cubicBezTo>
                  <a:cubicBezTo>
                    <a:pt x="36" y="86"/>
                    <a:pt x="37" y="86"/>
                    <a:pt x="38" y="86"/>
                  </a:cubicBezTo>
                  <a:cubicBezTo>
                    <a:pt x="38" y="87"/>
                    <a:pt x="37" y="87"/>
                    <a:pt x="37" y="88"/>
                  </a:cubicBezTo>
                  <a:cubicBezTo>
                    <a:pt x="38" y="88"/>
                    <a:pt x="39" y="88"/>
                    <a:pt x="41" y="88"/>
                  </a:cubicBezTo>
                  <a:cubicBezTo>
                    <a:pt x="39" y="90"/>
                    <a:pt x="38" y="91"/>
                    <a:pt x="37" y="92"/>
                  </a:cubicBezTo>
                  <a:cubicBezTo>
                    <a:pt x="31" y="99"/>
                    <a:pt x="26" y="105"/>
                    <a:pt x="23" y="109"/>
                  </a:cubicBezTo>
                  <a:cubicBezTo>
                    <a:pt x="22" y="107"/>
                    <a:pt x="22" y="104"/>
                    <a:pt x="19" y="104"/>
                  </a:cubicBezTo>
                  <a:cubicBezTo>
                    <a:pt x="16" y="103"/>
                    <a:pt x="13" y="106"/>
                    <a:pt x="11" y="107"/>
                  </a:cubicBezTo>
                  <a:cubicBezTo>
                    <a:pt x="11" y="107"/>
                    <a:pt x="10" y="107"/>
                    <a:pt x="10" y="107"/>
                  </a:cubicBezTo>
                  <a:cubicBezTo>
                    <a:pt x="13" y="108"/>
                    <a:pt x="14" y="109"/>
                    <a:pt x="14" y="109"/>
                  </a:cubicBezTo>
                  <a:cubicBezTo>
                    <a:pt x="14" y="109"/>
                    <a:pt x="12" y="108"/>
                    <a:pt x="10" y="107"/>
                  </a:cubicBezTo>
                  <a:cubicBezTo>
                    <a:pt x="8" y="107"/>
                    <a:pt x="6" y="107"/>
                    <a:pt x="5" y="109"/>
                  </a:cubicBezTo>
                  <a:cubicBezTo>
                    <a:pt x="4" y="110"/>
                    <a:pt x="2" y="112"/>
                    <a:pt x="1" y="114"/>
                  </a:cubicBezTo>
                  <a:cubicBezTo>
                    <a:pt x="0" y="115"/>
                    <a:pt x="0" y="116"/>
                    <a:pt x="0" y="116"/>
                  </a:cubicBezTo>
                  <a:cubicBezTo>
                    <a:pt x="0" y="117"/>
                    <a:pt x="1" y="118"/>
                    <a:pt x="2" y="118"/>
                  </a:cubicBezTo>
                  <a:cubicBezTo>
                    <a:pt x="3" y="118"/>
                    <a:pt x="4" y="119"/>
                    <a:pt x="4" y="119"/>
                  </a:cubicBezTo>
                  <a:cubicBezTo>
                    <a:pt x="5" y="121"/>
                    <a:pt x="5" y="121"/>
                    <a:pt x="5" y="122"/>
                  </a:cubicBezTo>
                  <a:cubicBezTo>
                    <a:pt x="4" y="123"/>
                    <a:pt x="4" y="124"/>
                    <a:pt x="4" y="124"/>
                  </a:cubicBezTo>
                  <a:cubicBezTo>
                    <a:pt x="5" y="123"/>
                    <a:pt x="7" y="121"/>
                    <a:pt x="9" y="123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10" y="124"/>
                    <a:pt x="10" y="123"/>
                  </a:cubicBezTo>
                  <a:cubicBezTo>
                    <a:pt x="10" y="123"/>
                    <a:pt x="9" y="122"/>
                    <a:pt x="9" y="121"/>
                  </a:cubicBezTo>
                  <a:cubicBezTo>
                    <a:pt x="8" y="120"/>
                    <a:pt x="7" y="119"/>
                    <a:pt x="7" y="117"/>
                  </a:cubicBezTo>
                  <a:cubicBezTo>
                    <a:pt x="7" y="117"/>
                    <a:pt x="8" y="116"/>
                    <a:pt x="9" y="116"/>
                  </a:cubicBezTo>
                  <a:cubicBezTo>
                    <a:pt x="10" y="116"/>
                    <a:pt x="10" y="116"/>
                    <a:pt x="11" y="116"/>
                  </a:cubicBezTo>
                  <a:cubicBezTo>
                    <a:pt x="12" y="116"/>
                    <a:pt x="13" y="117"/>
                    <a:pt x="13" y="117"/>
                  </a:cubicBezTo>
                  <a:cubicBezTo>
                    <a:pt x="14" y="118"/>
                    <a:pt x="15" y="118"/>
                    <a:pt x="15" y="118"/>
                  </a:cubicBezTo>
                  <a:cubicBezTo>
                    <a:pt x="15" y="118"/>
                    <a:pt x="15" y="118"/>
                    <a:pt x="16" y="118"/>
                  </a:cubicBezTo>
                  <a:cubicBezTo>
                    <a:pt x="17" y="117"/>
                    <a:pt x="17" y="118"/>
                    <a:pt x="18" y="118"/>
                  </a:cubicBezTo>
                  <a:cubicBezTo>
                    <a:pt x="18" y="117"/>
                    <a:pt x="18" y="117"/>
                    <a:pt x="18" y="117"/>
                  </a:cubicBezTo>
                  <a:cubicBezTo>
                    <a:pt x="17" y="116"/>
                    <a:pt x="17" y="115"/>
                    <a:pt x="17" y="115"/>
                  </a:cubicBezTo>
                  <a:cubicBezTo>
                    <a:pt x="17" y="115"/>
                    <a:pt x="17" y="115"/>
                    <a:pt x="17" y="115"/>
                  </a:cubicBezTo>
                  <a:cubicBezTo>
                    <a:pt x="14" y="115"/>
                    <a:pt x="14" y="114"/>
                    <a:pt x="13" y="113"/>
                  </a:cubicBezTo>
                  <a:cubicBezTo>
                    <a:pt x="12" y="112"/>
                    <a:pt x="11" y="111"/>
                    <a:pt x="10" y="111"/>
                  </a:cubicBezTo>
                  <a:cubicBezTo>
                    <a:pt x="8" y="111"/>
                    <a:pt x="6" y="113"/>
                    <a:pt x="6" y="114"/>
                  </a:cubicBezTo>
                  <a:cubicBezTo>
                    <a:pt x="5" y="115"/>
                    <a:pt x="4" y="115"/>
                    <a:pt x="4" y="115"/>
                  </a:cubicBezTo>
                  <a:cubicBezTo>
                    <a:pt x="4" y="115"/>
                    <a:pt x="5" y="115"/>
                    <a:pt x="5" y="114"/>
                  </a:cubicBezTo>
                  <a:cubicBezTo>
                    <a:pt x="6" y="113"/>
                    <a:pt x="7" y="111"/>
                    <a:pt x="10" y="110"/>
                  </a:cubicBezTo>
                  <a:cubicBezTo>
                    <a:pt x="11" y="110"/>
                    <a:pt x="12" y="111"/>
                    <a:pt x="13" y="112"/>
                  </a:cubicBezTo>
                  <a:cubicBezTo>
                    <a:pt x="14" y="113"/>
                    <a:pt x="15" y="114"/>
                    <a:pt x="16" y="114"/>
                  </a:cubicBezTo>
                  <a:cubicBezTo>
                    <a:pt x="17" y="114"/>
                    <a:pt x="18" y="112"/>
                    <a:pt x="19" y="111"/>
                  </a:cubicBezTo>
                  <a:cubicBezTo>
                    <a:pt x="20" y="110"/>
                    <a:pt x="22" y="109"/>
                    <a:pt x="23" y="109"/>
                  </a:cubicBezTo>
                  <a:cubicBezTo>
                    <a:pt x="23" y="110"/>
                    <a:pt x="23" y="110"/>
                    <a:pt x="22" y="111"/>
                  </a:cubicBezTo>
                  <a:cubicBezTo>
                    <a:pt x="22" y="111"/>
                    <a:pt x="21" y="111"/>
                    <a:pt x="20" y="112"/>
                  </a:cubicBezTo>
                  <a:cubicBezTo>
                    <a:pt x="19" y="113"/>
                    <a:pt x="19" y="114"/>
                    <a:pt x="17" y="115"/>
                  </a:cubicBezTo>
                  <a:cubicBezTo>
                    <a:pt x="17" y="115"/>
                    <a:pt x="17" y="118"/>
                    <a:pt x="21" y="120"/>
                  </a:cubicBezTo>
                  <a:cubicBezTo>
                    <a:pt x="22" y="122"/>
                    <a:pt x="21" y="123"/>
                    <a:pt x="20" y="124"/>
                  </a:cubicBezTo>
                  <a:cubicBezTo>
                    <a:pt x="19" y="125"/>
                    <a:pt x="19" y="126"/>
                    <a:pt x="20" y="127"/>
                  </a:cubicBezTo>
                  <a:cubicBezTo>
                    <a:pt x="21" y="128"/>
                    <a:pt x="21" y="128"/>
                    <a:pt x="22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8"/>
                    <a:pt x="23" y="126"/>
                    <a:pt x="25" y="125"/>
                  </a:cubicBezTo>
                  <a:cubicBezTo>
                    <a:pt x="27" y="123"/>
                    <a:pt x="28" y="121"/>
                    <a:pt x="28" y="118"/>
                  </a:cubicBezTo>
                  <a:cubicBezTo>
                    <a:pt x="29" y="115"/>
                    <a:pt x="27" y="112"/>
                    <a:pt x="24" y="111"/>
                  </a:cubicBezTo>
                  <a:cubicBezTo>
                    <a:pt x="24" y="111"/>
                    <a:pt x="23" y="111"/>
                    <a:pt x="23" y="111"/>
                  </a:cubicBezTo>
                  <a:cubicBezTo>
                    <a:pt x="25" y="107"/>
                    <a:pt x="30" y="101"/>
                    <a:pt x="38" y="93"/>
                  </a:cubicBezTo>
                  <a:cubicBezTo>
                    <a:pt x="39" y="92"/>
                    <a:pt x="41" y="91"/>
                    <a:pt x="42" y="90"/>
                  </a:cubicBezTo>
                  <a:cubicBezTo>
                    <a:pt x="43" y="91"/>
                    <a:pt x="45" y="91"/>
                    <a:pt x="46" y="92"/>
                  </a:cubicBezTo>
                  <a:cubicBezTo>
                    <a:pt x="47" y="92"/>
                    <a:pt x="48" y="92"/>
                    <a:pt x="49" y="91"/>
                  </a:cubicBezTo>
                  <a:cubicBezTo>
                    <a:pt x="50" y="91"/>
                    <a:pt x="51" y="91"/>
                    <a:pt x="51" y="91"/>
                  </a:cubicBezTo>
                  <a:cubicBezTo>
                    <a:pt x="52" y="91"/>
                    <a:pt x="51" y="91"/>
                    <a:pt x="51" y="92"/>
                  </a:cubicBezTo>
                  <a:cubicBezTo>
                    <a:pt x="54" y="90"/>
                    <a:pt x="57" y="88"/>
                    <a:pt x="60" y="85"/>
                  </a:cubicBezTo>
                  <a:cubicBezTo>
                    <a:pt x="59" y="86"/>
                    <a:pt x="59" y="87"/>
                    <a:pt x="59" y="87"/>
                  </a:cubicBezTo>
                  <a:cubicBezTo>
                    <a:pt x="60" y="87"/>
                    <a:pt x="60" y="86"/>
                    <a:pt x="61" y="86"/>
                  </a:cubicBezTo>
                  <a:cubicBezTo>
                    <a:pt x="59" y="88"/>
                    <a:pt x="58" y="91"/>
                    <a:pt x="56" y="94"/>
                  </a:cubicBezTo>
                  <a:cubicBezTo>
                    <a:pt x="53" y="100"/>
                    <a:pt x="51" y="106"/>
                    <a:pt x="49" y="112"/>
                  </a:cubicBezTo>
                  <a:cubicBezTo>
                    <a:pt x="49" y="112"/>
                    <a:pt x="49" y="113"/>
                    <a:pt x="49" y="113"/>
                  </a:cubicBezTo>
                  <a:cubicBezTo>
                    <a:pt x="46" y="116"/>
                    <a:pt x="45" y="121"/>
                    <a:pt x="46" y="126"/>
                  </a:cubicBezTo>
                  <a:cubicBezTo>
                    <a:pt x="44" y="142"/>
                    <a:pt x="45" y="156"/>
                    <a:pt x="48" y="166"/>
                  </a:cubicBezTo>
                  <a:cubicBezTo>
                    <a:pt x="49" y="169"/>
                    <a:pt x="49" y="171"/>
                    <a:pt x="50" y="173"/>
                  </a:cubicBezTo>
                  <a:cubicBezTo>
                    <a:pt x="48" y="175"/>
                    <a:pt x="48" y="177"/>
                    <a:pt x="50" y="180"/>
                  </a:cubicBezTo>
                  <a:cubicBezTo>
                    <a:pt x="50" y="182"/>
                    <a:pt x="52" y="184"/>
                    <a:pt x="53" y="187"/>
                  </a:cubicBezTo>
                  <a:cubicBezTo>
                    <a:pt x="53" y="188"/>
                    <a:pt x="55" y="188"/>
                    <a:pt x="57" y="188"/>
                  </a:cubicBezTo>
                  <a:cubicBezTo>
                    <a:pt x="57" y="188"/>
                    <a:pt x="57" y="188"/>
                    <a:pt x="57" y="189"/>
                  </a:cubicBezTo>
                  <a:cubicBezTo>
                    <a:pt x="57" y="189"/>
                    <a:pt x="57" y="189"/>
                    <a:pt x="56" y="189"/>
                  </a:cubicBezTo>
                  <a:cubicBezTo>
                    <a:pt x="54" y="188"/>
                    <a:pt x="53" y="188"/>
                    <a:pt x="53" y="187"/>
                  </a:cubicBezTo>
                  <a:cubicBezTo>
                    <a:pt x="53" y="188"/>
                    <a:pt x="53" y="189"/>
                    <a:pt x="53" y="189"/>
                  </a:cubicBezTo>
                  <a:cubicBezTo>
                    <a:pt x="52" y="193"/>
                    <a:pt x="48" y="194"/>
                    <a:pt x="46" y="195"/>
                  </a:cubicBezTo>
                  <a:cubicBezTo>
                    <a:pt x="43" y="196"/>
                    <a:pt x="41" y="197"/>
                    <a:pt x="40" y="199"/>
                  </a:cubicBezTo>
                  <a:cubicBezTo>
                    <a:pt x="39" y="203"/>
                    <a:pt x="41" y="207"/>
                    <a:pt x="42" y="209"/>
                  </a:cubicBezTo>
                  <a:cubicBezTo>
                    <a:pt x="43" y="211"/>
                    <a:pt x="44" y="212"/>
                    <a:pt x="44" y="212"/>
                  </a:cubicBezTo>
                  <a:cubicBezTo>
                    <a:pt x="44" y="212"/>
                    <a:pt x="43" y="211"/>
                    <a:pt x="42" y="209"/>
                  </a:cubicBezTo>
                  <a:cubicBezTo>
                    <a:pt x="41" y="207"/>
                    <a:pt x="38" y="203"/>
                    <a:pt x="39" y="198"/>
                  </a:cubicBezTo>
                  <a:cubicBezTo>
                    <a:pt x="40" y="196"/>
                    <a:pt x="42" y="194"/>
                    <a:pt x="45" y="193"/>
                  </a:cubicBezTo>
                  <a:cubicBezTo>
                    <a:pt x="47" y="192"/>
                    <a:pt x="50" y="191"/>
                    <a:pt x="51" y="189"/>
                  </a:cubicBezTo>
                  <a:cubicBezTo>
                    <a:pt x="51" y="187"/>
                    <a:pt x="49" y="184"/>
                    <a:pt x="47" y="181"/>
                  </a:cubicBezTo>
                  <a:cubicBezTo>
                    <a:pt x="46" y="179"/>
                    <a:pt x="46" y="175"/>
                    <a:pt x="47" y="172"/>
                  </a:cubicBezTo>
                  <a:cubicBezTo>
                    <a:pt x="43" y="173"/>
                    <a:pt x="36" y="172"/>
                    <a:pt x="33" y="177"/>
                  </a:cubicBezTo>
                  <a:cubicBezTo>
                    <a:pt x="30" y="182"/>
                    <a:pt x="33" y="189"/>
                    <a:pt x="33" y="194"/>
                  </a:cubicBezTo>
                  <a:cubicBezTo>
                    <a:pt x="33" y="194"/>
                    <a:pt x="33" y="195"/>
                    <a:pt x="32" y="195"/>
                  </a:cubicBezTo>
                  <a:cubicBezTo>
                    <a:pt x="36" y="191"/>
                    <a:pt x="40" y="190"/>
                    <a:pt x="39" y="189"/>
                  </a:cubicBezTo>
                  <a:cubicBezTo>
                    <a:pt x="40" y="189"/>
                    <a:pt x="36" y="192"/>
                    <a:pt x="33" y="197"/>
                  </a:cubicBezTo>
                  <a:cubicBezTo>
                    <a:pt x="32" y="199"/>
                    <a:pt x="31" y="203"/>
                    <a:pt x="32" y="206"/>
                  </a:cubicBezTo>
                  <a:cubicBezTo>
                    <a:pt x="34" y="210"/>
                    <a:pt x="37" y="214"/>
                    <a:pt x="39" y="218"/>
                  </a:cubicBezTo>
                  <a:cubicBezTo>
                    <a:pt x="40" y="219"/>
                    <a:pt x="42" y="221"/>
                    <a:pt x="43" y="221"/>
                  </a:cubicBezTo>
                  <a:cubicBezTo>
                    <a:pt x="44" y="222"/>
                    <a:pt x="46" y="220"/>
                    <a:pt x="47" y="219"/>
                  </a:cubicBezTo>
                  <a:cubicBezTo>
                    <a:pt x="49" y="218"/>
                    <a:pt x="50" y="216"/>
                    <a:pt x="52" y="215"/>
                  </a:cubicBezTo>
                  <a:cubicBezTo>
                    <a:pt x="55" y="214"/>
                    <a:pt x="56" y="216"/>
                    <a:pt x="57" y="217"/>
                  </a:cubicBezTo>
                  <a:cubicBezTo>
                    <a:pt x="59" y="218"/>
                    <a:pt x="60" y="219"/>
                    <a:pt x="61" y="219"/>
                  </a:cubicBezTo>
                  <a:cubicBezTo>
                    <a:pt x="59" y="216"/>
                    <a:pt x="58" y="211"/>
                    <a:pt x="61" y="210"/>
                  </a:cubicBezTo>
                  <a:cubicBezTo>
                    <a:pt x="61" y="210"/>
                    <a:pt x="62" y="210"/>
                    <a:pt x="62" y="210"/>
                  </a:cubicBezTo>
                  <a:cubicBezTo>
                    <a:pt x="62" y="210"/>
                    <a:pt x="62" y="210"/>
                    <a:pt x="62" y="210"/>
                  </a:cubicBezTo>
                  <a:cubicBezTo>
                    <a:pt x="63" y="210"/>
                    <a:pt x="63" y="210"/>
                    <a:pt x="63" y="210"/>
                  </a:cubicBezTo>
                  <a:cubicBezTo>
                    <a:pt x="64" y="210"/>
                    <a:pt x="64" y="211"/>
                    <a:pt x="64" y="211"/>
                  </a:cubicBezTo>
                  <a:cubicBezTo>
                    <a:pt x="64" y="210"/>
                    <a:pt x="64" y="208"/>
                    <a:pt x="63" y="208"/>
                  </a:cubicBezTo>
                  <a:cubicBezTo>
                    <a:pt x="62" y="207"/>
                    <a:pt x="60" y="208"/>
                    <a:pt x="58" y="208"/>
                  </a:cubicBezTo>
                  <a:cubicBezTo>
                    <a:pt x="56" y="209"/>
                    <a:pt x="53" y="211"/>
                    <a:pt x="50" y="208"/>
                  </a:cubicBezTo>
                  <a:cubicBezTo>
                    <a:pt x="49" y="208"/>
                    <a:pt x="48" y="206"/>
                    <a:pt x="48" y="204"/>
                  </a:cubicBezTo>
                  <a:cubicBezTo>
                    <a:pt x="49" y="202"/>
                    <a:pt x="50" y="201"/>
                    <a:pt x="50" y="201"/>
                  </a:cubicBezTo>
                  <a:cubicBezTo>
                    <a:pt x="52" y="199"/>
                    <a:pt x="54" y="198"/>
                    <a:pt x="55" y="197"/>
                  </a:cubicBezTo>
                  <a:cubicBezTo>
                    <a:pt x="56" y="196"/>
                    <a:pt x="57" y="195"/>
                    <a:pt x="58" y="194"/>
                  </a:cubicBezTo>
                  <a:cubicBezTo>
                    <a:pt x="58" y="194"/>
                    <a:pt x="58" y="194"/>
                    <a:pt x="57" y="193"/>
                  </a:cubicBezTo>
                  <a:cubicBezTo>
                    <a:pt x="57" y="192"/>
                    <a:pt x="58" y="191"/>
                    <a:pt x="58" y="190"/>
                  </a:cubicBezTo>
                  <a:cubicBezTo>
                    <a:pt x="58" y="191"/>
                    <a:pt x="58" y="191"/>
                    <a:pt x="58" y="191"/>
                  </a:cubicBezTo>
                  <a:cubicBezTo>
                    <a:pt x="58" y="191"/>
                    <a:pt x="58" y="191"/>
                    <a:pt x="58" y="190"/>
                  </a:cubicBezTo>
                  <a:cubicBezTo>
                    <a:pt x="58" y="189"/>
                    <a:pt x="58" y="189"/>
                    <a:pt x="59" y="189"/>
                  </a:cubicBezTo>
                  <a:cubicBezTo>
                    <a:pt x="58" y="189"/>
                    <a:pt x="58" y="189"/>
                    <a:pt x="57" y="189"/>
                  </a:cubicBezTo>
                  <a:cubicBezTo>
                    <a:pt x="57" y="188"/>
                    <a:pt x="57" y="188"/>
                    <a:pt x="57" y="188"/>
                  </a:cubicBezTo>
                  <a:cubicBezTo>
                    <a:pt x="59" y="188"/>
                    <a:pt x="62" y="187"/>
                    <a:pt x="66" y="184"/>
                  </a:cubicBezTo>
                  <a:cubicBezTo>
                    <a:pt x="69" y="184"/>
                    <a:pt x="71" y="187"/>
                    <a:pt x="72" y="189"/>
                  </a:cubicBezTo>
                  <a:cubicBezTo>
                    <a:pt x="73" y="192"/>
                    <a:pt x="75" y="192"/>
                    <a:pt x="78" y="191"/>
                  </a:cubicBezTo>
                  <a:cubicBezTo>
                    <a:pt x="79" y="191"/>
                    <a:pt x="81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1" y="188"/>
                    <a:pt x="78" y="186"/>
                    <a:pt x="76" y="181"/>
                  </a:cubicBezTo>
                  <a:cubicBezTo>
                    <a:pt x="76" y="177"/>
                    <a:pt x="73" y="172"/>
                    <a:pt x="67" y="170"/>
                  </a:cubicBezTo>
                  <a:cubicBezTo>
                    <a:pt x="62" y="167"/>
                    <a:pt x="55" y="168"/>
                    <a:pt x="51" y="172"/>
                  </a:cubicBezTo>
                  <a:cubicBezTo>
                    <a:pt x="51" y="172"/>
                    <a:pt x="51" y="172"/>
                    <a:pt x="51" y="172"/>
                  </a:cubicBezTo>
                  <a:cubicBezTo>
                    <a:pt x="50" y="170"/>
                    <a:pt x="49" y="168"/>
                    <a:pt x="49" y="166"/>
                  </a:cubicBezTo>
                  <a:cubicBezTo>
                    <a:pt x="47" y="156"/>
                    <a:pt x="46" y="143"/>
                    <a:pt x="48" y="129"/>
                  </a:cubicBezTo>
                  <a:cubicBezTo>
                    <a:pt x="48" y="133"/>
                    <a:pt x="49" y="137"/>
                    <a:pt x="51" y="140"/>
                  </a:cubicBezTo>
                  <a:cubicBezTo>
                    <a:pt x="53" y="143"/>
                    <a:pt x="55" y="145"/>
                    <a:pt x="55" y="145"/>
                  </a:cubicBezTo>
                  <a:cubicBezTo>
                    <a:pt x="55" y="144"/>
                    <a:pt x="54" y="143"/>
                    <a:pt x="55" y="143"/>
                  </a:cubicBezTo>
                  <a:cubicBezTo>
                    <a:pt x="56" y="144"/>
                    <a:pt x="57" y="145"/>
                    <a:pt x="58" y="146"/>
                  </a:cubicBezTo>
                  <a:cubicBezTo>
                    <a:pt x="62" y="148"/>
                    <a:pt x="65" y="148"/>
                    <a:pt x="69" y="149"/>
                  </a:cubicBezTo>
                  <a:cubicBezTo>
                    <a:pt x="66" y="147"/>
                    <a:pt x="66" y="147"/>
                    <a:pt x="66" y="147"/>
                  </a:cubicBezTo>
                  <a:cubicBezTo>
                    <a:pt x="68" y="148"/>
                    <a:pt x="69" y="148"/>
                    <a:pt x="71" y="148"/>
                  </a:cubicBezTo>
                  <a:cubicBezTo>
                    <a:pt x="72" y="148"/>
                    <a:pt x="74" y="148"/>
                    <a:pt x="75" y="147"/>
                  </a:cubicBezTo>
                  <a:cubicBezTo>
                    <a:pt x="75" y="147"/>
                    <a:pt x="75" y="147"/>
                    <a:pt x="74" y="147"/>
                  </a:cubicBezTo>
                  <a:cubicBezTo>
                    <a:pt x="75" y="147"/>
                    <a:pt x="77" y="147"/>
                    <a:pt x="78" y="147"/>
                  </a:cubicBezTo>
                  <a:cubicBezTo>
                    <a:pt x="79" y="147"/>
                    <a:pt x="81" y="147"/>
                    <a:pt x="82" y="146"/>
                  </a:cubicBezTo>
                  <a:cubicBezTo>
                    <a:pt x="81" y="146"/>
                    <a:pt x="81" y="145"/>
                    <a:pt x="80" y="145"/>
                  </a:cubicBezTo>
                  <a:cubicBezTo>
                    <a:pt x="83" y="145"/>
                    <a:pt x="88" y="145"/>
                    <a:pt x="89" y="143"/>
                  </a:cubicBezTo>
                  <a:cubicBezTo>
                    <a:pt x="89" y="141"/>
                    <a:pt x="86" y="139"/>
                    <a:pt x="84" y="137"/>
                  </a:cubicBezTo>
                  <a:cubicBezTo>
                    <a:pt x="84" y="137"/>
                    <a:pt x="85" y="136"/>
                    <a:pt x="85" y="137"/>
                  </a:cubicBezTo>
                  <a:cubicBezTo>
                    <a:pt x="84" y="136"/>
                    <a:pt x="84" y="134"/>
                    <a:pt x="83" y="133"/>
                  </a:cubicBezTo>
                  <a:cubicBezTo>
                    <a:pt x="83" y="132"/>
                    <a:pt x="82" y="132"/>
                    <a:pt x="81" y="131"/>
                  </a:cubicBezTo>
                  <a:cubicBezTo>
                    <a:pt x="82" y="131"/>
                    <a:pt x="83" y="131"/>
                    <a:pt x="83" y="131"/>
                  </a:cubicBezTo>
                  <a:cubicBezTo>
                    <a:pt x="83" y="130"/>
                    <a:pt x="82" y="129"/>
                    <a:pt x="81" y="128"/>
                  </a:cubicBezTo>
                  <a:cubicBezTo>
                    <a:pt x="82" y="125"/>
                    <a:pt x="82" y="123"/>
                    <a:pt x="81" y="122"/>
                  </a:cubicBezTo>
                  <a:cubicBezTo>
                    <a:pt x="81" y="121"/>
                    <a:pt x="80" y="121"/>
                    <a:pt x="80" y="120"/>
                  </a:cubicBezTo>
                  <a:cubicBezTo>
                    <a:pt x="80" y="120"/>
                    <a:pt x="79" y="119"/>
                    <a:pt x="79" y="119"/>
                  </a:cubicBezTo>
                  <a:cubicBezTo>
                    <a:pt x="79" y="118"/>
                    <a:pt x="79" y="119"/>
                    <a:pt x="80" y="118"/>
                  </a:cubicBezTo>
                  <a:cubicBezTo>
                    <a:pt x="78" y="117"/>
                    <a:pt x="76" y="117"/>
                    <a:pt x="73" y="116"/>
                  </a:cubicBezTo>
                  <a:cubicBezTo>
                    <a:pt x="74" y="116"/>
                    <a:pt x="75" y="116"/>
                    <a:pt x="76" y="116"/>
                  </a:cubicBezTo>
                  <a:cubicBezTo>
                    <a:pt x="74" y="116"/>
                    <a:pt x="72" y="115"/>
                    <a:pt x="70" y="114"/>
                  </a:cubicBezTo>
                  <a:cubicBezTo>
                    <a:pt x="68" y="112"/>
                    <a:pt x="66" y="111"/>
                    <a:pt x="63" y="112"/>
                  </a:cubicBezTo>
                  <a:cubicBezTo>
                    <a:pt x="61" y="112"/>
                    <a:pt x="60" y="117"/>
                    <a:pt x="62" y="122"/>
                  </a:cubicBezTo>
                  <a:cubicBezTo>
                    <a:pt x="63" y="127"/>
                    <a:pt x="67" y="131"/>
                    <a:pt x="67" y="131"/>
                  </a:cubicBezTo>
                  <a:cubicBezTo>
                    <a:pt x="67" y="131"/>
                    <a:pt x="63" y="128"/>
                    <a:pt x="61" y="123"/>
                  </a:cubicBezTo>
                  <a:cubicBezTo>
                    <a:pt x="58" y="119"/>
                    <a:pt x="58" y="114"/>
                    <a:pt x="57" y="113"/>
                  </a:cubicBezTo>
                  <a:cubicBezTo>
                    <a:pt x="56" y="111"/>
                    <a:pt x="54" y="110"/>
                    <a:pt x="53" y="110"/>
                  </a:cubicBezTo>
                  <a:cubicBezTo>
                    <a:pt x="54" y="105"/>
                    <a:pt x="56" y="101"/>
                    <a:pt x="59" y="96"/>
                  </a:cubicBezTo>
                  <a:cubicBezTo>
                    <a:pt x="66" y="82"/>
                    <a:pt x="77" y="69"/>
                    <a:pt x="93" y="60"/>
                  </a:cubicBezTo>
                  <a:cubicBezTo>
                    <a:pt x="108" y="52"/>
                    <a:pt x="128" y="48"/>
                    <a:pt x="147" y="51"/>
                  </a:cubicBezTo>
                  <a:cubicBezTo>
                    <a:pt x="158" y="53"/>
                    <a:pt x="169" y="56"/>
                    <a:pt x="180" y="61"/>
                  </a:cubicBezTo>
                  <a:cubicBezTo>
                    <a:pt x="174" y="60"/>
                    <a:pt x="168" y="60"/>
                    <a:pt x="163" y="61"/>
                  </a:cubicBezTo>
                  <a:cubicBezTo>
                    <a:pt x="154" y="62"/>
                    <a:pt x="147" y="67"/>
                    <a:pt x="143" y="72"/>
                  </a:cubicBezTo>
                  <a:cubicBezTo>
                    <a:pt x="141" y="74"/>
                    <a:pt x="139" y="77"/>
                    <a:pt x="137" y="79"/>
                  </a:cubicBezTo>
                  <a:cubicBezTo>
                    <a:pt x="138" y="78"/>
                    <a:pt x="139" y="77"/>
                    <a:pt x="139" y="76"/>
                  </a:cubicBezTo>
                  <a:cubicBezTo>
                    <a:pt x="138" y="72"/>
                    <a:pt x="134" y="71"/>
                    <a:pt x="131" y="71"/>
                  </a:cubicBezTo>
                  <a:cubicBezTo>
                    <a:pt x="127" y="72"/>
                    <a:pt x="125" y="73"/>
                    <a:pt x="121" y="76"/>
                  </a:cubicBezTo>
                  <a:cubicBezTo>
                    <a:pt x="123" y="76"/>
                    <a:pt x="124" y="76"/>
                    <a:pt x="125" y="76"/>
                  </a:cubicBezTo>
                  <a:cubicBezTo>
                    <a:pt x="122" y="77"/>
                    <a:pt x="119" y="78"/>
                    <a:pt x="117" y="79"/>
                  </a:cubicBezTo>
                  <a:cubicBezTo>
                    <a:pt x="116" y="80"/>
                    <a:pt x="115" y="81"/>
                    <a:pt x="115" y="81"/>
                  </a:cubicBezTo>
                  <a:cubicBezTo>
                    <a:pt x="116" y="82"/>
                    <a:pt x="116" y="81"/>
                    <a:pt x="117" y="82"/>
                  </a:cubicBezTo>
                  <a:cubicBezTo>
                    <a:pt x="116" y="82"/>
                    <a:pt x="116" y="83"/>
                    <a:pt x="115" y="84"/>
                  </a:cubicBezTo>
                  <a:cubicBezTo>
                    <a:pt x="115" y="86"/>
                    <a:pt x="115" y="89"/>
                    <a:pt x="115" y="91"/>
                  </a:cubicBezTo>
                  <a:cubicBezTo>
                    <a:pt x="116" y="90"/>
                    <a:pt x="116" y="90"/>
                    <a:pt x="116" y="90"/>
                  </a:cubicBezTo>
                  <a:cubicBezTo>
                    <a:pt x="116" y="91"/>
                    <a:pt x="116" y="92"/>
                    <a:pt x="116" y="93"/>
                  </a:cubicBezTo>
                  <a:cubicBezTo>
                    <a:pt x="116" y="94"/>
                    <a:pt x="117" y="95"/>
                    <a:pt x="117" y="96"/>
                  </a:cubicBezTo>
                  <a:cubicBezTo>
                    <a:pt x="117" y="96"/>
                    <a:pt x="117" y="96"/>
                    <a:pt x="118" y="95"/>
                  </a:cubicBezTo>
                  <a:cubicBezTo>
                    <a:pt x="118" y="96"/>
                    <a:pt x="118" y="97"/>
                    <a:pt x="118" y="99"/>
                  </a:cubicBezTo>
                  <a:cubicBezTo>
                    <a:pt x="118" y="100"/>
                    <a:pt x="118" y="101"/>
                    <a:pt x="118" y="102"/>
                  </a:cubicBezTo>
                  <a:cubicBezTo>
                    <a:pt x="118" y="101"/>
                    <a:pt x="119" y="101"/>
                    <a:pt x="120" y="101"/>
                  </a:cubicBezTo>
                  <a:cubicBezTo>
                    <a:pt x="119" y="103"/>
                    <a:pt x="118" y="107"/>
                    <a:pt x="120" y="108"/>
                  </a:cubicBezTo>
                  <a:cubicBezTo>
                    <a:pt x="122" y="109"/>
                    <a:pt x="125" y="107"/>
                    <a:pt x="127" y="105"/>
                  </a:cubicBezTo>
                  <a:cubicBezTo>
                    <a:pt x="127" y="106"/>
                    <a:pt x="127" y="106"/>
                    <a:pt x="127" y="107"/>
                  </a:cubicBezTo>
                  <a:cubicBezTo>
                    <a:pt x="128" y="106"/>
                    <a:pt x="129" y="106"/>
                    <a:pt x="130" y="106"/>
                  </a:cubicBezTo>
                  <a:cubicBezTo>
                    <a:pt x="131" y="105"/>
                    <a:pt x="132" y="105"/>
                    <a:pt x="133" y="104"/>
                  </a:cubicBezTo>
                  <a:cubicBezTo>
                    <a:pt x="133" y="105"/>
                    <a:pt x="133" y="106"/>
                    <a:pt x="133" y="106"/>
                  </a:cubicBezTo>
                  <a:cubicBezTo>
                    <a:pt x="134" y="106"/>
                    <a:pt x="135" y="105"/>
                    <a:pt x="136" y="104"/>
                  </a:cubicBezTo>
                  <a:cubicBezTo>
                    <a:pt x="139" y="105"/>
                    <a:pt x="141" y="104"/>
                    <a:pt x="142" y="104"/>
                  </a:cubicBezTo>
                  <a:cubicBezTo>
                    <a:pt x="143" y="103"/>
                    <a:pt x="144" y="103"/>
                    <a:pt x="144" y="102"/>
                  </a:cubicBezTo>
                  <a:cubicBezTo>
                    <a:pt x="144" y="101"/>
                    <a:pt x="145" y="100"/>
                    <a:pt x="145" y="100"/>
                  </a:cubicBezTo>
                  <a:cubicBezTo>
                    <a:pt x="146" y="100"/>
                    <a:pt x="146" y="101"/>
                    <a:pt x="146" y="101"/>
                  </a:cubicBezTo>
                  <a:cubicBezTo>
                    <a:pt x="148" y="98"/>
                    <a:pt x="148" y="94"/>
                    <a:pt x="148" y="90"/>
                  </a:cubicBezTo>
                  <a:cubicBezTo>
                    <a:pt x="148" y="91"/>
                    <a:pt x="149" y="92"/>
                    <a:pt x="149" y="92"/>
                  </a:cubicBezTo>
                  <a:cubicBezTo>
                    <a:pt x="149" y="88"/>
                    <a:pt x="150" y="79"/>
                    <a:pt x="143" y="78"/>
                  </a:cubicBezTo>
                  <a:cubicBezTo>
                    <a:pt x="142" y="77"/>
                    <a:pt x="137" y="83"/>
                    <a:pt x="134" y="88"/>
                  </a:cubicBezTo>
                  <a:cubicBezTo>
                    <a:pt x="135" y="85"/>
                    <a:pt x="138" y="79"/>
                    <a:pt x="144" y="73"/>
                  </a:cubicBezTo>
                  <a:cubicBezTo>
                    <a:pt x="149" y="69"/>
                    <a:pt x="155" y="65"/>
                    <a:pt x="163" y="63"/>
                  </a:cubicBezTo>
                  <a:cubicBezTo>
                    <a:pt x="171" y="62"/>
                    <a:pt x="181" y="64"/>
                    <a:pt x="190" y="67"/>
                  </a:cubicBezTo>
                  <a:cubicBezTo>
                    <a:pt x="193" y="69"/>
                    <a:pt x="196" y="70"/>
                    <a:pt x="200" y="72"/>
                  </a:cubicBezTo>
                  <a:cubicBezTo>
                    <a:pt x="220" y="84"/>
                    <a:pt x="238" y="101"/>
                    <a:pt x="255" y="120"/>
                  </a:cubicBezTo>
                  <a:cubicBezTo>
                    <a:pt x="283" y="151"/>
                    <a:pt x="313" y="178"/>
                    <a:pt x="344" y="198"/>
                  </a:cubicBezTo>
                  <a:cubicBezTo>
                    <a:pt x="339" y="200"/>
                    <a:pt x="336" y="202"/>
                    <a:pt x="336" y="202"/>
                  </a:cubicBezTo>
                  <a:cubicBezTo>
                    <a:pt x="334" y="198"/>
                    <a:pt x="311" y="215"/>
                    <a:pt x="311" y="215"/>
                  </a:cubicBezTo>
                  <a:cubicBezTo>
                    <a:pt x="310" y="214"/>
                    <a:pt x="307" y="215"/>
                    <a:pt x="305" y="217"/>
                  </a:cubicBezTo>
                  <a:cubicBezTo>
                    <a:pt x="302" y="218"/>
                    <a:pt x="279" y="237"/>
                    <a:pt x="280" y="237"/>
                  </a:cubicBezTo>
                  <a:cubicBezTo>
                    <a:pt x="278" y="236"/>
                    <a:pt x="268" y="247"/>
                    <a:pt x="266" y="251"/>
                  </a:cubicBezTo>
                  <a:cubicBezTo>
                    <a:pt x="266" y="251"/>
                    <a:pt x="266" y="251"/>
                    <a:pt x="266" y="251"/>
                  </a:cubicBezTo>
                  <a:cubicBezTo>
                    <a:pt x="266" y="251"/>
                    <a:pt x="266" y="251"/>
                    <a:pt x="266" y="251"/>
                  </a:cubicBezTo>
                  <a:cubicBezTo>
                    <a:pt x="269" y="248"/>
                    <a:pt x="281" y="240"/>
                    <a:pt x="281" y="238"/>
                  </a:cubicBezTo>
                  <a:cubicBezTo>
                    <a:pt x="280" y="237"/>
                    <a:pt x="305" y="222"/>
                    <a:pt x="308" y="221"/>
                  </a:cubicBezTo>
                  <a:cubicBezTo>
                    <a:pt x="310" y="220"/>
                    <a:pt x="312" y="218"/>
                    <a:pt x="312" y="217"/>
                  </a:cubicBezTo>
                  <a:cubicBezTo>
                    <a:pt x="312" y="216"/>
                    <a:pt x="339" y="208"/>
                    <a:pt x="337" y="205"/>
                  </a:cubicBezTo>
                  <a:cubicBezTo>
                    <a:pt x="337" y="204"/>
                    <a:pt x="343" y="203"/>
                    <a:pt x="350" y="201"/>
                  </a:cubicBezTo>
                  <a:cubicBezTo>
                    <a:pt x="351" y="202"/>
                    <a:pt x="352" y="202"/>
                    <a:pt x="353" y="203"/>
                  </a:cubicBezTo>
                  <a:cubicBezTo>
                    <a:pt x="319" y="217"/>
                    <a:pt x="292" y="234"/>
                    <a:pt x="274" y="251"/>
                  </a:cubicBezTo>
                  <a:cubicBezTo>
                    <a:pt x="267" y="257"/>
                    <a:pt x="261" y="263"/>
                    <a:pt x="256" y="268"/>
                  </a:cubicBezTo>
                  <a:cubicBezTo>
                    <a:pt x="252" y="266"/>
                    <a:pt x="249" y="267"/>
                    <a:pt x="246" y="270"/>
                  </a:cubicBezTo>
                  <a:cubicBezTo>
                    <a:pt x="244" y="272"/>
                    <a:pt x="242" y="276"/>
                    <a:pt x="239" y="278"/>
                  </a:cubicBezTo>
                  <a:cubicBezTo>
                    <a:pt x="239" y="278"/>
                    <a:pt x="239" y="282"/>
                    <a:pt x="241" y="285"/>
                  </a:cubicBezTo>
                  <a:cubicBezTo>
                    <a:pt x="241" y="285"/>
                    <a:pt x="241" y="286"/>
                    <a:pt x="241" y="286"/>
                  </a:cubicBezTo>
                  <a:cubicBezTo>
                    <a:pt x="240" y="286"/>
                    <a:pt x="240" y="286"/>
                    <a:pt x="240" y="285"/>
                  </a:cubicBezTo>
                  <a:cubicBezTo>
                    <a:pt x="239" y="285"/>
                    <a:pt x="237" y="286"/>
                    <a:pt x="235" y="287"/>
                  </a:cubicBezTo>
                  <a:cubicBezTo>
                    <a:pt x="232" y="290"/>
                    <a:pt x="235" y="297"/>
                    <a:pt x="232" y="304"/>
                  </a:cubicBezTo>
                  <a:cubicBezTo>
                    <a:pt x="228" y="311"/>
                    <a:pt x="218" y="313"/>
                    <a:pt x="215" y="307"/>
                  </a:cubicBezTo>
                  <a:cubicBezTo>
                    <a:pt x="215" y="303"/>
                    <a:pt x="215" y="301"/>
                    <a:pt x="216" y="300"/>
                  </a:cubicBezTo>
                  <a:cubicBezTo>
                    <a:pt x="216" y="300"/>
                    <a:pt x="216" y="299"/>
                    <a:pt x="215" y="298"/>
                  </a:cubicBezTo>
                  <a:cubicBezTo>
                    <a:pt x="213" y="296"/>
                    <a:pt x="208" y="300"/>
                    <a:pt x="205" y="304"/>
                  </a:cubicBezTo>
                  <a:cubicBezTo>
                    <a:pt x="201" y="308"/>
                    <a:pt x="203" y="317"/>
                    <a:pt x="211" y="317"/>
                  </a:cubicBezTo>
                  <a:cubicBezTo>
                    <a:pt x="215" y="317"/>
                    <a:pt x="219" y="317"/>
                    <a:pt x="223" y="318"/>
                  </a:cubicBezTo>
                  <a:cubicBezTo>
                    <a:pt x="228" y="318"/>
                    <a:pt x="232" y="321"/>
                    <a:pt x="236" y="322"/>
                  </a:cubicBezTo>
                  <a:cubicBezTo>
                    <a:pt x="244" y="326"/>
                    <a:pt x="251" y="317"/>
                    <a:pt x="244" y="311"/>
                  </a:cubicBezTo>
                  <a:cubicBezTo>
                    <a:pt x="243" y="310"/>
                    <a:pt x="242" y="308"/>
                    <a:pt x="242" y="306"/>
                  </a:cubicBezTo>
                  <a:cubicBezTo>
                    <a:pt x="241" y="303"/>
                    <a:pt x="243" y="301"/>
                    <a:pt x="244" y="300"/>
                  </a:cubicBezTo>
                  <a:cubicBezTo>
                    <a:pt x="246" y="298"/>
                    <a:pt x="248" y="295"/>
                    <a:pt x="248" y="293"/>
                  </a:cubicBezTo>
                  <a:cubicBezTo>
                    <a:pt x="246" y="291"/>
                    <a:pt x="243" y="290"/>
                    <a:pt x="242" y="288"/>
                  </a:cubicBezTo>
                  <a:cubicBezTo>
                    <a:pt x="241" y="287"/>
                    <a:pt x="241" y="287"/>
                    <a:pt x="241" y="286"/>
                  </a:cubicBezTo>
                  <a:cubicBezTo>
                    <a:pt x="241" y="286"/>
                    <a:pt x="241" y="286"/>
                    <a:pt x="241" y="285"/>
                  </a:cubicBezTo>
                  <a:cubicBezTo>
                    <a:pt x="243" y="287"/>
                    <a:pt x="245" y="290"/>
                    <a:pt x="249" y="292"/>
                  </a:cubicBezTo>
                  <a:cubicBezTo>
                    <a:pt x="251" y="296"/>
                    <a:pt x="248" y="299"/>
                    <a:pt x="246" y="301"/>
                  </a:cubicBezTo>
                  <a:cubicBezTo>
                    <a:pt x="243" y="304"/>
                    <a:pt x="244" y="306"/>
                    <a:pt x="247" y="310"/>
                  </a:cubicBezTo>
                  <a:cubicBezTo>
                    <a:pt x="248" y="311"/>
                    <a:pt x="249" y="313"/>
                    <a:pt x="250" y="315"/>
                  </a:cubicBezTo>
                  <a:cubicBezTo>
                    <a:pt x="250" y="315"/>
                    <a:pt x="250" y="315"/>
                    <a:pt x="250" y="316"/>
                  </a:cubicBezTo>
                  <a:cubicBezTo>
                    <a:pt x="250" y="315"/>
                    <a:pt x="250" y="315"/>
                    <a:pt x="250" y="315"/>
                  </a:cubicBezTo>
                  <a:cubicBezTo>
                    <a:pt x="251" y="312"/>
                    <a:pt x="252" y="307"/>
                    <a:pt x="258" y="303"/>
                  </a:cubicBezTo>
                  <a:cubicBezTo>
                    <a:pt x="263" y="300"/>
                    <a:pt x="267" y="294"/>
                    <a:pt x="267" y="287"/>
                  </a:cubicBezTo>
                  <a:cubicBezTo>
                    <a:pt x="268" y="280"/>
                    <a:pt x="264" y="273"/>
                    <a:pt x="258" y="269"/>
                  </a:cubicBezTo>
                  <a:cubicBezTo>
                    <a:pt x="263" y="264"/>
                    <a:pt x="269" y="259"/>
                    <a:pt x="276" y="253"/>
                  </a:cubicBezTo>
                  <a:cubicBezTo>
                    <a:pt x="286" y="246"/>
                    <a:pt x="297" y="238"/>
                    <a:pt x="311" y="230"/>
                  </a:cubicBezTo>
                  <a:cubicBezTo>
                    <a:pt x="310" y="231"/>
                    <a:pt x="310" y="232"/>
                    <a:pt x="309" y="233"/>
                  </a:cubicBezTo>
                  <a:cubicBezTo>
                    <a:pt x="305" y="239"/>
                    <a:pt x="305" y="246"/>
                    <a:pt x="309" y="251"/>
                  </a:cubicBezTo>
                  <a:cubicBezTo>
                    <a:pt x="312" y="256"/>
                    <a:pt x="317" y="259"/>
                    <a:pt x="321" y="258"/>
                  </a:cubicBezTo>
                  <a:cubicBezTo>
                    <a:pt x="323" y="258"/>
                    <a:pt x="325" y="257"/>
                    <a:pt x="326" y="257"/>
                  </a:cubicBezTo>
                  <a:cubicBezTo>
                    <a:pt x="325" y="258"/>
                    <a:pt x="324" y="259"/>
                    <a:pt x="324" y="259"/>
                  </a:cubicBezTo>
                  <a:cubicBezTo>
                    <a:pt x="323" y="262"/>
                    <a:pt x="326" y="266"/>
                    <a:pt x="329" y="267"/>
                  </a:cubicBezTo>
                  <a:cubicBezTo>
                    <a:pt x="332" y="268"/>
                    <a:pt x="335" y="268"/>
                    <a:pt x="338" y="267"/>
                  </a:cubicBezTo>
                  <a:cubicBezTo>
                    <a:pt x="337" y="266"/>
                    <a:pt x="336" y="266"/>
                    <a:pt x="335" y="266"/>
                  </a:cubicBezTo>
                  <a:cubicBezTo>
                    <a:pt x="338" y="266"/>
                    <a:pt x="341" y="267"/>
                    <a:pt x="343" y="266"/>
                  </a:cubicBezTo>
                  <a:cubicBezTo>
                    <a:pt x="344" y="266"/>
                    <a:pt x="345" y="265"/>
                    <a:pt x="345" y="265"/>
                  </a:cubicBezTo>
                  <a:cubicBezTo>
                    <a:pt x="345" y="265"/>
                    <a:pt x="344" y="265"/>
                    <a:pt x="344" y="264"/>
                  </a:cubicBezTo>
                  <a:cubicBezTo>
                    <a:pt x="345" y="264"/>
                    <a:pt x="345" y="264"/>
                    <a:pt x="346" y="263"/>
                  </a:cubicBezTo>
                  <a:cubicBezTo>
                    <a:pt x="347" y="262"/>
                    <a:pt x="347" y="259"/>
                    <a:pt x="348" y="257"/>
                  </a:cubicBezTo>
                  <a:cubicBezTo>
                    <a:pt x="347" y="258"/>
                    <a:pt x="347" y="258"/>
                    <a:pt x="347" y="258"/>
                  </a:cubicBezTo>
                  <a:cubicBezTo>
                    <a:pt x="347" y="257"/>
                    <a:pt x="347" y="256"/>
                    <a:pt x="348" y="255"/>
                  </a:cubicBezTo>
                  <a:cubicBezTo>
                    <a:pt x="348" y="254"/>
                    <a:pt x="348" y="253"/>
                    <a:pt x="348" y="252"/>
                  </a:cubicBezTo>
                  <a:cubicBezTo>
                    <a:pt x="348" y="252"/>
                    <a:pt x="348" y="252"/>
                    <a:pt x="347" y="252"/>
                  </a:cubicBezTo>
                  <a:cubicBezTo>
                    <a:pt x="347" y="251"/>
                    <a:pt x="348" y="250"/>
                    <a:pt x="348" y="250"/>
                  </a:cubicBezTo>
                  <a:cubicBezTo>
                    <a:pt x="348" y="249"/>
                    <a:pt x="349" y="248"/>
                    <a:pt x="349" y="247"/>
                  </a:cubicBezTo>
                  <a:cubicBezTo>
                    <a:pt x="349" y="247"/>
                    <a:pt x="348" y="247"/>
                    <a:pt x="347" y="247"/>
                  </a:cubicBezTo>
                  <a:cubicBezTo>
                    <a:pt x="349" y="245"/>
                    <a:pt x="350" y="242"/>
                    <a:pt x="349" y="241"/>
                  </a:cubicBezTo>
                  <a:cubicBezTo>
                    <a:pt x="348" y="239"/>
                    <a:pt x="344" y="239"/>
                    <a:pt x="342" y="240"/>
                  </a:cubicBezTo>
                  <a:cubicBezTo>
                    <a:pt x="343" y="239"/>
                    <a:pt x="342" y="239"/>
                    <a:pt x="343" y="239"/>
                  </a:cubicBezTo>
                  <a:cubicBezTo>
                    <a:pt x="342" y="238"/>
                    <a:pt x="341" y="238"/>
                    <a:pt x="340" y="238"/>
                  </a:cubicBezTo>
                  <a:cubicBezTo>
                    <a:pt x="339" y="238"/>
                    <a:pt x="338" y="238"/>
                    <a:pt x="337" y="238"/>
                  </a:cubicBezTo>
                  <a:cubicBezTo>
                    <a:pt x="337" y="238"/>
                    <a:pt x="337" y="237"/>
                    <a:pt x="338" y="237"/>
                  </a:cubicBezTo>
                  <a:cubicBezTo>
                    <a:pt x="337" y="236"/>
                    <a:pt x="336" y="237"/>
                    <a:pt x="334" y="236"/>
                  </a:cubicBezTo>
                  <a:cubicBezTo>
                    <a:pt x="332" y="235"/>
                    <a:pt x="331" y="234"/>
                    <a:pt x="329" y="234"/>
                  </a:cubicBezTo>
                  <a:cubicBezTo>
                    <a:pt x="328" y="234"/>
                    <a:pt x="328" y="235"/>
                    <a:pt x="327" y="235"/>
                  </a:cubicBezTo>
                  <a:cubicBezTo>
                    <a:pt x="326" y="235"/>
                    <a:pt x="326" y="236"/>
                    <a:pt x="325" y="236"/>
                  </a:cubicBezTo>
                  <a:cubicBezTo>
                    <a:pt x="325" y="236"/>
                    <a:pt x="325" y="235"/>
                    <a:pt x="325" y="235"/>
                  </a:cubicBezTo>
                  <a:cubicBezTo>
                    <a:pt x="323" y="237"/>
                    <a:pt x="321" y="240"/>
                    <a:pt x="320" y="243"/>
                  </a:cubicBezTo>
                  <a:cubicBezTo>
                    <a:pt x="320" y="242"/>
                    <a:pt x="320" y="242"/>
                    <a:pt x="320" y="241"/>
                  </a:cubicBezTo>
                  <a:cubicBezTo>
                    <a:pt x="318" y="244"/>
                    <a:pt x="315" y="251"/>
                    <a:pt x="320" y="256"/>
                  </a:cubicBezTo>
                  <a:cubicBezTo>
                    <a:pt x="322" y="257"/>
                    <a:pt x="334" y="250"/>
                    <a:pt x="335" y="250"/>
                  </a:cubicBezTo>
                  <a:cubicBezTo>
                    <a:pt x="335" y="250"/>
                    <a:pt x="333" y="251"/>
                    <a:pt x="332" y="252"/>
                  </a:cubicBezTo>
                  <a:cubicBezTo>
                    <a:pt x="332" y="252"/>
                    <a:pt x="332" y="252"/>
                    <a:pt x="332" y="251"/>
                  </a:cubicBezTo>
                  <a:cubicBezTo>
                    <a:pt x="332" y="252"/>
                    <a:pt x="328" y="256"/>
                    <a:pt x="321" y="257"/>
                  </a:cubicBezTo>
                  <a:cubicBezTo>
                    <a:pt x="314" y="257"/>
                    <a:pt x="305" y="245"/>
                    <a:pt x="312" y="235"/>
                  </a:cubicBezTo>
                  <a:cubicBezTo>
                    <a:pt x="314" y="231"/>
                    <a:pt x="317" y="228"/>
                    <a:pt x="320" y="225"/>
                  </a:cubicBezTo>
                  <a:cubicBezTo>
                    <a:pt x="332" y="219"/>
                    <a:pt x="345" y="213"/>
                    <a:pt x="360" y="207"/>
                  </a:cubicBezTo>
                  <a:cubicBezTo>
                    <a:pt x="376" y="216"/>
                    <a:pt x="391" y="223"/>
                    <a:pt x="406" y="228"/>
                  </a:cubicBezTo>
                  <a:cubicBezTo>
                    <a:pt x="398" y="252"/>
                    <a:pt x="403" y="278"/>
                    <a:pt x="418" y="294"/>
                  </a:cubicBezTo>
                  <a:cubicBezTo>
                    <a:pt x="418" y="295"/>
                    <a:pt x="419" y="295"/>
                    <a:pt x="419" y="296"/>
                  </a:cubicBezTo>
                  <a:cubicBezTo>
                    <a:pt x="421" y="300"/>
                    <a:pt x="422" y="305"/>
                    <a:pt x="420" y="308"/>
                  </a:cubicBezTo>
                  <a:cubicBezTo>
                    <a:pt x="418" y="312"/>
                    <a:pt x="416" y="314"/>
                    <a:pt x="414" y="315"/>
                  </a:cubicBezTo>
                  <a:cubicBezTo>
                    <a:pt x="415" y="314"/>
                    <a:pt x="416" y="312"/>
                    <a:pt x="416" y="312"/>
                  </a:cubicBezTo>
                  <a:cubicBezTo>
                    <a:pt x="415" y="308"/>
                    <a:pt x="410" y="309"/>
                    <a:pt x="409" y="307"/>
                  </a:cubicBezTo>
                  <a:cubicBezTo>
                    <a:pt x="406" y="305"/>
                    <a:pt x="405" y="305"/>
                    <a:pt x="402" y="304"/>
                  </a:cubicBezTo>
                  <a:cubicBezTo>
                    <a:pt x="403" y="305"/>
                    <a:pt x="404" y="306"/>
                    <a:pt x="404" y="306"/>
                  </a:cubicBezTo>
                  <a:cubicBezTo>
                    <a:pt x="402" y="305"/>
                    <a:pt x="400" y="305"/>
                    <a:pt x="398" y="305"/>
                  </a:cubicBezTo>
                  <a:cubicBezTo>
                    <a:pt x="396" y="305"/>
                    <a:pt x="395" y="305"/>
                    <a:pt x="395" y="305"/>
                  </a:cubicBezTo>
                  <a:cubicBezTo>
                    <a:pt x="396" y="306"/>
                    <a:pt x="396" y="305"/>
                    <a:pt x="396" y="306"/>
                  </a:cubicBezTo>
                  <a:cubicBezTo>
                    <a:pt x="396" y="306"/>
                    <a:pt x="395" y="307"/>
                    <a:pt x="394" y="307"/>
                  </a:cubicBezTo>
                  <a:cubicBezTo>
                    <a:pt x="393" y="308"/>
                    <a:pt x="391" y="311"/>
                    <a:pt x="390" y="312"/>
                  </a:cubicBezTo>
                  <a:cubicBezTo>
                    <a:pt x="391" y="312"/>
                    <a:pt x="391" y="312"/>
                    <a:pt x="391" y="312"/>
                  </a:cubicBezTo>
                  <a:cubicBezTo>
                    <a:pt x="390" y="313"/>
                    <a:pt x="390" y="314"/>
                    <a:pt x="389" y="314"/>
                  </a:cubicBezTo>
                  <a:cubicBezTo>
                    <a:pt x="389" y="315"/>
                    <a:pt x="388" y="316"/>
                    <a:pt x="387" y="317"/>
                  </a:cubicBezTo>
                  <a:cubicBezTo>
                    <a:pt x="388" y="317"/>
                    <a:pt x="388" y="317"/>
                    <a:pt x="389" y="317"/>
                  </a:cubicBezTo>
                  <a:cubicBezTo>
                    <a:pt x="388" y="318"/>
                    <a:pt x="387" y="319"/>
                    <a:pt x="386" y="319"/>
                  </a:cubicBezTo>
                  <a:cubicBezTo>
                    <a:pt x="386" y="320"/>
                    <a:pt x="385" y="321"/>
                    <a:pt x="384" y="322"/>
                  </a:cubicBezTo>
                  <a:cubicBezTo>
                    <a:pt x="385" y="322"/>
                    <a:pt x="386" y="322"/>
                    <a:pt x="386" y="322"/>
                  </a:cubicBezTo>
                  <a:cubicBezTo>
                    <a:pt x="384" y="323"/>
                    <a:pt x="381" y="326"/>
                    <a:pt x="381" y="328"/>
                  </a:cubicBezTo>
                  <a:cubicBezTo>
                    <a:pt x="381" y="330"/>
                    <a:pt x="385" y="331"/>
                    <a:pt x="388" y="331"/>
                  </a:cubicBezTo>
                  <a:cubicBezTo>
                    <a:pt x="388" y="331"/>
                    <a:pt x="388" y="332"/>
                    <a:pt x="387" y="332"/>
                  </a:cubicBezTo>
                  <a:cubicBezTo>
                    <a:pt x="388" y="332"/>
                    <a:pt x="389" y="333"/>
                    <a:pt x="390" y="333"/>
                  </a:cubicBezTo>
                  <a:cubicBezTo>
                    <a:pt x="392" y="334"/>
                    <a:pt x="393" y="334"/>
                    <a:pt x="394" y="334"/>
                  </a:cubicBezTo>
                  <a:cubicBezTo>
                    <a:pt x="393" y="334"/>
                    <a:pt x="393" y="335"/>
                    <a:pt x="392" y="335"/>
                  </a:cubicBezTo>
                  <a:cubicBezTo>
                    <a:pt x="393" y="336"/>
                    <a:pt x="395" y="336"/>
                    <a:pt x="396" y="336"/>
                  </a:cubicBezTo>
                  <a:cubicBezTo>
                    <a:pt x="398" y="338"/>
                    <a:pt x="400" y="339"/>
                    <a:pt x="402" y="339"/>
                  </a:cubicBezTo>
                  <a:cubicBezTo>
                    <a:pt x="403" y="339"/>
                    <a:pt x="404" y="339"/>
                    <a:pt x="405" y="339"/>
                  </a:cubicBezTo>
                  <a:cubicBezTo>
                    <a:pt x="406" y="339"/>
                    <a:pt x="408" y="338"/>
                    <a:pt x="408" y="338"/>
                  </a:cubicBezTo>
                  <a:cubicBezTo>
                    <a:pt x="409" y="338"/>
                    <a:pt x="408" y="339"/>
                    <a:pt x="408" y="339"/>
                  </a:cubicBezTo>
                  <a:cubicBezTo>
                    <a:pt x="412" y="337"/>
                    <a:pt x="416" y="334"/>
                    <a:pt x="419" y="329"/>
                  </a:cubicBezTo>
                  <a:cubicBezTo>
                    <a:pt x="419" y="330"/>
                    <a:pt x="419" y="331"/>
                    <a:pt x="419" y="332"/>
                  </a:cubicBezTo>
                  <a:cubicBezTo>
                    <a:pt x="421" y="329"/>
                    <a:pt x="424" y="326"/>
                    <a:pt x="425" y="321"/>
                  </a:cubicBezTo>
                  <a:cubicBezTo>
                    <a:pt x="427" y="315"/>
                    <a:pt x="425" y="312"/>
                    <a:pt x="421" y="313"/>
                  </a:cubicBezTo>
                  <a:cubicBezTo>
                    <a:pt x="420" y="313"/>
                    <a:pt x="416" y="317"/>
                    <a:pt x="411" y="319"/>
                  </a:cubicBezTo>
                  <a:cubicBezTo>
                    <a:pt x="407" y="321"/>
                    <a:pt x="402" y="322"/>
                    <a:pt x="402" y="322"/>
                  </a:cubicBezTo>
                  <a:cubicBezTo>
                    <a:pt x="402" y="322"/>
                    <a:pt x="406" y="320"/>
                    <a:pt x="410" y="318"/>
                  </a:cubicBezTo>
                  <a:cubicBezTo>
                    <a:pt x="410" y="318"/>
                    <a:pt x="411" y="317"/>
                    <a:pt x="411" y="317"/>
                  </a:cubicBezTo>
                  <a:cubicBezTo>
                    <a:pt x="414" y="316"/>
                    <a:pt x="418" y="314"/>
                    <a:pt x="421" y="309"/>
                  </a:cubicBezTo>
                  <a:cubicBezTo>
                    <a:pt x="423" y="306"/>
                    <a:pt x="424" y="303"/>
                    <a:pt x="423" y="299"/>
                  </a:cubicBezTo>
                  <a:cubicBezTo>
                    <a:pt x="439" y="311"/>
                    <a:pt x="460" y="311"/>
                    <a:pt x="473" y="304"/>
                  </a:cubicBezTo>
                  <a:cubicBezTo>
                    <a:pt x="490" y="296"/>
                    <a:pt x="493" y="280"/>
                    <a:pt x="493" y="271"/>
                  </a:cubicBezTo>
                  <a:cubicBezTo>
                    <a:pt x="492" y="269"/>
                    <a:pt x="492" y="267"/>
                    <a:pt x="492" y="265"/>
                  </a:cubicBezTo>
                  <a:cubicBezTo>
                    <a:pt x="494" y="264"/>
                    <a:pt x="496" y="262"/>
                    <a:pt x="496" y="259"/>
                  </a:cubicBezTo>
                  <a:cubicBezTo>
                    <a:pt x="496" y="255"/>
                    <a:pt x="492" y="253"/>
                    <a:pt x="491" y="250"/>
                  </a:cubicBezTo>
                  <a:cubicBezTo>
                    <a:pt x="491" y="250"/>
                    <a:pt x="491" y="249"/>
                    <a:pt x="491" y="249"/>
                  </a:cubicBezTo>
                  <a:cubicBezTo>
                    <a:pt x="490" y="253"/>
                    <a:pt x="489" y="255"/>
                    <a:pt x="489" y="255"/>
                  </a:cubicBezTo>
                  <a:cubicBezTo>
                    <a:pt x="489" y="255"/>
                    <a:pt x="490" y="252"/>
                    <a:pt x="490" y="249"/>
                  </a:cubicBezTo>
                  <a:cubicBezTo>
                    <a:pt x="490" y="247"/>
                    <a:pt x="489" y="245"/>
                    <a:pt x="488" y="244"/>
                  </a:cubicBezTo>
                  <a:cubicBezTo>
                    <a:pt x="531" y="245"/>
                    <a:pt x="557" y="235"/>
                    <a:pt x="559" y="234"/>
                  </a:cubicBezTo>
                  <a:cubicBezTo>
                    <a:pt x="559" y="234"/>
                    <a:pt x="560" y="234"/>
                    <a:pt x="560" y="234"/>
                  </a:cubicBezTo>
                  <a:cubicBezTo>
                    <a:pt x="560" y="234"/>
                    <a:pt x="560" y="234"/>
                    <a:pt x="559" y="234"/>
                  </a:cubicBezTo>
                  <a:cubicBezTo>
                    <a:pt x="560" y="234"/>
                    <a:pt x="560" y="234"/>
                    <a:pt x="560" y="234"/>
                  </a:cubicBezTo>
                  <a:cubicBezTo>
                    <a:pt x="560" y="234"/>
                    <a:pt x="560" y="234"/>
                    <a:pt x="559" y="234"/>
                  </a:cubicBezTo>
                  <a:cubicBezTo>
                    <a:pt x="559" y="233"/>
                    <a:pt x="557" y="228"/>
                    <a:pt x="553" y="222"/>
                  </a:cubicBezTo>
                  <a:cubicBezTo>
                    <a:pt x="547" y="214"/>
                    <a:pt x="538" y="204"/>
                    <a:pt x="524" y="195"/>
                  </a:cubicBezTo>
                  <a:cubicBezTo>
                    <a:pt x="516" y="191"/>
                    <a:pt x="507" y="187"/>
                    <a:pt x="496" y="185"/>
                  </a:cubicBezTo>
                  <a:cubicBezTo>
                    <a:pt x="466" y="178"/>
                    <a:pt x="423" y="180"/>
                    <a:pt x="379" y="194"/>
                  </a:cubicBezTo>
                  <a:cubicBezTo>
                    <a:pt x="372" y="196"/>
                    <a:pt x="366" y="198"/>
                    <a:pt x="359" y="200"/>
                  </a:cubicBezTo>
                  <a:cubicBezTo>
                    <a:pt x="359" y="200"/>
                    <a:pt x="358" y="199"/>
                    <a:pt x="357" y="199"/>
                  </a:cubicBezTo>
                  <a:cubicBezTo>
                    <a:pt x="364" y="197"/>
                    <a:pt x="371" y="195"/>
                    <a:pt x="372" y="193"/>
                  </a:cubicBezTo>
                  <a:cubicBezTo>
                    <a:pt x="380" y="190"/>
                    <a:pt x="387" y="188"/>
                    <a:pt x="395" y="185"/>
                  </a:cubicBezTo>
                  <a:cubicBezTo>
                    <a:pt x="395" y="185"/>
                    <a:pt x="395" y="185"/>
                    <a:pt x="395" y="185"/>
                  </a:cubicBezTo>
                  <a:cubicBezTo>
                    <a:pt x="395" y="185"/>
                    <a:pt x="395" y="185"/>
                    <a:pt x="395" y="185"/>
                  </a:cubicBezTo>
                  <a:cubicBezTo>
                    <a:pt x="387" y="186"/>
                    <a:pt x="379" y="188"/>
                    <a:pt x="371" y="189"/>
                  </a:cubicBezTo>
                  <a:cubicBezTo>
                    <a:pt x="368" y="187"/>
                    <a:pt x="359" y="191"/>
                    <a:pt x="350" y="195"/>
                  </a:cubicBezTo>
                  <a:cubicBezTo>
                    <a:pt x="346" y="192"/>
                    <a:pt x="341" y="189"/>
                    <a:pt x="337" y="186"/>
                  </a:cubicBezTo>
                  <a:cubicBezTo>
                    <a:pt x="332" y="181"/>
                    <a:pt x="327" y="174"/>
                    <a:pt x="323" y="167"/>
                  </a:cubicBezTo>
                  <a:cubicBezTo>
                    <a:pt x="316" y="151"/>
                    <a:pt x="328" y="134"/>
                    <a:pt x="340" y="135"/>
                  </a:cubicBezTo>
                  <a:cubicBezTo>
                    <a:pt x="346" y="135"/>
                    <a:pt x="351" y="137"/>
                    <a:pt x="354" y="138"/>
                  </a:cubicBezTo>
                  <a:cubicBezTo>
                    <a:pt x="358" y="141"/>
                    <a:pt x="363" y="143"/>
                    <a:pt x="364" y="144"/>
                  </a:cubicBezTo>
                  <a:cubicBezTo>
                    <a:pt x="363" y="143"/>
                    <a:pt x="350" y="138"/>
                    <a:pt x="348" y="138"/>
                  </a:cubicBezTo>
                  <a:cubicBezTo>
                    <a:pt x="344" y="139"/>
                    <a:pt x="343" y="144"/>
                    <a:pt x="344" y="146"/>
                  </a:cubicBezTo>
                  <a:cubicBezTo>
                    <a:pt x="345" y="150"/>
                    <a:pt x="347" y="152"/>
                    <a:pt x="350" y="155"/>
                  </a:cubicBezTo>
                  <a:cubicBezTo>
                    <a:pt x="350" y="154"/>
                    <a:pt x="349" y="153"/>
                    <a:pt x="349" y="152"/>
                  </a:cubicBezTo>
                  <a:cubicBezTo>
                    <a:pt x="350" y="155"/>
                    <a:pt x="352" y="157"/>
                    <a:pt x="354" y="159"/>
                  </a:cubicBezTo>
                  <a:cubicBezTo>
                    <a:pt x="355" y="160"/>
                    <a:pt x="356" y="160"/>
                    <a:pt x="356" y="160"/>
                  </a:cubicBezTo>
                  <a:cubicBezTo>
                    <a:pt x="357" y="160"/>
                    <a:pt x="356" y="160"/>
                    <a:pt x="356" y="159"/>
                  </a:cubicBezTo>
                  <a:cubicBezTo>
                    <a:pt x="357" y="160"/>
                    <a:pt x="358" y="160"/>
                    <a:pt x="359" y="160"/>
                  </a:cubicBezTo>
                  <a:cubicBezTo>
                    <a:pt x="361" y="160"/>
                    <a:pt x="363" y="159"/>
                    <a:pt x="366" y="159"/>
                  </a:cubicBezTo>
                  <a:cubicBezTo>
                    <a:pt x="364" y="159"/>
                    <a:pt x="364" y="159"/>
                    <a:pt x="364" y="159"/>
                  </a:cubicBezTo>
                  <a:cubicBezTo>
                    <a:pt x="366" y="158"/>
                    <a:pt x="366" y="158"/>
                    <a:pt x="367" y="158"/>
                  </a:cubicBezTo>
                  <a:cubicBezTo>
                    <a:pt x="369" y="158"/>
                    <a:pt x="370" y="157"/>
                    <a:pt x="371" y="157"/>
                  </a:cubicBezTo>
                  <a:cubicBezTo>
                    <a:pt x="370" y="157"/>
                    <a:pt x="370" y="157"/>
                    <a:pt x="370" y="156"/>
                  </a:cubicBezTo>
                  <a:cubicBezTo>
                    <a:pt x="371" y="156"/>
                    <a:pt x="372" y="156"/>
                    <a:pt x="373" y="156"/>
                  </a:cubicBezTo>
                  <a:cubicBezTo>
                    <a:pt x="374" y="156"/>
                    <a:pt x="375" y="155"/>
                    <a:pt x="376" y="155"/>
                  </a:cubicBezTo>
                  <a:cubicBezTo>
                    <a:pt x="376" y="155"/>
                    <a:pt x="375" y="154"/>
                    <a:pt x="375" y="154"/>
                  </a:cubicBezTo>
                  <a:cubicBezTo>
                    <a:pt x="377" y="154"/>
                    <a:pt x="381" y="154"/>
                    <a:pt x="382" y="152"/>
                  </a:cubicBezTo>
                  <a:cubicBezTo>
                    <a:pt x="383" y="150"/>
                    <a:pt x="380" y="147"/>
                    <a:pt x="378" y="146"/>
                  </a:cubicBezTo>
                  <a:cubicBezTo>
                    <a:pt x="379" y="146"/>
                    <a:pt x="379" y="145"/>
                    <a:pt x="380" y="145"/>
                  </a:cubicBezTo>
                  <a:cubicBezTo>
                    <a:pt x="379" y="144"/>
                    <a:pt x="379" y="143"/>
                    <a:pt x="378" y="142"/>
                  </a:cubicBezTo>
                  <a:cubicBezTo>
                    <a:pt x="378" y="142"/>
                    <a:pt x="377" y="141"/>
                    <a:pt x="377" y="140"/>
                  </a:cubicBezTo>
                  <a:cubicBezTo>
                    <a:pt x="377" y="140"/>
                    <a:pt x="378" y="140"/>
                    <a:pt x="378" y="140"/>
                  </a:cubicBezTo>
                  <a:cubicBezTo>
                    <a:pt x="378" y="139"/>
                    <a:pt x="377" y="138"/>
                    <a:pt x="376" y="137"/>
                  </a:cubicBezTo>
                  <a:cubicBezTo>
                    <a:pt x="376" y="134"/>
                    <a:pt x="376" y="132"/>
                    <a:pt x="375" y="131"/>
                  </a:cubicBezTo>
                  <a:cubicBezTo>
                    <a:pt x="374" y="130"/>
                    <a:pt x="373" y="130"/>
                    <a:pt x="373" y="129"/>
                  </a:cubicBezTo>
                  <a:cubicBezTo>
                    <a:pt x="372" y="129"/>
                    <a:pt x="371" y="128"/>
                    <a:pt x="370" y="128"/>
                  </a:cubicBezTo>
                  <a:cubicBezTo>
                    <a:pt x="371" y="128"/>
                    <a:pt x="371" y="128"/>
                    <a:pt x="371" y="127"/>
                  </a:cubicBezTo>
                  <a:cubicBezTo>
                    <a:pt x="368" y="126"/>
                    <a:pt x="364" y="126"/>
                    <a:pt x="360" y="127"/>
                  </a:cubicBezTo>
                  <a:cubicBezTo>
                    <a:pt x="361" y="127"/>
                    <a:pt x="362" y="126"/>
                    <a:pt x="362" y="126"/>
                  </a:cubicBezTo>
                  <a:cubicBezTo>
                    <a:pt x="358" y="126"/>
                    <a:pt x="349" y="126"/>
                    <a:pt x="349" y="133"/>
                  </a:cubicBezTo>
                  <a:cubicBezTo>
                    <a:pt x="349" y="134"/>
                    <a:pt x="350" y="135"/>
                    <a:pt x="352" y="136"/>
                  </a:cubicBezTo>
                  <a:cubicBezTo>
                    <a:pt x="349" y="135"/>
                    <a:pt x="345" y="134"/>
                    <a:pt x="340" y="134"/>
                  </a:cubicBezTo>
                  <a:cubicBezTo>
                    <a:pt x="334" y="133"/>
                    <a:pt x="326" y="136"/>
                    <a:pt x="322" y="143"/>
                  </a:cubicBezTo>
                  <a:cubicBezTo>
                    <a:pt x="318" y="150"/>
                    <a:pt x="317" y="159"/>
                    <a:pt x="320" y="168"/>
                  </a:cubicBezTo>
                  <a:cubicBezTo>
                    <a:pt x="322" y="171"/>
                    <a:pt x="324" y="175"/>
                    <a:pt x="326" y="177"/>
                  </a:cubicBezTo>
                  <a:cubicBezTo>
                    <a:pt x="306" y="162"/>
                    <a:pt x="287" y="144"/>
                    <a:pt x="268" y="124"/>
                  </a:cubicBezTo>
                  <a:cubicBezTo>
                    <a:pt x="267" y="122"/>
                    <a:pt x="266" y="120"/>
                    <a:pt x="264" y="118"/>
                  </a:cubicBezTo>
                  <a:cubicBezTo>
                    <a:pt x="255" y="105"/>
                    <a:pt x="246" y="89"/>
                    <a:pt x="245" y="71"/>
                  </a:cubicBezTo>
                  <a:cubicBezTo>
                    <a:pt x="245" y="53"/>
                    <a:pt x="254" y="36"/>
                    <a:pt x="267" y="27"/>
                  </a:cubicBezTo>
                  <a:cubicBezTo>
                    <a:pt x="280" y="18"/>
                    <a:pt x="295" y="16"/>
                    <a:pt x="307" y="19"/>
                  </a:cubicBezTo>
                  <a:cubicBezTo>
                    <a:pt x="319" y="22"/>
                    <a:pt x="326" y="30"/>
                    <a:pt x="329" y="36"/>
                  </a:cubicBezTo>
                  <a:cubicBezTo>
                    <a:pt x="329" y="36"/>
                    <a:pt x="330" y="37"/>
                    <a:pt x="330" y="37"/>
                  </a:cubicBezTo>
                  <a:cubicBezTo>
                    <a:pt x="330" y="38"/>
                    <a:pt x="329" y="38"/>
                    <a:pt x="329" y="39"/>
                  </a:cubicBezTo>
                  <a:cubicBezTo>
                    <a:pt x="328" y="41"/>
                    <a:pt x="328" y="44"/>
                    <a:pt x="331" y="46"/>
                  </a:cubicBezTo>
                  <a:cubicBezTo>
                    <a:pt x="333" y="48"/>
                    <a:pt x="335" y="49"/>
                    <a:pt x="337" y="52"/>
                  </a:cubicBezTo>
                  <a:cubicBezTo>
                    <a:pt x="338" y="52"/>
                    <a:pt x="343" y="52"/>
                    <a:pt x="348" y="44"/>
                  </a:cubicBezTo>
                  <a:cubicBezTo>
                    <a:pt x="351" y="43"/>
                    <a:pt x="353" y="45"/>
                    <a:pt x="355" y="46"/>
                  </a:cubicBezTo>
                  <a:cubicBezTo>
                    <a:pt x="357" y="48"/>
                    <a:pt x="359" y="48"/>
                    <a:pt x="361" y="46"/>
                  </a:cubicBezTo>
                  <a:cubicBezTo>
                    <a:pt x="362" y="45"/>
                    <a:pt x="364" y="44"/>
                    <a:pt x="366" y="43"/>
                  </a:cubicBezTo>
                  <a:cubicBezTo>
                    <a:pt x="366" y="43"/>
                    <a:pt x="366" y="43"/>
                    <a:pt x="366" y="43"/>
                  </a:cubicBezTo>
                  <a:cubicBezTo>
                    <a:pt x="366" y="43"/>
                    <a:pt x="366" y="43"/>
                    <a:pt x="365" y="43"/>
                  </a:cubicBezTo>
                  <a:cubicBezTo>
                    <a:pt x="363" y="42"/>
                    <a:pt x="359" y="41"/>
                    <a:pt x="356" y="37"/>
                  </a:cubicBezTo>
                  <a:cubicBezTo>
                    <a:pt x="354" y="34"/>
                    <a:pt x="349" y="30"/>
                    <a:pt x="344" y="30"/>
                  </a:cubicBezTo>
                  <a:cubicBezTo>
                    <a:pt x="339" y="30"/>
                    <a:pt x="333" y="32"/>
                    <a:pt x="330" y="36"/>
                  </a:cubicBezTo>
                  <a:cubicBezTo>
                    <a:pt x="330" y="36"/>
                    <a:pt x="330" y="36"/>
                    <a:pt x="330" y="35"/>
                  </a:cubicBezTo>
                  <a:cubicBezTo>
                    <a:pt x="328" y="29"/>
                    <a:pt x="320" y="20"/>
                    <a:pt x="308" y="16"/>
                  </a:cubicBezTo>
                  <a:cubicBezTo>
                    <a:pt x="295" y="12"/>
                    <a:pt x="278" y="13"/>
                    <a:pt x="264" y="22"/>
                  </a:cubicBezTo>
                  <a:cubicBezTo>
                    <a:pt x="262" y="23"/>
                    <a:pt x="261" y="24"/>
                    <a:pt x="260" y="25"/>
                  </a:cubicBezTo>
                  <a:close/>
                  <a:moveTo>
                    <a:pt x="90" y="57"/>
                  </a:moveTo>
                  <a:cubicBezTo>
                    <a:pt x="81" y="63"/>
                    <a:pt x="72" y="70"/>
                    <a:pt x="66" y="78"/>
                  </a:cubicBezTo>
                  <a:cubicBezTo>
                    <a:pt x="67" y="77"/>
                    <a:pt x="66" y="75"/>
                    <a:pt x="65" y="73"/>
                  </a:cubicBezTo>
                  <a:cubicBezTo>
                    <a:pt x="65" y="73"/>
                    <a:pt x="64" y="72"/>
                    <a:pt x="63" y="72"/>
                  </a:cubicBezTo>
                  <a:cubicBezTo>
                    <a:pt x="71" y="67"/>
                    <a:pt x="80" y="61"/>
                    <a:pt x="90" y="57"/>
                  </a:cubicBezTo>
                  <a:cubicBezTo>
                    <a:pt x="90" y="57"/>
                    <a:pt x="91" y="56"/>
                    <a:pt x="91" y="56"/>
                  </a:cubicBezTo>
                  <a:cubicBezTo>
                    <a:pt x="91" y="56"/>
                    <a:pt x="91" y="56"/>
                    <a:pt x="90" y="57"/>
                  </a:cubicBezTo>
                  <a:close/>
                  <a:moveTo>
                    <a:pt x="133" y="88"/>
                  </a:moveTo>
                  <a:cubicBezTo>
                    <a:pt x="132" y="90"/>
                    <a:pt x="131" y="91"/>
                    <a:pt x="131" y="91"/>
                  </a:cubicBezTo>
                  <a:cubicBezTo>
                    <a:pt x="131" y="91"/>
                    <a:pt x="133" y="88"/>
                    <a:pt x="134" y="85"/>
                  </a:cubicBezTo>
                  <a:cubicBezTo>
                    <a:pt x="134" y="86"/>
                    <a:pt x="133" y="87"/>
                    <a:pt x="133" y="88"/>
                  </a:cubicBezTo>
                  <a:close/>
                  <a:moveTo>
                    <a:pt x="471" y="250"/>
                  </a:moveTo>
                  <a:cubicBezTo>
                    <a:pt x="470" y="250"/>
                    <a:pt x="470" y="251"/>
                    <a:pt x="470" y="251"/>
                  </a:cubicBezTo>
                  <a:cubicBezTo>
                    <a:pt x="470" y="251"/>
                    <a:pt x="470" y="251"/>
                    <a:pt x="470" y="251"/>
                  </a:cubicBezTo>
                  <a:cubicBezTo>
                    <a:pt x="469" y="251"/>
                    <a:pt x="469" y="251"/>
                    <a:pt x="469" y="251"/>
                  </a:cubicBezTo>
                  <a:cubicBezTo>
                    <a:pt x="469" y="251"/>
                    <a:pt x="469" y="251"/>
                    <a:pt x="468" y="251"/>
                  </a:cubicBezTo>
                  <a:cubicBezTo>
                    <a:pt x="469" y="251"/>
                    <a:pt x="469" y="252"/>
                    <a:pt x="470" y="252"/>
                  </a:cubicBezTo>
                  <a:cubicBezTo>
                    <a:pt x="471" y="252"/>
                    <a:pt x="472" y="251"/>
                    <a:pt x="472" y="250"/>
                  </a:cubicBezTo>
                  <a:cubicBezTo>
                    <a:pt x="473" y="249"/>
                    <a:pt x="475" y="247"/>
                    <a:pt x="477" y="248"/>
                  </a:cubicBezTo>
                  <a:cubicBezTo>
                    <a:pt x="478" y="248"/>
                    <a:pt x="479" y="248"/>
                    <a:pt x="479" y="249"/>
                  </a:cubicBezTo>
                  <a:cubicBezTo>
                    <a:pt x="480" y="250"/>
                    <a:pt x="479" y="251"/>
                    <a:pt x="479" y="252"/>
                  </a:cubicBezTo>
                  <a:cubicBezTo>
                    <a:pt x="479" y="253"/>
                    <a:pt x="478" y="255"/>
                    <a:pt x="478" y="255"/>
                  </a:cubicBezTo>
                  <a:cubicBezTo>
                    <a:pt x="477" y="256"/>
                    <a:pt x="477" y="257"/>
                    <a:pt x="477" y="258"/>
                  </a:cubicBezTo>
                  <a:cubicBezTo>
                    <a:pt x="477" y="258"/>
                    <a:pt x="477" y="258"/>
                    <a:pt x="477" y="258"/>
                  </a:cubicBezTo>
                  <a:cubicBezTo>
                    <a:pt x="478" y="259"/>
                    <a:pt x="478" y="261"/>
                    <a:pt x="478" y="261"/>
                  </a:cubicBezTo>
                  <a:cubicBezTo>
                    <a:pt x="479" y="261"/>
                    <a:pt x="479" y="261"/>
                    <a:pt x="480" y="260"/>
                  </a:cubicBezTo>
                  <a:cubicBezTo>
                    <a:pt x="481" y="260"/>
                    <a:pt x="482" y="260"/>
                    <a:pt x="482" y="260"/>
                  </a:cubicBezTo>
                  <a:cubicBezTo>
                    <a:pt x="482" y="260"/>
                    <a:pt x="482" y="259"/>
                    <a:pt x="481" y="259"/>
                  </a:cubicBezTo>
                  <a:cubicBezTo>
                    <a:pt x="481" y="256"/>
                    <a:pt x="483" y="255"/>
                    <a:pt x="484" y="254"/>
                  </a:cubicBezTo>
                  <a:cubicBezTo>
                    <a:pt x="485" y="252"/>
                    <a:pt x="485" y="251"/>
                    <a:pt x="485" y="250"/>
                  </a:cubicBezTo>
                  <a:cubicBezTo>
                    <a:pt x="485" y="247"/>
                    <a:pt x="482" y="246"/>
                    <a:pt x="481" y="245"/>
                  </a:cubicBezTo>
                  <a:cubicBezTo>
                    <a:pt x="480" y="244"/>
                    <a:pt x="479" y="244"/>
                    <a:pt x="479" y="244"/>
                  </a:cubicBezTo>
                  <a:cubicBezTo>
                    <a:pt x="479" y="244"/>
                    <a:pt x="480" y="244"/>
                    <a:pt x="481" y="245"/>
                  </a:cubicBezTo>
                  <a:cubicBezTo>
                    <a:pt x="482" y="245"/>
                    <a:pt x="485" y="246"/>
                    <a:pt x="486" y="250"/>
                  </a:cubicBezTo>
                  <a:cubicBezTo>
                    <a:pt x="486" y="251"/>
                    <a:pt x="485" y="253"/>
                    <a:pt x="485" y="254"/>
                  </a:cubicBezTo>
                  <a:cubicBezTo>
                    <a:pt x="484" y="256"/>
                    <a:pt x="482" y="257"/>
                    <a:pt x="483" y="258"/>
                  </a:cubicBezTo>
                  <a:cubicBezTo>
                    <a:pt x="483" y="260"/>
                    <a:pt x="485" y="260"/>
                    <a:pt x="487" y="262"/>
                  </a:cubicBezTo>
                  <a:cubicBezTo>
                    <a:pt x="489" y="262"/>
                    <a:pt x="490" y="265"/>
                    <a:pt x="490" y="267"/>
                  </a:cubicBezTo>
                  <a:cubicBezTo>
                    <a:pt x="490" y="266"/>
                    <a:pt x="491" y="266"/>
                    <a:pt x="491" y="266"/>
                  </a:cubicBezTo>
                  <a:cubicBezTo>
                    <a:pt x="491" y="267"/>
                    <a:pt x="491" y="269"/>
                    <a:pt x="491" y="271"/>
                  </a:cubicBezTo>
                  <a:cubicBezTo>
                    <a:pt x="492" y="280"/>
                    <a:pt x="487" y="294"/>
                    <a:pt x="472" y="301"/>
                  </a:cubicBezTo>
                  <a:cubicBezTo>
                    <a:pt x="458" y="307"/>
                    <a:pt x="436" y="306"/>
                    <a:pt x="422" y="290"/>
                  </a:cubicBezTo>
                  <a:cubicBezTo>
                    <a:pt x="409" y="276"/>
                    <a:pt x="405" y="251"/>
                    <a:pt x="413" y="231"/>
                  </a:cubicBezTo>
                  <a:cubicBezTo>
                    <a:pt x="415" y="231"/>
                    <a:pt x="416" y="232"/>
                    <a:pt x="418" y="232"/>
                  </a:cubicBezTo>
                  <a:cubicBezTo>
                    <a:pt x="416" y="235"/>
                    <a:pt x="415" y="240"/>
                    <a:pt x="414" y="244"/>
                  </a:cubicBezTo>
                  <a:cubicBezTo>
                    <a:pt x="413" y="253"/>
                    <a:pt x="414" y="262"/>
                    <a:pt x="415" y="263"/>
                  </a:cubicBezTo>
                  <a:cubicBezTo>
                    <a:pt x="413" y="264"/>
                    <a:pt x="413" y="267"/>
                    <a:pt x="415" y="271"/>
                  </a:cubicBezTo>
                  <a:cubicBezTo>
                    <a:pt x="416" y="272"/>
                    <a:pt x="419" y="282"/>
                    <a:pt x="427" y="289"/>
                  </a:cubicBezTo>
                  <a:cubicBezTo>
                    <a:pt x="434" y="297"/>
                    <a:pt x="443" y="299"/>
                    <a:pt x="443" y="299"/>
                  </a:cubicBezTo>
                  <a:cubicBezTo>
                    <a:pt x="443" y="300"/>
                    <a:pt x="448" y="302"/>
                    <a:pt x="454" y="301"/>
                  </a:cubicBezTo>
                  <a:cubicBezTo>
                    <a:pt x="460" y="301"/>
                    <a:pt x="466" y="300"/>
                    <a:pt x="468" y="298"/>
                  </a:cubicBezTo>
                  <a:cubicBezTo>
                    <a:pt x="468" y="298"/>
                    <a:pt x="468" y="298"/>
                    <a:pt x="468" y="298"/>
                  </a:cubicBezTo>
                  <a:cubicBezTo>
                    <a:pt x="468" y="298"/>
                    <a:pt x="468" y="298"/>
                    <a:pt x="468" y="298"/>
                  </a:cubicBezTo>
                  <a:cubicBezTo>
                    <a:pt x="465" y="299"/>
                    <a:pt x="459" y="299"/>
                    <a:pt x="454" y="299"/>
                  </a:cubicBezTo>
                  <a:cubicBezTo>
                    <a:pt x="449" y="299"/>
                    <a:pt x="444" y="297"/>
                    <a:pt x="443" y="298"/>
                  </a:cubicBezTo>
                  <a:cubicBezTo>
                    <a:pt x="443" y="298"/>
                    <a:pt x="435" y="295"/>
                    <a:pt x="429" y="287"/>
                  </a:cubicBezTo>
                  <a:cubicBezTo>
                    <a:pt x="423" y="280"/>
                    <a:pt x="421" y="270"/>
                    <a:pt x="420" y="269"/>
                  </a:cubicBezTo>
                  <a:cubicBezTo>
                    <a:pt x="419" y="265"/>
                    <a:pt x="418" y="263"/>
                    <a:pt x="416" y="262"/>
                  </a:cubicBezTo>
                  <a:cubicBezTo>
                    <a:pt x="416" y="263"/>
                    <a:pt x="417" y="253"/>
                    <a:pt x="420" y="245"/>
                  </a:cubicBezTo>
                  <a:cubicBezTo>
                    <a:pt x="421" y="241"/>
                    <a:pt x="423" y="237"/>
                    <a:pt x="424" y="234"/>
                  </a:cubicBezTo>
                  <a:cubicBezTo>
                    <a:pt x="436" y="238"/>
                    <a:pt x="449" y="240"/>
                    <a:pt x="460" y="242"/>
                  </a:cubicBezTo>
                  <a:cubicBezTo>
                    <a:pt x="465" y="242"/>
                    <a:pt x="470" y="243"/>
                    <a:pt x="474" y="243"/>
                  </a:cubicBezTo>
                  <a:cubicBezTo>
                    <a:pt x="474" y="244"/>
                    <a:pt x="474" y="244"/>
                    <a:pt x="473" y="245"/>
                  </a:cubicBezTo>
                  <a:cubicBezTo>
                    <a:pt x="472" y="246"/>
                    <a:pt x="471" y="245"/>
                    <a:pt x="470" y="245"/>
                  </a:cubicBezTo>
                  <a:cubicBezTo>
                    <a:pt x="469" y="245"/>
                    <a:pt x="468" y="245"/>
                    <a:pt x="467" y="245"/>
                  </a:cubicBezTo>
                  <a:cubicBezTo>
                    <a:pt x="470" y="246"/>
                    <a:pt x="472" y="249"/>
                    <a:pt x="471" y="250"/>
                  </a:cubicBezTo>
                  <a:close/>
                  <a:moveTo>
                    <a:pt x="522" y="198"/>
                  </a:moveTo>
                  <a:cubicBezTo>
                    <a:pt x="549" y="212"/>
                    <a:pt x="558" y="232"/>
                    <a:pt x="559" y="234"/>
                  </a:cubicBezTo>
                  <a:cubicBezTo>
                    <a:pt x="557" y="235"/>
                    <a:pt x="529" y="244"/>
                    <a:pt x="483" y="241"/>
                  </a:cubicBezTo>
                  <a:cubicBezTo>
                    <a:pt x="482" y="240"/>
                    <a:pt x="481" y="240"/>
                    <a:pt x="480" y="239"/>
                  </a:cubicBezTo>
                  <a:cubicBezTo>
                    <a:pt x="479" y="238"/>
                    <a:pt x="477" y="238"/>
                    <a:pt x="476" y="238"/>
                  </a:cubicBezTo>
                  <a:cubicBezTo>
                    <a:pt x="476" y="238"/>
                    <a:pt x="475" y="239"/>
                    <a:pt x="475" y="240"/>
                  </a:cubicBezTo>
                  <a:cubicBezTo>
                    <a:pt x="470" y="240"/>
                    <a:pt x="466" y="239"/>
                    <a:pt x="461" y="238"/>
                  </a:cubicBezTo>
                  <a:cubicBezTo>
                    <a:pt x="449" y="236"/>
                    <a:pt x="437" y="234"/>
                    <a:pt x="425" y="230"/>
                  </a:cubicBezTo>
                  <a:cubicBezTo>
                    <a:pt x="425" y="229"/>
                    <a:pt x="425" y="229"/>
                    <a:pt x="425" y="229"/>
                  </a:cubicBezTo>
                  <a:cubicBezTo>
                    <a:pt x="425" y="229"/>
                    <a:pt x="430" y="220"/>
                    <a:pt x="439" y="214"/>
                  </a:cubicBezTo>
                  <a:cubicBezTo>
                    <a:pt x="447" y="207"/>
                    <a:pt x="458" y="204"/>
                    <a:pt x="459" y="201"/>
                  </a:cubicBezTo>
                  <a:cubicBezTo>
                    <a:pt x="468" y="198"/>
                    <a:pt x="478" y="196"/>
                    <a:pt x="488" y="195"/>
                  </a:cubicBezTo>
                  <a:cubicBezTo>
                    <a:pt x="489" y="195"/>
                    <a:pt x="489" y="195"/>
                    <a:pt x="489" y="195"/>
                  </a:cubicBezTo>
                  <a:cubicBezTo>
                    <a:pt x="488" y="195"/>
                    <a:pt x="488" y="195"/>
                    <a:pt x="488" y="195"/>
                  </a:cubicBezTo>
                  <a:cubicBezTo>
                    <a:pt x="478" y="194"/>
                    <a:pt x="468" y="195"/>
                    <a:pt x="458" y="198"/>
                  </a:cubicBezTo>
                  <a:cubicBezTo>
                    <a:pt x="455" y="197"/>
                    <a:pt x="443" y="201"/>
                    <a:pt x="435" y="209"/>
                  </a:cubicBezTo>
                  <a:cubicBezTo>
                    <a:pt x="426" y="217"/>
                    <a:pt x="422" y="227"/>
                    <a:pt x="422" y="227"/>
                  </a:cubicBezTo>
                  <a:cubicBezTo>
                    <a:pt x="422" y="227"/>
                    <a:pt x="421" y="227"/>
                    <a:pt x="420" y="228"/>
                  </a:cubicBezTo>
                  <a:cubicBezTo>
                    <a:pt x="418" y="228"/>
                    <a:pt x="417" y="227"/>
                    <a:pt x="415" y="226"/>
                  </a:cubicBezTo>
                  <a:cubicBezTo>
                    <a:pt x="425" y="205"/>
                    <a:pt x="447" y="193"/>
                    <a:pt x="467" y="190"/>
                  </a:cubicBezTo>
                  <a:cubicBezTo>
                    <a:pt x="488" y="186"/>
                    <a:pt x="508" y="191"/>
                    <a:pt x="522" y="198"/>
                  </a:cubicBezTo>
                  <a:close/>
                  <a:moveTo>
                    <a:pt x="381" y="200"/>
                  </a:moveTo>
                  <a:cubicBezTo>
                    <a:pt x="407" y="192"/>
                    <a:pt x="433" y="187"/>
                    <a:pt x="456" y="186"/>
                  </a:cubicBezTo>
                  <a:cubicBezTo>
                    <a:pt x="449" y="188"/>
                    <a:pt x="441" y="191"/>
                    <a:pt x="433" y="196"/>
                  </a:cubicBezTo>
                  <a:cubicBezTo>
                    <a:pt x="423" y="202"/>
                    <a:pt x="414" y="212"/>
                    <a:pt x="408" y="224"/>
                  </a:cubicBezTo>
                  <a:cubicBezTo>
                    <a:pt x="395" y="219"/>
                    <a:pt x="381" y="213"/>
                    <a:pt x="367" y="205"/>
                  </a:cubicBezTo>
                  <a:cubicBezTo>
                    <a:pt x="371" y="203"/>
                    <a:pt x="376" y="202"/>
                    <a:pt x="381" y="20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877" y="3889"/>
              <a:ext cx="208" cy="185"/>
            </a:xfrm>
            <a:custGeom>
              <a:gdLst>
                <a:gd fmla="*/ 23 w 62" name="T0"/>
                <a:gd fmla="*/ 51 h 55" name="T1"/>
                <a:gd fmla="*/ 23 w 62" name="T2"/>
                <a:gd fmla="*/ 52 h 55" name="T3"/>
                <a:gd fmla="*/ 23 w 62" name="T4"/>
                <a:gd fmla="*/ 53 h 55" name="T5"/>
                <a:gd fmla="*/ 23 w 62" name="T6"/>
                <a:gd fmla="*/ 54 h 55" name="T7"/>
                <a:gd fmla="*/ 23 w 62" name="T8"/>
                <a:gd fmla="*/ 55 h 55" name="T9"/>
                <a:gd fmla="*/ 26 w 62" name="T10"/>
                <a:gd fmla="*/ 52 h 55" name="T11"/>
                <a:gd fmla="*/ 23 w 62" name="T12"/>
                <a:gd fmla="*/ 47 h 55" name="T13"/>
                <a:gd fmla="*/ 19 w 62" name="T14"/>
                <a:gd fmla="*/ 37 h 55" name="T15"/>
                <a:gd fmla="*/ 24 w 62" name="T16"/>
                <a:gd fmla="*/ 33 h 55" name="T17"/>
                <a:gd fmla="*/ 29 w 62" name="T18"/>
                <a:gd fmla="*/ 34 h 55" name="T19"/>
                <a:gd fmla="*/ 35 w 62" name="T20"/>
                <a:gd fmla="*/ 37 h 55" name="T21"/>
                <a:gd fmla="*/ 40 w 62" name="T22"/>
                <a:gd fmla="*/ 40 h 55" name="T23"/>
                <a:gd fmla="*/ 41 w 62" name="T24"/>
                <a:gd fmla="*/ 39 h 55" name="T25"/>
                <a:gd fmla="*/ 47 w 62" name="T26"/>
                <a:gd fmla="*/ 38 h 55" name="T27"/>
                <a:gd fmla="*/ 46 w 62" name="T28"/>
                <a:gd fmla="*/ 35 h 55" name="T29"/>
                <a:gd fmla="*/ 46 w 62" name="T30"/>
                <a:gd fmla="*/ 31 h 55" name="T31"/>
                <a:gd fmla="*/ 43 w 62" name="T32"/>
                <a:gd fmla="*/ 31 h 55" name="T33"/>
                <a:gd fmla="*/ 33 w 62" name="T34"/>
                <a:gd fmla="*/ 25 h 55" name="T35"/>
                <a:gd fmla="*/ 26 w 62" name="T36"/>
                <a:gd fmla="*/ 21 h 55" name="T37"/>
                <a:gd fmla="*/ 15 w 62" name="T38"/>
                <a:gd fmla="*/ 28 h 55" name="T39"/>
                <a:gd fmla="*/ 12 w 62" name="T40"/>
                <a:gd fmla="*/ 32 h 55" name="T41"/>
                <a:gd fmla="*/ 14 w 62" name="T42"/>
                <a:gd fmla="*/ 27 h 55" name="T43"/>
                <a:gd fmla="*/ 26 w 62" name="T44"/>
                <a:gd fmla="*/ 19 h 55" name="T45"/>
                <a:gd fmla="*/ 35 w 62" name="T46"/>
                <a:gd fmla="*/ 24 h 55" name="T47"/>
                <a:gd fmla="*/ 43 w 62" name="T48"/>
                <a:gd fmla="*/ 29 h 55" name="T49"/>
                <a:gd fmla="*/ 51 w 62" name="T50"/>
                <a:gd fmla="*/ 21 h 55" name="T51"/>
                <a:gd fmla="*/ 62 w 62" name="T52"/>
                <a:gd fmla="*/ 17 h 55" name="T53"/>
                <a:gd fmla="*/ 49 w 62" name="T54"/>
                <a:gd fmla="*/ 2 h 55" name="T55"/>
                <a:gd fmla="*/ 28 w 62" name="T56"/>
                <a:gd fmla="*/ 9 h 55" name="T57"/>
                <a:gd fmla="*/ 26 w 62" name="T58"/>
                <a:gd fmla="*/ 10 h 55" name="T59"/>
                <a:gd fmla="*/ 37 w 62" name="T60"/>
                <a:gd fmla="*/ 15 h 55" name="T61"/>
                <a:gd fmla="*/ 25 w 62" name="T62"/>
                <a:gd fmla="*/ 11 h 55" name="T63"/>
                <a:gd fmla="*/ 13 w 62" name="T64"/>
                <a:gd fmla="*/ 15 h 55" name="T65"/>
                <a:gd fmla="*/ 3 w 62" name="T66"/>
                <a:gd fmla="*/ 28 h 55" name="T67"/>
                <a:gd fmla="*/ 0 w 62" name="T68"/>
                <a:gd fmla="*/ 35 h 55" name="T69"/>
                <a:gd fmla="*/ 5 w 62" name="T70"/>
                <a:gd fmla="*/ 39 h 55" name="T71"/>
                <a:gd fmla="*/ 12 w 62" name="T72"/>
                <a:gd fmla="*/ 43 h 55" name="T73"/>
                <a:gd fmla="*/ 13 w 62" name="T74"/>
                <a:gd fmla="*/ 50 h 55" name="T75"/>
                <a:gd fmla="*/ 11 w 62" name="T76"/>
                <a:gd fmla="*/ 55 h 55" name="T77"/>
                <a:gd fmla="*/ 23 w 62" name="T78"/>
                <a:gd fmla="*/ 51 h 5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5" w="62">
                  <a:moveTo>
                    <a:pt x="23" y="51"/>
                  </a:moveTo>
                  <a:cubicBezTo>
                    <a:pt x="23" y="51"/>
                    <a:pt x="23" y="52"/>
                    <a:pt x="23" y="52"/>
                  </a:cubicBezTo>
                  <a:cubicBezTo>
                    <a:pt x="23" y="52"/>
                    <a:pt x="23" y="52"/>
                    <a:pt x="23" y="53"/>
                  </a:cubicBezTo>
                  <a:cubicBezTo>
                    <a:pt x="23" y="53"/>
                    <a:pt x="23" y="54"/>
                    <a:pt x="23" y="54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4" y="54"/>
                    <a:pt x="26" y="54"/>
                    <a:pt x="26" y="52"/>
                  </a:cubicBezTo>
                  <a:cubicBezTo>
                    <a:pt x="26" y="51"/>
                    <a:pt x="24" y="48"/>
                    <a:pt x="23" y="47"/>
                  </a:cubicBezTo>
                  <a:cubicBezTo>
                    <a:pt x="21" y="45"/>
                    <a:pt x="17" y="41"/>
                    <a:pt x="19" y="37"/>
                  </a:cubicBezTo>
                  <a:cubicBezTo>
                    <a:pt x="19" y="35"/>
                    <a:pt x="21" y="33"/>
                    <a:pt x="24" y="33"/>
                  </a:cubicBezTo>
                  <a:cubicBezTo>
                    <a:pt x="26" y="33"/>
                    <a:pt x="27" y="33"/>
                    <a:pt x="29" y="34"/>
                  </a:cubicBezTo>
                  <a:cubicBezTo>
                    <a:pt x="31" y="35"/>
                    <a:pt x="34" y="36"/>
                    <a:pt x="35" y="37"/>
                  </a:cubicBezTo>
                  <a:cubicBezTo>
                    <a:pt x="37" y="39"/>
                    <a:pt x="39" y="39"/>
                    <a:pt x="40" y="40"/>
                  </a:cubicBezTo>
                  <a:cubicBezTo>
                    <a:pt x="40" y="40"/>
                    <a:pt x="40" y="39"/>
                    <a:pt x="41" y="39"/>
                  </a:cubicBezTo>
                  <a:cubicBezTo>
                    <a:pt x="44" y="38"/>
                    <a:pt x="46" y="38"/>
                    <a:pt x="47" y="38"/>
                  </a:cubicBezTo>
                  <a:cubicBezTo>
                    <a:pt x="47" y="37"/>
                    <a:pt x="46" y="36"/>
                    <a:pt x="46" y="35"/>
                  </a:cubicBezTo>
                  <a:cubicBezTo>
                    <a:pt x="46" y="33"/>
                    <a:pt x="46" y="31"/>
                    <a:pt x="46" y="31"/>
                  </a:cubicBezTo>
                  <a:cubicBezTo>
                    <a:pt x="45" y="31"/>
                    <a:pt x="44" y="31"/>
                    <a:pt x="43" y="31"/>
                  </a:cubicBezTo>
                  <a:cubicBezTo>
                    <a:pt x="38" y="32"/>
                    <a:pt x="36" y="27"/>
                    <a:pt x="33" y="25"/>
                  </a:cubicBezTo>
                  <a:cubicBezTo>
                    <a:pt x="31" y="23"/>
                    <a:pt x="28" y="21"/>
                    <a:pt x="26" y="21"/>
                  </a:cubicBezTo>
                  <a:cubicBezTo>
                    <a:pt x="20" y="21"/>
                    <a:pt x="17" y="25"/>
                    <a:pt x="15" y="28"/>
                  </a:cubicBezTo>
                  <a:cubicBezTo>
                    <a:pt x="13" y="30"/>
                    <a:pt x="12" y="32"/>
                    <a:pt x="12" y="32"/>
                  </a:cubicBezTo>
                  <a:cubicBezTo>
                    <a:pt x="12" y="32"/>
                    <a:pt x="13" y="30"/>
                    <a:pt x="14" y="27"/>
                  </a:cubicBezTo>
                  <a:cubicBezTo>
                    <a:pt x="16" y="25"/>
                    <a:pt x="19" y="20"/>
                    <a:pt x="26" y="19"/>
                  </a:cubicBezTo>
                  <a:cubicBezTo>
                    <a:pt x="29" y="19"/>
                    <a:pt x="32" y="21"/>
                    <a:pt x="35" y="24"/>
                  </a:cubicBezTo>
                  <a:cubicBezTo>
                    <a:pt x="37" y="26"/>
                    <a:pt x="40" y="29"/>
                    <a:pt x="43" y="29"/>
                  </a:cubicBezTo>
                  <a:cubicBezTo>
                    <a:pt x="46" y="28"/>
                    <a:pt x="48" y="24"/>
                    <a:pt x="51" y="21"/>
                  </a:cubicBezTo>
                  <a:cubicBezTo>
                    <a:pt x="53" y="18"/>
                    <a:pt x="58" y="16"/>
                    <a:pt x="62" y="17"/>
                  </a:cubicBezTo>
                  <a:cubicBezTo>
                    <a:pt x="58" y="12"/>
                    <a:pt x="57" y="3"/>
                    <a:pt x="49" y="2"/>
                  </a:cubicBezTo>
                  <a:cubicBezTo>
                    <a:pt x="41" y="0"/>
                    <a:pt x="34" y="8"/>
                    <a:pt x="28" y="9"/>
                  </a:cubicBezTo>
                  <a:cubicBezTo>
                    <a:pt x="28" y="9"/>
                    <a:pt x="27" y="10"/>
                    <a:pt x="26" y="10"/>
                  </a:cubicBezTo>
                  <a:cubicBezTo>
                    <a:pt x="34" y="12"/>
                    <a:pt x="37" y="16"/>
                    <a:pt x="37" y="15"/>
                  </a:cubicBezTo>
                  <a:cubicBezTo>
                    <a:pt x="37" y="16"/>
                    <a:pt x="33" y="13"/>
                    <a:pt x="25" y="11"/>
                  </a:cubicBezTo>
                  <a:cubicBezTo>
                    <a:pt x="21" y="11"/>
                    <a:pt x="16" y="12"/>
                    <a:pt x="13" y="15"/>
                  </a:cubicBezTo>
                  <a:cubicBezTo>
                    <a:pt x="10" y="18"/>
                    <a:pt x="6" y="24"/>
                    <a:pt x="3" y="28"/>
                  </a:cubicBezTo>
                  <a:cubicBezTo>
                    <a:pt x="1" y="30"/>
                    <a:pt x="0" y="33"/>
                    <a:pt x="0" y="35"/>
                  </a:cubicBezTo>
                  <a:cubicBezTo>
                    <a:pt x="0" y="37"/>
                    <a:pt x="3" y="38"/>
                    <a:pt x="5" y="39"/>
                  </a:cubicBezTo>
                  <a:cubicBezTo>
                    <a:pt x="7" y="40"/>
                    <a:pt x="10" y="41"/>
                    <a:pt x="12" y="43"/>
                  </a:cubicBezTo>
                  <a:cubicBezTo>
                    <a:pt x="14" y="46"/>
                    <a:pt x="13" y="48"/>
                    <a:pt x="13" y="50"/>
                  </a:cubicBezTo>
                  <a:cubicBezTo>
                    <a:pt x="12" y="52"/>
                    <a:pt x="11" y="54"/>
                    <a:pt x="11" y="55"/>
                  </a:cubicBezTo>
                  <a:cubicBezTo>
                    <a:pt x="14" y="51"/>
                    <a:pt x="20" y="48"/>
                    <a:pt x="23" y="5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947" y="4011"/>
              <a:ext cx="61" cy="87"/>
            </a:xfrm>
            <a:custGeom>
              <a:gdLst>
                <a:gd fmla="*/ 1 w 18" name="T0"/>
                <a:gd fmla="*/ 2 h 26" name="T1"/>
                <a:gd fmla="*/ 4 w 18" name="T2"/>
                <a:gd fmla="*/ 9 h 26" name="T3"/>
                <a:gd fmla="*/ 7 w 18" name="T4"/>
                <a:gd fmla="*/ 17 h 26" name="T5"/>
                <a:gd fmla="*/ 2 w 18" name="T6"/>
                <a:gd fmla="*/ 20 h 26" name="T7"/>
                <a:gd fmla="*/ 2 w 18" name="T8"/>
                <a:gd fmla="*/ 20 h 26" name="T9"/>
                <a:gd fmla="*/ 3 w 18" name="T10"/>
                <a:gd fmla="*/ 23 h 26" name="T11"/>
                <a:gd fmla="*/ 14 w 18" name="T12"/>
                <a:gd fmla="*/ 20 h 26" name="T13"/>
                <a:gd fmla="*/ 18 w 18" name="T14"/>
                <a:gd fmla="*/ 4 h 26" name="T15"/>
                <a:gd fmla="*/ 14 w 18" name="T16"/>
                <a:gd fmla="*/ 3 h 26" name="T17"/>
                <a:gd fmla="*/ 7 w 18" name="T18"/>
                <a:gd fmla="*/ 1 h 26" name="T19"/>
                <a:gd fmla="*/ 1 w 18" name="T20"/>
                <a:gd fmla="*/ 2 h 2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6" w="18">
                  <a:moveTo>
                    <a:pt x="1" y="2"/>
                  </a:moveTo>
                  <a:cubicBezTo>
                    <a:pt x="0" y="5"/>
                    <a:pt x="2" y="6"/>
                    <a:pt x="4" y="9"/>
                  </a:cubicBezTo>
                  <a:cubicBezTo>
                    <a:pt x="6" y="12"/>
                    <a:pt x="7" y="14"/>
                    <a:pt x="7" y="17"/>
                  </a:cubicBezTo>
                  <a:cubicBezTo>
                    <a:pt x="6" y="20"/>
                    <a:pt x="3" y="19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2"/>
                    <a:pt x="3" y="23"/>
                  </a:cubicBezTo>
                  <a:cubicBezTo>
                    <a:pt x="4" y="26"/>
                    <a:pt x="12" y="24"/>
                    <a:pt x="14" y="20"/>
                  </a:cubicBezTo>
                  <a:cubicBezTo>
                    <a:pt x="17" y="15"/>
                    <a:pt x="15" y="8"/>
                    <a:pt x="18" y="4"/>
                  </a:cubicBezTo>
                  <a:cubicBezTo>
                    <a:pt x="17" y="4"/>
                    <a:pt x="16" y="4"/>
                    <a:pt x="14" y="3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0"/>
                    <a:pt x="1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380" y="3200"/>
              <a:ext cx="104" cy="131"/>
            </a:xfrm>
            <a:custGeom>
              <a:gdLst>
                <a:gd fmla="*/ 20 w 31" name="T0"/>
                <a:gd fmla="*/ 6 h 39" name="T1"/>
                <a:gd fmla="*/ 15 w 31" name="T2"/>
                <a:gd fmla="*/ 8 h 39" name="T3"/>
                <a:gd fmla="*/ 11 w 31" name="T4"/>
                <a:gd fmla="*/ 6 h 39" name="T5"/>
                <a:gd fmla="*/ 5 w 31" name="T6"/>
                <a:gd fmla="*/ 3 h 39" name="T7"/>
                <a:gd fmla="*/ 1 w 31" name="T8"/>
                <a:gd fmla="*/ 7 h 39" name="T9"/>
                <a:gd fmla="*/ 0 w 31" name="T10"/>
                <a:gd fmla="*/ 9 h 39" name="T11"/>
                <a:gd fmla="*/ 1 w 31" name="T12"/>
                <a:gd fmla="*/ 13 h 39" name="T13"/>
                <a:gd fmla="*/ 14 w 31" name="T14"/>
                <a:gd fmla="*/ 15 h 39" name="T15"/>
                <a:gd fmla="*/ 16 w 31" name="T16"/>
                <a:gd fmla="*/ 28 h 39" name="T17"/>
                <a:gd fmla="*/ 11 w 31" name="T18"/>
                <a:gd fmla="*/ 28 h 39" name="T19"/>
                <a:gd fmla="*/ 9 w 31" name="T20"/>
                <a:gd fmla="*/ 28 h 39" name="T21"/>
                <a:gd fmla="*/ 14 w 31" name="T22"/>
                <a:gd fmla="*/ 36 h 39" name="T23"/>
                <a:gd fmla="*/ 24 w 31" name="T24"/>
                <a:gd fmla="*/ 31 h 39" name="T25"/>
                <a:gd fmla="*/ 24 w 31" name="T26"/>
                <a:gd fmla="*/ 22 h 39" name="T27"/>
                <a:gd fmla="*/ 28 w 31" name="T28"/>
                <a:gd fmla="*/ 12 h 39" name="T29"/>
                <a:gd fmla="*/ 20 w 31" name="T30"/>
                <a:gd fmla="*/ 6 h 39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9" w="31">
                  <a:moveTo>
                    <a:pt x="20" y="6"/>
                  </a:moveTo>
                  <a:cubicBezTo>
                    <a:pt x="18" y="7"/>
                    <a:pt x="17" y="7"/>
                    <a:pt x="15" y="8"/>
                  </a:cubicBezTo>
                  <a:cubicBezTo>
                    <a:pt x="13" y="8"/>
                    <a:pt x="12" y="7"/>
                    <a:pt x="11" y="6"/>
                  </a:cubicBezTo>
                  <a:cubicBezTo>
                    <a:pt x="9" y="4"/>
                    <a:pt x="7" y="3"/>
                    <a:pt x="5" y="3"/>
                  </a:cubicBezTo>
                  <a:cubicBezTo>
                    <a:pt x="4" y="4"/>
                    <a:pt x="3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ubicBezTo>
                    <a:pt x="0" y="10"/>
                    <a:pt x="0" y="11"/>
                    <a:pt x="1" y="13"/>
                  </a:cubicBezTo>
                  <a:cubicBezTo>
                    <a:pt x="3" y="15"/>
                    <a:pt x="8" y="13"/>
                    <a:pt x="14" y="15"/>
                  </a:cubicBezTo>
                  <a:cubicBezTo>
                    <a:pt x="19" y="18"/>
                    <a:pt x="21" y="26"/>
                    <a:pt x="16" y="28"/>
                  </a:cubicBezTo>
                  <a:cubicBezTo>
                    <a:pt x="13" y="28"/>
                    <a:pt x="12" y="28"/>
                    <a:pt x="11" y="28"/>
                  </a:cubicBezTo>
                  <a:cubicBezTo>
                    <a:pt x="11" y="28"/>
                    <a:pt x="10" y="28"/>
                    <a:pt x="9" y="28"/>
                  </a:cubicBezTo>
                  <a:cubicBezTo>
                    <a:pt x="8" y="30"/>
                    <a:pt x="10" y="34"/>
                    <a:pt x="14" y="36"/>
                  </a:cubicBezTo>
                  <a:cubicBezTo>
                    <a:pt x="17" y="39"/>
                    <a:pt x="24" y="37"/>
                    <a:pt x="24" y="31"/>
                  </a:cubicBezTo>
                  <a:cubicBezTo>
                    <a:pt x="24" y="28"/>
                    <a:pt x="24" y="25"/>
                    <a:pt x="24" y="22"/>
                  </a:cubicBezTo>
                  <a:cubicBezTo>
                    <a:pt x="25" y="18"/>
                    <a:pt x="27" y="15"/>
                    <a:pt x="28" y="12"/>
                  </a:cubicBezTo>
                  <a:cubicBezTo>
                    <a:pt x="31" y="6"/>
                    <a:pt x="24" y="0"/>
                    <a:pt x="20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1279" y="3190"/>
              <a:ext cx="144" cy="162"/>
            </a:xfrm>
            <a:custGeom>
              <a:gdLst>
                <a:gd fmla="*/ 33 w 43" name="T0"/>
                <a:gd fmla="*/ 39 h 48" name="T1"/>
                <a:gd fmla="*/ 39 w 43" name="T2"/>
                <a:gd fmla="*/ 38 h 48" name="T3"/>
                <a:gd fmla="*/ 43 w 43" name="T4"/>
                <a:gd fmla="*/ 40 h 48" name="T5"/>
                <a:gd fmla="*/ 39 w 43" name="T6"/>
                <a:gd fmla="*/ 31 h 48" name="T7"/>
                <a:gd fmla="*/ 40 w 43" name="T8"/>
                <a:gd fmla="*/ 30 h 48" name="T9"/>
                <a:gd fmla="*/ 41 w 43" name="T10"/>
                <a:gd fmla="*/ 30 h 48" name="T11"/>
                <a:gd fmla="*/ 42 w 43" name="T12"/>
                <a:gd fmla="*/ 30 h 48" name="T13"/>
                <a:gd fmla="*/ 43 w 43" name="T14"/>
                <a:gd fmla="*/ 30 h 48" name="T15"/>
                <a:gd fmla="*/ 40 w 43" name="T16"/>
                <a:gd fmla="*/ 28 h 48" name="T17"/>
                <a:gd fmla="*/ 36 w 43" name="T18"/>
                <a:gd fmla="*/ 31 h 48" name="T19"/>
                <a:gd fmla="*/ 29 w 43" name="T20"/>
                <a:gd fmla="*/ 33 h 48" name="T21"/>
                <a:gd fmla="*/ 25 w 43" name="T22"/>
                <a:gd fmla="*/ 30 h 48" name="T23"/>
                <a:gd fmla="*/ 26 w 43" name="T24"/>
                <a:gd fmla="*/ 26 h 48" name="T25"/>
                <a:gd fmla="*/ 29 w 43" name="T26"/>
                <a:gd fmla="*/ 21 h 48" name="T27"/>
                <a:gd fmla="*/ 31 w 43" name="T28"/>
                <a:gd fmla="*/ 18 h 48" name="T29"/>
                <a:gd fmla="*/ 30 w 43" name="T30"/>
                <a:gd fmla="*/ 17 h 48" name="T31"/>
                <a:gd fmla="*/ 29 w 43" name="T32"/>
                <a:gd fmla="*/ 12 h 48" name="T33"/>
                <a:gd fmla="*/ 27 w 43" name="T34"/>
                <a:gd fmla="*/ 13 h 48" name="T35"/>
                <a:gd fmla="*/ 24 w 43" name="T36"/>
                <a:gd fmla="*/ 13 h 48" name="T37"/>
                <a:gd fmla="*/ 24 w 43" name="T38"/>
                <a:gd fmla="*/ 15 h 48" name="T39"/>
                <a:gd fmla="*/ 20 w 43" name="T40"/>
                <a:gd fmla="*/ 22 h 48" name="T41"/>
                <a:gd fmla="*/ 16 w 43" name="T42"/>
                <a:gd fmla="*/ 28 h 48" name="T43"/>
                <a:gd fmla="*/ 21 w 43" name="T44"/>
                <a:gd fmla="*/ 37 h 48" name="T45"/>
                <a:gd fmla="*/ 24 w 43" name="T46"/>
                <a:gd fmla="*/ 39 h 48" name="T47"/>
                <a:gd fmla="*/ 21 w 43" name="T48"/>
                <a:gd fmla="*/ 37 h 48" name="T49"/>
                <a:gd fmla="*/ 15 w 43" name="T50"/>
                <a:gd fmla="*/ 28 h 48" name="T51"/>
                <a:gd fmla="*/ 18 w 43" name="T52"/>
                <a:gd fmla="*/ 21 h 48" name="T53"/>
                <a:gd fmla="*/ 22 w 43" name="T54"/>
                <a:gd fmla="*/ 15 h 48" name="T55"/>
                <a:gd fmla="*/ 16 w 43" name="T56"/>
                <a:gd fmla="*/ 9 h 48" name="T57"/>
                <a:gd fmla="*/ 13 w 43" name="T58"/>
                <a:gd fmla="*/ 0 h 48" name="T59"/>
                <a:gd fmla="*/ 2 w 43" name="T60"/>
                <a:gd fmla="*/ 10 h 48" name="T61"/>
                <a:gd fmla="*/ 7 w 43" name="T62"/>
                <a:gd fmla="*/ 26 h 48" name="T63"/>
                <a:gd fmla="*/ 8 w 43" name="T64"/>
                <a:gd fmla="*/ 28 h 48" name="T65"/>
                <a:gd fmla="*/ 12 w 43" name="T66"/>
                <a:gd fmla="*/ 20 h 48" name="T67"/>
                <a:gd fmla="*/ 9 w 43" name="T68"/>
                <a:gd fmla="*/ 29 h 48" name="T69"/>
                <a:gd fmla="*/ 12 w 43" name="T70"/>
                <a:gd fmla="*/ 38 h 48" name="T71"/>
                <a:gd fmla="*/ 22 w 43" name="T72"/>
                <a:gd fmla="*/ 46 h 48" name="T73"/>
                <a:gd fmla="*/ 27 w 43" name="T74"/>
                <a:gd fmla="*/ 48 h 48" name="T75"/>
                <a:gd fmla="*/ 30 w 43" name="T76"/>
                <a:gd fmla="*/ 44 h 48" name="T77"/>
                <a:gd fmla="*/ 33 w 43" name="T78"/>
                <a:gd fmla="*/ 39 h 48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48" w="43">
                  <a:moveTo>
                    <a:pt x="33" y="39"/>
                  </a:moveTo>
                  <a:cubicBezTo>
                    <a:pt x="35" y="37"/>
                    <a:pt x="37" y="38"/>
                    <a:pt x="39" y="38"/>
                  </a:cubicBezTo>
                  <a:cubicBezTo>
                    <a:pt x="40" y="39"/>
                    <a:pt x="42" y="39"/>
                    <a:pt x="43" y="40"/>
                  </a:cubicBezTo>
                  <a:cubicBezTo>
                    <a:pt x="39" y="37"/>
                    <a:pt x="37" y="33"/>
                    <a:pt x="39" y="31"/>
                  </a:cubicBezTo>
                  <a:cubicBezTo>
                    <a:pt x="40" y="31"/>
                    <a:pt x="40" y="30"/>
                    <a:pt x="40" y="30"/>
                  </a:cubicBezTo>
                  <a:cubicBezTo>
                    <a:pt x="40" y="30"/>
                    <a:pt x="40" y="30"/>
                    <a:pt x="41" y="30"/>
                  </a:cubicBezTo>
                  <a:cubicBezTo>
                    <a:pt x="41" y="30"/>
                    <a:pt x="42" y="30"/>
                    <a:pt x="42" y="30"/>
                  </a:cubicBezTo>
                  <a:cubicBezTo>
                    <a:pt x="42" y="30"/>
                    <a:pt x="42" y="30"/>
                    <a:pt x="43" y="30"/>
                  </a:cubicBezTo>
                  <a:cubicBezTo>
                    <a:pt x="42" y="30"/>
                    <a:pt x="42" y="28"/>
                    <a:pt x="40" y="28"/>
                  </a:cubicBezTo>
                  <a:cubicBezTo>
                    <a:pt x="39" y="28"/>
                    <a:pt x="37" y="29"/>
                    <a:pt x="36" y="31"/>
                  </a:cubicBezTo>
                  <a:cubicBezTo>
                    <a:pt x="35" y="32"/>
                    <a:pt x="32" y="35"/>
                    <a:pt x="29" y="33"/>
                  </a:cubicBezTo>
                  <a:cubicBezTo>
                    <a:pt x="27" y="33"/>
                    <a:pt x="25" y="32"/>
                    <a:pt x="25" y="30"/>
                  </a:cubicBezTo>
                  <a:cubicBezTo>
                    <a:pt x="25" y="28"/>
                    <a:pt x="26" y="27"/>
                    <a:pt x="26" y="26"/>
                  </a:cubicBezTo>
                  <a:cubicBezTo>
                    <a:pt x="27" y="24"/>
                    <a:pt x="28" y="22"/>
                    <a:pt x="29" y="21"/>
                  </a:cubicBezTo>
                  <a:cubicBezTo>
                    <a:pt x="30" y="20"/>
                    <a:pt x="30" y="18"/>
                    <a:pt x="31" y="18"/>
                  </a:cubicBezTo>
                  <a:cubicBezTo>
                    <a:pt x="31" y="17"/>
                    <a:pt x="30" y="17"/>
                    <a:pt x="30" y="17"/>
                  </a:cubicBezTo>
                  <a:cubicBezTo>
                    <a:pt x="29" y="15"/>
                    <a:pt x="29" y="13"/>
                    <a:pt x="29" y="12"/>
                  </a:cubicBezTo>
                  <a:cubicBezTo>
                    <a:pt x="29" y="12"/>
                    <a:pt x="28" y="13"/>
                    <a:pt x="27" y="13"/>
                  </a:cubicBezTo>
                  <a:cubicBezTo>
                    <a:pt x="25" y="13"/>
                    <a:pt x="24" y="13"/>
                    <a:pt x="24" y="13"/>
                  </a:cubicBezTo>
                  <a:cubicBezTo>
                    <a:pt x="24" y="13"/>
                    <a:pt x="24" y="14"/>
                    <a:pt x="24" y="15"/>
                  </a:cubicBezTo>
                  <a:cubicBezTo>
                    <a:pt x="25" y="19"/>
                    <a:pt x="21" y="21"/>
                    <a:pt x="20" y="22"/>
                  </a:cubicBezTo>
                  <a:cubicBezTo>
                    <a:pt x="18" y="24"/>
                    <a:pt x="16" y="26"/>
                    <a:pt x="16" y="28"/>
                  </a:cubicBezTo>
                  <a:cubicBezTo>
                    <a:pt x="16" y="32"/>
                    <a:pt x="20" y="35"/>
                    <a:pt x="21" y="37"/>
                  </a:cubicBezTo>
                  <a:cubicBezTo>
                    <a:pt x="23" y="38"/>
                    <a:pt x="24" y="39"/>
                    <a:pt x="24" y="39"/>
                  </a:cubicBezTo>
                  <a:cubicBezTo>
                    <a:pt x="24" y="39"/>
                    <a:pt x="23" y="38"/>
                    <a:pt x="21" y="37"/>
                  </a:cubicBezTo>
                  <a:cubicBezTo>
                    <a:pt x="19" y="36"/>
                    <a:pt x="15" y="33"/>
                    <a:pt x="15" y="28"/>
                  </a:cubicBezTo>
                  <a:cubicBezTo>
                    <a:pt x="15" y="26"/>
                    <a:pt x="16" y="23"/>
                    <a:pt x="18" y="21"/>
                  </a:cubicBezTo>
                  <a:cubicBezTo>
                    <a:pt x="20" y="19"/>
                    <a:pt x="22" y="17"/>
                    <a:pt x="22" y="15"/>
                  </a:cubicBezTo>
                  <a:cubicBezTo>
                    <a:pt x="22" y="13"/>
                    <a:pt x="18" y="11"/>
                    <a:pt x="16" y="9"/>
                  </a:cubicBezTo>
                  <a:cubicBezTo>
                    <a:pt x="14" y="7"/>
                    <a:pt x="12" y="4"/>
                    <a:pt x="13" y="0"/>
                  </a:cubicBezTo>
                  <a:cubicBezTo>
                    <a:pt x="9" y="3"/>
                    <a:pt x="3" y="4"/>
                    <a:pt x="2" y="10"/>
                  </a:cubicBezTo>
                  <a:cubicBezTo>
                    <a:pt x="0" y="17"/>
                    <a:pt x="6" y="22"/>
                    <a:pt x="7" y="26"/>
                  </a:cubicBezTo>
                  <a:cubicBezTo>
                    <a:pt x="7" y="27"/>
                    <a:pt x="8" y="27"/>
                    <a:pt x="8" y="28"/>
                  </a:cubicBezTo>
                  <a:cubicBezTo>
                    <a:pt x="9" y="22"/>
                    <a:pt x="12" y="20"/>
                    <a:pt x="12" y="20"/>
                  </a:cubicBezTo>
                  <a:cubicBezTo>
                    <a:pt x="12" y="20"/>
                    <a:pt x="10" y="23"/>
                    <a:pt x="9" y="29"/>
                  </a:cubicBezTo>
                  <a:cubicBezTo>
                    <a:pt x="8" y="32"/>
                    <a:pt x="9" y="35"/>
                    <a:pt x="12" y="38"/>
                  </a:cubicBezTo>
                  <a:cubicBezTo>
                    <a:pt x="14" y="41"/>
                    <a:pt x="18" y="43"/>
                    <a:pt x="22" y="46"/>
                  </a:cubicBezTo>
                  <a:cubicBezTo>
                    <a:pt x="24" y="47"/>
                    <a:pt x="26" y="48"/>
                    <a:pt x="27" y="48"/>
                  </a:cubicBezTo>
                  <a:cubicBezTo>
                    <a:pt x="28" y="48"/>
                    <a:pt x="29" y="46"/>
                    <a:pt x="30" y="44"/>
                  </a:cubicBezTo>
                  <a:cubicBezTo>
                    <a:pt x="31" y="42"/>
                    <a:pt x="31" y="40"/>
                    <a:pt x="33" y="3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1370" y="3251"/>
              <a:ext cx="70" cy="47"/>
            </a:xfrm>
            <a:custGeom>
              <a:gdLst>
                <a:gd fmla="*/ 16 w 21" name="T0"/>
                <a:gd fmla="*/ 12 h 14" name="T1"/>
                <a:gd fmla="*/ 16 w 21" name="T2"/>
                <a:gd fmla="*/ 12 h 14" name="T3"/>
                <a:gd fmla="*/ 19 w 21" name="T4"/>
                <a:gd fmla="*/ 12 h 14" name="T5"/>
                <a:gd fmla="*/ 16 w 21" name="T6"/>
                <a:gd fmla="*/ 3 h 14" name="T7"/>
                <a:gd fmla="*/ 4 w 21" name="T8"/>
                <a:gd fmla="*/ 0 h 14" name="T9"/>
                <a:gd fmla="*/ 3 w 21" name="T10"/>
                <a:gd fmla="*/ 3 h 14" name="T11"/>
                <a:gd fmla="*/ 1 w 21" name="T12"/>
                <a:gd fmla="*/ 9 h 14" name="T13"/>
                <a:gd fmla="*/ 2 w 21" name="T14"/>
                <a:gd fmla="*/ 13 h 14" name="T15"/>
                <a:gd fmla="*/ 8 w 21" name="T16"/>
                <a:gd fmla="*/ 11 h 14" name="T17"/>
                <a:gd fmla="*/ 14 w 21" name="T18"/>
                <a:gd fmla="*/ 9 h 14" name="T19"/>
                <a:gd fmla="*/ 16 w 21" name="T20"/>
                <a:gd fmla="*/ 12 h 1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4" w="21">
                  <a:moveTo>
                    <a:pt x="16" y="12"/>
                  </a:move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2"/>
                    <a:pt x="19" y="12"/>
                  </a:cubicBezTo>
                  <a:cubicBezTo>
                    <a:pt x="21" y="11"/>
                    <a:pt x="20" y="5"/>
                    <a:pt x="16" y="3"/>
                  </a:cubicBezTo>
                  <a:cubicBezTo>
                    <a:pt x="12" y="1"/>
                    <a:pt x="7" y="2"/>
                    <a:pt x="4" y="0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5"/>
                    <a:pt x="2" y="7"/>
                    <a:pt x="1" y="9"/>
                  </a:cubicBezTo>
                  <a:cubicBezTo>
                    <a:pt x="1" y="11"/>
                    <a:pt x="0" y="13"/>
                    <a:pt x="2" y="13"/>
                  </a:cubicBezTo>
                  <a:cubicBezTo>
                    <a:pt x="5" y="14"/>
                    <a:pt x="6" y="12"/>
                    <a:pt x="8" y="11"/>
                  </a:cubicBezTo>
                  <a:cubicBezTo>
                    <a:pt x="10" y="9"/>
                    <a:pt x="11" y="9"/>
                    <a:pt x="14" y="9"/>
                  </a:cubicBezTo>
                  <a:cubicBezTo>
                    <a:pt x="16" y="9"/>
                    <a:pt x="16" y="12"/>
                    <a:pt x="16" y="1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424" y="3681"/>
              <a:ext cx="104" cy="131"/>
            </a:xfrm>
            <a:custGeom>
              <a:gdLst>
                <a:gd fmla="*/ 3 w 31" name="T0"/>
                <a:gd fmla="*/ 25 h 39" name="T1"/>
                <a:gd fmla="*/ 4 w 31" name="T2"/>
                <a:gd fmla="*/ 34 h 39" name="T3"/>
                <a:gd fmla="*/ 15 w 31" name="T4"/>
                <a:gd fmla="*/ 33 h 39" name="T5"/>
                <a:gd fmla="*/ 19 w 31" name="T6"/>
                <a:gd fmla="*/ 25 h 39" name="T7"/>
                <a:gd fmla="*/ 26 w 31" name="T8"/>
                <a:gd fmla="*/ 17 h 39" name="T9"/>
                <a:gd fmla="*/ 21 w 31" name="T10"/>
                <a:gd fmla="*/ 8 h 39" name="T11"/>
                <a:gd fmla="*/ 16 w 31" name="T12"/>
                <a:gd fmla="*/ 8 h 39" name="T13"/>
                <a:gd fmla="*/ 12 w 31" name="T14"/>
                <a:gd fmla="*/ 5 h 39" name="T15"/>
                <a:gd fmla="*/ 8 w 31" name="T16"/>
                <a:gd fmla="*/ 0 h 39" name="T17"/>
                <a:gd fmla="*/ 3 w 31" name="T18"/>
                <a:gd fmla="*/ 3 h 39" name="T19"/>
                <a:gd fmla="*/ 1 w 31" name="T20"/>
                <a:gd fmla="*/ 4 h 39" name="T21"/>
                <a:gd fmla="*/ 1 w 31" name="T22"/>
                <a:gd fmla="*/ 8 h 39" name="T23"/>
                <a:gd fmla="*/ 12 w 31" name="T24"/>
                <a:gd fmla="*/ 15 h 39" name="T25"/>
                <a:gd fmla="*/ 9 w 31" name="T26"/>
                <a:gd fmla="*/ 28 h 39" name="T27"/>
                <a:gd fmla="*/ 5 w 31" name="T28"/>
                <a:gd fmla="*/ 25 h 39" name="T29"/>
                <a:gd fmla="*/ 3 w 31" name="T30"/>
                <a:gd fmla="*/ 25 h 39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9" w="31">
                  <a:moveTo>
                    <a:pt x="3" y="25"/>
                  </a:moveTo>
                  <a:cubicBezTo>
                    <a:pt x="1" y="26"/>
                    <a:pt x="2" y="31"/>
                    <a:pt x="4" y="34"/>
                  </a:cubicBezTo>
                  <a:cubicBezTo>
                    <a:pt x="6" y="38"/>
                    <a:pt x="13" y="39"/>
                    <a:pt x="15" y="33"/>
                  </a:cubicBezTo>
                  <a:cubicBezTo>
                    <a:pt x="16" y="31"/>
                    <a:pt x="17" y="28"/>
                    <a:pt x="19" y="25"/>
                  </a:cubicBezTo>
                  <a:cubicBezTo>
                    <a:pt x="21" y="22"/>
                    <a:pt x="24" y="20"/>
                    <a:pt x="26" y="17"/>
                  </a:cubicBezTo>
                  <a:cubicBezTo>
                    <a:pt x="31" y="12"/>
                    <a:pt x="27" y="5"/>
                    <a:pt x="21" y="8"/>
                  </a:cubicBezTo>
                  <a:cubicBezTo>
                    <a:pt x="19" y="8"/>
                    <a:pt x="18" y="9"/>
                    <a:pt x="16" y="8"/>
                  </a:cubicBezTo>
                  <a:cubicBezTo>
                    <a:pt x="14" y="8"/>
                    <a:pt x="13" y="6"/>
                    <a:pt x="12" y="5"/>
                  </a:cubicBezTo>
                  <a:cubicBezTo>
                    <a:pt x="11" y="3"/>
                    <a:pt x="10" y="1"/>
                    <a:pt x="8" y="0"/>
                  </a:cubicBezTo>
                  <a:cubicBezTo>
                    <a:pt x="6" y="1"/>
                    <a:pt x="5" y="2"/>
                    <a:pt x="3" y="3"/>
                  </a:cubicBezTo>
                  <a:cubicBezTo>
                    <a:pt x="2" y="3"/>
                    <a:pt x="2" y="4"/>
                    <a:pt x="1" y="4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1"/>
                    <a:pt x="7" y="11"/>
                    <a:pt x="12" y="15"/>
                  </a:cubicBezTo>
                  <a:cubicBezTo>
                    <a:pt x="16" y="20"/>
                    <a:pt x="14" y="28"/>
                    <a:pt x="9" y="28"/>
                  </a:cubicBezTo>
                  <a:cubicBezTo>
                    <a:pt x="7" y="27"/>
                    <a:pt x="5" y="26"/>
                    <a:pt x="5" y="25"/>
                  </a:cubicBezTo>
                  <a:cubicBezTo>
                    <a:pt x="4" y="25"/>
                    <a:pt x="4" y="25"/>
                    <a:pt x="3" y="25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398" y="3715"/>
              <a:ext cx="70" cy="53"/>
            </a:xfrm>
            <a:custGeom>
              <a:gdLst>
                <a:gd fmla="*/ 14 w 21" name="T0"/>
                <a:gd fmla="*/ 16 h 16" name="T1"/>
                <a:gd fmla="*/ 14 w 21" name="T2"/>
                <a:gd fmla="*/ 16 h 16" name="T3"/>
                <a:gd fmla="*/ 17 w 21" name="T4"/>
                <a:gd fmla="*/ 16 h 16" name="T5"/>
                <a:gd fmla="*/ 18 w 21" name="T6"/>
                <a:gd fmla="*/ 7 h 16" name="T7"/>
                <a:gd fmla="*/ 8 w 21" name="T8"/>
                <a:gd fmla="*/ 0 h 16" name="T9"/>
                <a:gd fmla="*/ 6 w 21" name="T10"/>
                <a:gd fmla="*/ 3 h 16" name="T11"/>
                <a:gd fmla="*/ 2 w 21" name="T12"/>
                <a:gd fmla="*/ 7 h 16" name="T13"/>
                <a:gd fmla="*/ 2 w 21" name="T14"/>
                <a:gd fmla="*/ 11 h 16" name="T15"/>
                <a:gd fmla="*/ 7 w 21" name="T16"/>
                <a:gd fmla="*/ 11 h 16" name="T17"/>
                <a:gd fmla="*/ 14 w 21" name="T18"/>
                <a:gd fmla="*/ 12 h 16" name="T19"/>
                <a:gd fmla="*/ 14 w 21" name="T20"/>
                <a:gd fmla="*/ 16 h 1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6" w="21">
                  <a:moveTo>
                    <a:pt x="14" y="16"/>
                  </a:moveTo>
                  <a:cubicBezTo>
                    <a:pt x="14" y="16"/>
                    <a:pt x="14" y="16"/>
                    <a:pt x="14" y="16"/>
                  </a:cubicBezTo>
                  <a:cubicBezTo>
                    <a:pt x="15" y="16"/>
                    <a:pt x="16" y="16"/>
                    <a:pt x="17" y="16"/>
                  </a:cubicBezTo>
                  <a:cubicBezTo>
                    <a:pt x="20" y="16"/>
                    <a:pt x="21" y="10"/>
                    <a:pt x="18" y="7"/>
                  </a:cubicBezTo>
                  <a:cubicBezTo>
                    <a:pt x="15" y="4"/>
                    <a:pt x="10" y="3"/>
                    <a:pt x="8" y="0"/>
                  </a:cubicBezTo>
                  <a:cubicBezTo>
                    <a:pt x="8" y="1"/>
                    <a:pt x="7" y="2"/>
                    <a:pt x="6" y="3"/>
                  </a:cubicBezTo>
                  <a:cubicBezTo>
                    <a:pt x="5" y="4"/>
                    <a:pt x="3" y="5"/>
                    <a:pt x="2" y="7"/>
                  </a:cubicBezTo>
                  <a:cubicBezTo>
                    <a:pt x="1" y="9"/>
                    <a:pt x="0" y="10"/>
                    <a:pt x="2" y="11"/>
                  </a:cubicBezTo>
                  <a:cubicBezTo>
                    <a:pt x="3" y="13"/>
                    <a:pt x="5" y="12"/>
                    <a:pt x="7" y="11"/>
                  </a:cubicBezTo>
                  <a:cubicBezTo>
                    <a:pt x="10" y="11"/>
                    <a:pt x="12" y="11"/>
                    <a:pt x="14" y="12"/>
                  </a:cubicBezTo>
                  <a:cubicBezTo>
                    <a:pt x="16" y="13"/>
                    <a:pt x="14" y="15"/>
                    <a:pt x="14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240" y="3456"/>
              <a:ext cx="64" cy="50"/>
            </a:xfrm>
            <a:custGeom>
              <a:gdLst>
                <a:gd fmla="*/ 17 w 19" name="T0"/>
                <a:gd fmla="*/ 10 h 15" name="T1"/>
                <a:gd fmla="*/ 16 w 19" name="T2"/>
                <a:gd fmla="*/ 8 h 15" name="T3"/>
                <a:gd fmla="*/ 16 w 19" name="T4"/>
                <a:gd fmla="*/ 5 h 15" name="T5"/>
                <a:gd fmla="*/ 18 w 19" name="T6"/>
                <a:gd fmla="*/ 3 h 15" name="T7"/>
                <a:gd fmla="*/ 16 w 19" name="T8"/>
                <a:gd fmla="*/ 1 h 15" name="T9"/>
                <a:gd fmla="*/ 15 w 19" name="T10"/>
                <a:gd fmla="*/ 0 h 15" name="T11"/>
                <a:gd fmla="*/ 13 w 19" name="T12"/>
                <a:gd fmla="*/ 1 h 15" name="T13"/>
                <a:gd fmla="*/ 12 w 19" name="T14"/>
                <a:gd fmla="*/ 7 h 15" name="T15"/>
                <a:gd fmla="*/ 5 w 19" name="T16"/>
                <a:gd fmla="*/ 8 h 15" name="T17"/>
                <a:gd fmla="*/ 6 w 19" name="T18"/>
                <a:gd fmla="*/ 5 h 15" name="T19"/>
                <a:gd fmla="*/ 5 w 19" name="T20"/>
                <a:gd fmla="*/ 5 h 15" name="T21"/>
                <a:gd fmla="*/ 1 w 19" name="T22"/>
                <a:gd fmla="*/ 7 h 15" name="T23"/>
                <a:gd fmla="*/ 4 w 19" name="T24"/>
                <a:gd fmla="*/ 12 h 15" name="T25"/>
                <a:gd fmla="*/ 9 w 19" name="T26"/>
                <a:gd fmla="*/ 12 h 15" name="T27"/>
                <a:gd fmla="*/ 13 w 19" name="T28"/>
                <a:gd fmla="*/ 14 h 15" name="T29"/>
                <a:gd fmla="*/ 17 w 19" name="T30"/>
                <a:gd fmla="*/ 10 h 1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5" w="19">
                  <a:moveTo>
                    <a:pt x="17" y="10"/>
                  </a:moveTo>
                  <a:cubicBezTo>
                    <a:pt x="16" y="9"/>
                    <a:pt x="16" y="8"/>
                    <a:pt x="16" y="8"/>
                  </a:cubicBezTo>
                  <a:cubicBezTo>
                    <a:pt x="15" y="7"/>
                    <a:pt x="16" y="6"/>
                    <a:pt x="16" y="5"/>
                  </a:cubicBezTo>
                  <a:cubicBezTo>
                    <a:pt x="17" y="4"/>
                    <a:pt x="18" y="3"/>
                    <a:pt x="18" y="3"/>
                  </a:cubicBezTo>
                  <a:cubicBezTo>
                    <a:pt x="17" y="2"/>
                    <a:pt x="16" y="1"/>
                    <a:pt x="16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4" y="0"/>
                    <a:pt x="13" y="1"/>
                  </a:cubicBezTo>
                  <a:cubicBezTo>
                    <a:pt x="12" y="2"/>
                    <a:pt x="13" y="4"/>
                    <a:pt x="12" y="7"/>
                  </a:cubicBezTo>
                  <a:cubicBezTo>
                    <a:pt x="10" y="10"/>
                    <a:pt x="6" y="10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6" y="5"/>
                    <a:pt x="6" y="5"/>
                    <a:pt x="5" y="5"/>
                  </a:cubicBezTo>
                  <a:cubicBezTo>
                    <a:pt x="4" y="4"/>
                    <a:pt x="3" y="5"/>
                    <a:pt x="1" y="7"/>
                  </a:cubicBezTo>
                  <a:cubicBezTo>
                    <a:pt x="0" y="9"/>
                    <a:pt x="1" y="12"/>
                    <a:pt x="4" y="12"/>
                  </a:cubicBezTo>
                  <a:cubicBezTo>
                    <a:pt x="5" y="12"/>
                    <a:pt x="7" y="12"/>
                    <a:pt x="9" y="12"/>
                  </a:cubicBezTo>
                  <a:cubicBezTo>
                    <a:pt x="10" y="12"/>
                    <a:pt x="12" y="13"/>
                    <a:pt x="13" y="14"/>
                  </a:cubicBezTo>
                  <a:cubicBezTo>
                    <a:pt x="17" y="15"/>
                    <a:pt x="19" y="12"/>
                    <a:pt x="17" y="1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4"/>
            <p:cNvSpPr/>
            <p:nvPr/>
          </p:nvSpPr>
          <p:spPr bwMode="auto">
            <a:xfrm>
              <a:off x="257" y="3452"/>
              <a:ext cx="23" cy="34"/>
            </a:xfrm>
            <a:custGeom>
              <a:gdLst>
                <a:gd fmla="*/ 6 w 7" name="T0"/>
                <a:gd fmla="*/ 7 h 10" name="T1"/>
                <a:gd fmla="*/ 7 w 7" name="T2"/>
                <a:gd fmla="*/ 2 h 10" name="T3"/>
                <a:gd fmla="*/ 5 w 7" name="T4"/>
                <a:gd fmla="*/ 1 h 10" name="T5"/>
                <a:gd fmla="*/ 3 w 7" name="T6"/>
                <a:gd fmla="*/ 0 h 10" name="T7"/>
                <a:gd fmla="*/ 0 w 7" name="T8"/>
                <a:gd fmla="*/ 1 h 10" name="T9"/>
                <a:gd fmla="*/ 1 w 7" name="T10"/>
                <a:gd fmla="*/ 3 h 10" name="T11"/>
                <a:gd fmla="*/ 3 w 7" name="T12"/>
                <a:gd fmla="*/ 6 h 10" name="T13"/>
                <a:gd fmla="*/ 1 w 7" name="T14"/>
                <a:gd fmla="*/ 7 h 10" name="T15"/>
                <a:gd fmla="*/ 1 w 7" name="T16"/>
                <a:gd fmla="*/ 7 h 10" name="T17"/>
                <a:gd fmla="*/ 1 w 7" name="T18"/>
                <a:gd fmla="*/ 9 h 10" name="T19"/>
                <a:gd fmla="*/ 6 w 7" name="T20"/>
                <a:gd fmla="*/ 7 h 1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" w="7">
                  <a:moveTo>
                    <a:pt x="6" y="7"/>
                  </a:moveTo>
                  <a:cubicBezTo>
                    <a:pt x="6" y="6"/>
                    <a:pt x="6" y="3"/>
                    <a:pt x="7" y="2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2"/>
                    <a:pt x="1" y="2"/>
                    <a:pt x="1" y="3"/>
                  </a:cubicBezTo>
                  <a:cubicBezTo>
                    <a:pt x="2" y="4"/>
                    <a:pt x="3" y="5"/>
                    <a:pt x="3" y="6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8"/>
                    <a:pt x="1" y="9"/>
                  </a:cubicBezTo>
                  <a:cubicBezTo>
                    <a:pt x="2" y="10"/>
                    <a:pt x="5" y="9"/>
                    <a:pt x="6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5"/>
            <p:cNvSpPr/>
            <p:nvPr/>
          </p:nvSpPr>
          <p:spPr bwMode="auto">
            <a:xfrm>
              <a:off x="1769" y="3879"/>
              <a:ext cx="64" cy="84"/>
            </a:xfrm>
            <a:custGeom>
              <a:gdLst>
                <a:gd fmla="*/ 2 w 19" name="T0"/>
                <a:gd fmla="*/ 6 h 25" name="T1"/>
                <a:gd fmla="*/ 3 w 19" name="T2"/>
                <a:gd fmla="*/ 12 h 25" name="T3"/>
                <a:gd fmla="*/ 1 w 19" name="T4"/>
                <a:gd fmla="*/ 18 h 25" name="T5"/>
                <a:gd fmla="*/ 7 w 19" name="T6"/>
                <a:gd fmla="*/ 21 h 25" name="T7"/>
                <a:gd fmla="*/ 10 w 19" name="T8"/>
                <a:gd fmla="*/ 19 h 25" name="T9"/>
                <a:gd fmla="*/ 13 w 19" name="T10"/>
                <a:gd fmla="*/ 20 h 25" name="T11"/>
                <a:gd fmla="*/ 16 w 19" name="T12"/>
                <a:gd fmla="*/ 21 h 25" name="T13"/>
                <a:gd fmla="*/ 18 w 19" name="T14"/>
                <a:gd fmla="*/ 18 h 25" name="T15"/>
                <a:gd fmla="*/ 19 w 19" name="T16"/>
                <a:gd fmla="*/ 17 h 25" name="T17"/>
                <a:gd fmla="*/ 18 w 19" name="T18"/>
                <a:gd fmla="*/ 15 h 25" name="T19"/>
                <a:gd fmla="*/ 10 w 19" name="T20"/>
                <a:gd fmla="*/ 14 h 25" name="T21"/>
                <a:gd fmla="*/ 7 w 19" name="T22"/>
                <a:gd fmla="*/ 7 h 25" name="T23"/>
                <a:gd fmla="*/ 10 w 19" name="T24"/>
                <a:gd fmla="*/ 7 h 25" name="T25"/>
                <a:gd fmla="*/ 11 w 19" name="T26"/>
                <a:gd fmla="*/ 6 h 25" name="T27"/>
                <a:gd fmla="*/ 8 w 19" name="T28"/>
                <a:gd fmla="*/ 2 h 25" name="T29"/>
                <a:gd fmla="*/ 2 w 19" name="T30"/>
                <a:gd fmla="*/ 6 h 2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5" w="19">
                  <a:moveTo>
                    <a:pt x="2" y="6"/>
                  </a:moveTo>
                  <a:cubicBezTo>
                    <a:pt x="2" y="7"/>
                    <a:pt x="3" y="9"/>
                    <a:pt x="3" y="12"/>
                  </a:cubicBezTo>
                  <a:cubicBezTo>
                    <a:pt x="2" y="14"/>
                    <a:pt x="2" y="16"/>
                    <a:pt x="1" y="18"/>
                  </a:cubicBezTo>
                  <a:cubicBezTo>
                    <a:pt x="0" y="22"/>
                    <a:pt x="5" y="25"/>
                    <a:pt x="7" y="21"/>
                  </a:cubicBezTo>
                  <a:cubicBezTo>
                    <a:pt x="8" y="20"/>
                    <a:pt x="8" y="20"/>
                    <a:pt x="10" y="19"/>
                  </a:cubicBezTo>
                  <a:cubicBezTo>
                    <a:pt x="11" y="19"/>
                    <a:pt x="12" y="20"/>
                    <a:pt x="13" y="20"/>
                  </a:cubicBezTo>
                  <a:cubicBezTo>
                    <a:pt x="14" y="21"/>
                    <a:pt x="15" y="22"/>
                    <a:pt x="16" y="21"/>
                  </a:cubicBezTo>
                  <a:cubicBezTo>
                    <a:pt x="17" y="21"/>
                    <a:pt x="18" y="19"/>
                    <a:pt x="18" y="18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7"/>
                    <a:pt x="19" y="16"/>
                    <a:pt x="18" y="15"/>
                  </a:cubicBezTo>
                  <a:cubicBezTo>
                    <a:pt x="16" y="13"/>
                    <a:pt x="13" y="15"/>
                    <a:pt x="10" y="14"/>
                  </a:cubicBezTo>
                  <a:cubicBezTo>
                    <a:pt x="6" y="13"/>
                    <a:pt x="4" y="8"/>
                    <a:pt x="7" y="7"/>
                  </a:cubicBezTo>
                  <a:cubicBezTo>
                    <a:pt x="9" y="6"/>
                    <a:pt x="10" y="6"/>
                    <a:pt x="10" y="7"/>
                  </a:cubicBezTo>
                  <a:cubicBezTo>
                    <a:pt x="11" y="7"/>
                    <a:pt x="11" y="6"/>
                    <a:pt x="11" y="6"/>
                  </a:cubicBezTo>
                  <a:cubicBezTo>
                    <a:pt x="12" y="5"/>
                    <a:pt x="10" y="3"/>
                    <a:pt x="8" y="2"/>
                  </a:cubicBezTo>
                  <a:cubicBezTo>
                    <a:pt x="5" y="0"/>
                    <a:pt x="1" y="2"/>
                    <a:pt x="2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16"/>
            <p:cNvSpPr/>
            <p:nvPr/>
          </p:nvSpPr>
          <p:spPr bwMode="auto">
            <a:xfrm>
              <a:off x="1789" y="3933"/>
              <a:ext cx="80" cy="51"/>
            </a:xfrm>
            <a:custGeom>
              <a:gdLst>
                <a:gd fmla="*/ 11 w 24" name="T0"/>
                <a:gd fmla="*/ 6 h 15" name="T1"/>
                <a:gd fmla="*/ 6 w 24" name="T2"/>
                <a:gd fmla="*/ 5 h 15" name="T3"/>
                <a:gd fmla="*/ 2 w 24" name="T4"/>
                <a:gd fmla="*/ 6 h 15" name="T5"/>
                <a:gd fmla="*/ 0 w 24" name="T6"/>
                <a:gd fmla="*/ 8 h 15" name="T7"/>
                <a:gd fmla="*/ 0 w 24" name="T8"/>
                <a:gd fmla="*/ 8 h 15" name="T9"/>
                <a:gd fmla="*/ 0 w 24" name="T10"/>
                <a:gd fmla="*/ 8 h 15" name="T11"/>
                <a:gd fmla="*/ 6 w 24" name="T12"/>
                <a:gd fmla="*/ 11 h 15" name="T13"/>
                <a:gd fmla="*/ 15 w 24" name="T14"/>
                <a:gd fmla="*/ 14 h 15" name="T15"/>
                <a:gd fmla="*/ 23 w 24" name="T16"/>
                <a:gd fmla="*/ 8 h 15" name="T17"/>
                <a:gd fmla="*/ 21 w 24" name="T18"/>
                <a:gd fmla="*/ 3 h 15" name="T19"/>
                <a:gd fmla="*/ 17 w 24" name="T20"/>
                <a:gd fmla="*/ 0 h 15" name="T21"/>
                <a:gd fmla="*/ 11 w 24" name="T22"/>
                <a:gd fmla="*/ 6 h 1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5" w="24">
                  <a:moveTo>
                    <a:pt x="11" y="6"/>
                  </a:moveTo>
                  <a:cubicBezTo>
                    <a:pt x="9" y="7"/>
                    <a:pt x="7" y="6"/>
                    <a:pt x="6" y="5"/>
                  </a:cubicBezTo>
                  <a:cubicBezTo>
                    <a:pt x="4" y="4"/>
                    <a:pt x="3" y="5"/>
                    <a:pt x="2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9"/>
                    <a:pt x="4" y="9"/>
                    <a:pt x="6" y="11"/>
                  </a:cubicBezTo>
                  <a:cubicBezTo>
                    <a:pt x="8" y="13"/>
                    <a:pt x="11" y="15"/>
                    <a:pt x="15" y="14"/>
                  </a:cubicBezTo>
                  <a:cubicBezTo>
                    <a:pt x="18" y="14"/>
                    <a:pt x="22" y="12"/>
                    <a:pt x="23" y="8"/>
                  </a:cubicBezTo>
                  <a:cubicBezTo>
                    <a:pt x="24" y="6"/>
                    <a:pt x="23" y="4"/>
                    <a:pt x="21" y="3"/>
                  </a:cubicBezTo>
                  <a:cubicBezTo>
                    <a:pt x="20" y="2"/>
                    <a:pt x="18" y="1"/>
                    <a:pt x="17" y="0"/>
                  </a:cubicBezTo>
                  <a:cubicBezTo>
                    <a:pt x="16" y="0"/>
                    <a:pt x="13" y="1"/>
                    <a:pt x="11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17"/>
            <p:cNvSpPr/>
            <p:nvPr/>
          </p:nvSpPr>
          <p:spPr bwMode="auto">
            <a:xfrm>
              <a:off x="1789" y="3896"/>
              <a:ext cx="44" cy="30"/>
            </a:xfrm>
            <a:custGeom>
              <a:gdLst>
                <a:gd fmla="*/ 4 w 13" name="T0"/>
                <a:gd fmla="*/ 8 h 9" name="T1"/>
                <a:gd fmla="*/ 12 w 13" name="T2"/>
                <a:gd fmla="*/ 9 h 9" name="T3"/>
                <a:gd fmla="*/ 12 w 13" name="T4"/>
                <a:gd fmla="*/ 6 h 9" name="T5"/>
                <a:gd fmla="*/ 13 w 13" name="T6"/>
                <a:gd fmla="*/ 3 h 9" name="T7"/>
                <a:gd fmla="*/ 12 w 13" name="T8"/>
                <a:gd fmla="*/ 0 h 9" name="T9"/>
                <a:gd fmla="*/ 9 w 13" name="T10"/>
                <a:gd fmla="*/ 2 h 9" name="T11"/>
                <a:gd fmla="*/ 5 w 13" name="T12"/>
                <a:gd fmla="*/ 4 h 9" name="T13"/>
                <a:gd fmla="*/ 3 w 13" name="T14"/>
                <a:gd fmla="*/ 2 h 9" name="T15"/>
                <a:gd fmla="*/ 3 w 13" name="T16"/>
                <a:gd fmla="*/ 2 h 9" name="T17"/>
                <a:gd fmla="*/ 1 w 13" name="T18"/>
                <a:gd fmla="*/ 2 h 9" name="T19"/>
                <a:gd fmla="*/ 4 w 13" name="T20"/>
                <a:gd fmla="*/ 8 h 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9" w="13">
                  <a:moveTo>
                    <a:pt x="4" y="8"/>
                  </a:moveTo>
                  <a:cubicBezTo>
                    <a:pt x="6" y="9"/>
                    <a:pt x="10" y="7"/>
                    <a:pt x="12" y="9"/>
                  </a:cubicBezTo>
                  <a:cubicBezTo>
                    <a:pt x="12" y="8"/>
                    <a:pt x="12" y="7"/>
                    <a:pt x="12" y="6"/>
                  </a:cubicBezTo>
                  <a:cubicBezTo>
                    <a:pt x="12" y="5"/>
                    <a:pt x="13" y="4"/>
                    <a:pt x="13" y="3"/>
                  </a:cubicBezTo>
                  <a:cubicBezTo>
                    <a:pt x="13" y="1"/>
                    <a:pt x="13" y="0"/>
                    <a:pt x="12" y="0"/>
                  </a:cubicBezTo>
                  <a:cubicBezTo>
                    <a:pt x="10" y="0"/>
                    <a:pt x="10" y="1"/>
                    <a:pt x="9" y="2"/>
                  </a:cubicBezTo>
                  <a:cubicBezTo>
                    <a:pt x="7" y="3"/>
                    <a:pt x="6" y="4"/>
                    <a:pt x="5" y="4"/>
                  </a:cubicBezTo>
                  <a:cubicBezTo>
                    <a:pt x="3" y="4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3"/>
                    <a:pt x="2" y="7"/>
                    <a:pt x="4" y="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8"/>
            <p:cNvSpPr/>
            <p:nvPr/>
          </p:nvSpPr>
          <p:spPr bwMode="auto">
            <a:xfrm>
              <a:off x="1011" y="3002"/>
              <a:ext cx="107" cy="111"/>
            </a:xfrm>
            <a:custGeom>
              <a:gdLst>
                <a:gd fmla="*/ 27 w 32" name="T0"/>
                <a:gd fmla="*/ 2 h 33" name="T1"/>
                <a:gd fmla="*/ 21 w 32" name="T2"/>
                <a:gd fmla="*/ 0 h 33" name="T3"/>
                <a:gd fmla="*/ 22 w 32" name="T4"/>
                <a:gd fmla="*/ 1 h 33" name="T5"/>
                <a:gd fmla="*/ 19 w 32" name="T6"/>
                <a:gd fmla="*/ 1 h 33" name="T7"/>
                <a:gd fmla="*/ 15 w 32" name="T8"/>
                <a:gd fmla="*/ 1 h 33" name="T9"/>
                <a:gd fmla="*/ 16 w 32" name="T10"/>
                <a:gd fmla="*/ 1 h 33" name="T11"/>
                <a:gd fmla="*/ 13 w 32" name="T12"/>
                <a:gd fmla="*/ 1 h 33" name="T13"/>
                <a:gd fmla="*/ 10 w 32" name="T14"/>
                <a:gd fmla="*/ 1 h 33" name="T15"/>
                <a:gd fmla="*/ 11 w 32" name="T16"/>
                <a:gd fmla="*/ 2 h 33" name="T17"/>
                <a:gd fmla="*/ 4 w 32" name="T18"/>
                <a:gd fmla="*/ 1 h 33" name="T19"/>
                <a:gd fmla="*/ 4 w 32" name="T20"/>
                <a:gd fmla="*/ 8 h 33" name="T21"/>
                <a:gd fmla="*/ 3 w 32" name="T22"/>
                <a:gd fmla="*/ 8 h 33" name="T23"/>
                <a:gd fmla="*/ 3 w 32" name="T24"/>
                <a:gd fmla="*/ 11 h 33" name="T25"/>
                <a:gd fmla="*/ 3 w 32" name="T26"/>
                <a:gd fmla="*/ 13 h 33" name="T27"/>
                <a:gd fmla="*/ 1 w 32" name="T28"/>
                <a:gd fmla="*/ 13 h 33" name="T29"/>
                <a:gd fmla="*/ 1 w 32" name="T30"/>
                <a:gd fmla="*/ 16 h 33" name="T31"/>
                <a:gd fmla="*/ 0 w 32" name="T32"/>
                <a:gd fmla="*/ 21 h 33" name="T33"/>
                <a:gd fmla="*/ 1 w 32" name="T34"/>
                <a:gd fmla="*/ 23 h 33" name="T35"/>
                <a:gd fmla="*/ 2 w 32" name="T36"/>
                <a:gd fmla="*/ 25 h 33" name="T37"/>
                <a:gd fmla="*/ 1 w 32" name="T38"/>
                <a:gd fmla="*/ 25 h 33" name="T39"/>
                <a:gd fmla="*/ 9 w 32" name="T40"/>
                <a:gd fmla="*/ 29 h 33" name="T41"/>
                <a:gd fmla="*/ 7 w 32" name="T42"/>
                <a:gd fmla="*/ 29 h 33" name="T43"/>
                <a:gd fmla="*/ 21 w 32" name="T44"/>
                <a:gd fmla="*/ 27 h 33" name="T45"/>
                <a:gd fmla="*/ 15 w 32" name="T46"/>
                <a:gd fmla="*/ 14 h 33" name="T47"/>
                <a:gd fmla="*/ 25 w 32" name="T48"/>
                <a:gd fmla="*/ 23 h 33" name="T49"/>
                <a:gd fmla="*/ 31 w 32" name="T50"/>
                <a:gd fmla="*/ 18 h 33" name="T51"/>
                <a:gd fmla="*/ 31 w 32" name="T52"/>
                <a:gd fmla="*/ 8 h 33" name="T53"/>
                <a:gd fmla="*/ 30 w 32" name="T54"/>
                <a:gd fmla="*/ 11 h 33" name="T55"/>
                <a:gd fmla="*/ 30 w 32" name="T56"/>
                <a:gd fmla="*/ 4 h 33" name="T57"/>
                <a:gd fmla="*/ 29 w 32" name="T58"/>
                <a:gd fmla="*/ 2 h 33" name="T59"/>
                <a:gd fmla="*/ 28 w 32" name="T60"/>
                <a:gd fmla="*/ 3 h 33" name="T61"/>
                <a:gd fmla="*/ 27 w 32" name="T62"/>
                <a:gd fmla="*/ 2 h 33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33" w="32">
                  <a:moveTo>
                    <a:pt x="27" y="2"/>
                  </a:moveTo>
                  <a:cubicBezTo>
                    <a:pt x="25" y="1"/>
                    <a:pt x="23" y="1"/>
                    <a:pt x="21" y="0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0" y="1"/>
                    <a:pt x="20" y="1"/>
                    <a:pt x="19" y="1"/>
                  </a:cubicBezTo>
                  <a:cubicBezTo>
                    <a:pt x="18" y="1"/>
                    <a:pt x="17" y="1"/>
                    <a:pt x="15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5" y="1"/>
                    <a:pt x="14" y="1"/>
                    <a:pt x="13" y="1"/>
                  </a:cubicBezTo>
                  <a:cubicBezTo>
                    <a:pt x="12" y="1"/>
                    <a:pt x="12" y="1"/>
                    <a:pt x="10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9" y="1"/>
                    <a:pt x="6" y="0"/>
                    <a:pt x="4" y="1"/>
                  </a:cubicBezTo>
                  <a:cubicBezTo>
                    <a:pt x="3" y="3"/>
                    <a:pt x="3" y="6"/>
                    <a:pt x="4" y="8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3" y="9"/>
                    <a:pt x="3" y="10"/>
                    <a:pt x="3" y="11"/>
                  </a:cubicBezTo>
                  <a:cubicBezTo>
                    <a:pt x="3" y="11"/>
                    <a:pt x="3" y="12"/>
                    <a:pt x="3" y="13"/>
                  </a:cubicBezTo>
                  <a:cubicBezTo>
                    <a:pt x="2" y="13"/>
                    <a:pt x="2" y="13"/>
                    <a:pt x="1" y="13"/>
                  </a:cubicBezTo>
                  <a:cubicBezTo>
                    <a:pt x="1" y="14"/>
                    <a:pt x="2" y="15"/>
                    <a:pt x="1" y="16"/>
                  </a:cubicBezTo>
                  <a:cubicBezTo>
                    <a:pt x="0" y="18"/>
                    <a:pt x="0" y="20"/>
                    <a:pt x="0" y="21"/>
                  </a:cubicBezTo>
                  <a:cubicBezTo>
                    <a:pt x="0" y="22"/>
                    <a:pt x="0" y="23"/>
                    <a:pt x="1" y="23"/>
                  </a:cubicBezTo>
                  <a:cubicBezTo>
                    <a:pt x="1" y="24"/>
                    <a:pt x="2" y="24"/>
                    <a:pt x="2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3" y="27"/>
                    <a:pt x="6" y="28"/>
                    <a:pt x="9" y="29"/>
                  </a:cubicBezTo>
                  <a:cubicBezTo>
                    <a:pt x="8" y="29"/>
                    <a:pt x="8" y="29"/>
                    <a:pt x="7" y="29"/>
                  </a:cubicBezTo>
                  <a:cubicBezTo>
                    <a:pt x="11" y="31"/>
                    <a:pt x="17" y="33"/>
                    <a:pt x="21" y="27"/>
                  </a:cubicBezTo>
                  <a:cubicBezTo>
                    <a:pt x="23" y="25"/>
                    <a:pt x="15" y="15"/>
                    <a:pt x="15" y="14"/>
                  </a:cubicBezTo>
                  <a:cubicBezTo>
                    <a:pt x="15" y="15"/>
                    <a:pt x="23" y="23"/>
                    <a:pt x="25" y="23"/>
                  </a:cubicBezTo>
                  <a:cubicBezTo>
                    <a:pt x="28" y="24"/>
                    <a:pt x="31" y="20"/>
                    <a:pt x="31" y="18"/>
                  </a:cubicBezTo>
                  <a:cubicBezTo>
                    <a:pt x="32" y="14"/>
                    <a:pt x="32" y="12"/>
                    <a:pt x="31" y="8"/>
                  </a:cubicBezTo>
                  <a:cubicBezTo>
                    <a:pt x="31" y="10"/>
                    <a:pt x="30" y="11"/>
                    <a:pt x="30" y="11"/>
                  </a:cubicBezTo>
                  <a:cubicBezTo>
                    <a:pt x="31" y="9"/>
                    <a:pt x="30" y="6"/>
                    <a:pt x="30" y="4"/>
                  </a:cubicBezTo>
                  <a:cubicBezTo>
                    <a:pt x="29" y="3"/>
                    <a:pt x="29" y="2"/>
                    <a:pt x="29" y="2"/>
                  </a:cubicBezTo>
                  <a:cubicBezTo>
                    <a:pt x="28" y="2"/>
                    <a:pt x="29" y="3"/>
                    <a:pt x="28" y="3"/>
                  </a:cubicBezTo>
                  <a:cubicBezTo>
                    <a:pt x="28" y="3"/>
                    <a:pt x="27" y="2"/>
                    <a:pt x="27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9"/>
            <p:cNvSpPr/>
            <p:nvPr/>
          </p:nvSpPr>
          <p:spPr bwMode="auto">
            <a:xfrm>
              <a:off x="1571" y="3557"/>
              <a:ext cx="543" cy="296"/>
            </a:xfrm>
            <a:custGeom>
              <a:gdLst>
                <a:gd fmla="*/ 19 w 162" name="T0"/>
                <a:gd fmla="*/ 1 h 88" name="T1"/>
                <a:gd fmla="*/ 13 w 162" name="T2"/>
                <a:gd fmla="*/ 4 h 88" name="T3"/>
                <a:gd fmla="*/ 14 w 162" name="T4"/>
                <a:gd fmla="*/ 4 h 88" name="T5"/>
                <a:gd fmla="*/ 12 w 162" name="T6"/>
                <a:gd fmla="*/ 6 h 88" name="T7"/>
                <a:gd fmla="*/ 9 w 162" name="T8"/>
                <a:gd fmla="*/ 8 h 88" name="T9"/>
                <a:gd fmla="*/ 10 w 162" name="T10"/>
                <a:gd fmla="*/ 8 h 88" name="T11"/>
                <a:gd fmla="*/ 7 w 162" name="T12"/>
                <a:gd fmla="*/ 10 h 88" name="T13"/>
                <a:gd fmla="*/ 5 w 162" name="T14"/>
                <a:gd fmla="*/ 12 h 88" name="T15"/>
                <a:gd fmla="*/ 6 w 162" name="T16"/>
                <a:gd fmla="*/ 12 h 88" name="T17"/>
                <a:gd fmla="*/ 0 w 162" name="T18"/>
                <a:gd fmla="*/ 17 h 88" name="T19"/>
                <a:gd fmla="*/ 6 w 162" name="T20"/>
                <a:gd fmla="*/ 21 h 88" name="T21"/>
                <a:gd fmla="*/ 5 w 162" name="T22"/>
                <a:gd fmla="*/ 22 h 88" name="T23"/>
                <a:gd fmla="*/ 7 w 162" name="T24"/>
                <a:gd fmla="*/ 24 h 88" name="T25"/>
                <a:gd fmla="*/ 10 w 162" name="T26"/>
                <a:gd fmla="*/ 26 h 88" name="T27"/>
                <a:gd fmla="*/ 8 w 162" name="T28"/>
                <a:gd fmla="*/ 27 h 88" name="T29"/>
                <a:gd fmla="*/ 11 w 162" name="T30"/>
                <a:gd fmla="*/ 29 h 88" name="T31"/>
                <a:gd fmla="*/ 15 w 162" name="T32"/>
                <a:gd fmla="*/ 34 h 88" name="T33"/>
                <a:gd fmla="*/ 17 w 162" name="T34"/>
                <a:gd fmla="*/ 35 h 88" name="T35"/>
                <a:gd fmla="*/ 20 w 162" name="T36"/>
                <a:gd fmla="*/ 35 h 88" name="T37"/>
                <a:gd fmla="*/ 19 w 162" name="T38"/>
                <a:gd fmla="*/ 36 h 88" name="T39"/>
                <a:gd fmla="*/ 29 w 162" name="T40"/>
                <a:gd fmla="*/ 32 h 88" name="T41"/>
                <a:gd fmla="*/ 28 w 162" name="T42"/>
                <a:gd fmla="*/ 34 h 88" name="T43"/>
                <a:gd fmla="*/ 38 w 162" name="T44"/>
                <a:gd fmla="*/ 22 h 88" name="T45"/>
                <a:gd fmla="*/ 33 w 162" name="T46"/>
                <a:gd fmla="*/ 20 h 88" name="T47"/>
                <a:gd fmla="*/ 104 w 162" name="T48"/>
                <a:gd fmla="*/ 33 h 88" name="T49"/>
                <a:gd fmla="*/ 151 w 162" name="T50"/>
                <a:gd fmla="*/ 66 h 88" name="T51"/>
                <a:gd fmla="*/ 162 w 162" name="T52"/>
                <a:gd fmla="*/ 88 h 88" name="T53"/>
                <a:gd fmla="*/ 153 w 162" name="T54"/>
                <a:gd fmla="*/ 65 h 88" name="T55"/>
                <a:gd fmla="*/ 105 w 162" name="T56"/>
                <a:gd fmla="*/ 30 h 88" name="T57"/>
                <a:gd fmla="*/ 30 w 162" name="T58"/>
                <a:gd fmla="*/ 20 h 88" name="T59"/>
                <a:gd fmla="*/ 20 w 162" name="T60"/>
                <a:gd fmla="*/ 18 h 88" name="T61"/>
                <a:gd fmla="*/ 37 w 162" name="T62"/>
                <a:gd fmla="*/ 17 h 88" name="T63"/>
                <a:gd fmla="*/ 37 w 162" name="T64"/>
                <a:gd fmla="*/ 8 h 88" name="T65"/>
                <a:gd fmla="*/ 29 w 162" name="T66"/>
                <a:gd fmla="*/ 2 h 88" name="T67"/>
                <a:gd fmla="*/ 31 w 162" name="T68"/>
                <a:gd fmla="*/ 5 h 88" name="T69"/>
                <a:gd fmla="*/ 24 w 162" name="T70"/>
                <a:gd fmla="*/ 0 h 88" name="T71"/>
                <a:gd fmla="*/ 21 w 162" name="T72"/>
                <a:gd fmla="*/ 0 h 88" name="T73"/>
                <a:gd fmla="*/ 22 w 162" name="T74"/>
                <a:gd fmla="*/ 1 h 88" name="T75"/>
                <a:gd fmla="*/ 19 w 162" name="T76"/>
                <a:gd fmla="*/ 1 h 88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88" w="162">
                  <a:moveTo>
                    <a:pt x="19" y="1"/>
                  </a:moveTo>
                  <a:cubicBezTo>
                    <a:pt x="17" y="1"/>
                    <a:pt x="15" y="3"/>
                    <a:pt x="13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5"/>
                    <a:pt x="13" y="5"/>
                    <a:pt x="12" y="6"/>
                  </a:cubicBezTo>
                  <a:cubicBezTo>
                    <a:pt x="11" y="6"/>
                    <a:pt x="10" y="7"/>
                    <a:pt x="9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9" y="9"/>
                    <a:pt x="8" y="9"/>
                    <a:pt x="7" y="10"/>
                  </a:cubicBezTo>
                  <a:cubicBezTo>
                    <a:pt x="7" y="10"/>
                    <a:pt x="6" y="11"/>
                    <a:pt x="5" y="12"/>
                  </a:cubicBezTo>
                  <a:cubicBezTo>
                    <a:pt x="5" y="12"/>
                    <a:pt x="6" y="12"/>
                    <a:pt x="6" y="12"/>
                  </a:cubicBezTo>
                  <a:cubicBezTo>
                    <a:pt x="4" y="13"/>
                    <a:pt x="0" y="14"/>
                    <a:pt x="0" y="17"/>
                  </a:cubicBezTo>
                  <a:cubicBezTo>
                    <a:pt x="0" y="19"/>
                    <a:pt x="4" y="20"/>
                    <a:pt x="6" y="21"/>
                  </a:cubicBezTo>
                  <a:cubicBezTo>
                    <a:pt x="5" y="21"/>
                    <a:pt x="5" y="22"/>
                    <a:pt x="5" y="22"/>
                  </a:cubicBezTo>
                  <a:cubicBezTo>
                    <a:pt x="5" y="23"/>
                    <a:pt x="6" y="24"/>
                    <a:pt x="7" y="24"/>
                  </a:cubicBezTo>
                  <a:cubicBezTo>
                    <a:pt x="8" y="25"/>
                    <a:pt x="9" y="26"/>
                    <a:pt x="10" y="26"/>
                  </a:cubicBezTo>
                  <a:cubicBezTo>
                    <a:pt x="9" y="26"/>
                    <a:pt x="8" y="27"/>
                    <a:pt x="8" y="27"/>
                  </a:cubicBezTo>
                  <a:cubicBezTo>
                    <a:pt x="9" y="27"/>
                    <a:pt x="10" y="28"/>
                    <a:pt x="11" y="29"/>
                  </a:cubicBezTo>
                  <a:cubicBezTo>
                    <a:pt x="12" y="31"/>
                    <a:pt x="13" y="33"/>
                    <a:pt x="15" y="34"/>
                  </a:cubicBezTo>
                  <a:cubicBezTo>
                    <a:pt x="15" y="34"/>
                    <a:pt x="16" y="34"/>
                    <a:pt x="17" y="35"/>
                  </a:cubicBezTo>
                  <a:cubicBezTo>
                    <a:pt x="18" y="35"/>
                    <a:pt x="19" y="35"/>
                    <a:pt x="20" y="35"/>
                  </a:cubicBezTo>
                  <a:cubicBezTo>
                    <a:pt x="20" y="35"/>
                    <a:pt x="19" y="35"/>
                    <a:pt x="19" y="36"/>
                  </a:cubicBezTo>
                  <a:cubicBezTo>
                    <a:pt x="22" y="36"/>
                    <a:pt x="26" y="34"/>
                    <a:pt x="29" y="32"/>
                  </a:cubicBezTo>
                  <a:cubicBezTo>
                    <a:pt x="28" y="33"/>
                    <a:pt x="28" y="34"/>
                    <a:pt x="28" y="34"/>
                  </a:cubicBezTo>
                  <a:cubicBezTo>
                    <a:pt x="32" y="32"/>
                    <a:pt x="40" y="29"/>
                    <a:pt x="38" y="22"/>
                  </a:cubicBezTo>
                  <a:cubicBezTo>
                    <a:pt x="38" y="22"/>
                    <a:pt x="36" y="21"/>
                    <a:pt x="33" y="20"/>
                  </a:cubicBezTo>
                  <a:cubicBezTo>
                    <a:pt x="48" y="21"/>
                    <a:pt x="75" y="23"/>
                    <a:pt x="104" y="33"/>
                  </a:cubicBezTo>
                  <a:cubicBezTo>
                    <a:pt x="126" y="41"/>
                    <a:pt x="143" y="54"/>
                    <a:pt x="151" y="66"/>
                  </a:cubicBezTo>
                  <a:cubicBezTo>
                    <a:pt x="160" y="78"/>
                    <a:pt x="162" y="88"/>
                    <a:pt x="162" y="88"/>
                  </a:cubicBezTo>
                  <a:cubicBezTo>
                    <a:pt x="162" y="88"/>
                    <a:pt x="161" y="78"/>
                    <a:pt x="153" y="65"/>
                  </a:cubicBezTo>
                  <a:cubicBezTo>
                    <a:pt x="145" y="52"/>
                    <a:pt x="128" y="38"/>
                    <a:pt x="105" y="30"/>
                  </a:cubicBezTo>
                  <a:cubicBezTo>
                    <a:pt x="73" y="19"/>
                    <a:pt x="44" y="19"/>
                    <a:pt x="30" y="20"/>
                  </a:cubicBezTo>
                  <a:cubicBezTo>
                    <a:pt x="26" y="19"/>
                    <a:pt x="21" y="18"/>
                    <a:pt x="20" y="18"/>
                  </a:cubicBezTo>
                  <a:cubicBezTo>
                    <a:pt x="21" y="18"/>
                    <a:pt x="35" y="18"/>
                    <a:pt x="37" y="17"/>
                  </a:cubicBezTo>
                  <a:cubicBezTo>
                    <a:pt x="40" y="15"/>
                    <a:pt x="39" y="11"/>
                    <a:pt x="37" y="8"/>
                  </a:cubicBezTo>
                  <a:cubicBezTo>
                    <a:pt x="35" y="5"/>
                    <a:pt x="32" y="4"/>
                    <a:pt x="29" y="2"/>
                  </a:cubicBezTo>
                  <a:cubicBezTo>
                    <a:pt x="30" y="4"/>
                    <a:pt x="30" y="4"/>
                    <a:pt x="31" y="5"/>
                  </a:cubicBezTo>
                  <a:cubicBezTo>
                    <a:pt x="28" y="3"/>
                    <a:pt x="26" y="1"/>
                    <a:pt x="24" y="0"/>
                  </a:cubicBezTo>
                  <a:cubicBezTo>
                    <a:pt x="22" y="0"/>
                    <a:pt x="21" y="0"/>
                    <a:pt x="21" y="0"/>
                  </a:cubicBezTo>
                  <a:cubicBezTo>
                    <a:pt x="21" y="0"/>
                    <a:pt x="22" y="0"/>
                    <a:pt x="22" y="1"/>
                  </a:cubicBezTo>
                  <a:cubicBezTo>
                    <a:pt x="21" y="1"/>
                    <a:pt x="20" y="1"/>
                    <a:pt x="19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548" y="3170"/>
              <a:ext cx="477" cy="178"/>
            </a:xfrm>
            <a:custGeom>
              <a:gdLst>
                <a:gd fmla="*/ 25 w 142" name="T0"/>
                <a:gd fmla="*/ 7 h 53" name="T1"/>
                <a:gd fmla="*/ 46 w 142" name="T2"/>
                <a:gd fmla="*/ 8 h 53" name="T3"/>
                <a:gd fmla="*/ 63 w 142" name="T4"/>
                <a:gd fmla="*/ 9 h 53" name="T5"/>
                <a:gd fmla="*/ 77 w 142" name="T6"/>
                <a:gd fmla="*/ 14 h 53" name="T7"/>
                <a:gd fmla="*/ 92 w 142" name="T8"/>
                <a:gd fmla="*/ 19 h 53" name="T9"/>
                <a:gd fmla="*/ 97 w 142" name="T10"/>
                <a:gd fmla="*/ 23 h 53" name="T11"/>
                <a:gd fmla="*/ 126 w 142" name="T12"/>
                <a:gd fmla="*/ 40 h 53" name="T13"/>
                <a:gd fmla="*/ 142 w 142" name="T14"/>
                <a:gd fmla="*/ 53 h 53" name="T15"/>
                <a:gd fmla="*/ 142 w 142" name="T16"/>
                <a:gd fmla="*/ 53 h 53" name="T17"/>
                <a:gd fmla="*/ 142 w 142" name="T18"/>
                <a:gd fmla="*/ 53 h 53" name="T19"/>
                <a:gd fmla="*/ 126 w 142" name="T20"/>
                <a:gd fmla="*/ 39 h 53" name="T21"/>
                <a:gd fmla="*/ 99 w 142" name="T22"/>
                <a:gd fmla="*/ 18 h 53" name="T23"/>
                <a:gd fmla="*/ 93 w 142" name="T24"/>
                <a:gd fmla="*/ 17 h 53" name="T25"/>
                <a:gd fmla="*/ 79 w 142" name="T26"/>
                <a:gd fmla="*/ 9 h 53" name="T27"/>
                <a:gd fmla="*/ 64 w 142" name="T28"/>
                <a:gd fmla="*/ 6 h 53" name="T29"/>
                <a:gd fmla="*/ 46 w 142" name="T30"/>
                <a:gd fmla="*/ 2 h 53" name="T31"/>
                <a:gd fmla="*/ 25 w 142" name="T32"/>
                <a:gd fmla="*/ 3 h 53" name="T33"/>
                <a:gd fmla="*/ 0 w 142" name="T34"/>
                <a:gd fmla="*/ 12 h 53" name="T35"/>
                <a:gd fmla="*/ 0 w 142" name="T36"/>
                <a:gd fmla="*/ 12 h 53" name="T37"/>
                <a:gd fmla="*/ 0 w 142" name="T38"/>
                <a:gd fmla="*/ 12 h 53" name="T39"/>
                <a:gd fmla="*/ 25 w 142" name="T40"/>
                <a:gd fmla="*/ 7 h 53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2" w="142">
                  <a:moveTo>
                    <a:pt x="25" y="7"/>
                  </a:moveTo>
                  <a:cubicBezTo>
                    <a:pt x="27" y="9"/>
                    <a:pt x="37" y="8"/>
                    <a:pt x="46" y="8"/>
                  </a:cubicBezTo>
                  <a:cubicBezTo>
                    <a:pt x="55" y="8"/>
                    <a:pt x="63" y="9"/>
                    <a:pt x="63" y="9"/>
                  </a:cubicBezTo>
                  <a:cubicBezTo>
                    <a:pt x="63" y="11"/>
                    <a:pt x="70" y="12"/>
                    <a:pt x="77" y="14"/>
                  </a:cubicBezTo>
                  <a:cubicBezTo>
                    <a:pt x="85" y="16"/>
                    <a:pt x="92" y="19"/>
                    <a:pt x="92" y="19"/>
                  </a:cubicBezTo>
                  <a:cubicBezTo>
                    <a:pt x="92" y="20"/>
                    <a:pt x="93" y="22"/>
                    <a:pt x="97" y="23"/>
                  </a:cubicBezTo>
                  <a:cubicBezTo>
                    <a:pt x="100" y="23"/>
                    <a:pt x="126" y="39"/>
                    <a:pt x="126" y="40"/>
                  </a:cubicBezTo>
                  <a:cubicBezTo>
                    <a:pt x="126" y="42"/>
                    <a:pt x="138" y="50"/>
                    <a:pt x="142" y="53"/>
                  </a:cubicBezTo>
                  <a:cubicBezTo>
                    <a:pt x="142" y="53"/>
                    <a:pt x="142" y="53"/>
                    <a:pt x="142" y="53"/>
                  </a:cubicBezTo>
                  <a:cubicBezTo>
                    <a:pt x="142" y="53"/>
                    <a:pt x="142" y="53"/>
                    <a:pt x="142" y="53"/>
                  </a:cubicBezTo>
                  <a:cubicBezTo>
                    <a:pt x="139" y="49"/>
                    <a:pt x="129" y="38"/>
                    <a:pt x="126" y="39"/>
                  </a:cubicBezTo>
                  <a:cubicBezTo>
                    <a:pt x="127" y="38"/>
                    <a:pt x="102" y="19"/>
                    <a:pt x="99" y="18"/>
                  </a:cubicBezTo>
                  <a:cubicBezTo>
                    <a:pt x="96" y="17"/>
                    <a:pt x="94" y="16"/>
                    <a:pt x="93" y="17"/>
                  </a:cubicBezTo>
                  <a:cubicBezTo>
                    <a:pt x="93" y="17"/>
                    <a:pt x="86" y="12"/>
                    <a:pt x="79" y="9"/>
                  </a:cubicBezTo>
                  <a:cubicBezTo>
                    <a:pt x="72" y="6"/>
                    <a:pt x="65" y="4"/>
                    <a:pt x="64" y="6"/>
                  </a:cubicBezTo>
                  <a:cubicBezTo>
                    <a:pt x="64" y="6"/>
                    <a:pt x="56" y="3"/>
                    <a:pt x="46" y="2"/>
                  </a:cubicBezTo>
                  <a:cubicBezTo>
                    <a:pt x="37" y="0"/>
                    <a:pt x="26" y="1"/>
                    <a:pt x="25" y="3"/>
                  </a:cubicBezTo>
                  <a:cubicBezTo>
                    <a:pt x="16" y="5"/>
                    <a:pt x="8" y="8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8" y="9"/>
                    <a:pt x="17" y="8"/>
                    <a:pt x="25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1"/>
            <p:cNvSpPr/>
            <p:nvPr/>
          </p:nvSpPr>
          <p:spPr bwMode="auto">
            <a:xfrm>
              <a:off x="1269" y="3506"/>
              <a:ext cx="51" cy="111"/>
            </a:xfrm>
            <a:custGeom>
              <a:gdLst>
                <a:gd fmla="*/ 2 w 15" name="T0"/>
                <a:gd fmla="*/ 18 h 33" name="T1"/>
                <a:gd fmla="*/ 1 w 15" name="T2"/>
                <a:gd fmla="*/ 20 h 33" name="T3"/>
                <a:gd fmla="*/ 4 w 15" name="T4"/>
                <a:gd fmla="*/ 28 h 33" name="T5"/>
                <a:gd fmla="*/ 6 w 15" name="T6"/>
                <a:gd fmla="*/ 33 h 33" name="T7"/>
                <a:gd fmla="*/ 6 w 15" name="T8"/>
                <a:gd fmla="*/ 33 h 33" name="T9"/>
                <a:gd fmla="*/ 6 w 15" name="T10"/>
                <a:gd fmla="*/ 33 h 33" name="T11"/>
                <a:gd fmla="*/ 5 w 15" name="T12"/>
                <a:gd fmla="*/ 28 h 33" name="T13"/>
                <a:gd fmla="*/ 6 w 15" name="T14"/>
                <a:gd fmla="*/ 20 h 33" name="T15"/>
                <a:gd fmla="*/ 4 w 15" name="T16"/>
                <a:gd fmla="*/ 18 h 33" name="T17"/>
                <a:gd fmla="*/ 6 w 15" name="T18"/>
                <a:gd fmla="*/ 12 h 33" name="T19"/>
                <a:gd fmla="*/ 11 w 15" name="T20"/>
                <a:gd fmla="*/ 5 h 33" name="T21"/>
                <a:gd fmla="*/ 15 w 15" name="T22"/>
                <a:gd fmla="*/ 0 h 33" name="T23"/>
                <a:gd fmla="*/ 15 w 15" name="T24"/>
                <a:gd fmla="*/ 0 h 33" name="T25"/>
                <a:gd fmla="*/ 15 w 15" name="T26"/>
                <a:gd fmla="*/ 0 h 33" name="T27"/>
                <a:gd fmla="*/ 9 w 15" name="T28"/>
                <a:gd fmla="*/ 2 h 33" name="T29"/>
                <a:gd fmla="*/ 4 w 15" name="T30"/>
                <a:gd fmla="*/ 11 h 33" name="T31"/>
                <a:gd fmla="*/ 2 w 15" name="T32"/>
                <a:gd fmla="*/ 18 h 3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" w="15">
                  <a:moveTo>
                    <a:pt x="2" y="18"/>
                  </a:moveTo>
                  <a:cubicBezTo>
                    <a:pt x="1" y="18"/>
                    <a:pt x="0" y="19"/>
                    <a:pt x="1" y="20"/>
                  </a:cubicBezTo>
                  <a:cubicBezTo>
                    <a:pt x="1" y="21"/>
                    <a:pt x="4" y="28"/>
                    <a:pt x="4" y="28"/>
                  </a:cubicBezTo>
                  <a:cubicBezTo>
                    <a:pt x="2" y="29"/>
                    <a:pt x="5" y="32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1"/>
                    <a:pt x="7" y="28"/>
                    <a:pt x="5" y="28"/>
                  </a:cubicBezTo>
                  <a:cubicBezTo>
                    <a:pt x="5" y="28"/>
                    <a:pt x="6" y="20"/>
                    <a:pt x="6" y="20"/>
                  </a:cubicBezTo>
                  <a:cubicBezTo>
                    <a:pt x="6" y="19"/>
                    <a:pt x="6" y="19"/>
                    <a:pt x="4" y="18"/>
                  </a:cubicBezTo>
                  <a:cubicBezTo>
                    <a:pt x="4" y="18"/>
                    <a:pt x="10" y="13"/>
                    <a:pt x="6" y="12"/>
                  </a:cubicBezTo>
                  <a:cubicBezTo>
                    <a:pt x="6" y="11"/>
                    <a:pt x="13" y="8"/>
                    <a:pt x="11" y="5"/>
                  </a:cubicBezTo>
                  <a:cubicBezTo>
                    <a:pt x="12" y="3"/>
                    <a:pt x="14" y="1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9" y="2"/>
                  </a:cubicBezTo>
                  <a:cubicBezTo>
                    <a:pt x="5" y="0"/>
                    <a:pt x="3" y="11"/>
                    <a:pt x="4" y="11"/>
                  </a:cubicBezTo>
                  <a:cubicBezTo>
                    <a:pt x="0" y="9"/>
                    <a:pt x="2" y="19"/>
                    <a:pt x="2" y="1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2"/>
            <p:cNvSpPr/>
            <p:nvPr/>
          </p:nvSpPr>
          <p:spPr bwMode="auto">
            <a:xfrm>
              <a:off x="552" y="3227"/>
              <a:ext cx="218" cy="47"/>
            </a:xfrm>
            <a:custGeom>
              <a:gdLst>
                <a:gd fmla="*/ 0 w 65" name="T0"/>
                <a:gd fmla="*/ 14 h 14" name="T1"/>
                <a:gd fmla="*/ 0 w 65" name="T2"/>
                <a:gd fmla="*/ 14 h 14" name="T3"/>
                <a:gd fmla="*/ 0 w 65" name="T4"/>
                <a:gd fmla="*/ 14 h 14" name="T5"/>
                <a:gd fmla="*/ 9 w 65" name="T6"/>
                <a:gd fmla="*/ 11 h 14" name="T7"/>
                <a:gd fmla="*/ 23 w 65" name="T8"/>
                <a:gd fmla="*/ 10 h 14" name="T9"/>
                <a:gd fmla="*/ 25 w 65" name="T10"/>
                <a:gd fmla="*/ 7 h 14" name="T11"/>
                <a:gd fmla="*/ 37 w 65" name="T12"/>
                <a:gd fmla="*/ 7 h 14" name="T13"/>
                <a:gd fmla="*/ 54 w 65" name="T14"/>
                <a:gd fmla="*/ 8 h 14" name="T15"/>
                <a:gd fmla="*/ 64 w 65" name="T16"/>
                <a:gd fmla="*/ 8 h 14" name="T17"/>
                <a:gd fmla="*/ 65 w 65" name="T18"/>
                <a:gd fmla="*/ 8 h 14" name="T19"/>
                <a:gd fmla="*/ 64 w 65" name="T20"/>
                <a:gd fmla="*/ 8 h 14" name="T21"/>
                <a:gd fmla="*/ 54 w 65" name="T22"/>
                <a:gd fmla="*/ 5 h 14" name="T23"/>
                <a:gd fmla="*/ 37 w 65" name="T24"/>
                <a:gd fmla="*/ 4 h 14" name="T25"/>
                <a:gd fmla="*/ 25 w 65" name="T26"/>
                <a:gd fmla="*/ 5 h 14" name="T27"/>
                <a:gd fmla="*/ 22 w 65" name="T28"/>
                <a:gd fmla="*/ 4 h 14" name="T29"/>
                <a:gd fmla="*/ 8 w 65" name="T30"/>
                <a:gd fmla="*/ 10 h 14" name="T31"/>
                <a:gd fmla="*/ 0 w 65" name="T32"/>
                <a:gd fmla="*/ 14 h 1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4" w="65"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13"/>
                    <a:pt x="9" y="12"/>
                    <a:pt x="9" y="11"/>
                  </a:cubicBezTo>
                  <a:cubicBezTo>
                    <a:pt x="9" y="10"/>
                    <a:pt x="21" y="9"/>
                    <a:pt x="23" y="10"/>
                  </a:cubicBezTo>
                  <a:cubicBezTo>
                    <a:pt x="24" y="9"/>
                    <a:pt x="25" y="9"/>
                    <a:pt x="25" y="7"/>
                  </a:cubicBezTo>
                  <a:cubicBezTo>
                    <a:pt x="25" y="7"/>
                    <a:pt x="38" y="11"/>
                    <a:pt x="37" y="7"/>
                  </a:cubicBezTo>
                  <a:cubicBezTo>
                    <a:pt x="38" y="7"/>
                    <a:pt x="52" y="12"/>
                    <a:pt x="54" y="8"/>
                  </a:cubicBezTo>
                  <a:cubicBezTo>
                    <a:pt x="57" y="8"/>
                    <a:pt x="61" y="8"/>
                    <a:pt x="64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1" y="7"/>
                    <a:pt x="58" y="5"/>
                    <a:pt x="54" y="5"/>
                  </a:cubicBezTo>
                  <a:cubicBezTo>
                    <a:pt x="53" y="0"/>
                    <a:pt x="37" y="4"/>
                    <a:pt x="37" y="4"/>
                  </a:cubicBezTo>
                  <a:cubicBezTo>
                    <a:pt x="37" y="0"/>
                    <a:pt x="25" y="5"/>
                    <a:pt x="25" y="5"/>
                  </a:cubicBezTo>
                  <a:cubicBezTo>
                    <a:pt x="24" y="4"/>
                    <a:pt x="23" y="3"/>
                    <a:pt x="22" y="4"/>
                  </a:cubicBezTo>
                  <a:cubicBezTo>
                    <a:pt x="20" y="5"/>
                    <a:pt x="8" y="9"/>
                    <a:pt x="8" y="10"/>
                  </a:cubicBezTo>
                  <a:cubicBezTo>
                    <a:pt x="7" y="8"/>
                    <a:pt x="1" y="12"/>
                    <a:pt x="0" y="1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3"/>
            <p:cNvSpPr/>
            <p:nvPr/>
          </p:nvSpPr>
          <p:spPr bwMode="auto">
            <a:xfrm>
              <a:off x="341" y="3375"/>
              <a:ext cx="60" cy="232"/>
            </a:xfrm>
            <a:custGeom>
              <a:gdLst>
                <a:gd fmla="*/ 8 w 18" name="T0"/>
                <a:gd fmla="*/ 58 h 69" name="T1"/>
                <a:gd fmla="*/ 7 w 18" name="T2"/>
                <a:gd fmla="*/ 40 h 69" name="T3"/>
                <a:gd fmla="*/ 8 w 18" name="T4"/>
                <a:gd fmla="*/ 26 h 69" name="T5"/>
                <a:gd fmla="*/ 10 w 18" name="T6"/>
                <a:gd fmla="*/ 24 h 69" name="T7"/>
                <a:gd fmla="*/ 13 w 18" name="T8"/>
                <a:gd fmla="*/ 9 h 69" name="T9"/>
                <a:gd fmla="*/ 18 w 18" name="T10"/>
                <a:gd fmla="*/ 0 h 69" name="T11"/>
                <a:gd fmla="*/ 18 w 18" name="T12"/>
                <a:gd fmla="*/ 0 h 69" name="T13"/>
                <a:gd fmla="*/ 18 w 18" name="T14"/>
                <a:gd fmla="*/ 0 h 69" name="T15"/>
                <a:gd fmla="*/ 12 w 18" name="T16"/>
                <a:gd fmla="*/ 8 h 69" name="T17"/>
                <a:gd fmla="*/ 5 w 18" name="T18"/>
                <a:gd fmla="*/ 22 h 69" name="T19"/>
                <a:gd fmla="*/ 6 w 18" name="T20"/>
                <a:gd fmla="*/ 26 h 69" name="T21"/>
                <a:gd fmla="*/ 4 w 18" name="T22"/>
                <a:gd fmla="*/ 40 h 69" name="T23"/>
                <a:gd fmla="*/ 4 w 18" name="T24"/>
                <a:gd fmla="*/ 58 h 69" name="T25"/>
                <a:gd fmla="*/ 8 w 18" name="T26"/>
                <a:gd fmla="*/ 69 h 69" name="T27"/>
                <a:gd fmla="*/ 8 w 18" name="T28"/>
                <a:gd fmla="*/ 69 h 69" name="T29"/>
                <a:gd fmla="*/ 8 w 18" name="T30"/>
                <a:gd fmla="*/ 69 h 69" name="T31"/>
                <a:gd fmla="*/ 8 w 18" name="T32"/>
                <a:gd fmla="*/ 58 h 6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9" w="18">
                  <a:moveTo>
                    <a:pt x="8" y="58"/>
                  </a:moveTo>
                  <a:cubicBezTo>
                    <a:pt x="11" y="55"/>
                    <a:pt x="7" y="40"/>
                    <a:pt x="7" y="40"/>
                  </a:cubicBezTo>
                  <a:cubicBezTo>
                    <a:pt x="10" y="40"/>
                    <a:pt x="8" y="26"/>
                    <a:pt x="8" y="26"/>
                  </a:cubicBezTo>
                  <a:cubicBezTo>
                    <a:pt x="9" y="26"/>
                    <a:pt x="10" y="25"/>
                    <a:pt x="10" y="24"/>
                  </a:cubicBezTo>
                  <a:cubicBezTo>
                    <a:pt x="10" y="22"/>
                    <a:pt x="13" y="9"/>
                    <a:pt x="13" y="9"/>
                  </a:cubicBezTo>
                  <a:cubicBezTo>
                    <a:pt x="15" y="9"/>
                    <a:pt x="17" y="2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1" y="7"/>
                    <a:pt x="12" y="8"/>
                  </a:cubicBezTo>
                  <a:cubicBezTo>
                    <a:pt x="12" y="8"/>
                    <a:pt x="5" y="21"/>
                    <a:pt x="5" y="22"/>
                  </a:cubicBezTo>
                  <a:cubicBezTo>
                    <a:pt x="5" y="24"/>
                    <a:pt x="5" y="25"/>
                    <a:pt x="6" y="26"/>
                  </a:cubicBezTo>
                  <a:cubicBezTo>
                    <a:pt x="6" y="26"/>
                    <a:pt x="0" y="39"/>
                    <a:pt x="4" y="40"/>
                  </a:cubicBezTo>
                  <a:cubicBezTo>
                    <a:pt x="4" y="40"/>
                    <a:pt x="0" y="56"/>
                    <a:pt x="4" y="58"/>
                  </a:cubicBezTo>
                  <a:cubicBezTo>
                    <a:pt x="5" y="62"/>
                    <a:pt x="7" y="66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5"/>
                    <a:pt x="8" y="61"/>
                    <a:pt x="8" y="5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24"/>
            <p:cNvSpPr/>
            <p:nvPr/>
          </p:nvSpPr>
          <p:spPr bwMode="auto">
            <a:xfrm>
              <a:off x="1879" y="3624"/>
              <a:ext cx="242" cy="198"/>
            </a:xfrm>
            <a:custGeom>
              <a:gdLst>
                <a:gd fmla="*/ 15 w 72" name="T0"/>
                <a:gd fmla="*/ 7 h 59" name="T1"/>
                <a:gd fmla="*/ 36 w 72" name="T2"/>
                <a:gd fmla="*/ 17 h 59" name="T3"/>
                <a:gd fmla="*/ 52 w 72" name="T4"/>
                <a:gd fmla="*/ 27 h 59" name="T5"/>
                <a:gd fmla="*/ 53 w 72" name="T6"/>
                <a:gd fmla="*/ 31 h 59" name="T7"/>
                <a:gd fmla="*/ 61 w 72" name="T8"/>
                <a:gd fmla="*/ 39 h 59" name="T9"/>
                <a:gd fmla="*/ 67 w 72" name="T10"/>
                <a:gd fmla="*/ 47 h 59" name="T11"/>
                <a:gd fmla="*/ 72 w 72" name="T12"/>
                <a:gd fmla="*/ 59 h 59" name="T13"/>
                <a:gd fmla="*/ 72 w 72" name="T14"/>
                <a:gd fmla="*/ 59 h 59" name="T15"/>
                <a:gd fmla="*/ 72 w 72" name="T16"/>
                <a:gd fmla="*/ 59 h 59" name="T17"/>
                <a:gd fmla="*/ 68 w 72" name="T18"/>
                <a:gd fmla="*/ 46 h 59" name="T19"/>
                <a:gd fmla="*/ 64 w 72" name="T20"/>
                <a:gd fmla="*/ 37 h 59" name="T21"/>
                <a:gd fmla="*/ 57 w 72" name="T22"/>
                <a:gd fmla="*/ 27 h 59" name="T23"/>
                <a:gd fmla="*/ 53 w 72" name="T24"/>
                <a:gd fmla="*/ 26 h 59" name="T25"/>
                <a:gd fmla="*/ 38 w 72" name="T26"/>
                <a:gd fmla="*/ 14 h 59" name="T27"/>
                <a:gd fmla="*/ 16 w 72" name="T28"/>
                <a:gd fmla="*/ 4 h 59" name="T29"/>
                <a:gd fmla="*/ 0 w 72" name="T30"/>
                <a:gd fmla="*/ 1 h 59" name="T31"/>
                <a:gd fmla="*/ 0 w 72" name="T32"/>
                <a:gd fmla="*/ 1 h 59" name="T33"/>
                <a:gd fmla="*/ 0 w 72" name="T34"/>
                <a:gd fmla="*/ 1 h 59" name="T35"/>
                <a:gd fmla="*/ 15 w 72" name="T36"/>
                <a:gd fmla="*/ 7 h 5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59" w="72">
                  <a:moveTo>
                    <a:pt x="15" y="7"/>
                  </a:moveTo>
                  <a:cubicBezTo>
                    <a:pt x="16" y="11"/>
                    <a:pt x="37" y="16"/>
                    <a:pt x="36" y="17"/>
                  </a:cubicBezTo>
                  <a:cubicBezTo>
                    <a:pt x="35" y="19"/>
                    <a:pt x="52" y="27"/>
                    <a:pt x="52" y="27"/>
                  </a:cubicBezTo>
                  <a:cubicBezTo>
                    <a:pt x="51" y="28"/>
                    <a:pt x="52" y="30"/>
                    <a:pt x="53" y="31"/>
                  </a:cubicBezTo>
                  <a:cubicBezTo>
                    <a:pt x="54" y="32"/>
                    <a:pt x="58" y="35"/>
                    <a:pt x="61" y="39"/>
                  </a:cubicBezTo>
                  <a:cubicBezTo>
                    <a:pt x="64" y="42"/>
                    <a:pt x="67" y="47"/>
                    <a:pt x="67" y="47"/>
                  </a:cubicBezTo>
                  <a:cubicBezTo>
                    <a:pt x="66" y="48"/>
                    <a:pt x="70" y="56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6"/>
                    <a:pt x="70" y="46"/>
                    <a:pt x="68" y="46"/>
                  </a:cubicBezTo>
                  <a:cubicBezTo>
                    <a:pt x="68" y="46"/>
                    <a:pt x="66" y="41"/>
                    <a:pt x="64" y="37"/>
                  </a:cubicBezTo>
                  <a:cubicBezTo>
                    <a:pt x="61" y="32"/>
                    <a:pt x="58" y="28"/>
                    <a:pt x="57" y="27"/>
                  </a:cubicBezTo>
                  <a:cubicBezTo>
                    <a:pt x="56" y="26"/>
                    <a:pt x="54" y="25"/>
                    <a:pt x="53" y="26"/>
                  </a:cubicBezTo>
                  <a:cubicBezTo>
                    <a:pt x="54" y="25"/>
                    <a:pt x="40" y="10"/>
                    <a:pt x="38" y="14"/>
                  </a:cubicBezTo>
                  <a:cubicBezTo>
                    <a:pt x="38" y="14"/>
                    <a:pt x="20" y="0"/>
                    <a:pt x="16" y="4"/>
                  </a:cubicBezTo>
                  <a:cubicBezTo>
                    <a:pt x="10" y="3"/>
                    <a:pt x="5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3"/>
                    <a:pt x="10" y="5"/>
                    <a:pt x="15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4" name="Group 27"/>
          <p:cNvGrpSpPr>
            <a:grpSpLocks noChangeAspect="1"/>
          </p:cNvGrpSpPr>
          <p:nvPr/>
        </p:nvGrpSpPr>
        <p:grpSpPr>
          <a:xfrm>
            <a:off x="9380538" y="727075"/>
            <a:ext cx="2655887" cy="2759075"/>
            <a:chOff x="5909" y="458"/>
            <a:chExt cx="1673" cy="1738"/>
          </a:xfrm>
        </p:grpSpPr>
        <p:sp>
          <p:nvSpPr>
            <p:cNvPr id="35" name="AutoShape 26"/>
            <p:cNvSpPr>
              <a:spLocks noChangeArrowheads="1" noChangeAspect="1" noTextEdit="1"/>
            </p:cNvSpPr>
            <p:nvPr/>
          </p:nvSpPr>
          <p:spPr bwMode="auto">
            <a:xfrm>
              <a:off x="5909" y="458"/>
              <a:ext cx="1673" cy="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28"/>
            <p:cNvSpPr>
              <a:spLocks noEditPoints="1"/>
            </p:cNvSpPr>
            <p:nvPr/>
          </p:nvSpPr>
          <p:spPr bwMode="auto">
            <a:xfrm>
              <a:off x="6851" y="453"/>
              <a:ext cx="731" cy="1494"/>
            </a:xfrm>
            <a:custGeom>
              <a:gdLst>
                <a:gd fmla="*/ 17 w 135" name="T0"/>
                <a:gd fmla="*/ 18 h 276" name="T1"/>
                <a:gd fmla="*/ 8 w 135" name="T2"/>
                <a:gd fmla="*/ 35 h 276" name="T3"/>
                <a:gd fmla="*/ 13 w 135" name="T4"/>
                <a:gd fmla="*/ 40 h 276" name="T5"/>
                <a:gd fmla="*/ 21 w 135" name="T6"/>
                <a:gd fmla="*/ 40 h 276" name="T7"/>
                <a:gd fmla="*/ 25 w 135" name="T8"/>
                <a:gd fmla="*/ 21 h 276" name="T9"/>
                <a:gd fmla="*/ 37 w 135" name="T10"/>
                <a:gd fmla="*/ 38 h 276" name="T11"/>
                <a:gd fmla="*/ 33 w 135" name="T12"/>
                <a:gd fmla="*/ 44 h 276" name="T13"/>
                <a:gd fmla="*/ 42 w 135" name="T14"/>
                <a:gd fmla="*/ 47 h 276" name="T15"/>
                <a:gd fmla="*/ 44 w 135" name="T16"/>
                <a:gd fmla="*/ 41 h 276" name="T17"/>
                <a:gd fmla="*/ 42 w 135" name="T18"/>
                <a:gd fmla="*/ 18 h 276" name="T19"/>
                <a:gd fmla="*/ 103 w 135" name="T20"/>
                <a:gd fmla="*/ 77 h 276" name="T21"/>
                <a:gd fmla="*/ 52 w 135" name="T22"/>
                <a:gd fmla="*/ 92 h 276" name="T23"/>
                <a:gd fmla="*/ 47 w 135" name="T24"/>
                <a:gd fmla="*/ 88 h 276" name="T25"/>
                <a:gd fmla="*/ 43 w 135" name="T26"/>
                <a:gd fmla="*/ 96 h 276" name="T27"/>
                <a:gd fmla="*/ 32 w 135" name="T28"/>
                <a:gd fmla="*/ 107 h 276" name="T29"/>
                <a:gd fmla="*/ 8 w 135" name="T30"/>
                <a:gd fmla="*/ 107 h 276" name="T31"/>
                <a:gd fmla="*/ 12 w 135" name="T32"/>
                <a:gd fmla="*/ 131 h 276" name="T33"/>
                <a:gd fmla="*/ 14 w 135" name="T34"/>
                <a:gd fmla="*/ 138 h 276" name="T35"/>
                <a:gd fmla="*/ 33 w 135" name="T36"/>
                <a:gd fmla="*/ 129 h 276" name="T37"/>
                <a:gd fmla="*/ 60 w 135" name="T38"/>
                <a:gd fmla="*/ 99 h 276" name="T39"/>
                <a:gd fmla="*/ 50 w 135" name="T40"/>
                <a:gd fmla="*/ 150 h 276" name="T41"/>
                <a:gd fmla="*/ 43 w 135" name="T42"/>
                <a:gd fmla="*/ 176 h 276" name="T43"/>
                <a:gd fmla="*/ 62 w 135" name="T44"/>
                <a:gd fmla="*/ 222 h 276" name="T45"/>
                <a:gd fmla="*/ 72 w 135" name="T46"/>
                <a:gd fmla="*/ 183 h 276" name="T47"/>
                <a:gd fmla="*/ 78 w 135" name="T48"/>
                <a:gd fmla="*/ 196 h 276" name="T49"/>
                <a:gd fmla="*/ 87 w 135" name="T50"/>
                <a:gd fmla="*/ 196 h 276" name="T51"/>
                <a:gd fmla="*/ 85 w 135" name="T52"/>
                <a:gd fmla="*/ 189 h 276" name="T53"/>
                <a:gd fmla="*/ 93 w 135" name="T54"/>
                <a:gd fmla="*/ 138 h 276" name="T55"/>
                <a:gd fmla="*/ 107 w 135" name="T56"/>
                <a:gd fmla="*/ 132 h 276" name="T57"/>
                <a:gd fmla="*/ 109 w 135" name="T58"/>
                <a:gd fmla="*/ 133 h 276" name="T59"/>
                <a:gd fmla="*/ 111 w 135" name="T60"/>
                <a:gd fmla="*/ 127 h 276" name="T61"/>
                <a:gd fmla="*/ 100 w 135" name="T62"/>
                <a:gd fmla="*/ 122 h 276" name="T63"/>
                <a:gd fmla="*/ 96 w 135" name="T64"/>
                <a:gd fmla="*/ 132 h 276" name="T65"/>
                <a:gd fmla="*/ 118 w 135" name="T66"/>
                <a:gd fmla="*/ 64 h 276" name="T67"/>
                <a:gd fmla="*/ 130 w 135" name="T68"/>
                <a:gd fmla="*/ 65 h 276" name="T69"/>
                <a:gd fmla="*/ 132 w 135" name="T70"/>
                <a:gd fmla="*/ 65 h 276" name="T71"/>
                <a:gd fmla="*/ 128 w 135" name="T72"/>
                <a:gd fmla="*/ 49 h 276" name="T73"/>
                <a:gd fmla="*/ 118 w 135" name="T74"/>
                <a:gd fmla="*/ 57 h 276" name="T75"/>
                <a:gd fmla="*/ 18 w 135" name="T76"/>
                <a:gd fmla="*/ 29 h 276" name="T77"/>
                <a:gd fmla="*/ 17 w 135" name="T78"/>
                <a:gd fmla="*/ 30 h 276" name="T79"/>
                <a:gd fmla="*/ 17 w 135" name="T80"/>
                <a:gd fmla="*/ 29 h 276" name="T81"/>
                <a:gd fmla="*/ 39 w 135" name="T82"/>
                <a:gd fmla="*/ 42 h 276" name="T83"/>
                <a:gd fmla="*/ 39 w 135" name="T84"/>
                <a:gd fmla="*/ 43 h 276" name="T85"/>
                <a:gd fmla="*/ 38 w 135" name="T86"/>
                <a:gd fmla="*/ 43 h 276" name="T87"/>
                <a:gd fmla="*/ 39 w 135" name="T88"/>
                <a:gd fmla="*/ 42 h 276" name="T89"/>
                <a:gd fmla="*/ 20 w 135" name="T90"/>
                <a:gd fmla="*/ 120 h 276" name="T91"/>
                <a:gd fmla="*/ 18 w 135" name="T92"/>
                <a:gd fmla="*/ 121 h 276" name="T93"/>
                <a:gd fmla="*/ 18 w 135" name="T94"/>
                <a:gd fmla="*/ 119 h 276" name="T95"/>
                <a:gd fmla="*/ 67 w 135" name="T96"/>
                <a:gd fmla="*/ 182 h 276" name="T97"/>
                <a:gd fmla="*/ 59 w 135" name="T98"/>
                <a:gd fmla="*/ 167 h 276" name="T99"/>
                <a:gd fmla="*/ 59 w 135" name="T100"/>
                <a:gd fmla="*/ 169 h 276" name="T101"/>
                <a:gd fmla="*/ 57 w 135" name="T102"/>
                <a:gd fmla="*/ 168 h 276" name="T103"/>
                <a:gd fmla="*/ 59 w 135" name="T104"/>
                <a:gd fmla="*/ 167 h 276" name="T105"/>
                <a:gd fmla="*/ 104 w 135" name="T106"/>
                <a:gd fmla="*/ 127 h 276" name="T107"/>
                <a:gd fmla="*/ 105 w 135" name="T108"/>
                <a:gd fmla="*/ 127 h 276" name="T109"/>
                <a:gd fmla="*/ 105 w 135" name="T110"/>
                <a:gd fmla="*/ 128 h 276" name="T111"/>
                <a:gd fmla="*/ 71 w 135" name="T112"/>
                <a:gd fmla="*/ 156 h 276" name="T113"/>
                <a:gd fmla="*/ 125 w 135" name="T114"/>
                <a:gd fmla="*/ 59 h 276" name="T115"/>
                <a:gd fmla="*/ 126 w 135" name="T116"/>
                <a:gd fmla="*/ 58 h 276" name="T117"/>
                <a:gd fmla="*/ 126 w 135" name="T118"/>
                <a:gd fmla="*/ 59 h 276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76" w="135">
                  <a:moveTo>
                    <a:pt x="43" y="4"/>
                  </a:moveTo>
                  <a:cubicBezTo>
                    <a:pt x="42" y="4"/>
                    <a:pt x="42" y="4"/>
                    <a:pt x="42" y="4"/>
                  </a:cubicBezTo>
                  <a:cubicBezTo>
                    <a:pt x="38" y="4"/>
                    <a:pt x="37" y="1"/>
                    <a:pt x="38" y="1"/>
                  </a:cubicBezTo>
                  <a:cubicBezTo>
                    <a:pt x="37" y="1"/>
                    <a:pt x="38" y="4"/>
                    <a:pt x="41" y="4"/>
                  </a:cubicBezTo>
                  <a:cubicBezTo>
                    <a:pt x="32" y="7"/>
                    <a:pt x="26" y="13"/>
                    <a:pt x="23" y="17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18"/>
                    <a:pt x="22" y="18"/>
                    <a:pt x="21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8"/>
                    <a:pt x="20" y="17"/>
                    <a:pt x="20" y="17"/>
                  </a:cubicBezTo>
                  <a:cubicBezTo>
                    <a:pt x="19" y="17"/>
                    <a:pt x="18" y="17"/>
                    <a:pt x="17" y="18"/>
                  </a:cubicBezTo>
                  <a:cubicBezTo>
                    <a:pt x="17" y="17"/>
                    <a:pt x="16" y="17"/>
                    <a:pt x="15" y="17"/>
                  </a:cubicBezTo>
                  <a:cubicBezTo>
                    <a:pt x="15" y="17"/>
                    <a:pt x="14" y="18"/>
                    <a:pt x="14" y="19"/>
                  </a:cubicBezTo>
                  <a:cubicBezTo>
                    <a:pt x="13" y="18"/>
                    <a:pt x="12" y="18"/>
                    <a:pt x="11" y="18"/>
                  </a:cubicBezTo>
                  <a:cubicBezTo>
                    <a:pt x="10" y="19"/>
                    <a:pt x="10" y="19"/>
                    <a:pt x="10" y="21"/>
                  </a:cubicBezTo>
                  <a:cubicBezTo>
                    <a:pt x="9" y="20"/>
                    <a:pt x="8" y="20"/>
                    <a:pt x="8" y="21"/>
                  </a:cubicBezTo>
                  <a:cubicBezTo>
                    <a:pt x="7" y="22"/>
                    <a:pt x="7" y="22"/>
                    <a:pt x="8" y="23"/>
                  </a:cubicBezTo>
                  <a:cubicBezTo>
                    <a:pt x="7" y="24"/>
                    <a:pt x="6" y="24"/>
                    <a:pt x="6" y="25"/>
                  </a:cubicBezTo>
                  <a:cubicBezTo>
                    <a:pt x="5" y="26"/>
                    <a:pt x="7" y="28"/>
                    <a:pt x="9" y="29"/>
                  </a:cubicBezTo>
                  <a:cubicBezTo>
                    <a:pt x="7" y="30"/>
                    <a:pt x="5" y="32"/>
                    <a:pt x="5" y="33"/>
                  </a:cubicBezTo>
                  <a:cubicBezTo>
                    <a:pt x="6" y="34"/>
                    <a:pt x="6" y="34"/>
                    <a:pt x="8" y="35"/>
                  </a:cubicBezTo>
                  <a:cubicBezTo>
                    <a:pt x="7" y="36"/>
                    <a:pt x="7" y="37"/>
                    <a:pt x="8" y="37"/>
                  </a:cubicBezTo>
                  <a:cubicBezTo>
                    <a:pt x="8" y="38"/>
                    <a:pt x="11" y="38"/>
                    <a:pt x="13" y="36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8"/>
                    <a:pt x="13" y="38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4" y="40"/>
                    <a:pt x="14" y="40"/>
                  </a:cubicBezTo>
                  <a:cubicBezTo>
                    <a:pt x="14" y="40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5" y="41"/>
                    <a:pt x="15" y="41"/>
                    <a:pt x="15" y="42"/>
                  </a:cubicBezTo>
                  <a:cubicBezTo>
                    <a:pt x="16" y="42"/>
                    <a:pt x="16" y="41"/>
                    <a:pt x="17" y="40"/>
                  </a:cubicBezTo>
                  <a:cubicBezTo>
                    <a:pt x="18" y="41"/>
                    <a:pt x="19" y="42"/>
                    <a:pt x="19" y="42"/>
                  </a:cubicBezTo>
                  <a:cubicBezTo>
                    <a:pt x="20" y="41"/>
                    <a:pt x="21" y="41"/>
                    <a:pt x="21" y="40"/>
                  </a:cubicBezTo>
                  <a:cubicBezTo>
                    <a:pt x="22" y="40"/>
                    <a:pt x="23" y="40"/>
                    <a:pt x="23" y="40"/>
                  </a:cubicBezTo>
                  <a:cubicBezTo>
                    <a:pt x="24" y="40"/>
                    <a:pt x="24" y="39"/>
                    <a:pt x="24" y="38"/>
                  </a:cubicBezTo>
                  <a:cubicBezTo>
                    <a:pt x="25" y="38"/>
                    <a:pt x="26" y="38"/>
                    <a:pt x="27" y="37"/>
                  </a:cubicBezTo>
                  <a:cubicBezTo>
                    <a:pt x="27" y="37"/>
                    <a:pt x="27" y="36"/>
                    <a:pt x="27" y="35"/>
                  </a:cubicBezTo>
                  <a:cubicBezTo>
                    <a:pt x="28" y="35"/>
                    <a:pt x="29" y="34"/>
                    <a:pt x="29" y="34"/>
                  </a:cubicBezTo>
                  <a:cubicBezTo>
                    <a:pt x="29" y="32"/>
                    <a:pt x="28" y="30"/>
                    <a:pt x="25" y="29"/>
                  </a:cubicBezTo>
                  <a:cubicBezTo>
                    <a:pt x="28" y="28"/>
                    <a:pt x="30" y="26"/>
                    <a:pt x="29" y="25"/>
                  </a:cubicBezTo>
                  <a:cubicBezTo>
                    <a:pt x="29" y="24"/>
                    <a:pt x="28" y="24"/>
                    <a:pt x="27" y="24"/>
                  </a:cubicBezTo>
                  <a:cubicBezTo>
                    <a:pt x="27" y="23"/>
                    <a:pt x="27" y="22"/>
                    <a:pt x="27" y="21"/>
                  </a:cubicBezTo>
                  <a:cubicBezTo>
                    <a:pt x="27" y="21"/>
                    <a:pt x="26" y="21"/>
                    <a:pt x="25" y="21"/>
                  </a:cubicBezTo>
                  <a:cubicBezTo>
                    <a:pt x="25" y="20"/>
                    <a:pt x="24" y="19"/>
                    <a:pt x="24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7" y="12"/>
                    <a:pt x="36" y="5"/>
                    <a:pt x="49" y="4"/>
                  </a:cubicBezTo>
                  <a:cubicBezTo>
                    <a:pt x="61" y="2"/>
                    <a:pt x="77" y="4"/>
                    <a:pt x="90" y="16"/>
                  </a:cubicBezTo>
                  <a:cubicBezTo>
                    <a:pt x="94" y="19"/>
                    <a:pt x="97" y="23"/>
                    <a:pt x="100" y="28"/>
                  </a:cubicBezTo>
                  <a:cubicBezTo>
                    <a:pt x="98" y="26"/>
                    <a:pt x="97" y="24"/>
                    <a:pt x="95" y="22"/>
                  </a:cubicBezTo>
                  <a:cubicBezTo>
                    <a:pt x="78" y="6"/>
                    <a:pt x="51" y="5"/>
                    <a:pt x="41" y="17"/>
                  </a:cubicBezTo>
                  <a:cubicBezTo>
                    <a:pt x="36" y="23"/>
                    <a:pt x="36" y="30"/>
                    <a:pt x="36" y="34"/>
                  </a:cubicBezTo>
                  <a:cubicBezTo>
                    <a:pt x="36" y="35"/>
                    <a:pt x="37" y="37"/>
                    <a:pt x="37" y="38"/>
                  </a:cubicBezTo>
                  <a:cubicBezTo>
                    <a:pt x="37" y="37"/>
                    <a:pt x="36" y="37"/>
                    <a:pt x="36" y="37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6" y="38"/>
                    <a:pt x="36" y="39"/>
                    <a:pt x="36" y="39"/>
                  </a:cubicBezTo>
                  <a:cubicBezTo>
                    <a:pt x="35" y="38"/>
                    <a:pt x="35" y="38"/>
                    <a:pt x="34" y="39"/>
                  </a:cubicBezTo>
                  <a:cubicBezTo>
                    <a:pt x="34" y="39"/>
                    <a:pt x="34" y="39"/>
                    <a:pt x="34" y="40"/>
                  </a:cubicBezTo>
                  <a:cubicBezTo>
                    <a:pt x="34" y="40"/>
                    <a:pt x="33" y="40"/>
                    <a:pt x="33" y="40"/>
                  </a:cubicBezTo>
                  <a:cubicBezTo>
                    <a:pt x="33" y="41"/>
                    <a:pt x="33" y="41"/>
                    <a:pt x="34" y="41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3" y="45"/>
                    <a:pt x="33" y="45"/>
                    <a:pt x="34" y="45"/>
                  </a:cubicBezTo>
                  <a:cubicBezTo>
                    <a:pt x="34" y="45"/>
                    <a:pt x="34" y="46"/>
                    <a:pt x="34" y="46"/>
                  </a:cubicBezTo>
                  <a:cubicBezTo>
                    <a:pt x="34" y="47"/>
                    <a:pt x="35" y="47"/>
                    <a:pt x="36" y="46"/>
                  </a:cubicBezTo>
                  <a:cubicBezTo>
                    <a:pt x="36" y="47"/>
                    <a:pt x="36" y="48"/>
                    <a:pt x="37" y="48"/>
                  </a:cubicBezTo>
                  <a:cubicBezTo>
                    <a:pt x="37" y="48"/>
                    <a:pt x="38" y="48"/>
                    <a:pt x="38" y="48"/>
                  </a:cubicBezTo>
                  <a:cubicBezTo>
                    <a:pt x="38" y="48"/>
                    <a:pt x="39" y="49"/>
                    <a:pt x="39" y="49"/>
                  </a:cubicBezTo>
                  <a:cubicBezTo>
                    <a:pt x="40" y="48"/>
                    <a:pt x="40" y="47"/>
                    <a:pt x="40" y="46"/>
                  </a:cubicBezTo>
                  <a:cubicBezTo>
                    <a:pt x="40" y="46"/>
                    <a:pt x="41" y="46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1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3" y="47"/>
                    <a:pt x="43" y="47"/>
                  </a:cubicBezTo>
                  <a:cubicBezTo>
                    <a:pt x="43" y="47"/>
                    <a:pt x="43" y="46"/>
                    <a:pt x="43" y="46"/>
                  </a:cubicBezTo>
                  <a:cubicBezTo>
                    <a:pt x="43" y="46"/>
                    <a:pt x="44" y="45"/>
                    <a:pt x="44" y="45"/>
                  </a:cubicBezTo>
                  <a:cubicBezTo>
                    <a:pt x="44" y="45"/>
                    <a:pt x="44" y="44"/>
                    <a:pt x="44" y="44"/>
                  </a:cubicBezTo>
                  <a:cubicBezTo>
                    <a:pt x="44" y="44"/>
                    <a:pt x="44" y="44"/>
                    <a:pt x="44" y="43"/>
                  </a:cubicBezTo>
                  <a:cubicBezTo>
                    <a:pt x="44" y="43"/>
                    <a:pt x="44" y="42"/>
                    <a:pt x="44" y="42"/>
                  </a:cubicBezTo>
                  <a:cubicBezTo>
                    <a:pt x="44" y="42"/>
                    <a:pt x="44" y="41"/>
                    <a:pt x="44" y="41"/>
                  </a:cubicBezTo>
                  <a:cubicBezTo>
                    <a:pt x="44" y="41"/>
                    <a:pt x="44" y="41"/>
                    <a:pt x="43" y="40"/>
                  </a:cubicBezTo>
                  <a:cubicBezTo>
                    <a:pt x="43" y="40"/>
                    <a:pt x="44" y="40"/>
                    <a:pt x="43" y="39"/>
                  </a:cubicBezTo>
                  <a:cubicBezTo>
                    <a:pt x="43" y="39"/>
                    <a:pt x="42" y="39"/>
                    <a:pt x="41" y="40"/>
                  </a:cubicBezTo>
                  <a:cubicBezTo>
                    <a:pt x="41" y="38"/>
                    <a:pt x="41" y="37"/>
                    <a:pt x="40" y="37"/>
                  </a:cubicBezTo>
                  <a:cubicBezTo>
                    <a:pt x="40" y="37"/>
                    <a:pt x="39" y="37"/>
                    <a:pt x="39" y="38"/>
                  </a:cubicBezTo>
                  <a:cubicBezTo>
                    <a:pt x="39" y="37"/>
                    <a:pt x="38" y="37"/>
                    <a:pt x="38" y="37"/>
                  </a:cubicBezTo>
                  <a:cubicBezTo>
                    <a:pt x="38" y="37"/>
                    <a:pt x="37" y="37"/>
                    <a:pt x="37" y="38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37"/>
                    <a:pt x="37" y="35"/>
                    <a:pt x="37" y="34"/>
                  </a:cubicBezTo>
                  <a:cubicBezTo>
                    <a:pt x="36" y="30"/>
                    <a:pt x="36" y="23"/>
                    <a:pt x="42" y="18"/>
                  </a:cubicBezTo>
                  <a:cubicBezTo>
                    <a:pt x="46" y="12"/>
                    <a:pt x="55" y="9"/>
                    <a:pt x="64" y="10"/>
                  </a:cubicBezTo>
                  <a:cubicBezTo>
                    <a:pt x="64" y="10"/>
                    <a:pt x="63" y="10"/>
                    <a:pt x="63" y="10"/>
                  </a:cubicBezTo>
                  <a:cubicBezTo>
                    <a:pt x="58" y="12"/>
                    <a:pt x="59" y="17"/>
                    <a:pt x="59" y="18"/>
                  </a:cubicBezTo>
                  <a:cubicBezTo>
                    <a:pt x="59" y="17"/>
                    <a:pt x="59" y="13"/>
                    <a:pt x="63" y="11"/>
                  </a:cubicBezTo>
                  <a:cubicBezTo>
                    <a:pt x="64" y="11"/>
                    <a:pt x="66" y="10"/>
                    <a:pt x="67" y="10"/>
                  </a:cubicBezTo>
                  <a:cubicBezTo>
                    <a:pt x="76" y="12"/>
                    <a:pt x="86" y="16"/>
                    <a:pt x="94" y="23"/>
                  </a:cubicBezTo>
                  <a:cubicBezTo>
                    <a:pt x="100" y="29"/>
                    <a:pt x="104" y="36"/>
                    <a:pt x="106" y="43"/>
                  </a:cubicBezTo>
                  <a:cubicBezTo>
                    <a:pt x="107" y="49"/>
                    <a:pt x="108" y="57"/>
                    <a:pt x="107" y="64"/>
                  </a:cubicBezTo>
                  <a:cubicBezTo>
                    <a:pt x="106" y="68"/>
                    <a:pt x="106" y="71"/>
                    <a:pt x="104" y="74"/>
                  </a:cubicBezTo>
                  <a:cubicBezTo>
                    <a:pt x="104" y="75"/>
                    <a:pt x="104" y="76"/>
                    <a:pt x="103" y="77"/>
                  </a:cubicBezTo>
                  <a:cubicBezTo>
                    <a:pt x="102" y="80"/>
                    <a:pt x="101" y="82"/>
                    <a:pt x="100" y="84"/>
                  </a:cubicBezTo>
                  <a:cubicBezTo>
                    <a:pt x="99" y="86"/>
                    <a:pt x="98" y="88"/>
                    <a:pt x="96" y="89"/>
                  </a:cubicBezTo>
                  <a:cubicBezTo>
                    <a:pt x="92" y="95"/>
                    <a:pt x="87" y="99"/>
                    <a:pt x="82" y="105"/>
                  </a:cubicBezTo>
                  <a:cubicBezTo>
                    <a:pt x="74" y="99"/>
                    <a:pt x="65" y="97"/>
                    <a:pt x="58" y="97"/>
                  </a:cubicBezTo>
                  <a:cubicBezTo>
                    <a:pt x="56" y="97"/>
                    <a:pt x="55" y="97"/>
                    <a:pt x="54" y="97"/>
                  </a:cubicBezTo>
                  <a:cubicBezTo>
                    <a:pt x="52" y="97"/>
                    <a:pt x="50" y="96"/>
                    <a:pt x="49" y="95"/>
                  </a:cubicBezTo>
                  <a:cubicBezTo>
                    <a:pt x="49" y="95"/>
                    <a:pt x="49" y="95"/>
                    <a:pt x="49" y="94"/>
                  </a:cubicBezTo>
                  <a:cubicBezTo>
                    <a:pt x="49" y="95"/>
                    <a:pt x="50" y="95"/>
                    <a:pt x="50" y="95"/>
                  </a:cubicBezTo>
                  <a:cubicBezTo>
                    <a:pt x="50" y="95"/>
                    <a:pt x="51" y="94"/>
                    <a:pt x="51" y="94"/>
                  </a:cubicBezTo>
                  <a:cubicBezTo>
                    <a:pt x="52" y="92"/>
                    <a:pt x="51" y="92"/>
                    <a:pt x="52" y="92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2" y="91"/>
                    <a:pt x="51" y="90"/>
                    <a:pt x="51" y="90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90"/>
                    <a:pt x="49" y="89"/>
                    <a:pt x="49" y="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90"/>
                    <a:pt x="48" y="89"/>
                    <a:pt x="48" y="89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48" y="89"/>
                    <a:pt x="47" y="88"/>
                    <a:pt x="47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5" y="86"/>
                    <a:pt x="45" y="86"/>
                  </a:cubicBezTo>
                  <a:cubicBezTo>
                    <a:pt x="45" y="86"/>
                    <a:pt x="44" y="87"/>
                    <a:pt x="44" y="89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43" y="90"/>
                    <a:pt x="43" y="90"/>
                  </a:cubicBezTo>
                  <a:cubicBezTo>
                    <a:pt x="43" y="90"/>
                    <a:pt x="43" y="90"/>
                    <a:pt x="43" y="90"/>
                  </a:cubicBezTo>
                  <a:cubicBezTo>
                    <a:pt x="43" y="90"/>
                    <a:pt x="43" y="91"/>
                    <a:pt x="43" y="92"/>
                  </a:cubicBezTo>
                  <a:cubicBezTo>
                    <a:pt x="43" y="92"/>
                    <a:pt x="42" y="92"/>
                    <a:pt x="42" y="92"/>
                  </a:cubicBezTo>
                  <a:cubicBezTo>
                    <a:pt x="42" y="92"/>
                    <a:pt x="42" y="93"/>
                    <a:pt x="42" y="94"/>
                  </a:cubicBezTo>
                  <a:cubicBezTo>
                    <a:pt x="42" y="94"/>
                    <a:pt x="43" y="95"/>
                    <a:pt x="43" y="96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3" y="96"/>
                    <a:pt x="44" y="98"/>
                    <a:pt x="46" y="98"/>
                  </a:cubicBezTo>
                  <a:cubicBezTo>
                    <a:pt x="46" y="98"/>
                    <a:pt x="46" y="98"/>
                    <a:pt x="46" y="98"/>
                  </a:cubicBezTo>
                  <a:cubicBezTo>
                    <a:pt x="46" y="98"/>
                    <a:pt x="48" y="99"/>
                    <a:pt x="49" y="97"/>
                  </a:cubicBezTo>
                  <a:cubicBezTo>
                    <a:pt x="49" y="97"/>
                    <a:pt x="50" y="97"/>
                    <a:pt x="49" y="96"/>
                  </a:cubicBezTo>
                  <a:cubicBezTo>
                    <a:pt x="49" y="95"/>
                    <a:pt x="47" y="93"/>
                    <a:pt x="46" y="92"/>
                  </a:cubicBezTo>
                  <a:cubicBezTo>
                    <a:pt x="46" y="92"/>
                    <a:pt x="47" y="93"/>
                    <a:pt x="48" y="94"/>
                  </a:cubicBezTo>
                  <a:cubicBezTo>
                    <a:pt x="48" y="94"/>
                    <a:pt x="48" y="95"/>
                    <a:pt x="49" y="95"/>
                  </a:cubicBezTo>
                  <a:cubicBezTo>
                    <a:pt x="49" y="96"/>
                    <a:pt x="51" y="97"/>
                    <a:pt x="52" y="97"/>
                  </a:cubicBezTo>
                  <a:cubicBezTo>
                    <a:pt x="44" y="99"/>
                    <a:pt x="37" y="102"/>
                    <a:pt x="33" y="106"/>
                  </a:cubicBezTo>
                  <a:cubicBezTo>
                    <a:pt x="32" y="106"/>
                    <a:pt x="32" y="107"/>
                    <a:pt x="32" y="107"/>
                  </a:cubicBezTo>
                  <a:cubicBezTo>
                    <a:pt x="31" y="107"/>
                    <a:pt x="30" y="107"/>
                    <a:pt x="30" y="107"/>
                  </a:cubicBezTo>
                  <a:cubicBezTo>
                    <a:pt x="30" y="106"/>
                    <a:pt x="29" y="105"/>
                    <a:pt x="28" y="104"/>
                  </a:cubicBezTo>
                  <a:cubicBezTo>
                    <a:pt x="27" y="103"/>
                    <a:pt x="26" y="104"/>
                    <a:pt x="25" y="104"/>
                  </a:cubicBezTo>
                  <a:cubicBezTo>
                    <a:pt x="25" y="105"/>
                    <a:pt x="25" y="105"/>
                    <a:pt x="25" y="105"/>
                  </a:cubicBezTo>
                  <a:cubicBezTo>
                    <a:pt x="24" y="103"/>
                    <a:pt x="23" y="102"/>
                    <a:pt x="22" y="102"/>
                  </a:cubicBezTo>
                  <a:cubicBezTo>
                    <a:pt x="21" y="101"/>
                    <a:pt x="20" y="102"/>
                    <a:pt x="19" y="103"/>
                  </a:cubicBezTo>
                  <a:cubicBezTo>
                    <a:pt x="18" y="102"/>
                    <a:pt x="17" y="101"/>
                    <a:pt x="16" y="102"/>
                  </a:cubicBezTo>
                  <a:cubicBezTo>
                    <a:pt x="15" y="102"/>
                    <a:pt x="14" y="103"/>
                    <a:pt x="13" y="104"/>
                  </a:cubicBezTo>
                  <a:cubicBezTo>
                    <a:pt x="12" y="103"/>
                    <a:pt x="11" y="103"/>
                    <a:pt x="10" y="104"/>
                  </a:cubicBezTo>
                  <a:cubicBezTo>
                    <a:pt x="9" y="104"/>
                    <a:pt x="8" y="106"/>
                    <a:pt x="8" y="107"/>
                  </a:cubicBezTo>
                  <a:cubicBezTo>
                    <a:pt x="7" y="107"/>
                    <a:pt x="5" y="107"/>
                    <a:pt x="5" y="108"/>
                  </a:cubicBezTo>
                  <a:cubicBezTo>
                    <a:pt x="4" y="109"/>
                    <a:pt x="4" y="110"/>
                    <a:pt x="5" y="112"/>
                  </a:cubicBezTo>
                  <a:cubicBezTo>
                    <a:pt x="3" y="112"/>
                    <a:pt x="2" y="112"/>
                    <a:pt x="1" y="113"/>
                  </a:cubicBezTo>
                  <a:cubicBezTo>
                    <a:pt x="1" y="115"/>
                    <a:pt x="3" y="118"/>
                    <a:pt x="7" y="120"/>
                  </a:cubicBezTo>
                  <a:cubicBezTo>
                    <a:pt x="3" y="122"/>
                    <a:pt x="0" y="124"/>
                    <a:pt x="1" y="126"/>
                  </a:cubicBezTo>
                  <a:cubicBezTo>
                    <a:pt x="1" y="127"/>
                    <a:pt x="3" y="128"/>
                    <a:pt x="4" y="128"/>
                  </a:cubicBezTo>
                  <a:cubicBezTo>
                    <a:pt x="4" y="130"/>
                    <a:pt x="4" y="131"/>
                    <a:pt x="4" y="132"/>
                  </a:cubicBezTo>
                  <a:cubicBezTo>
                    <a:pt x="6" y="134"/>
                    <a:pt x="9" y="133"/>
                    <a:pt x="13" y="131"/>
                  </a:cubicBezTo>
                  <a:cubicBezTo>
                    <a:pt x="13" y="131"/>
                    <a:pt x="13" y="131"/>
                    <a:pt x="13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2"/>
                    <a:pt x="12" y="132"/>
                    <a:pt x="12" y="133"/>
                  </a:cubicBezTo>
                  <a:cubicBezTo>
                    <a:pt x="12" y="133"/>
                    <a:pt x="12" y="133"/>
                    <a:pt x="12" y="133"/>
                  </a:cubicBezTo>
                  <a:cubicBezTo>
                    <a:pt x="13" y="133"/>
                    <a:pt x="13" y="134"/>
                    <a:pt x="13" y="134"/>
                  </a:cubicBezTo>
                  <a:cubicBezTo>
                    <a:pt x="13" y="134"/>
                    <a:pt x="13" y="134"/>
                    <a:pt x="13" y="135"/>
                  </a:cubicBezTo>
                  <a:cubicBezTo>
                    <a:pt x="13" y="135"/>
                    <a:pt x="13" y="135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7"/>
                  </a:cubicBezTo>
                  <a:cubicBezTo>
                    <a:pt x="13" y="137"/>
                    <a:pt x="13" y="137"/>
                    <a:pt x="14" y="137"/>
                  </a:cubicBezTo>
                  <a:cubicBezTo>
                    <a:pt x="14" y="137"/>
                    <a:pt x="14" y="137"/>
                    <a:pt x="14" y="138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14" y="138"/>
                    <a:pt x="14" y="138"/>
                    <a:pt x="15" y="138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6" y="139"/>
                    <a:pt x="18" y="138"/>
                    <a:pt x="19" y="137"/>
                  </a:cubicBezTo>
                  <a:cubicBezTo>
                    <a:pt x="20" y="138"/>
                    <a:pt x="21" y="139"/>
                    <a:pt x="22" y="139"/>
                  </a:cubicBezTo>
                  <a:cubicBezTo>
                    <a:pt x="23" y="138"/>
                    <a:pt x="24" y="137"/>
                    <a:pt x="24" y="136"/>
                  </a:cubicBezTo>
                  <a:cubicBezTo>
                    <a:pt x="26" y="137"/>
                    <a:pt x="27" y="137"/>
                    <a:pt x="28" y="136"/>
                  </a:cubicBezTo>
                  <a:cubicBezTo>
                    <a:pt x="29" y="136"/>
                    <a:pt x="29" y="135"/>
                    <a:pt x="29" y="133"/>
                  </a:cubicBezTo>
                  <a:cubicBezTo>
                    <a:pt x="31" y="133"/>
                    <a:pt x="32" y="133"/>
                    <a:pt x="33" y="132"/>
                  </a:cubicBezTo>
                  <a:cubicBezTo>
                    <a:pt x="34" y="131"/>
                    <a:pt x="34" y="130"/>
                    <a:pt x="33" y="129"/>
                  </a:cubicBezTo>
                  <a:cubicBezTo>
                    <a:pt x="35" y="128"/>
                    <a:pt x="36" y="128"/>
                    <a:pt x="36" y="127"/>
                  </a:cubicBezTo>
                  <a:cubicBezTo>
                    <a:pt x="37" y="125"/>
                    <a:pt x="35" y="122"/>
                    <a:pt x="31" y="120"/>
                  </a:cubicBezTo>
                  <a:cubicBezTo>
                    <a:pt x="35" y="119"/>
                    <a:pt x="37" y="116"/>
                    <a:pt x="37" y="114"/>
                  </a:cubicBezTo>
                  <a:cubicBezTo>
                    <a:pt x="36" y="113"/>
                    <a:pt x="35" y="112"/>
                    <a:pt x="33" y="112"/>
                  </a:cubicBezTo>
                  <a:cubicBezTo>
                    <a:pt x="34" y="110"/>
                    <a:pt x="34" y="109"/>
                    <a:pt x="33" y="108"/>
                  </a:cubicBezTo>
                  <a:cubicBezTo>
                    <a:pt x="33" y="108"/>
                    <a:pt x="33" y="108"/>
                    <a:pt x="32" y="107"/>
                  </a:cubicBezTo>
                  <a:cubicBezTo>
                    <a:pt x="32" y="107"/>
                    <a:pt x="33" y="107"/>
                    <a:pt x="33" y="106"/>
                  </a:cubicBezTo>
                  <a:cubicBezTo>
                    <a:pt x="38" y="102"/>
                    <a:pt x="47" y="98"/>
                    <a:pt x="58" y="99"/>
                  </a:cubicBezTo>
                  <a:cubicBezTo>
                    <a:pt x="58" y="99"/>
                    <a:pt x="58" y="99"/>
                    <a:pt x="58" y="99"/>
                  </a:cubicBezTo>
                  <a:cubicBezTo>
                    <a:pt x="59" y="99"/>
                    <a:pt x="60" y="99"/>
                    <a:pt x="60" y="99"/>
                  </a:cubicBezTo>
                  <a:cubicBezTo>
                    <a:pt x="67" y="99"/>
                    <a:pt x="75" y="102"/>
                    <a:pt x="81" y="106"/>
                  </a:cubicBezTo>
                  <a:cubicBezTo>
                    <a:pt x="80" y="107"/>
                    <a:pt x="80" y="108"/>
                    <a:pt x="79" y="109"/>
                  </a:cubicBezTo>
                  <a:cubicBezTo>
                    <a:pt x="69" y="124"/>
                    <a:pt x="68" y="140"/>
                    <a:pt x="69" y="153"/>
                  </a:cubicBezTo>
                  <a:cubicBezTo>
                    <a:pt x="69" y="154"/>
                    <a:pt x="69" y="155"/>
                    <a:pt x="69" y="156"/>
                  </a:cubicBezTo>
                  <a:cubicBezTo>
                    <a:pt x="68" y="156"/>
                    <a:pt x="67" y="157"/>
                    <a:pt x="66" y="157"/>
                  </a:cubicBezTo>
                  <a:cubicBezTo>
                    <a:pt x="66" y="153"/>
                    <a:pt x="65" y="150"/>
                    <a:pt x="63" y="149"/>
                  </a:cubicBezTo>
                  <a:cubicBezTo>
                    <a:pt x="62" y="149"/>
                    <a:pt x="61" y="149"/>
                    <a:pt x="60" y="151"/>
                  </a:cubicBezTo>
                  <a:cubicBezTo>
                    <a:pt x="59" y="149"/>
                    <a:pt x="58" y="148"/>
                    <a:pt x="56" y="148"/>
                  </a:cubicBezTo>
                  <a:cubicBezTo>
                    <a:pt x="55" y="149"/>
                    <a:pt x="54" y="150"/>
                    <a:pt x="54" y="151"/>
                  </a:cubicBezTo>
                  <a:cubicBezTo>
                    <a:pt x="52" y="150"/>
                    <a:pt x="51" y="150"/>
                    <a:pt x="50" y="150"/>
                  </a:cubicBezTo>
                  <a:cubicBezTo>
                    <a:pt x="49" y="151"/>
                    <a:pt x="48" y="152"/>
                    <a:pt x="48" y="154"/>
                  </a:cubicBezTo>
                  <a:cubicBezTo>
                    <a:pt x="48" y="154"/>
                    <a:pt x="48" y="154"/>
                    <a:pt x="48" y="154"/>
                  </a:cubicBezTo>
                  <a:cubicBezTo>
                    <a:pt x="46" y="153"/>
                    <a:pt x="45" y="153"/>
                    <a:pt x="44" y="154"/>
                  </a:cubicBezTo>
                  <a:cubicBezTo>
                    <a:pt x="43" y="155"/>
                    <a:pt x="43" y="157"/>
                    <a:pt x="44" y="158"/>
                  </a:cubicBezTo>
                  <a:cubicBezTo>
                    <a:pt x="42" y="158"/>
                    <a:pt x="41" y="159"/>
                    <a:pt x="40" y="160"/>
                  </a:cubicBezTo>
                  <a:cubicBezTo>
                    <a:pt x="40" y="161"/>
                    <a:pt x="40" y="162"/>
                    <a:pt x="41" y="164"/>
                  </a:cubicBezTo>
                  <a:cubicBezTo>
                    <a:pt x="40" y="165"/>
                    <a:pt x="39" y="166"/>
                    <a:pt x="39" y="167"/>
                  </a:cubicBezTo>
                  <a:cubicBezTo>
                    <a:pt x="39" y="168"/>
                    <a:pt x="39" y="169"/>
                    <a:pt x="41" y="170"/>
                  </a:cubicBezTo>
                  <a:cubicBezTo>
                    <a:pt x="40" y="171"/>
                    <a:pt x="39" y="172"/>
                    <a:pt x="39" y="174"/>
                  </a:cubicBezTo>
                  <a:cubicBezTo>
                    <a:pt x="40" y="175"/>
                    <a:pt x="41" y="175"/>
                    <a:pt x="43" y="176"/>
                  </a:cubicBezTo>
                  <a:cubicBezTo>
                    <a:pt x="42" y="177"/>
                    <a:pt x="42" y="179"/>
                    <a:pt x="42" y="180"/>
                  </a:cubicBezTo>
                  <a:cubicBezTo>
                    <a:pt x="44" y="182"/>
                    <a:pt x="47" y="181"/>
                    <a:pt x="51" y="179"/>
                  </a:cubicBezTo>
                  <a:cubicBezTo>
                    <a:pt x="50" y="183"/>
                    <a:pt x="51" y="187"/>
                    <a:pt x="54" y="187"/>
                  </a:cubicBezTo>
                  <a:cubicBezTo>
                    <a:pt x="55" y="188"/>
                    <a:pt x="56" y="187"/>
                    <a:pt x="57" y="186"/>
                  </a:cubicBezTo>
                  <a:cubicBezTo>
                    <a:pt x="58" y="187"/>
                    <a:pt x="58" y="187"/>
                    <a:pt x="59" y="188"/>
                  </a:cubicBezTo>
                  <a:cubicBezTo>
                    <a:pt x="59" y="196"/>
                    <a:pt x="60" y="206"/>
                    <a:pt x="62" y="217"/>
                  </a:cubicBezTo>
                  <a:cubicBezTo>
                    <a:pt x="62" y="219"/>
                    <a:pt x="63" y="221"/>
                    <a:pt x="63" y="222"/>
                  </a:cubicBezTo>
                  <a:cubicBezTo>
                    <a:pt x="63" y="222"/>
                    <a:pt x="63" y="222"/>
                    <a:pt x="63" y="222"/>
                  </a:cubicBezTo>
                  <a:cubicBezTo>
                    <a:pt x="60" y="217"/>
                    <a:pt x="55" y="217"/>
                    <a:pt x="55" y="217"/>
                  </a:cubicBezTo>
                  <a:cubicBezTo>
                    <a:pt x="55" y="217"/>
                    <a:pt x="59" y="217"/>
                    <a:pt x="62" y="222"/>
                  </a:cubicBezTo>
                  <a:cubicBezTo>
                    <a:pt x="63" y="223"/>
                    <a:pt x="63" y="224"/>
                    <a:pt x="64" y="225"/>
                  </a:cubicBezTo>
                  <a:cubicBezTo>
                    <a:pt x="66" y="236"/>
                    <a:pt x="70" y="246"/>
                    <a:pt x="73" y="252"/>
                  </a:cubicBezTo>
                  <a:cubicBezTo>
                    <a:pt x="79" y="268"/>
                    <a:pt x="85" y="276"/>
                    <a:pt x="85" y="276"/>
                  </a:cubicBezTo>
                  <a:cubicBezTo>
                    <a:pt x="85" y="276"/>
                    <a:pt x="78" y="264"/>
                    <a:pt x="71" y="243"/>
                  </a:cubicBezTo>
                  <a:cubicBezTo>
                    <a:pt x="68" y="232"/>
                    <a:pt x="66" y="219"/>
                    <a:pt x="66" y="204"/>
                  </a:cubicBezTo>
                  <a:cubicBezTo>
                    <a:pt x="67" y="197"/>
                    <a:pt x="68" y="190"/>
                    <a:pt x="70" y="183"/>
                  </a:cubicBezTo>
                  <a:cubicBezTo>
                    <a:pt x="70" y="183"/>
                    <a:pt x="70" y="183"/>
                    <a:pt x="70" y="183"/>
                  </a:cubicBezTo>
                  <a:cubicBezTo>
                    <a:pt x="71" y="183"/>
                    <a:pt x="71" y="183"/>
                    <a:pt x="71" y="183"/>
                  </a:cubicBezTo>
                  <a:cubicBezTo>
                    <a:pt x="71" y="183"/>
                    <a:pt x="71" y="183"/>
                    <a:pt x="72" y="183"/>
                  </a:cubicBezTo>
                  <a:cubicBezTo>
                    <a:pt x="72" y="183"/>
                    <a:pt x="72" y="183"/>
                    <a:pt x="72" y="183"/>
                  </a:cubicBezTo>
                  <a:cubicBezTo>
                    <a:pt x="72" y="182"/>
                    <a:pt x="72" y="182"/>
                    <a:pt x="73" y="182"/>
                  </a:cubicBezTo>
                  <a:cubicBezTo>
                    <a:pt x="73" y="181"/>
                    <a:pt x="74" y="180"/>
                    <a:pt x="73" y="178"/>
                  </a:cubicBezTo>
                  <a:cubicBezTo>
                    <a:pt x="74" y="178"/>
                    <a:pt x="74" y="178"/>
                    <a:pt x="75" y="178"/>
                  </a:cubicBezTo>
                  <a:cubicBezTo>
                    <a:pt x="77" y="183"/>
                    <a:pt x="79" y="187"/>
                    <a:pt x="81" y="190"/>
                  </a:cubicBezTo>
                  <a:cubicBezTo>
                    <a:pt x="81" y="191"/>
                    <a:pt x="82" y="193"/>
                    <a:pt x="82" y="194"/>
                  </a:cubicBezTo>
                  <a:cubicBezTo>
                    <a:pt x="82" y="193"/>
                    <a:pt x="80" y="190"/>
                    <a:pt x="79" y="189"/>
                  </a:cubicBezTo>
                  <a:cubicBezTo>
                    <a:pt x="79" y="188"/>
                    <a:pt x="78" y="188"/>
                    <a:pt x="78" y="188"/>
                  </a:cubicBezTo>
                  <a:cubicBezTo>
                    <a:pt x="76" y="188"/>
                    <a:pt x="76" y="191"/>
                    <a:pt x="76" y="191"/>
                  </a:cubicBezTo>
                  <a:cubicBezTo>
                    <a:pt x="77" y="191"/>
                    <a:pt x="77" y="191"/>
                    <a:pt x="77" y="191"/>
                  </a:cubicBezTo>
                  <a:cubicBezTo>
                    <a:pt x="76" y="193"/>
                    <a:pt x="78" y="196"/>
                    <a:pt x="78" y="196"/>
                  </a:cubicBezTo>
                  <a:cubicBezTo>
                    <a:pt x="78" y="195"/>
                    <a:pt x="78" y="195"/>
                    <a:pt x="78" y="195"/>
                  </a:cubicBezTo>
                  <a:cubicBezTo>
                    <a:pt x="78" y="197"/>
                    <a:pt x="79" y="197"/>
                    <a:pt x="79" y="197"/>
                  </a:cubicBezTo>
                  <a:cubicBezTo>
                    <a:pt x="80" y="198"/>
                    <a:pt x="82" y="198"/>
                    <a:pt x="82" y="198"/>
                  </a:cubicBezTo>
                  <a:cubicBezTo>
                    <a:pt x="81" y="198"/>
                    <a:pt x="81" y="198"/>
                    <a:pt x="81" y="198"/>
                  </a:cubicBezTo>
                  <a:cubicBezTo>
                    <a:pt x="82" y="198"/>
                    <a:pt x="84" y="198"/>
                    <a:pt x="84" y="198"/>
                  </a:cubicBezTo>
                  <a:cubicBezTo>
                    <a:pt x="84" y="198"/>
                    <a:pt x="84" y="198"/>
                    <a:pt x="84" y="198"/>
                  </a:cubicBezTo>
                  <a:cubicBezTo>
                    <a:pt x="85" y="198"/>
                    <a:pt x="87" y="198"/>
                    <a:pt x="86" y="198"/>
                  </a:cubicBezTo>
                  <a:cubicBezTo>
                    <a:pt x="86" y="198"/>
                    <a:pt x="86" y="198"/>
                    <a:pt x="86" y="198"/>
                  </a:cubicBezTo>
                  <a:cubicBezTo>
                    <a:pt x="87" y="198"/>
                    <a:pt x="89" y="198"/>
                    <a:pt x="89" y="198"/>
                  </a:cubicBezTo>
                  <a:cubicBezTo>
                    <a:pt x="89" y="198"/>
                    <a:pt x="88" y="196"/>
                    <a:pt x="87" y="196"/>
                  </a:cubicBezTo>
                  <a:cubicBezTo>
                    <a:pt x="88" y="196"/>
                    <a:pt x="88" y="196"/>
                    <a:pt x="88" y="196"/>
                  </a:cubicBezTo>
                  <a:cubicBezTo>
                    <a:pt x="88" y="196"/>
                    <a:pt x="87" y="194"/>
                    <a:pt x="86" y="194"/>
                  </a:cubicBezTo>
                  <a:cubicBezTo>
                    <a:pt x="87" y="194"/>
                    <a:pt x="87" y="194"/>
                    <a:pt x="87" y="194"/>
                  </a:cubicBezTo>
                  <a:cubicBezTo>
                    <a:pt x="87" y="194"/>
                    <a:pt x="86" y="193"/>
                    <a:pt x="86" y="192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86" y="192"/>
                    <a:pt x="86" y="191"/>
                    <a:pt x="86" y="191"/>
                  </a:cubicBezTo>
                  <a:cubicBezTo>
                    <a:pt x="86" y="191"/>
                    <a:pt x="86" y="190"/>
                    <a:pt x="85" y="190"/>
                  </a:cubicBezTo>
                  <a:cubicBezTo>
                    <a:pt x="86" y="190"/>
                    <a:pt x="86" y="190"/>
                    <a:pt x="86" y="190"/>
                  </a:cubicBezTo>
                  <a:cubicBezTo>
                    <a:pt x="86" y="190"/>
                    <a:pt x="85" y="189"/>
                    <a:pt x="84" y="189"/>
                  </a:cubicBezTo>
                  <a:cubicBezTo>
                    <a:pt x="85" y="189"/>
                    <a:pt x="85" y="189"/>
                    <a:pt x="85" y="189"/>
                  </a:cubicBezTo>
                  <a:cubicBezTo>
                    <a:pt x="85" y="189"/>
                    <a:pt x="84" y="188"/>
                    <a:pt x="82" y="188"/>
                  </a:cubicBezTo>
                  <a:cubicBezTo>
                    <a:pt x="82" y="189"/>
                    <a:pt x="81" y="188"/>
                    <a:pt x="81" y="189"/>
                  </a:cubicBezTo>
                  <a:cubicBezTo>
                    <a:pt x="81" y="189"/>
                    <a:pt x="81" y="189"/>
                    <a:pt x="81" y="189"/>
                  </a:cubicBezTo>
                  <a:cubicBezTo>
                    <a:pt x="79" y="187"/>
                    <a:pt x="78" y="183"/>
                    <a:pt x="76" y="177"/>
                  </a:cubicBezTo>
                  <a:cubicBezTo>
                    <a:pt x="76" y="177"/>
                    <a:pt x="76" y="177"/>
                    <a:pt x="77" y="176"/>
                  </a:cubicBezTo>
                  <a:cubicBezTo>
                    <a:pt x="77" y="175"/>
                    <a:pt x="77" y="174"/>
                    <a:pt x="75" y="173"/>
                  </a:cubicBezTo>
                  <a:cubicBezTo>
                    <a:pt x="77" y="172"/>
                    <a:pt x="78" y="171"/>
                    <a:pt x="78" y="170"/>
                  </a:cubicBezTo>
                  <a:cubicBezTo>
                    <a:pt x="78" y="169"/>
                    <a:pt x="78" y="168"/>
                    <a:pt x="77" y="167"/>
                  </a:cubicBezTo>
                  <a:cubicBezTo>
                    <a:pt x="78" y="165"/>
                    <a:pt x="80" y="163"/>
                    <a:pt x="81" y="160"/>
                  </a:cubicBezTo>
                  <a:cubicBezTo>
                    <a:pt x="86" y="154"/>
                    <a:pt x="91" y="146"/>
                    <a:pt x="93" y="138"/>
                  </a:cubicBezTo>
                  <a:cubicBezTo>
                    <a:pt x="94" y="138"/>
                    <a:pt x="94" y="137"/>
                    <a:pt x="94" y="136"/>
                  </a:cubicBezTo>
                  <a:cubicBezTo>
                    <a:pt x="95" y="135"/>
                    <a:pt x="95" y="134"/>
                    <a:pt x="96" y="132"/>
                  </a:cubicBezTo>
                  <a:cubicBezTo>
                    <a:pt x="97" y="132"/>
                    <a:pt x="97" y="131"/>
                    <a:pt x="98" y="130"/>
                  </a:cubicBezTo>
                  <a:cubicBezTo>
                    <a:pt x="98" y="130"/>
                    <a:pt x="98" y="130"/>
                    <a:pt x="98" y="131"/>
                  </a:cubicBezTo>
                  <a:cubicBezTo>
                    <a:pt x="98" y="131"/>
                    <a:pt x="98" y="132"/>
                    <a:pt x="98" y="132"/>
                  </a:cubicBezTo>
                  <a:cubicBezTo>
                    <a:pt x="99" y="133"/>
                    <a:pt x="100" y="133"/>
                    <a:pt x="102" y="132"/>
                  </a:cubicBezTo>
                  <a:cubicBezTo>
                    <a:pt x="101" y="133"/>
                    <a:pt x="102" y="135"/>
                    <a:pt x="102" y="135"/>
                  </a:cubicBezTo>
                  <a:cubicBezTo>
                    <a:pt x="103" y="135"/>
                    <a:pt x="103" y="135"/>
                    <a:pt x="104" y="134"/>
                  </a:cubicBezTo>
                  <a:cubicBezTo>
                    <a:pt x="104" y="135"/>
                    <a:pt x="105" y="135"/>
                    <a:pt x="105" y="135"/>
                  </a:cubicBezTo>
                  <a:cubicBezTo>
                    <a:pt x="106" y="135"/>
                    <a:pt x="107" y="134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3"/>
                  </a:cubicBezTo>
                  <a:cubicBezTo>
                    <a:pt x="107" y="133"/>
                    <a:pt x="107" y="133"/>
                    <a:pt x="107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10" y="133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10" y="133"/>
                    <a:pt x="110" y="132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1" y="130"/>
                    <a:pt x="111" y="130"/>
                    <a:pt x="111" y="129"/>
                  </a:cubicBezTo>
                  <a:cubicBezTo>
                    <a:pt x="112" y="129"/>
                    <a:pt x="112" y="129"/>
                    <a:pt x="112" y="128"/>
                  </a:cubicBezTo>
                  <a:cubicBezTo>
                    <a:pt x="112" y="128"/>
                    <a:pt x="112" y="127"/>
                    <a:pt x="111" y="127"/>
                  </a:cubicBezTo>
                  <a:cubicBezTo>
                    <a:pt x="112" y="126"/>
                    <a:pt x="112" y="126"/>
                    <a:pt x="112" y="126"/>
                  </a:cubicBezTo>
                  <a:cubicBezTo>
                    <a:pt x="112" y="125"/>
                    <a:pt x="111" y="125"/>
                    <a:pt x="110" y="125"/>
                  </a:cubicBezTo>
                  <a:cubicBezTo>
                    <a:pt x="111" y="124"/>
                    <a:pt x="111" y="123"/>
                    <a:pt x="111" y="123"/>
                  </a:cubicBezTo>
                  <a:cubicBezTo>
                    <a:pt x="110" y="122"/>
                    <a:pt x="109" y="123"/>
                    <a:pt x="107" y="123"/>
                  </a:cubicBezTo>
                  <a:cubicBezTo>
                    <a:pt x="107" y="122"/>
                    <a:pt x="107" y="120"/>
                    <a:pt x="106" y="120"/>
                  </a:cubicBezTo>
                  <a:cubicBezTo>
                    <a:pt x="106" y="120"/>
                    <a:pt x="105" y="120"/>
                    <a:pt x="105" y="121"/>
                  </a:cubicBezTo>
                  <a:cubicBezTo>
                    <a:pt x="104" y="120"/>
                    <a:pt x="104" y="120"/>
                    <a:pt x="104" y="120"/>
                  </a:cubicBezTo>
                  <a:cubicBezTo>
                    <a:pt x="103" y="120"/>
                    <a:pt x="103" y="120"/>
                    <a:pt x="103" y="121"/>
                  </a:cubicBezTo>
                  <a:cubicBezTo>
                    <a:pt x="102" y="121"/>
                    <a:pt x="101" y="121"/>
                    <a:pt x="101" y="121"/>
                  </a:cubicBezTo>
                  <a:cubicBezTo>
                    <a:pt x="101" y="121"/>
                    <a:pt x="100" y="121"/>
                    <a:pt x="100" y="122"/>
                  </a:cubicBezTo>
                  <a:cubicBezTo>
                    <a:pt x="100" y="122"/>
                    <a:pt x="100" y="122"/>
                    <a:pt x="100" y="122"/>
                  </a:cubicBezTo>
                  <a:cubicBezTo>
                    <a:pt x="100" y="122"/>
                    <a:pt x="99" y="122"/>
                    <a:pt x="99" y="122"/>
                  </a:cubicBezTo>
                  <a:cubicBezTo>
                    <a:pt x="99" y="123"/>
                    <a:pt x="99" y="123"/>
                    <a:pt x="99" y="124"/>
                  </a:cubicBezTo>
                  <a:cubicBezTo>
                    <a:pt x="98" y="124"/>
                    <a:pt x="98" y="124"/>
                    <a:pt x="97" y="124"/>
                  </a:cubicBezTo>
                  <a:cubicBezTo>
                    <a:pt x="97" y="125"/>
                    <a:pt x="97" y="125"/>
                    <a:pt x="98" y="126"/>
                  </a:cubicBezTo>
                  <a:cubicBezTo>
                    <a:pt x="97" y="126"/>
                    <a:pt x="97" y="127"/>
                    <a:pt x="97" y="127"/>
                  </a:cubicBezTo>
                  <a:cubicBezTo>
                    <a:pt x="97" y="127"/>
                    <a:pt x="97" y="128"/>
                    <a:pt x="98" y="128"/>
                  </a:cubicBezTo>
                  <a:cubicBezTo>
                    <a:pt x="97" y="129"/>
                    <a:pt x="97" y="129"/>
                    <a:pt x="97" y="130"/>
                  </a:cubicBezTo>
                  <a:cubicBezTo>
                    <a:pt x="97" y="130"/>
                    <a:pt x="97" y="130"/>
                    <a:pt x="97" y="130"/>
                  </a:cubicBezTo>
                  <a:cubicBezTo>
                    <a:pt x="97" y="131"/>
                    <a:pt x="96" y="131"/>
                    <a:pt x="96" y="132"/>
                  </a:cubicBezTo>
                  <a:cubicBezTo>
                    <a:pt x="95" y="133"/>
                    <a:pt x="95" y="134"/>
                    <a:pt x="94" y="134"/>
                  </a:cubicBezTo>
                  <a:cubicBezTo>
                    <a:pt x="95" y="128"/>
                    <a:pt x="95" y="121"/>
                    <a:pt x="92" y="115"/>
                  </a:cubicBezTo>
                  <a:cubicBezTo>
                    <a:pt x="90" y="111"/>
                    <a:pt x="87" y="109"/>
                    <a:pt x="84" y="106"/>
                  </a:cubicBezTo>
                  <a:cubicBezTo>
                    <a:pt x="89" y="101"/>
                    <a:pt x="94" y="97"/>
                    <a:pt x="99" y="91"/>
                  </a:cubicBezTo>
                  <a:cubicBezTo>
                    <a:pt x="104" y="84"/>
                    <a:pt x="108" y="76"/>
                    <a:pt x="110" y="67"/>
                  </a:cubicBezTo>
                  <a:cubicBezTo>
                    <a:pt x="110" y="66"/>
                    <a:pt x="111" y="65"/>
                    <a:pt x="111" y="64"/>
                  </a:cubicBezTo>
                  <a:cubicBezTo>
                    <a:pt x="113" y="61"/>
                    <a:pt x="115" y="60"/>
                    <a:pt x="117" y="60"/>
                  </a:cubicBezTo>
                  <a:cubicBezTo>
                    <a:pt x="117" y="60"/>
                    <a:pt x="116" y="61"/>
                    <a:pt x="117" y="61"/>
                  </a:cubicBezTo>
                  <a:cubicBezTo>
                    <a:pt x="117" y="62"/>
                    <a:pt x="117" y="62"/>
                    <a:pt x="118" y="62"/>
                  </a:cubicBezTo>
                  <a:cubicBezTo>
                    <a:pt x="118" y="63"/>
                    <a:pt x="118" y="64"/>
                    <a:pt x="118" y="64"/>
                  </a:cubicBezTo>
                  <a:cubicBezTo>
                    <a:pt x="119" y="65"/>
                    <a:pt x="120" y="65"/>
                    <a:pt x="122" y="64"/>
                  </a:cubicBezTo>
                  <a:cubicBezTo>
                    <a:pt x="122" y="66"/>
                    <a:pt x="122" y="68"/>
                    <a:pt x="123" y="68"/>
                  </a:cubicBezTo>
                  <a:cubicBezTo>
                    <a:pt x="124" y="68"/>
                    <a:pt x="124" y="68"/>
                    <a:pt x="125" y="67"/>
                  </a:cubicBezTo>
                  <a:cubicBezTo>
                    <a:pt x="125" y="68"/>
                    <a:pt x="126" y="68"/>
                    <a:pt x="127" y="68"/>
                  </a:cubicBezTo>
                  <a:cubicBezTo>
                    <a:pt x="128" y="68"/>
                    <a:pt x="128" y="66"/>
                    <a:pt x="128" y="64"/>
                  </a:cubicBezTo>
                  <a:cubicBezTo>
                    <a:pt x="128" y="64"/>
                    <a:pt x="128" y="64"/>
                    <a:pt x="128" y="64"/>
                  </a:cubicBezTo>
                  <a:cubicBezTo>
                    <a:pt x="129" y="64"/>
                    <a:pt x="129" y="64"/>
                    <a:pt x="129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2" y="66"/>
                    <a:pt x="132" y="66"/>
                  </a:cubicBezTo>
                  <a:cubicBezTo>
                    <a:pt x="132" y="66"/>
                    <a:pt x="132" y="66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3" y="65"/>
                    <a:pt x="133" y="64"/>
                    <a:pt x="133" y="63"/>
                  </a:cubicBezTo>
                  <a:cubicBezTo>
                    <a:pt x="133" y="63"/>
                    <a:pt x="134" y="63"/>
                    <a:pt x="134" y="63"/>
                  </a:cubicBezTo>
                  <a:cubicBezTo>
                    <a:pt x="135" y="62"/>
                    <a:pt x="134" y="61"/>
                    <a:pt x="134" y="61"/>
                  </a:cubicBezTo>
                  <a:cubicBezTo>
                    <a:pt x="135" y="60"/>
                    <a:pt x="135" y="60"/>
                    <a:pt x="135" y="59"/>
                  </a:cubicBezTo>
                  <a:cubicBezTo>
                    <a:pt x="135" y="59"/>
                    <a:pt x="135" y="58"/>
                    <a:pt x="134" y="58"/>
                  </a:cubicBezTo>
                  <a:cubicBezTo>
                    <a:pt x="135" y="57"/>
                    <a:pt x="135" y="57"/>
                    <a:pt x="135" y="56"/>
                  </a:cubicBezTo>
                  <a:cubicBezTo>
                    <a:pt x="135" y="56"/>
                    <a:pt x="134" y="55"/>
                    <a:pt x="133" y="55"/>
                  </a:cubicBezTo>
                  <a:cubicBezTo>
                    <a:pt x="134" y="54"/>
                    <a:pt x="134" y="54"/>
                    <a:pt x="133" y="53"/>
                  </a:cubicBezTo>
                  <a:cubicBezTo>
                    <a:pt x="133" y="52"/>
                    <a:pt x="131" y="52"/>
                    <a:pt x="129" y="53"/>
                  </a:cubicBezTo>
                  <a:cubicBezTo>
                    <a:pt x="129" y="51"/>
                    <a:pt x="129" y="50"/>
                    <a:pt x="128" y="49"/>
                  </a:cubicBezTo>
                  <a:cubicBezTo>
                    <a:pt x="127" y="49"/>
                    <a:pt x="127" y="50"/>
                    <a:pt x="126" y="50"/>
                  </a:cubicBezTo>
                  <a:cubicBezTo>
                    <a:pt x="126" y="50"/>
                    <a:pt x="125" y="49"/>
                    <a:pt x="125" y="49"/>
                  </a:cubicBezTo>
                  <a:cubicBezTo>
                    <a:pt x="124" y="49"/>
                    <a:pt x="124" y="50"/>
                    <a:pt x="123" y="51"/>
                  </a:cubicBezTo>
                  <a:cubicBezTo>
                    <a:pt x="123" y="50"/>
                    <a:pt x="122" y="50"/>
                    <a:pt x="122" y="50"/>
                  </a:cubicBezTo>
                  <a:cubicBezTo>
                    <a:pt x="121" y="50"/>
                    <a:pt x="121" y="51"/>
                    <a:pt x="121" y="52"/>
                  </a:cubicBezTo>
                  <a:cubicBezTo>
                    <a:pt x="121" y="52"/>
                    <a:pt x="121" y="52"/>
                    <a:pt x="121" y="52"/>
                  </a:cubicBezTo>
                  <a:cubicBezTo>
                    <a:pt x="120" y="52"/>
                    <a:pt x="119" y="52"/>
                    <a:pt x="119" y="52"/>
                  </a:cubicBezTo>
                  <a:cubicBezTo>
                    <a:pt x="118" y="52"/>
                    <a:pt x="118" y="53"/>
                    <a:pt x="119" y="54"/>
                  </a:cubicBezTo>
                  <a:cubicBezTo>
                    <a:pt x="118" y="54"/>
                    <a:pt x="117" y="54"/>
                    <a:pt x="117" y="55"/>
                  </a:cubicBezTo>
                  <a:cubicBezTo>
                    <a:pt x="117" y="55"/>
                    <a:pt x="117" y="56"/>
                    <a:pt x="118" y="57"/>
                  </a:cubicBezTo>
                  <a:cubicBezTo>
                    <a:pt x="117" y="57"/>
                    <a:pt x="116" y="57"/>
                    <a:pt x="116" y="58"/>
                  </a:cubicBezTo>
                  <a:cubicBezTo>
                    <a:pt x="116" y="58"/>
                    <a:pt x="116" y="58"/>
                    <a:pt x="116" y="59"/>
                  </a:cubicBezTo>
                  <a:cubicBezTo>
                    <a:pt x="114" y="59"/>
                    <a:pt x="112" y="60"/>
                    <a:pt x="110" y="63"/>
                  </a:cubicBezTo>
                  <a:cubicBezTo>
                    <a:pt x="112" y="43"/>
                    <a:pt x="104" y="25"/>
                    <a:pt x="92" y="14"/>
                  </a:cubicBezTo>
                  <a:cubicBezTo>
                    <a:pt x="78" y="2"/>
                    <a:pt x="61" y="0"/>
                    <a:pt x="49" y="2"/>
                  </a:cubicBezTo>
                  <a:cubicBezTo>
                    <a:pt x="47" y="3"/>
                    <a:pt x="45" y="3"/>
                    <a:pt x="43" y="4"/>
                  </a:cubicBezTo>
                  <a:close/>
                  <a:moveTo>
                    <a:pt x="17" y="29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8"/>
                    <a:pt x="17" y="28"/>
                  </a:cubicBezTo>
                  <a:cubicBezTo>
                    <a:pt x="17" y="28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lose/>
                  <a:moveTo>
                    <a:pt x="39" y="42"/>
                  </a:move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lose/>
                  <a:moveTo>
                    <a:pt x="19" y="119"/>
                  </a:move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20" y="119"/>
                    <a:pt x="20" y="119"/>
                    <a:pt x="20" y="119"/>
                  </a:cubicBezTo>
                  <a:cubicBezTo>
                    <a:pt x="20" y="119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1"/>
                    <a:pt x="20" y="121"/>
                  </a:cubicBezTo>
                  <a:cubicBezTo>
                    <a:pt x="20" y="121"/>
                    <a:pt x="20" y="121"/>
                    <a:pt x="20" y="121"/>
                  </a:cubicBezTo>
                  <a:cubicBezTo>
                    <a:pt x="20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lose/>
                  <a:moveTo>
                    <a:pt x="64" y="180"/>
                  </a:moveTo>
                  <a:cubicBezTo>
                    <a:pt x="64" y="180"/>
                    <a:pt x="65" y="180"/>
                    <a:pt x="65" y="180"/>
                  </a:cubicBezTo>
                  <a:cubicBezTo>
                    <a:pt x="65" y="181"/>
                    <a:pt x="65" y="181"/>
                    <a:pt x="66" y="181"/>
                  </a:cubicBezTo>
                  <a:cubicBezTo>
                    <a:pt x="66" y="181"/>
                    <a:pt x="66" y="181"/>
                    <a:pt x="66" y="181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5" y="189"/>
                    <a:pt x="64" y="197"/>
                    <a:pt x="64" y="204"/>
                  </a:cubicBezTo>
                  <a:cubicBezTo>
                    <a:pt x="64" y="212"/>
                    <a:pt x="64" y="219"/>
                    <a:pt x="65" y="226"/>
                  </a:cubicBezTo>
                  <a:cubicBezTo>
                    <a:pt x="65" y="223"/>
                    <a:pt x="64" y="220"/>
                    <a:pt x="63" y="217"/>
                  </a:cubicBezTo>
                  <a:cubicBezTo>
                    <a:pt x="61" y="206"/>
                    <a:pt x="60" y="196"/>
                    <a:pt x="60" y="188"/>
                  </a:cubicBezTo>
                  <a:cubicBezTo>
                    <a:pt x="60" y="188"/>
                    <a:pt x="60" y="188"/>
                    <a:pt x="60" y="188"/>
                  </a:cubicBezTo>
                  <a:cubicBezTo>
                    <a:pt x="63" y="188"/>
                    <a:pt x="64" y="184"/>
                    <a:pt x="64" y="180"/>
                  </a:cubicBezTo>
                  <a:cubicBezTo>
                    <a:pt x="64" y="180"/>
                    <a:pt x="64" y="180"/>
                    <a:pt x="64" y="180"/>
                  </a:cubicBezTo>
                  <a:close/>
                  <a:moveTo>
                    <a:pt x="59" y="167"/>
                  </a:moveTo>
                  <a:cubicBezTo>
                    <a:pt x="59" y="167"/>
                    <a:pt x="59" y="167"/>
                    <a:pt x="59" y="167"/>
                  </a:cubicBezTo>
                  <a:cubicBezTo>
                    <a:pt x="59" y="167"/>
                    <a:pt x="59" y="167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60" y="168"/>
                    <a:pt x="60" y="168"/>
                  </a:cubicBezTo>
                  <a:cubicBezTo>
                    <a:pt x="60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7" y="169"/>
                    <a:pt x="57" y="169"/>
                  </a:cubicBezTo>
                  <a:cubicBezTo>
                    <a:pt x="57" y="169"/>
                    <a:pt x="57" y="169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8" y="168"/>
                    <a:pt x="57" y="168"/>
                    <a:pt x="58" y="168"/>
                  </a:cubicBezTo>
                  <a:cubicBezTo>
                    <a:pt x="58" y="168"/>
                    <a:pt x="58" y="168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9" y="167"/>
                  </a:cubicBezTo>
                  <a:cubicBezTo>
                    <a:pt x="59" y="167"/>
                    <a:pt x="59" y="167"/>
                    <a:pt x="59" y="167"/>
                  </a:cubicBezTo>
                  <a:close/>
                  <a:moveTo>
                    <a:pt x="104" y="128"/>
                  </a:move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lose/>
                  <a:moveTo>
                    <a:pt x="89" y="116"/>
                  </a:moveTo>
                  <a:cubicBezTo>
                    <a:pt x="96" y="129"/>
                    <a:pt x="89" y="146"/>
                    <a:pt x="79" y="159"/>
                  </a:cubicBezTo>
                  <a:cubicBezTo>
                    <a:pt x="78" y="160"/>
                    <a:pt x="77" y="161"/>
                    <a:pt x="77" y="162"/>
                  </a:cubicBezTo>
                  <a:cubicBezTo>
                    <a:pt x="76" y="161"/>
                    <a:pt x="75" y="161"/>
                    <a:pt x="74" y="161"/>
                  </a:cubicBezTo>
                  <a:cubicBezTo>
                    <a:pt x="75" y="159"/>
                    <a:pt x="75" y="158"/>
                    <a:pt x="75" y="157"/>
                  </a:cubicBezTo>
                  <a:cubicBezTo>
                    <a:pt x="74" y="156"/>
                    <a:pt x="72" y="155"/>
                    <a:pt x="71" y="156"/>
                  </a:cubicBezTo>
                  <a:cubicBezTo>
                    <a:pt x="71" y="155"/>
                    <a:pt x="71" y="154"/>
                    <a:pt x="70" y="153"/>
                  </a:cubicBezTo>
                  <a:cubicBezTo>
                    <a:pt x="70" y="140"/>
                    <a:pt x="72" y="124"/>
                    <a:pt x="81" y="111"/>
                  </a:cubicBezTo>
                  <a:cubicBezTo>
                    <a:pt x="82" y="110"/>
                    <a:pt x="82" y="109"/>
                    <a:pt x="83" y="108"/>
                  </a:cubicBezTo>
                  <a:cubicBezTo>
                    <a:pt x="85" y="110"/>
                    <a:pt x="87" y="113"/>
                    <a:pt x="89" y="116"/>
                  </a:cubicBezTo>
                  <a:close/>
                  <a:moveTo>
                    <a:pt x="126" y="59"/>
                  </a:move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29"/>
            <p:cNvSpPr>
              <a:spLocks noEditPoints="1"/>
            </p:cNvSpPr>
            <p:nvPr/>
          </p:nvSpPr>
          <p:spPr bwMode="auto">
            <a:xfrm>
              <a:off x="5909" y="1254"/>
              <a:ext cx="1392" cy="936"/>
            </a:xfrm>
            <a:custGeom>
              <a:gdLst>
                <a:gd fmla="*/ 124 w 257" name="T0"/>
                <a:gd fmla="*/ 19 h 173" name="T1"/>
                <a:gd fmla="*/ 115 w 257" name="T2"/>
                <a:gd fmla="*/ 1 h 173" name="T3"/>
                <a:gd fmla="*/ 112 w 257" name="T4"/>
                <a:gd fmla="*/ 18 h 173" name="T5"/>
                <a:gd fmla="*/ 109 w 257" name="T6"/>
                <a:gd fmla="*/ 21 h 173" name="T7"/>
                <a:gd fmla="*/ 110 w 257" name="T8"/>
                <a:gd fmla="*/ 30 h 173" name="T9"/>
                <a:gd fmla="*/ 115 w 257" name="T10"/>
                <a:gd fmla="*/ 35 h 173" name="T11"/>
                <a:gd fmla="*/ 28 w 257" name="T12"/>
                <a:gd fmla="*/ 68 h 173" name="T13"/>
                <a:gd fmla="*/ 11 w 257" name="T14"/>
                <a:gd fmla="*/ 43 h 173" name="T15"/>
                <a:gd fmla="*/ 10 w 257" name="T16"/>
                <a:gd fmla="*/ 70 h 173" name="T17"/>
                <a:gd fmla="*/ 20 w 257" name="T18"/>
                <a:gd fmla="*/ 76 h 173" name="T19"/>
                <a:gd fmla="*/ 30 w 257" name="T20"/>
                <a:gd fmla="*/ 85 h 173" name="T21"/>
                <a:gd fmla="*/ 39 w 257" name="T22"/>
                <a:gd fmla="*/ 105 h 173" name="T23"/>
                <a:gd fmla="*/ 38 w 257" name="T24"/>
                <a:gd fmla="*/ 129 h 173" name="T25"/>
                <a:gd fmla="*/ 48 w 257" name="T26"/>
                <a:gd fmla="*/ 126 h 173" name="T27"/>
                <a:gd fmla="*/ 69 w 257" name="T28"/>
                <a:gd fmla="*/ 142 h 173" name="T29"/>
                <a:gd fmla="*/ 80 w 257" name="T30"/>
                <a:gd fmla="*/ 141 h 173" name="T31"/>
                <a:gd fmla="*/ 72 w 257" name="T32"/>
                <a:gd fmla="*/ 133 h 173" name="T33"/>
                <a:gd fmla="*/ 58 w 257" name="T34"/>
                <a:gd fmla="*/ 130 h 173" name="T35"/>
                <a:gd fmla="*/ 73 w 257" name="T36"/>
                <a:gd fmla="*/ 124 h 173" name="T37"/>
                <a:gd fmla="*/ 58 w 257" name="T38"/>
                <a:gd fmla="*/ 124 h 173" name="T39"/>
                <a:gd fmla="*/ 43 w 257" name="T40"/>
                <a:gd fmla="*/ 83 h 173" name="T41"/>
                <a:gd fmla="*/ 51 w 257" name="T42"/>
                <a:gd fmla="*/ 80 h 173" name="T43"/>
                <a:gd fmla="*/ 115 w 257" name="T44"/>
                <a:gd fmla="*/ 38 h 173" name="T45"/>
                <a:gd fmla="*/ 158 w 257" name="T46"/>
                <a:gd fmla="*/ 54 h 173" name="T47"/>
                <a:gd fmla="*/ 64 w 257" name="T48"/>
                <a:gd fmla="*/ 105 h 173" name="T49"/>
                <a:gd fmla="*/ 63 w 257" name="T50"/>
                <a:gd fmla="*/ 114 h 173" name="T51"/>
                <a:gd fmla="*/ 85 w 257" name="T52"/>
                <a:gd fmla="*/ 126 h 173" name="T53"/>
                <a:gd fmla="*/ 87 w 257" name="T54"/>
                <a:gd fmla="*/ 134 h 173" name="T55"/>
                <a:gd fmla="*/ 112 w 257" name="T56"/>
                <a:gd fmla="*/ 129 h 173" name="T57"/>
                <a:gd fmla="*/ 92 w 257" name="T58"/>
                <a:gd fmla="*/ 121 h 173" name="T59"/>
                <a:gd fmla="*/ 86 w 257" name="T60"/>
                <a:gd fmla="*/ 78 h 173" name="T61"/>
                <a:gd fmla="*/ 89 w 257" name="T62"/>
                <a:gd fmla="*/ 83 h 173" name="T63"/>
                <a:gd fmla="*/ 95 w 257" name="T64"/>
                <a:gd fmla="*/ 73 h 173" name="T65"/>
                <a:gd fmla="*/ 93 w 257" name="T66"/>
                <a:gd fmla="*/ 70 h 173" name="T67"/>
                <a:gd fmla="*/ 100 w 257" name="T68"/>
                <a:gd fmla="*/ 64 h 173" name="T69"/>
                <a:gd fmla="*/ 153 w 257" name="T70"/>
                <a:gd fmla="*/ 56 h 173" name="T71"/>
                <a:gd fmla="*/ 159 w 257" name="T72"/>
                <a:gd fmla="*/ 80 h 173" name="T73"/>
                <a:gd fmla="*/ 168 w 257" name="T74"/>
                <a:gd fmla="*/ 78 h 173" name="T75"/>
                <a:gd fmla="*/ 236 w 257" name="T76"/>
                <a:gd fmla="*/ 123 h 173" name="T77"/>
                <a:gd fmla="*/ 116 w 257" name="T78"/>
                <a:gd fmla="*/ 11 h 173" name="T79"/>
                <a:gd fmla="*/ 117 w 257" name="T80"/>
                <a:gd fmla="*/ 10 h 173" name="T81"/>
                <a:gd fmla="*/ 117 w 257" name="T82"/>
                <a:gd fmla="*/ 11 h 173" name="T83"/>
                <a:gd fmla="*/ 119 w 257" name="T84"/>
                <a:gd fmla="*/ 22 h 173" name="T85"/>
                <a:gd fmla="*/ 17 w 257" name="T86"/>
                <a:gd fmla="*/ 58 h 173" name="T87"/>
                <a:gd fmla="*/ 18 w 257" name="T88"/>
                <a:gd fmla="*/ 59 h 173" name="T89"/>
                <a:gd fmla="*/ 75 w 257" name="T90"/>
                <a:gd fmla="*/ 139 h 173" name="T91"/>
                <a:gd fmla="*/ 74 w 257" name="T92"/>
                <a:gd fmla="*/ 139 h 173" name="T93"/>
                <a:gd fmla="*/ 65 w 257" name="T94"/>
                <a:gd fmla="*/ 126 h 173" name="T95"/>
                <a:gd fmla="*/ 65 w 257" name="T96"/>
                <a:gd fmla="*/ 125 h 173" name="T97"/>
                <a:gd fmla="*/ 65 w 257" name="T98"/>
                <a:gd fmla="*/ 126 h 173" name="T99"/>
                <a:gd fmla="*/ 99 w 257" name="T100"/>
                <a:gd fmla="*/ 127 h 173" name="T101"/>
                <a:gd fmla="*/ 98 w 257" name="T102"/>
                <a:gd fmla="*/ 128 h 173" name="T103"/>
                <a:gd fmla="*/ 91 w 257" name="T104"/>
                <a:gd fmla="*/ 76 h 173" name="T105"/>
                <a:gd fmla="*/ 91 w 257" name="T106"/>
                <a:gd fmla="*/ 77 h 173" name="T107"/>
                <a:gd fmla="*/ 91 w 257" name="T108"/>
                <a:gd fmla="*/ 76 h 173" name="T109"/>
                <a:gd fmla="*/ 160 w 257" name="T110"/>
                <a:gd fmla="*/ 68 h 173" name="T111"/>
                <a:gd fmla="*/ 159 w 257" name="T112"/>
                <a:gd fmla="*/ 67 h 173" name="T113"/>
                <a:gd fmla="*/ 248 w 257" name="T114"/>
                <a:gd fmla="*/ 158 h 173" name="T115"/>
                <a:gd fmla="*/ 246 w 257" name="T116"/>
                <a:gd fmla="*/ 147 h 173" name="T117"/>
                <a:gd fmla="*/ 247 w 257" name="T118"/>
                <a:gd fmla="*/ 143 h 173" name="T119"/>
                <a:gd fmla="*/ 217 w 257" name="T120"/>
                <a:gd fmla="*/ 141 h 173" name="T121"/>
                <a:gd fmla="*/ 217 w 257" name="T122"/>
                <a:gd fmla="*/ 134 h 173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73" w="257">
                  <a:moveTo>
                    <a:pt x="240" y="121"/>
                  </a:moveTo>
                  <a:cubicBezTo>
                    <a:pt x="239" y="120"/>
                    <a:pt x="239" y="119"/>
                    <a:pt x="239" y="119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38" y="117"/>
                    <a:pt x="238" y="117"/>
                    <a:pt x="237" y="117"/>
                  </a:cubicBezTo>
                  <a:cubicBezTo>
                    <a:pt x="233" y="110"/>
                    <a:pt x="226" y="102"/>
                    <a:pt x="218" y="92"/>
                  </a:cubicBezTo>
                  <a:cubicBezTo>
                    <a:pt x="207" y="81"/>
                    <a:pt x="194" y="68"/>
                    <a:pt x="177" y="57"/>
                  </a:cubicBezTo>
                  <a:cubicBezTo>
                    <a:pt x="170" y="52"/>
                    <a:pt x="162" y="48"/>
                    <a:pt x="153" y="44"/>
                  </a:cubicBezTo>
                  <a:cubicBezTo>
                    <a:pt x="150" y="42"/>
                    <a:pt x="146" y="40"/>
                    <a:pt x="143" y="38"/>
                  </a:cubicBezTo>
                  <a:cubicBezTo>
                    <a:pt x="133" y="32"/>
                    <a:pt x="124" y="27"/>
                    <a:pt x="119" y="22"/>
                  </a:cubicBezTo>
                  <a:cubicBezTo>
                    <a:pt x="119" y="22"/>
                    <a:pt x="119" y="21"/>
                    <a:pt x="118" y="21"/>
                  </a:cubicBezTo>
                  <a:cubicBezTo>
                    <a:pt x="118" y="21"/>
                    <a:pt x="119" y="20"/>
                    <a:pt x="119" y="20"/>
                  </a:cubicBezTo>
                  <a:cubicBezTo>
                    <a:pt x="119" y="21"/>
                    <a:pt x="120" y="21"/>
                    <a:pt x="121" y="21"/>
                  </a:cubicBezTo>
                  <a:cubicBezTo>
                    <a:pt x="121" y="21"/>
                    <a:pt x="122" y="20"/>
                    <a:pt x="122" y="19"/>
                  </a:cubicBezTo>
                  <a:cubicBezTo>
                    <a:pt x="123" y="19"/>
                    <a:pt x="124" y="19"/>
                    <a:pt x="124" y="19"/>
                  </a:cubicBezTo>
                  <a:cubicBezTo>
                    <a:pt x="125" y="19"/>
                    <a:pt x="125" y="18"/>
                    <a:pt x="124" y="17"/>
                  </a:cubicBezTo>
                  <a:cubicBezTo>
                    <a:pt x="125" y="17"/>
                    <a:pt x="126" y="17"/>
                    <a:pt x="127" y="16"/>
                  </a:cubicBezTo>
                  <a:cubicBezTo>
                    <a:pt x="127" y="15"/>
                    <a:pt x="126" y="13"/>
                    <a:pt x="124" y="12"/>
                  </a:cubicBezTo>
                  <a:cubicBezTo>
                    <a:pt x="126" y="11"/>
                    <a:pt x="128" y="10"/>
                    <a:pt x="128" y="9"/>
                  </a:cubicBezTo>
                  <a:cubicBezTo>
                    <a:pt x="128" y="8"/>
                    <a:pt x="127" y="8"/>
                    <a:pt x="126" y="7"/>
                  </a:cubicBezTo>
                  <a:cubicBezTo>
                    <a:pt x="127" y="6"/>
                    <a:pt x="127" y="6"/>
                    <a:pt x="127" y="5"/>
                  </a:cubicBezTo>
                  <a:cubicBezTo>
                    <a:pt x="126" y="5"/>
                    <a:pt x="125" y="4"/>
                    <a:pt x="124" y="4"/>
                  </a:cubicBezTo>
                  <a:cubicBezTo>
                    <a:pt x="125" y="3"/>
                    <a:pt x="125" y="3"/>
                    <a:pt x="124" y="2"/>
                  </a:cubicBezTo>
                  <a:cubicBezTo>
                    <a:pt x="124" y="2"/>
                    <a:pt x="123" y="2"/>
                    <a:pt x="122" y="2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22" y="1"/>
                    <a:pt x="121" y="0"/>
                    <a:pt x="121" y="0"/>
                  </a:cubicBezTo>
                  <a:cubicBezTo>
                    <a:pt x="120" y="0"/>
                    <a:pt x="119" y="0"/>
                    <a:pt x="119" y="1"/>
                  </a:cubicBezTo>
                  <a:cubicBezTo>
                    <a:pt x="118" y="0"/>
                    <a:pt x="118" y="0"/>
                    <a:pt x="117" y="0"/>
                  </a:cubicBezTo>
                  <a:cubicBezTo>
                    <a:pt x="116" y="0"/>
                    <a:pt x="116" y="0"/>
                    <a:pt x="115" y="1"/>
                  </a:cubicBezTo>
                  <a:cubicBezTo>
                    <a:pt x="115" y="0"/>
                    <a:pt x="114" y="0"/>
                    <a:pt x="113" y="0"/>
                  </a:cubicBezTo>
                  <a:cubicBezTo>
                    <a:pt x="113" y="0"/>
                    <a:pt x="112" y="1"/>
                    <a:pt x="112" y="2"/>
                  </a:cubicBezTo>
                  <a:cubicBezTo>
                    <a:pt x="111" y="2"/>
                    <a:pt x="110" y="2"/>
                    <a:pt x="110" y="2"/>
                  </a:cubicBezTo>
                  <a:cubicBezTo>
                    <a:pt x="109" y="3"/>
                    <a:pt x="109" y="3"/>
                    <a:pt x="109" y="4"/>
                  </a:cubicBezTo>
                  <a:cubicBezTo>
                    <a:pt x="109" y="4"/>
                    <a:pt x="108" y="5"/>
                    <a:pt x="107" y="5"/>
                  </a:cubicBezTo>
                  <a:cubicBezTo>
                    <a:pt x="107" y="6"/>
                    <a:pt x="108" y="8"/>
                    <a:pt x="110" y="9"/>
                  </a:cubicBezTo>
                  <a:cubicBezTo>
                    <a:pt x="108" y="10"/>
                    <a:pt x="106" y="11"/>
                    <a:pt x="106" y="13"/>
                  </a:cubicBezTo>
                  <a:cubicBezTo>
                    <a:pt x="106" y="13"/>
                    <a:pt x="107" y="14"/>
                    <a:pt x="108" y="14"/>
                  </a:cubicBezTo>
                  <a:cubicBezTo>
                    <a:pt x="107" y="15"/>
                    <a:pt x="107" y="16"/>
                    <a:pt x="107" y="16"/>
                  </a:cubicBezTo>
                  <a:cubicBezTo>
                    <a:pt x="108" y="17"/>
                    <a:pt x="110" y="17"/>
                    <a:pt x="112" y="16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2" y="16"/>
                    <a:pt x="112" y="16"/>
                    <a:pt x="112" y="17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2" y="17"/>
                    <a:pt x="112" y="17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3" y="20"/>
                    <a:pt x="113" y="20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1"/>
                    <a:pt x="112" y="21"/>
                    <a:pt x="112" y="21"/>
                  </a:cubicBezTo>
                  <a:cubicBezTo>
                    <a:pt x="111" y="20"/>
                    <a:pt x="109" y="21"/>
                    <a:pt x="109" y="21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7" y="23"/>
                    <a:pt x="106" y="24"/>
                    <a:pt x="106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5"/>
                    <a:pt x="105" y="26"/>
                    <a:pt x="105" y="26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5" y="26"/>
                    <a:pt x="104" y="28"/>
                    <a:pt x="104" y="28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9"/>
                    <a:pt x="103" y="30"/>
                    <a:pt x="103" y="30"/>
                  </a:cubicBezTo>
                  <a:cubicBezTo>
                    <a:pt x="104" y="30"/>
                    <a:pt x="105" y="30"/>
                    <a:pt x="106" y="30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6" y="30"/>
                    <a:pt x="108" y="30"/>
                    <a:pt x="108" y="30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08" y="30"/>
                    <a:pt x="109" y="30"/>
                    <a:pt x="110" y="30"/>
                  </a:cubicBezTo>
                  <a:cubicBezTo>
                    <a:pt x="110" y="31"/>
                    <a:pt x="110" y="31"/>
                    <a:pt x="110" y="31"/>
                  </a:cubicBezTo>
                  <a:cubicBezTo>
                    <a:pt x="110" y="31"/>
                    <a:pt x="111" y="31"/>
                    <a:pt x="112" y="31"/>
                  </a:cubicBezTo>
                  <a:cubicBezTo>
                    <a:pt x="112" y="31"/>
                    <a:pt x="112" y="31"/>
                    <a:pt x="113" y="30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3" y="31"/>
                    <a:pt x="114" y="30"/>
                    <a:pt x="114" y="29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29"/>
                    <a:pt x="115" y="28"/>
                    <a:pt x="115" y="27"/>
                  </a:cubicBezTo>
                  <a:cubicBezTo>
                    <a:pt x="115" y="27"/>
                    <a:pt x="115" y="26"/>
                    <a:pt x="115" y="26"/>
                  </a:cubicBezTo>
                  <a:cubicBezTo>
                    <a:pt x="114" y="25"/>
                    <a:pt x="113" y="25"/>
                    <a:pt x="112" y="26"/>
                  </a:cubicBezTo>
                  <a:cubicBezTo>
                    <a:pt x="112" y="25"/>
                    <a:pt x="116" y="24"/>
                    <a:pt x="120" y="26"/>
                  </a:cubicBezTo>
                  <a:cubicBezTo>
                    <a:pt x="122" y="27"/>
                    <a:pt x="123" y="27"/>
                    <a:pt x="125" y="28"/>
                  </a:cubicBezTo>
                  <a:cubicBezTo>
                    <a:pt x="129" y="32"/>
                    <a:pt x="135" y="36"/>
                    <a:pt x="142" y="39"/>
                  </a:cubicBezTo>
                  <a:cubicBezTo>
                    <a:pt x="143" y="40"/>
                    <a:pt x="144" y="40"/>
                    <a:pt x="144" y="41"/>
                  </a:cubicBezTo>
                  <a:cubicBezTo>
                    <a:pt x="135" y="38"/>
                    <a:pt x="125" y="36"/>
                    <a:pt x="115" y="35"/>
                  </a:cubicBezTo>
                  <a:cubicBezTo>
                    <a:pt x="103" y="35"/>
                    <a:pt x="92" y="36"/>
                    <a:pt x="82" y="39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0" y="39"/>
                    <a:pt x="80" y="39"/>
                    <a:pt x="79" y="39"/>
                  </a:cubicBezTo>
                  <a:cubicBezTo>
                    <a:pt x="78" y="40"/>
                    <a:pt x="78" y="40"/>
                    <a:pt x="77" y="40"/>
                  </a:cubicBezTo>
                  <a:cubicBezTo>
                    <a:pt x="69" y="43"/>
                    <a:pt x="62" y="47"/>
                    <a:pt x="56" y="52"/>
                  </a:cubicBezTo>
                  <a:cubicBezTo>
                    <a:pt x="54" y="53"/>
                    <a:pt x="53" y="54"/>
                    <a:pt x="51" y="56"/>
                  </a:cubicBezTo>
                  <a:cubicBezTo>
                    <a:pt x="45" y="61"/>
                    <a:pt x="40" y="66"/>
                    <a:pt x="35" y="70"/>
                  </a:cubicBezTo>
                  <a:cubicBezTo>
                    <a:pt x="31" y="75"/>
                    <a:pt x="25" y="78"/>
                    <a:pt x="20" y="75"/>
                  </a:cubicBezTo>
                  <a:cubicBezTo>
                    <a:pt x="20" y="75"/>
                    <a:pt x="19" y="75"/>
                    <a:pt x="19" y="75"/>
                  </a:cubicBezTo>
                  <a:cubicBezTo>
                    <a:pt x="19" y="74"/>
                    <a:pt x="19" y="74"/>
                    <a:pt x="20" y="73"/>
                  </a:cubicBezTo>
                  <a:cubicBezTo>
                    <a:pt x="21" y="74"/>
                    <a:pt x="22" y="74"/>
                    <a:pt x="23" y="74"/>
                  </a:cubicBezTo>
                  <a:cubicBezTo>
                    <a:pt x="24" y="74"/>
                    <a:pt x="24" y="73"/>
                    <a:pt x="24" y="71"/>
                  </a:cubicBezTo>
                  <a:cubicBezTo>
                    <a:pt x="26" y="72"/>
                    <a:pt x="27" y="72"/>
                    <a:pt x="28" y="71"/>
                  </a:cubicBezTo>
                  <a:cubicBezTo>
                    <a:pt x="29" y="71"/>
                    <a:pt x="29" y="69"/>
                    <a:pt x="28" y="68"/>
                  </a:cubicBezTo>
                  <a:cubicBezTo>
                    <a:pt x="30" y="68"/>
                    <a:pt x="31" y="68"/>
                    <a:pt x="32" y="67"/>
                  </a:cubicBezTo>
                  <a:cubicBezTo>
                    <a:pt x="32" y="65"/>
                    <a:pt x="31" y="62"/>
                    <a:pt x="28" y="60"/>
                  </a:cubicBezTo>
                  <a:cubicBezTo>
                    <a:pt x="31" y="59"/>
                    <a:pt x="34" y="57"/>
                    <a:pt x="33" y="56"/>
                  </a:cubicBezTo>
                  <a:cubicBezTo>
                    <a:pt x="33" y="55"/>
                    <a:pt x="32" y="54"/>
                    <a:pt x="31" y="53"/>
                  </a:cubicBezTo>
                  <a:cubicBezTo>
                    <a:pt x="32" y="52"/>
                    <a:pt x="32" y="51"/>
                    <a:pt x="32" y="50"/>
                  </a:cubicBezTo>
                  <a:cubicBezTo>
                    <a:pt x="31" y="49"/>
                    <a:pt x="30" y="49"/>
                    <a:pt x="28" y="49"/>
                  </a:cubicBezTo>
                  <a:cubicBezTo>
                    <a:pt x="29" y="48"/>
                    <a:pt x="29" y="46"/>
                    <a:pt x="28" y="46"/>
                  </a:cubicBezTo>
                  <a:cubicBezTo>
                    <a:pt x="27" y="45"/>
                    <a:pt x="26" y="45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4"/>
                    <a:pt x="24" y="43"/>
                    <a:pt x="23" y="43"/>
                  </a:cubicBezTo>
                  <a:cubicBezTo>
                    <a:pt x="22" y="42"/>
                    <a:pt x="21" y="43"/>
                    <a:pt x="20" y="44"/>
                  </a:cubicBezTo>
                  <a:cubicBezTo>
                    <a:pt x="19" y="43"/>
                    <a:pt x="18" y="42"/>
                    <a:pt x="17" y="42"/>
                  </a:cubicBezTo>
                  <a:cubicBezTo>
                    <a:pt x="16" y="42"/>
                    <a:pt x="15" y="43"/>
                    <a:pt x="15" y="44"/>
                  </a:cubicBezTo>
                  <a:cubicBezTo>
                    <a:pt x="13" y="43"/>
                    <a:pt x="12" y="42"/>
                    <a:pt x="11" y="43"/>
                  </a:cubicBezTo>
                  <a:cubicBezTo>
                    <a:pt x="10" y="43"/>
                    <a:pt x="10" y="44"/>
                    <a:pt x="10" y="46"/>
                  </a:cubicBezTo>
                  <a:cubicBezTo>
                    <a:pt x="8" y="45"/>
                    <a:pt x="7" y="45"/>
                    <a:pt x="6" y="46"/>
                  </a:cubicBezTo>
                  <a:cubicBezTo>
                    <a:pt x="6" y="46"/>
                    <a:pt x="5" y="48"/>
                    <a:pt x="6" y="49"/>
                  </a:cubicBezTo>
                  <a:cubicBezTo>
                    <a:pt x="4" y="49"/>
                    <a:pt x="3" y="49"/>
                    <a:pt x="3" y="50"/>
                  </a:cubicBezTo>
                  <a:cubicBezTo>
                    <a:pt x="2" y="52"/>
                    <a:pt x="3" y="54"/>
                    <a:pt x="6" y="57"/>
                  </a:cubicBezTo>
                  <a:cubicBezTo>
                    <a:pt x="3" y="58"/>
                    <a:pt x="0" y="60"/>
                    <a:pt x="1" y="61"/>
                  </a:cubicBezTo>
                  <a:cubicBezTo>
                    <a:pt x="1" y="62"/>
                    <a:pt x="2" y="63"/>
                    <a:pt x="3" y="64"/>
                  </a:cubicBezTo>
                  <a:cubicBezTo>
                    <a:pt x="2" y="65"/>
                    <a:pt x="2" y="66"/>
                    <a:pt x="3" y="67"/>
                  </a:cubicBezTo>
                  <a:cubicBezTo>
                    <a:pt x="4" y="68"/>
                    <a:pt x="7" y="68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8"/>
                    <a:pt x="10" y="68"/>
                    <a:pt x="10" y="68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10" y="69"/>
                    <a:pt x="10" y="70"/>
                    <a:pt x="10" y="70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2"/>
                    <a:pt x="10" y="72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0" y="72"/>
                    <a:pt x="10" y="73"/>
                    <a:pt x="10" y="73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73"/>
                    <a:pt x="10" y="73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2" y="74"/>
                    <a:pt x="13" y="74"/>
                    <a:pt x="15" y="73"/>
                  </a:cubicBezTo>
                  <a:cubicBezTo>
                    <a:pt x="15" y="74"/>
                    <a:pt x="16" y="75"/>
                    <a:pt x="17" y="75"/>
                  </a:cubicBezTo>
                  <a:cubicBezTo>
                    <a:pt x="17" y="75"/>
                    <a:pt x="18" y="75"/>
                    <a:pt x="18" y="75"/>
                  </a:cubicBezTo>
                  <a:cubicBezTo>
                    <a:pt x="19" y="75"/>
                    <a:pt x="19" y="76"/>
                    <a:pt x="20" y="76"/>
                  </a:cubicBezTo>
                  <a:cubicBezTo>
                    <a:pt x="25" y="79"/>
                    <a:pt x="31" y="76"/>
                    <a:pt x="36" y="71"/>
                  </a:cubicBezTo>
                  <a:cubicBezTo>
                    <a:pt x="40" y="68"/>
                    <a:pt x="43" y="65"/>
                    <a:pt x="47" y="62"/>
                  </a:cubicBezTo>
                  <a:cubicBezTo>
                    <a:pt x="43" y="68"/>
                    <a:pt x="40" y="74"/>
                    <a:pt x="38" y="81"/>
                  </a:cubicBezTo>
                  <a:cubicBezTo>
                    <a:pt x="38" y="80"/>
                    <a:pt x="38" y="80"/>
                    <a:pt x="38" y="80"/>
                  </a:cubicBezTo>
                  <a:cubicBezTo>
                    <a:pt x="38" y="80"/>
                    <a:pt x="37" y="80"/>
                    <a:pt x="36" y="80"/>
                  </a:cubicBezTo>
                  <a:cubicBezTo>
                    <a:pt x="35" y="81"/>
                    <a:pt x="34" y="84"/>
                    <a:pt x="34" y="85"/>
                  </a:cubicBezTo>
                  <a:cubicBezTo>
                    <a:pt x="34" y="84"/>
                    <a:pt x="35" y="81"/>
                    <a:pt x="35" y="79"/>
                  </a:cubicBezTo>
                  <a:cubicBezTo>
                    <a:pt x="35" y="79"/>
                    <a:pt x="34" y="79"/>
                    <a:pt x="34" y="79"/>
                  </a:cubicBezTo>
                  <a:cubicBezTo>
                    <a:pt x="32" y="78"/>
                    <a:pt x="31" y="80"/>
                    <a:pt x="31" y="80"/>
                  </a:cubicBezTo>
                  <a:cubicBezTo>
                    <a:pt x="32" y="80"/>
                    <a:pt x="32" y="80"/>
                    <a:pt x="32" y="80"/>
                  </a:cubicBezTo>
                  <a:cubicBezTo>
                    <a:pt x="30" y="80"/>
                    <a:pt x="30" y="82"/>
                    <a:pt x="30" y="82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9" y="82"/>
                    <a:pt x="29" y="83"/>
                    <a:pt x="29" y="83"/>
                  </a:cubicBezTo>
                  <a:cubicBezTo>
                    <a:pt x="29" y="84"/>
                    <a:pt x="30" y="85"/>
                    <a:pt x="30" y="85"/>
                  </a:cubicBezTo>
                  <a:cubicBezTo>
                    <a:pt x="30" y="85"/>
                    <a:pt x="30" y="85"/>
                    <a:pt x="30" y="85"/>
                  </a:cubicBezTo>
                  <a:cubicBezTo>
                    <a:pt x="30" y="86"/>
                    <a:pt x="30" y="87"/>
                    <a:pt x="30" y="87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0" y="87"/>
                    <a:pt x="31" y="89"/>
                    <a:pt x="31" y="89"/>
                  </a:cubicBezTo>
                  <a:cubicBezTo>
                    <a:pt x="31" y="88"/>
                    <a:pt x="31" y="88"/>
                    <a:pt x="31" y="88"/>
                  </a:cubicBezTo>
                  <a:cubicBezTo>
                    <a:pt x="31" y="90"/>
                    <a:pt x="31" y="91"/>
                    <a:pt x="31" y="91"/>
                  </a:cubicBezTo>
                  <a:cubicBezTo>
                    <a:pt x="32" y="91"/>
                    <a:pt x="33" y="90"/>
                    <a:pt x="34" y="89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5" y="89"/>
                    <a:pt x="35" y="88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6" y="88"/>
                    <a:pt x="37" y="87"/>
                  </a:cubicBezTo>
                  <a:cubicBezTo>
                    <a:pt x="37" y="88"/>
                    <a:pt x="37" y="88"/>
                    <a:pt x="37" y="88"/>
                  </a:cubicBezTo>
                  <a:cubicBezTo>
                    <a:pt x="37" y="88"/>
                    <a:pt x="37" y="88"/>
                    <a:pt x="37" y="87"/>
                  </a:cubicBezTo>
                  <a:cubicBezTo>
                    <a:pt x="37" y="94"/>
                    <a:pt x="37" y="100"/>
                    <a:pt x="39" y="105"/>
                  </a:cubicBezTo>
                  <a:cubicBezTo>
                    <a:pt x="41" y="112"/>
                    <a:pt x="44" y="118"/>
                    <a:pt x="47" y="123"/>
                  </a:cubicBezTo>
                  <a:cubicBezTo>
                    <a:pt x="47" y="123"/>
                    <a:pt x="47" y="122"/>
                    <a:pt x="47" y="122"/>
                  </a:cubicBezTo>
                  <a:cubicBezTo>
                    <a:pt x="47" y="122"/>
                    <a:pt x="46" y="122"/>
                    <a:pt x="46" y="123"/>
                  </a:cubicBezTo>
                  <a:cubicBezTo>
                    <a:pt x="45" y="124"/>
                    <a:pt x="43" y="129"/>
                    <a:pt x="42" y="129"/>
                  </a:cubicBezTo>
                  <a:cubicBezTo>
                    <a:pt x="43" y="129"/>
                    <a:pt x="45" y="124"/>
                    <a:pt x="44" y="122"/>
                  </a:cubicBezTo>
                  <a:cubicBezTo>
                    <a:pt x="44" y="122"/>
                    <a:pt x="43" y="122"/>
                    <a:pt x="43" y="122"/>
                  </a:cubicBezTo>
                  <a:cubicBezTo>
                    <a:pt x="41" y="122"/>
                    <a:pt x="40" y="123"/>
                    <a:pt x="40" y="123"/>
                  </a:cubicBezTo>
                  <a:cubicBezTo>
                    <a:pt x="41" y="124"/>
                    <a:pt x="41" y="124"/>
                    <a:pt x="41" y="124"/>
                  </a:cubicBezTo>
                  <a:cubicBezTo>
                    <a:pt x="40" y="124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7"/>
                    <a:pt x="39" y="128"/>
                    <a:pt x="39" y="128"/>
                  </a:cubicBezTo>
                  <a:cubicBezTo>
                    <a:pt x="39" y="128"/>
                    <a:pt x="39" y="128"/>
                    <a:pt x="39" y="128"/>
                  </a:cubicBezTo>
                  <a:cubicBezTo>
                    <a:pt x="39" y="128"/>
                    <a:pt x="38" y="129"/>
                    <a:pt x="38" y="129"/>
                  </a:cubicBezTo>
                  <a:cubicBezTo>
                    <a:pt x="38" y="129"/>
                    <a:pt x="38" y="129"/>
                    <a:pt x="39" y="129"/>
                  </a:cubicBezTo>
                  <a:cubicBezTo>
                    <a:pt x="38" y="130"/>
                    <a:pt x="37" y="131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6" y="131"/>
                    <a:pt x="34" y="132"/>
                    <a:pt x="34" y="132"/>
                  </a:cubicBezTo>
                  <a:cubicBezTo>
                    <a:pt x="34" y="132"/>
                    <a:pt x="36" y="133"/>
                    <a:pt x="38" y="133"/>
                  </a:cubicBezTo>
                  <a:cubicBezTo>
                    <a:pt x="37" y="133"/>
                    <a:pt x="37" y="133"/>
                    <a:pt x="37" y="134"/>
                  </a:cubicBezTo>
                  <a:cubicBezTo>
                    <a:pt x="37" y="134"/>
                    <a:pt x="39" y="134"/>
                    <a:pt x="40" y="134"/>
                  </a:cubicBezTo>
                  <a:cubicBezTo>
                    <a:pt x="40" y="134"/>
                    <a:pt x="40" y="134"/>
                    <a:pt x="39" y="134"/>
                  </a:cubicBezTo>
                  <a:cubicBezTo>
                    <a:pt x="39" y="134"/>
                    <a:pt x="42" y="134"/>
                    <a:pt x="43" y="133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42" y="134"/>
                    <a:pt x="45" y="134"/>
                    <a:pt x="46" y="132"/>
                  </a:cubicBezTo>
                  <a:cubicBezTo>
                    <a:pt x="46" y="132"/>
                    <a:pt x="47" y="131"/>
                    <a:pt x="48" y="130"/>
                  </a:cubicBezTo>
                  <a:cubicBezTo>
                    <a:pt x="48" y="130"/>
                    <a:pt x="48" y="130"/>
                    <a:pt x="48" y="130"/>
                  </a:cubicBezTo>
                  <a:cubicBezTo>
                    <a:pt x="48" y="130"/>
                    <a:pt x="49" y="127"/>
                    <a:pt x="48" y="126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49" y="125"/>
                    <a:pt x="49" y="125"/>
                    <a:pt x="49" y="124"/>
                  </a:cubicBezTo>
                  <a:cubicBezTo>
                    <a:pt x="53" y="129"/>
                    <a:pt x="57" y="132"/>
                    <a:pt x="60" y="134"/>
                  </a:cubicBezTo>
                  <a:cubicBezTo>
                    <a:pt x="63" y="136"/>
                    <a:pt x="66" y="137"/>
                    <a:pt x="68" y="138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8" y="139"/>
                    <a:pt x="69" y="140"/>
                    <a:pt x="70" y="140"/>
                  </a:cubicBezTo>
                  <a:cubicBezTo>
                    <a:pt x="70" y="140"/>
                    <a:pt x="70" y="141"/>
                    <a:pt x="70" y="141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69" y="141"/>
                    <a:pt x="69" y="141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70" y="143"/>
                    <a:pt x="70" y="143"/>
                  </a:cubicBezTo>
                  <a:cubicBezTo>
                    <a:pt x="70" y="144"/>
                    <a:pt x="70" y="144"/>
                    <a:pt x="71" y="145"/>
                  </a:cubicBezTo>
                  <a:cubicBezTo>
                    <a:pt x="71" y="145"/>
                    <a:pt x="71" y="145"/>
                    <a:pt x="72" y="145"/>
                  </a:cubicBezTo>
                  <a:cubicBezTo>
                    <a:pt x="72" y="145"/>
                    <a:pt x="72" y="146"/>
                    <a:pt x="73" y="146"/>
                  </a:cubicBezTo>
                  <a:cubicBezTo>
                    <a:pt x="73" y="146"/>
                    <a:pt x="73" y="146"/>
                    <a:pt x="74" y="145"/>
                  </a:cubicBezTo>
                  <a:cubicBezTo>
                    <a:pt x="74" y="146"/>
                    <a:pt x="74" y="146"/>
                    <a:pt x="75" y="146"/>
                  </a:cubicBezTo>
                  <a:cubicBezTo>
                    <a:pt x="75" y="146"/>
                    <a:pt x="76" y="146"/>
                    <a:pt x="76" y="145"/>
                  </a:cubicBezTo>
                  <a:cubicBezTo>
                    <a:pt x="76" y="145"/>
                    <a:pt x="77" y="145"/>
                    <a:pt x="77" y="145"/>
                  </a:cubicBezTo>
                  <a:cubicBezTo>
                    <a:pt x="78" y="145"/>
                    <a:pt x="78" y="144"/>
                    <a:pt x="77" y="142"/>
                  </a:cubicBezTo>
                  <a:cubicBezTo>
                    <a:pt x="79" y="143"/>
                    <a:pt x="80" y="143"/>
                    <a:pt x="80" y="142"/>
                  </a:cubicBezTo>
                  <a:cubicBezTo>
                    <a:pt x="81" y="142"/>
                    <a:pt x="81" y="141"/>
                    <a:pt x="80" y="141"/>
                  </a:cubicBezTo>
                  <a:cubicBezTo>
                    <a:pt x="81" y="141"/>
                    <a:pt x="81" y="140"/>
                    <a:pt x="81" y="140"/>
                  </a:cubicBezTo>
                  <a:cubicBezTo>
                    <a:pt x="81" y="140"/>
                    <a:pt x="81" y="139"/>
                    <a:pt x="80" y="139"/>
                  </a:cubicBezTo>
                  <a:cubicBezTo>
                    <a:pt x="81" y="138"/>
                    <a:pt x="81" y="138"/>
                    <a:pt x="81" y="138"/>
                  </a:cubicBezTo>
                  <a:cubicBezTo>
                    <a:pt x="81" y="137"/>
                    <a:pt x="81" y="137"/>
                    <a:pt x="80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80" y="136"/>
                    <a:pt x="80" y="136"/>
                  </a:cubicBezTo>
                  <a:cubicBezTo>
                    <a:pt x="80" y="135"/>
                    <a:pt x="79" y="135"/>
                    <a:pt x="79" y="135"/>
                  </a:cubicBezTo>
                  <a:cubicBezTo>
                    <a:pt x="79" y="135"/>
                    <a:pt x="79" y="134"/>
                    <a:pt x="78" y="134"/>
                  </a:cubicBezTo>
                  <a:cubicBezTo>
                    <a:pt x="78" y="134"/>
                    <a:pt x="78" y="134"/>
                    <a:pt x="77" y="134"/>
                  </a:cubicBezTo>
                  <a:cubicBezTo>
                    <a:pt x="77" y="133"/>
                    <a:pt x="77" y="133"/>
                    <a:pt x="76" y="133"/>
                  </a:cubicBezTo>
                  <a:cubicBezTo>
                    <a:pt x="76" y="133"/>
                    <a:pt x="76" y="133"/>
                    <a:pt x="75" y="133"/>
                  </a:cubicBezTo>
                  <a:cubicBezTo>
                    <a:pt x="75" y="133"/>
                    <a:pt x="74" y="133"/>
                    <a:pt x="74" y="133"/>
                  </a:cubicBezTo>
                  <a:cubicBezTo>
                    <a:pt x="74" y="133"/>
                    <a:pt x="73" y="133"/>
                    <a:pt x="73" y="133"/>
                  </a:cubicBezTo>
                  <a:cubicBezTo>
                    <a:pt x="73" y="133"/>
                    <a:pt x="72" y="133"/>
                    <a:pt x="72" y="133"/>
                  </a:cubicBezTo>
                  <a:cubicBezTo>
                    <a:pt x="71" y="133"/>
                    <a:pt x="71" y="135"/>
                    <a:pt x="71" y="136"/>
                  </a:cubicBezTo>
                  <a:cubicBezTo>
                    <a:pt x="70" y="136"/>
                    <a:pt x="69" y="136"/>
                    <a:pt x="69" y="136"/>
                  </a:cubicBezTo>
                  <a:cubicBezTo>
                    <a:pt x="68" y="137"/>
                    <a:pt x="68" y="137"/>
                    <a:pt x="69" y="138"/>
                  </a:cubicBezTo>
                  <a:cubicBezTo>
                    <a:pt x="69" y="138"/>
                    <a:pt x="69" y="138"/>
                    <a:pt x="68" y="138"/>
                  </a:cubicBezTo>
                  <a:cubicBezTo>
                    <a:pt x="66" y="137"/>
                    <a:pt x="64" y="136"/>
                    <a:pt x="61" y="134"/>
                  </a:cubicBezTo>
                  <a:cubicBezTo>
                    <a:pt x="57" y="131"/>
                    <a:pt x="52" y="127"/>
                    <a:pt x="48" y="121"/>
                  </a:cubicBezTo>
                  <a:cubicBezTo>
                    <a:pt x="51" y="125"/>
                    <a:pt x="55" y="128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1"/>
                    <a:pt x="59" y="131"/>
                    <a:pt x="60" y="131"/>
                  </a:cubicBezTo>
                  <a:cubicBezTo>
                    <a:pt x="59" y="131"/>
                    <a:pt x="60" y="132"/>
                    <a:pt x="60" y="132"/>
                  </a:cubicBezTo>
                  <a:cubicBezTo>
                    <a:pt x="60" y="133"/>
                    <a:pt x="61" y="132"/>
                    <a:pt x="62" y="132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63" y="134"/>
                    <a:pt x="63" y="133"/>
                    <a:pt x="64" y="133"/>
                  </a:cubicBezTo>
                  <a:cubicBezTo>
                    <a:pt x="64" y="133"/>
                    <a:pt x="65" y="134"/>
                    <a:pt x="65" y="134"/>
                  </a:cubicBezTo>
                  <a:cubicBezTo>
                    <a:pt x="66" y="134"/>
                    <a:pt x="66" y="133"/>
                    <a:pt x="66" y="133"/>
                  </a:cubicBezTo>
                  <a:cubicBezTo>
                    <a:pt x="67" y="133"/>
                    <a:pt x="67" y="133"/>
                    <a:pt x="68" y="133"/>
                  </a:cubicBezTo>
                  <a:cubicBezTo>
                    <a:pt x="69" y="133"/>
                    <a:pt x="69" y="131"/>
                    <a:pt x="68" y="130"/>
                  </a:cubicBezTo>
                  <a:cubicBezTo>
                    <a:pt x="70" y="130"/>
                    <a:pt x="71" y="130"/>
                    <a:pt x="72" y="129"/>
                  </a:cubicBezTo>
                  <a:cubicBezTo>
                    <a:pt x="72" y="129"/>
                    <a:pt x="72" y="128"/>
                    <a:pt x="72" y="128"/>
                  </a:cubicBezTo>
                  <a:cubicBezTo>
                    <a:pt x="72" y="128"/>
                    <a:pt x="73" y="127"/>
                    <a:pt x="73" y="127"/>
                  </a:cubicBezTo>
                  <a:cubicBezTo>
                    <a:pt x="73" y="126"/>
                    <a:pt x="72" y="126"/>
                    <a:pt x="72" y="125"/>
                  </a:cubicBezTo>
                  <a:cubicBezTo>
                    <a:pt x="72" y="125"/>
                    <a:pt x="73" y="124"/>
                    <a:pt x="73" y="124"/>
                  </a:cubicBezTo>
                  <a:cubicBezTo>
                    <a:pt x="72" y="123"/>
                    <a:pt x="72" y="123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2" y="122"/>
                    <a:pt x="72" y="122"/>
                    <a:pt x="71" y="121"/>
                  </a:cubicBezTo>
                  <a:cubicBezTo>
                    <a:pt x="71" y="121"/>
                    <a:pt x="71" y="121"/>
                    <a:pt x="70" y="121"/>
                  </a:cubicBezTo>
                  <a:cubicBezTo>
                    <a:pt x="70" y="120"/>
                    <a:pt x="70" y="120"/>
                    <a:pt x="69" y="119"/>
                  </a:cubicBezTo>
                  <a:cubicBezTo>
                    <a:pt x="69" y="119"/>
                    <a:pt x="69" y="119"/>
                    <a:pt x="68" y="119"/>
                  </a:cubicBezTo>
                  <a:cubicBezTo>
                    <a:pt x="68" y="119"/>
                    <a:pt x="67" y="118"/>
                    <a:pt x="67" y="118"/>
                  </a:cubicBezTo>
                  <a:cubicBezTo>
                    <a:pt x="67" y="118"/>
                    <a:pt x="66" y="118"/>
                    <a:pt x="66" y="119"/>
                  </a:cubicBezTo>
                  <a:cubicBezTo>
                    <a:pt x="65" y="118"/>
                    <a:pt x="65" y="118"/>
                    <a:pt x="64" y="118"/>
                  </a:cubicBezTo>
                  <a:cubicBezTo>
                    <a:pt x="64" y="118"/>
                    <a:pt x="63" y="118"/>
                    <a:pt x="63" y="119"/>
                  </a:cubicBezTo>
                  <a:cubicBezTo>
                    <a:pt x="63" y="118"/>
                    <a:pt x="62" y="118"/>
                    <a:pt x="62" y="118"/>
                  </a:cubicBezTo>
                  <a:cubicBezTo>
                    <a:pt x="61" y="119"/>
                    <a:pt x="61" y="120"/>
                    <a:pt x="61" y="122"/>
                  </a:cubicBezTo>
                  <a:cubicBezTo>
                    <a:pt x="59" y="121"/>
                    <a:pt x="58" y="121"/>
                    <a:pt x="58" y="122"/>
                  </a:cubicBezTo>
                  <a:cubicBezTo>
                    <a:pt x="57" y="123"/>
                    <a:pt x="57" y="123"/>
                    <a:pt x="58" y="124"/>
                  </a:cubicBezTo>
                  <a:cubicBezTo>
                    <a:pt x="57" y="124"/>
                    <a:pt x="57" y="124"/>
                    <a:pt x="57" y="125"/>
                  </a:cubicBezTo>
                  <a:cubicBezTo>
                    <a:pt x="57" y="126"/>
                    <a:pt x="58" y="127"/>
                    <a:pt x="60" y="127"/>
                  </a:cubicBezTo>
                  <a:cubicBezTo>
                    <a:pt x="60" y="127"/>
                    <a:pt x="60" y="127"/>
                    <a:pt x="60" y="127"/>
                  </a:cubicBezTo>
                  <a:cubicBezTo>
                    <a:pt x="59" y="127"/>
                    <a:pt x="59" y="127"/>
                    <a:pt x="59" y="127"/>
                  </a:cubicBezTo>
                  <a:cubicBezTo>
                    <a:pt x="59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8" y="128"/>
                  </a:cubicBezTo>
                  <a:cubicBezTo>
                    <a:pt x="55" y="128"/>
                    <a:pt x="51" y="125"/>
                    <a:pt x="48" y="121"/>
                  </a:cubicBezTo>
                  <a:cubicBezTo>
                    <a:pt x="44" y="114"/>
                    <a:pt x="42" y="108"/>
                    <a:pt x="40" y="104"/>
                  </a:cubicBezTo>
                  <a:cubicBezTo>
                    <a:pt x="39" y="96"/>
                    <a:pt x="39" y="87"/>
                    <a:pt x="41" y="78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2" y="79"/>
                    <a:pt x="42" y="79"/>
                    <a:pt x="42" y="79"/>
                  </a:cubicBezTo>
                  <a:cubicBezTo>
                    <a:pt x="41" y="81"/>
                    <a:pt x="43" y="83"/>
                    <a:pt x="43" y="83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43" y="84"/>
                    <a:pt x="45" y="85"/>
                    <a:pt x="45" y="85"/>
                  </a:cubicBezTo>
                  <a:cubicBezTo>
                    <a:pt x="46" y="85"/>
                    <a:pt x="47" y="86"/>
                    <a:pt x="47" y="86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8" y="86"/>
                    <a:pt x="50" y="86"/>
                    <a:pt x="50" y="86"/>
                  </a:cubicBezTo>
                  <a:cubicBezTo>
                    <a:pt x="49" y="86"/>
                    <a:pt x="49" y="86"/>
                    <a:pt x="49" y="86"/>
                  </a:cubicBezTo>
                  <a:cubicBezTo>
                    <a:pt x="50" y="86"/>
                    <a:pt x="52" y="86"/>
                    <a:pt x="52" y="86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53" y="86"/>
                    <a:pt x="55" y="86"/>
                    <a:pt x="55" y="86"/>
                  </a:cubicBezTo>
                  <a:cubicBezTo>
                    <a:pt x="55" y="85"/>
                    <a:pt x="54" y="84"/>
                    <a:pt x="53" y="83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3" y="84"/>
                    <a:pt x="52" y="82"/>
                    <a:pt x="52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0"/>
                    <a:pt x="51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79"/>
                    <a:pt x="51" y="78"/>
                  </a:cubicBezTo>
                  <a:cubicBezTo>
                    <a:pt x="51" y="78"/>
                    <a:pt x="51" y="78"/>
                    <a:pt x="51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77"/>
                    <a:pt x="50" y="76"/>
                    <a:pt x="49" y="76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49" y="76"/>
                    <a:pt x="48" y="74"/>
                    <a:pt x="46" y="75"/>
                  </a:cubicBezTo>
                  <a:cubicBezTo>
                    <a:pt x="46" y="75"/>
                    <a:pt x="46" y="75"/>
                    <a:pt x="45" y="75"/>
                  </a:cubicBezTo>
                  <a:cubicBezTo>
                    <a:pt x="45" y="77"/>
                    <a:pt x="47" y="81"/>
                    <a:pt x="48" y="82"/>
                  </a:cubicBezTo>
                  <a:cubicBezTo>
                    <a:pt x="47" y="81"/>
                    <a:pt x="45" y="77"/>
                    <a:pt x="44" y="76"/>
                  </a:cubicBezTo>
                  <a:cubicBezTo>
                    <a:pt x="43" y="75"/>
                    <a:pt x="43" y="76"/>
                    <a:pt x="43" y="76"/>
                  </a:cubicBezTo>
                  <a:cubicBezTo>
                    <a:pt x="42" y="76"/>
                    <a:pt x="42" y="76"/>
                    <a:pt x="42" y="77"/>
                  </a:cubicBezTo>
                  <a:cubicBezTo>
                    <a:pt x="44" y="69"/>
                    <a:pt x="48" y="63"/>
                    <a:pt x="54" y="57"/>
                  </a:cubicBezTo>
                  <a:cubicBezTo>
                    <a:pt x="69" y="43"/>
                    <a:pt x="92" y="37"/>
                    <a:pt x="115" y="38"/>
                  </a:cubicBezTo>
                  <a:cubicBezTo>
                    <a:pt x="138" y="39"/>
                    <a:pt x="159" y="49"/>
                    <a:pt x="175" y="59"/>
                  </a:cubicBezTo>
                  <a:cubicBezTo>
                    <a:pt x="192" y="70"/>
                    <a:pt x="206" y="82"/>
                    <a:pt x="216" y="93"/>
                  </a:cubicBezTo>
                  <a:cubicBezTo>
                    <a:pt x="225" y="102"/>
                    <a:pt x="231" y="110"/>
                    <a:pt x="236" y="116"/>
                  </a:cubicBezTo>
                  <a:cubicBezTo>
                    <a:pt x="236" y="116"/>
                    <a:pt x="235" y="116"/>
                    <a:pt x="235" y="116"/>
                  </a:cubicBezTo>
                  <a:cubicBezTo>
                    <a:pt x="231" y="111"/>
                    <a:pt x="225" y="104"/>
                    <a:pt x="217" y="96"/>
                  </a:cubicBezTo>
                  <a:cubicBezTo>
                    <a:pt x="206" y="85"/>
                    <a:pt x="191" y="70"/>
                    <a:pt x="171" y="60"/>
                  </a:cubicBezTo>
                  <a:cubicBezTo>
                    <a:pt x="171" y="60"/>
                    <a:pt x="171" y="60"/>
                    <a:pt x="171" y="60"/>
                  </a:cubicBezTo>
                  <a:cubicBezTo>
                    <a:pt x="170" y="59"/>
                    <a:pt x="170" y="59"/>
                    <a:pt x="169" y="59"/>
                  </a:cubicBezTo>
                  <a:cubicBezTo>
                    <a:pt x="167" y="58"/>
                    <a:pt x="166" y="58"/>
                    <a:pt x="165" y="57"/>
                  </a:cubicBezTo>
                  <a:cubicBezTo>
                    <a:pt x="164" y="56"/>
                    <a:pt x="164" y="55"/>
                    <a:pt x="163" y="54"/>
                  </a:cubicBezTo>
                  <a:cubicBezTo>
                    <a:pt x="162" y="54"/>
                    <a:pt x="161" y="55"/>
                    <a:pt x="161" y="55"/>
                  </a:cubicBezTo>
                  <a:cubicBezTo>
                    <a:pt x="161" y="55"/>
                    <a:pt x="160" y="55"/>
                    <a:pt x="160" y="55"/>
                  </a:cubicBezTo>
                  <a:cubicBezTo>
                    <a:pt x="160" y="54"/>
                    <a:pt x="159" y="54"/>
                    <a:pt x="158" y="54"/>
                  </a:cubicBezTo>
                  <a:cubicBezTo>
                    <a:pt x="158" y="54"/>
                    <a:pt x="158" y="54"/>
                    <a:pt x="158" y="54"/>
                  </a:cubicBezTo>
                  <a:cubicBezTo>
                    <a:pt x="151" y="51"/>
                    <a:pt x="143" y="49"/>
                    <a:pt x="135" y="48"/>
                  </a:cubicBezTo>
                  <a:cubicBezTo>
                    <a:pt x="116" y="45"/>
                    <a:pt x="96" y="49"/>
                    <a:pt x="83" y="60"/>
                  </a:cubicBezTo>
                  <a:cubicBezTo>
                    <a:pt x="77" y="65"/>
                    <a:pt x="72" y="72"/>
                    <a:pt x="70" y="79"/>
                  </a:cubicBezTo>
                  <a:cubicBezTo>
                    <a:pt x="68" y="86"/>
                    <a:pt x="69" y="93"/>
                    <a:pt x="71" y="99"/>
                  </a:cubicBezTo>
                  <a:cubicBezTo>
                    <a:pt x="71" y="101"/>
                    <a:pt x="71" y="102"/>
                    <a:pt x="72" y="103"/>
                  </a:cubicBezTo>
                  <a:cubicBezTo>
                    <a:pt x="72" y="104"/>
                    <a:pt x="72" y="105"/>
                    <a:pt x="72" y="106"/>
                  </a:cubicBezTo>
                  <a:cubicBezTo>
                    <a:pt x="72" y="109"/>
                    <a:pt x="69" y="110"/>
                    <a:pt x="68" y="109"/>
                  </a:cubicBezTo>
                  <a:cubicBezTo>
                    <a:pt x="69" y="109"/>
                    <a:pt x="69" y="109"/>
                    <a:pt x="70" y="109"/>
                  </a:cubicBezTo>
                  <a:cubicBezTo>
                    <a:pt x="70" y="108"/>
                    <a:pt x="69" y="108"/>
                    <a:pt x="69" y="108"/>
                  </a:cubicBezTo>
                  <a:cubicBezTo>
                    <a:pt x="69" y="106"/>
                    <a:pt x="68" y="105"/>
                    <a:pt x="68" y="105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7" y="105"/>
                    <a:pt x="65" y="105"/>
                    <a:pt x="65" y="105"/>
                  </a:cubicBezTo>
                  <a:cubicBezTo>
                    <a:pt x="65" y="105"/>
                    <a:pt x="65" y="105"/>
                    <a:pt x="65" y="105"/>
                  </a:cubicBezTo>
                  <a:cubicBezTo>
                    <a:pt x="65" y="105"/>
                    <a:pt x="64" y="105"/>
                    <a:pt x="64" y="105"/>
                  </a:cubicBezTo>
                  <a:cubicBezTo>
                    <a:pt x="64" y="105"/>
                    <a:pt x="63" y="106"/>
                    <a:pt x="63" y="106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1" y="106"/>
                    <a:pt x="61" y="106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1" y="106"/>
                    <a:pt x="59" y="106"/>
                    <a:pt x="59" y="106"/>
                  </a:cubicBezTo>
                  <a:cubicBezTo>
                    <a:pt x="60" y="107"/>
                    <a:pt x="60" y="107"/>
                    <a:pt x="60" y="107"/>
                  </a:cubicBezTo>
                  <a:cubicBezTo>
                    <a:pt x="59" y="106"/>
                    <a:pt x="57" y="106"/>
                    <a:pt x="57" y="106"/>
                  </a:cubicBezTo>
                  <a:cubicBezTo>
                    <a:pt x="57" y="106"/>
                    <a:pt x="57" y="108"/>
                    <a:pt x="58" y="109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8"/>
                    <a:pt x="59" y="110"/>
                    <a:pt x="59" y="111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59" y="111"/>
                    <a:pt x="60" y="112"/>
                    <a:pt x="61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60" y="113"/>
                    <a:pt x="61" y="114"/>
                    <a:pt x="63" y="114"/>
                  </a:cubicBezTo>
                  <a:cubicBezTo>
                    <a:pt x="63" y="114"/>
                    <a:pt x="64" y="115"/>
                    <a:pt x="65" y="115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5" y="115"/>
                    <a:pt x="67" y="115"/>
                    <a:pt x="68" y="113"/>
                  </a:cubicBezTo>
                  <a:cubicBezTo>
                    <a:pt x="69" y="114"/>
                    <a:pt x="69" y="114"/>
                    <a:pt x="69" y="114"/>
                  </a:cubicBezTo>
                  <a:cubicBezTo>
                    <a:pt x="69" y="114"/>
                    <a:pt x="71" y="113"/>
                    <a:pt x="71" y="111"/>
                  </a:cubicBezTo>
                  <a:cubicBezTo>
                    <a:pt x="71" y="111"/>
                    <a:pt x="70" y="110"/>
                    <a:pt x="70" y="110"/>
                  </a:cubicBezTo>
                  <a:cubicBezTo>
                    <a:pt x="68" y="110"/>
                    <a:pt x="64" y="110"/>
                    <a:pt x="63" y="110"/>
                  </a:cubicBezTo>
                  <a:cubicBezTo>
                    <a:pt x="64" y="110"/>
                    <a:pt x="66" y="110"/>
                    <a:pt x="68" y="109"/>
                  </a:cubicBezTo>
                  <a:cubicBezTo>
                    <a:pt x="68" y="110"/>
                    <a:pt x="69" y="110"/>
                    <a:pt x="69" y="110"/>
                  </a:cubicBezTo>
                  <a:cubicBezTo>
                    <a:pt x="71" y="110"/>
                    <a:pt x="72" y="108"/>
                    <a:pt x="72" y="106"/>
                  </a:cubicBezTo>
                  <a:cubicBezTo>
                    <a:pt x="72" y="106"/>
                    <a:pt x="72" y="106"/>
                    <a:pt x="72" y="105"/>
                  </a:cubicBezTo>
                  <a:cubicBezTo>
                    <a:pt x="76" y="113"/>
                    <a:pt x="81" y="119"/>
                    <a:pt x="86" y="122"/>
                  </a:cubicBezTo>
                  <a:cubicBezTo>
                    <a:pt x="86" y="122"/>
                    <a:pt x="86" y="123"/>
                    <a:pt x="87" y="124"/>
                  </a:cubicBezTo>
                  <a:cubicBezTo>
                    <a:pt x="85" y="124"/>
                    <a:pt x="85" y="125"/>
                    <a:pt x="85" y="126"/>
                  </a:cubicBezTo>
                  <a:cubicBezTo>
                    <a:pt x="84" y="127"/>
                    <a:pt x="87" y="129"/>
                    <a:pt x="89" y="129"/>
                  </a:cubicBezTo>
                  <a:cubicBezTo>
                    <a:pt x="89" y="129"/>
                    <a:pt x="89" y="129"/>
                    <a:pt x="89" y="129"/>
                  </a:cubicBezTo>
                  <a:cubicBezTo>
                    <a:pt x="89" y="130"/>
                    <a:pt x="89" y="130"/>
                    <a:pt x="89" y="130"/>
                  </a:cubicBezTo>
                  <a:cubicBezTo>
                    <a:pt x="89" y="130"/>
                    <a:pt x="89" y="130"/>
                    <a:pt x="88" y="130"/>
                  </a:cubicBezTo>
                  <a:cubicBezTo>
                    <a:pt x="88" y="130"/>
                    <a:pt x="88" y="131"/>
                    <a:pt x="88" y="131"/>
                  </a:cubicBezTo>
                  <a:cubicBezTo>
                    <a:pt x="88" y="131"/>
                    <a:pt x="88" y="131"/>
                    <a:pt x="88" y="131"/>
                  </a:cubicBezTo>
                  <a:cubicBezTo>
                    <a:pt x="88" y="131"/>
                    <a:pt x="88" y="131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5"/>
                    <a:pt x="87" y="135"/>
                  </a:cubicBezTo>
                  <a:cubicBezTo>
                    <a:pt x="87" y="136"/>
                    <a:pt x="88" y="136"/>
                    <a:pt x="89" y="136"/>
                  </a:cubicBezTo>
                  <a:cubicBezTo>
                    <a:pt x="89" y="137"/>
                    <a:pt x="89" y="138"/>
                    <a:pt x="90" y="138"/>
                  </a:cubicBezTo>
                  <a:cubicBezTo>
                    <a:pt x="91" y="139"/>
                    <a:pt x="92" y="139"/>
                    <a:pt x="93" y="138"/>
                  </a:cubicBezTo>
                  <a:cubicBezTo>
                    <a:pt x="93" y="139"/>
                    <a:pt x="94" y="140"/>
                    <a:pt x="94" y="140"/>
                  </a:cubicBezTo>
                  <a:cubicBezTo>
                    <a:pt x="95" y="141"/>
                    <a:pt x="96" y="140"/>
                    <a:pt x="97" y="139"/>
                  </a:cubicBezTo>
                  <a:cubicBezTo>
                    <a:pt x="97" y="140"/>
                    <a:pt x="98" y="141"/>
                    <a:pt x="99" y="141"/>
                  </a:cubicBezTo>
                  <a:cubicBezTo>
                    <a:pt x="100" y="141"/>
                    <a:pt x="101" y="140"/>
                    <a:pt x="101" y="139"/>
                  </a:cubicBezTo>
                  <a:cubicBezTo>
                    <a:pt x="102" y="140"/>
                    <a:pt x="103" y="140"/>
                    <a:pt x="104" y="140"/>
                  </a:cubicBezTo>
                  <a:cubicBezTo>
                    <a:pt x="105" y="139"/>
                    <a:pt x="105" y="137"/>
                    <a:pt x="104" y="134"/>
                  </a:cubicBezTo>
                  <a:cubicBezTo>
                    <a:pt x="107" y="135"/>
                    <a:pt x="110" y="135"/>
                    <a:pt x="110" y="133"/>
                  </a:cubicBezTo>
                  <a:cubicBezTo>
                    <a:pt x="111" y="133"/>
                    <a:pt x="111" y="132"/>
                    <a:pt x="110" y="131"/>
                  </a:cubicBezTo>
                  <a:cubicBezTo>
                    <a:pt x="111" y="130"/>
                    <a:pt x="112" y="130"/>
                    <a:pt x="112" y="129"/>
                  </a:cubicBezTo>
                  <a:cubicBezTo>
                    <a:pt x="112" y="128"/>
                    <a:pt x="111" y="127"/>
                    <a:pt x="110" y="127"/>
                  </a:cubicBezTo>
                  <a:cubicBezTo>
                    <a:pt x="111" y="126"/>
                    <a:pt x="112" y="125"/>
                    <a:pt x="111" y="124"/>
                  </a:cubicBezTo>
                  <a:cubicBezTo>
                    <a:pt x="111" y="123"/>
                    <a:pt x="110" y="123"/>
                    <a:pt x="109" y="122"/>
                  </a:cubicBezTo>
                  <a:cubicBezTo>
                    <a:pt x="109" y="122"/>
                    <a:pt x="109" y="122"/>
                    <a:pt x="109" y="122"/>
                  </a:cubicBezTo>
                  <a:cubicBezTo>
                    <a:pt x="110" y="121"/>
                    <a:pt x="110" y="120"/>
                    <a:pt x="110" y="120"/>
                  </a:cubicBezTo>
                  <a:cubicBezTo>
                    <a:pt x="109" y="119"/>
                    <a:pt x="108" y="119"/>
                    <a:pt x="107" y="119"/>
                  </a:cubicBezTo>
                  <a:cubicBezTo>
                    <a:pt x="107" y="118"/>
                    <a:pt x="107" y="117"/>
                    <a:pt x="106" y="116"/>
                  </a:cubicBezTo>
                  <a:cubicBezTo>
                    <a:pt x="106" y="116"/>
                    <a:pt x="105" y="116"/>
                    <a:pt x="104" y="116"/>
                  </a:cubicBezTo>
                  <a:cubicBezTo>
                    <a:pt x="103" y="115"/>
                    <a:pt x="103" y="114"/>
                    <a:pt x="102" y="114"/>
                  </a:cubicBezTo>
                  <a:cubicBezTo>
                    <a:pt x="101" y="114"/>
                    <a:pt x="100" y="114"/>
                    <a:pt x="100" y="115"/>
                  </a:cubicBezTo>
                  <a:cubicBezTo>
                    <a:pt x="99" y="114"/>
                    <a:pt x="98" y="114"/>
                    <a:pt x="97" y="114"/>
                  </a:cubicBezTo>
                  <a:cubicBezTo>
                    <a:pt x="97" y="114"/>
                    <a:pt x="96" y="114"/>
                    <a:pt x="95" y="116"/>
                  </a:cubicBezTo>
                  <a:cubicBezTo>
                    <a:pt x="94" y="115"/>
                    <a:pt x="93" y="114"/>
                    <a:pt x="93" y="115"/>
                  </a:cubicBezTo>
                  <a:cubicBezTo>
                    <a:pt x="91" y="115"/>
                    <a:pt x="91" y="118"/>
                    <a:pt x="92" y="121"/>
                  </a:cubicBezTo>
                  <a:cubicBezTo>
                    <a:pt x="89" y="120"/>
                    <a:pt x="87" y="120"/>
                    <a:pt x="86" y="121"/>
                  </a:cubicBezTo>
                  <a:cubicBezTo>
                    <a:pt x="81" y="117"/>
                    <a:pt x="74" y="110"/>
                    <a:pt x="72" y="99"/>
                  </a:cubicBezTo>
                  <a:cubicBezTo>
                    <a:pt x="71" y="93"/>
                    <a:pt x="70" y="86"/>
                    <a:pt x="72" y="79"/>
                  </a:cubicBezTo>
                  <a:cubicBezTo>
                    <a:pt x="74" y="73"/>
                    <a:pt x="79" y="67"/>
                    <a:pt x="85" y="62"/>
                  </a:cubicBezTo>
                  <a:cubicBezTo>
                    <a:pt x="88" y="59"/>
                    <a:pt x="92" y="57"/>
                    <a:pt x="97" y="55"/>
                  </a:cubicBezTo>
                  <a:cubicBezTo>
                    <a:pt x="91" y="59"/>
                    <a:pt x="89" y="66"/>
                    <a:pt x="88" y="70"/>
                  </a:cubicBezTo>
                  <a:cubicBezTo>
                    <a:pt x="88" y="70"/>
                    <a:pt x="88" y="70"/>
                    <a:pt x="88" y="71"/>
                  </a:cubicBezTo>
                  <a:cubicBezTo>
                    <a:pt x="88" y="71"/>
                    <a:pt x="88" y="72"/>
                    <a:pt x="88" y="73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87" y="73"/>
                    <a:pt x="85" y="73"/>
                    <a:pt x="85" y="74"/>
                  </a:cubicBezTo>
                  <a:cubicBezTo>
                    <a:pt x="85" y="74"/>
                    <a:pt x="85" y="74"/>
                    <a:pt x="85" y="75"/>
                  </a:cubicBezTo>
                  <a:cubicBezTo>
                    <a:pt x="85" y="75"/>
                    <a:pt x="84" y="75"/>
                    <a:pt x="84" y="76"/>
                  </a:cubicBezTo>
                  <a:cubicBezTo>
                    <a:pt x="84" y="77"/>
                    <a:pt x="85" y="77"/>
                    <a:pt x="87" y="78"/>
                  </a:cubicBezTo>
                  <a:cubicBezTo>
                    <a:pt x="87" y="78"/>
                    <a:pt x="86" y="78"/>
                    <a:pt x="86" y="78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8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5" y="79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6" y="80"/>
                  </a:cubicBezTo>
                  <a:cubicBezTo>
                    <a:pt x="86" y="81"/>
                    <a:pt x="86" y="81"/>
                    <a:pt x="87" y="81"/>
                  </a:cubicBezTo>
                  <a:cubicBezTo>
                    <a:pt x="87" y="81"/>
                    <a:pt x="87" y="82"/>
                    <a:pt x="87" y="82"/>
                  </a:cubicBezTo>
                  <a:cubicBezTo>
                    <a:pt x="87" y="82"/>
                    <a:pt x="88" y="82"/>
                    <a:pt x="88" y="82"/>
                  </a:cubicBezTo>
                  <a:cubicBezTo>
                    <a:pt x="89" y="82"/>
                    <a:pt x="89" y="83"/>
                    <a:pt x="89" y="83"/>
                  </a:cubicBezTo>
                  <a:cubicBezTo>
                    <a:pt x="90" y="83"/>
                    <a:pt x="90" y="83"/>
                    <a:pt x="90" y="82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2" y="83"/>
                    <a:pt x="92" y="83"/>
                    <a:pt x="92" y="82"/>
                  </a:cubicBezTo>
                  <a:cubicBezTo>
                    <a:pt x="93" y="83"/>
                    <a:pt x="93" y="83"/>
                    <a:pt x="94" y="83"/>
                  </a:cubicBezTo>
                  <a:cubicBezTo>
                    <a:pt x="94" y="82"/>
                    <a:pt x="95" y="81"/>
                    <a:pt x="94" y="80"/>
                  </a:cubicBezTo>
                  <a:cubicBezTo>
                    <a:pt x="95" y="80"/>
                    <a:pt x="97" y="80"/>
                    <a:pt x="97" y="80"/>
                  </a:cubicBezTo>
                  <a:cubicBezTo>
                    <a:pt x="97" y="79"/>
                    <a:pt x="97" y="79"/>
                    <a:pt x="97" y="78"/>
                  </a:cubicBezTo>
                  <a:cubicBezTo>
                    <a:pt x="97" y="78"/>
                    <a:pt x="98" y="78"/>
                    <a:pt x="98" y="77"/>
                  </a:cubicBezTo>
                  <a:cubicBezTo>
                    <a:pt x="98" y="77"/>
                    <a:pt x="97" y="77"/>
                    <a:pt x="97" y="76"/>
                  </a:cubicBezTo>
                  <a:cubicBezTo>
                    <a:pt x="97" y="76"/>
                    <a:pt x="98" y="75"/>
                    <a:pt x="98" y="75"/>
                  </a:cubicBezTo>
                  <a:cubicBezTo>
                    <a:pt x="97" y="75"/>
                    <a:pt x="97" y="74"/>
                    <a:pt x="97" y="74"/>
                  </a:cubicBezTo>
                  <a:cubicBezTo>
                    <a:pt x="97" y="74"/>
                    <a:pt x="97" y="74"/>
                    <a:pt x="97" y="74"/>
                  </a:cubicBezTo>
                  <a:cubicBezTo>
                    <a:pt x="97" y="74"/>
                    <a:pt x="97" y="73"/>
                    <a:pt x="97" y="73"/>
                  </a:cubicBezTo>
                  <a:cubicBezTo>
                    <a:pt x="96" y="73"/>
                    <a:pt x="96" y="72"/>
                    <a:pt x="95" y="73"/>
                  </a:cubicBezTo>
                  <a:cubicBezTo>
                    <a:pt x="95" y="72"/>
                    <a:pt x="95" y="71"/>
                    <a:pt x="95" y="71"/>
                  </a:cubicBezTo>
                  <a:cubicBezTo>
                    <a:pt x="95" y="71"/>
                    <a:pt x="94" y="71"/>
                    <a:pt x="94" y="71"/>
                  </a:cubicBezTo>
                  <a:cubicBezTo>
                    <a:pt x="94" y="71"/>
                    <a:pt x="93" y="70"/>
                    <a:pt x="93" y="70"/>
                  </a:cubicBezTo>
                  <a:cubicBezTo>
                    <a:pt x="93" y="70"/>
                    <a:pt x="92" y="70"/>
                    <a:pt x="92" y="71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70"/>
                    <a:pt x="90" y="70"/>
                    <a:pt x="90" y="71"/>
                  </a:cubicBezTo>
                  <a:cubicBezTo>
                    <a:pt x="89" y="71"/>
                    <a:pt x="89" y="71"/>
                    <a:pt x="89" y="70"/>
                  </a:cubicBezTo>
                  <a:cubicBezTo>
                    <a:pt x="89" y="70"/>
                    <a:pt x="89" y="70"/>
                    <a:pt x="89" y="70"/>
                  </a:cubicBezTo>
                  <a:cubicBezTo>
                    <a:pt x="89" y="69"/>
                    <a:pt x="90" y="67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0" y="67"/>
                    <a:pt x="92" y="69"/>
                    <a:pt x="92" y="69"/>
                  </a:cubicBezTo>
                  <a:cubicBezTo>
                    <a:pt x="92" y="69"/>
                    <a:pt x="92" y="69"/>
                    <a:pt x="92" y="69"/>
                  </a:cubicBezTo>
                  <a:cubicBezTo>
                    <a:pt x="92" y="69"/>
                    <a:pt x="93" y="70"/>
                    <a:pt x="93" y="70"/>
                  </a:cubicBezTo>
                  <a:cubicBezTo>
                    <a:pt x="94" y="71"/>
                    <a:pt x="95" y="71"/>
                    <a:pt x="95" y="71"/>
                  </a:cubicBezTo>
                  <a:cubicBezTo>
                    <a:pt x="95" y="71"/>
                    <a:pt x="95" y="71"/>
                    <a:pt x="95" y="70"/>
                  </a:cubicBezTo>
                  <a:cubicBezTo>
                    <a:pt x="96" y="71"/>
                    <a:pt x="97" y="71"/>
                    <a:pt x="97" y="71"/>
                  </a:cubicBezTo>
                  <a:cubicBezTo>
                    <a:pt x="97" y="70"/>
                    <a:pt x="97" y="70"/>
                    <a:pt x="97" y="70"/>
                  </a:cubicBezTo>
                  <a:cubicBezTo>
                    <a:pt x="98" y="71"/>
                    <a:pt x="99" y="70"/>
                    <a:pt x="99" y="70"/>
                  </a:cubicBezTo>
                  <a:cubicBezTo>
                    <a:pt x="99" y="70"/>
                    <a:pt x="99" y="70"/>
                    <a:pt x="99" y="70"/>
                  </a:cubicBezTo>
                  <a:cubicBezTo>
                    <a:pt x="100" y="70"/>
                    <a:pt x="101" y="70"/>
                    <a:pt x="101" y="70"/>
                  </a:cubicBezTo>
                  <a:cubicBezTo>
                    <a:pt x="101" y="70"/>
                    <a:pt x="101" y="68"/>
                    <a:pt x="100" y="68"/>
                  </a:cubicBezTo>
                  <a:cubicBezTo>
                    <a:pt x="100" y="68"/>
                    <a:pt x="100" y="68"/>
                    <a:pt x="100" y="68"/>
                  </a:cubicBezTo>
                  <a:cubicBezTo>
                    <a:pt x="100" y="68"/>
                    <a:pt x="100" y="67"/>
                    <a:pt x="100" y="66"/>
                  </a:cubicBezTo>
                  <a:cubicBezTo>
                    <a:pt x="100" y="66"/>
                    <a:pt x="100" y="66"/>
                    <a:pt x="100" y="66"/>
                  </a:cubicBezTo>
                  <a:cubicBezTo>
                    <a:pt x="100" y="66"/>
                    <a:pt x="100" y="65"/>
                    <a:pt x="100" y="65"/>
                  </a:cubicBezTo>
                  <a:cubicBezTo>
                    <a:pt x="100" y="65"/>
                    <a:pt x="100" y="65"/>
                    <a:pt x="100" y="65"/>
                  </a:cubicBezTo>
                  <a:cubicBezTo>
                    <a:pt x="100" y="65"/>
                    <a:pt x="100" y="64"/>
                    <a:pt x="100" y="64"/>
                  </a:cubicBezTo>
                  <a:cubicBezTo>
                    <a:pt x="100" y="64"/>
                    <a:pt x="100" y="63"/>
                    <a:pt x="100" y="63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63"/>
                    <a:pt x="100" y="63"/>
                    <a:pt x="99" y="63"/>
                  </a:cubicBezTo>
                  <a:cubicBezTo>
                    <a:pt x="99" y="63"/>
                    <a:pt x="99" y="63"/>
                    <a:pt x="99" y="63"/>
                  </a:cubicBezTo>
                  <a:cubicBezTo>
                    <a:pt x="99" y="63"/>
                    <a:pt x="98" y="62"/>
                    <a:pt x="97" y="63"/>
                  </a:cubicBezTo>
                  <a:cubicBezTo>
                    <a:pt x="97" y="63"/>
                    <a:pt x="96" y="63"/>
                    <a:pt x="95" y="63"/>
                  </a:cubicBezTo>
                  <a:cubicBezTo>
                    <a:pt x="94" y="64"/>
                    <a:pt x="96" y="67"/>
                    <a:pt x="97" y="67"/>
                  </a:cubicBezTo>
                  <a:cubicBezTo>
                    <a:pt x="96" y="67"/>
                    <a:pt x="95" y="64"/>
                    <a:pt x="94" y="63"/>
                  </a:cubicBezTo>
                  <a:cubicBezTo>
                    <a:pt x="93" y="63"/>
                    <a:pt x="93" y="63"/>
                    <a:pt x="93" y="63"/>
                  </a:cubicBezTo>
                  <a:cubicBezTo>
                    <a:pt x="92" y="63"/>
                    <a:pt x="92" y="63"/>
                    <a:pt x="92" y="64"/>
                  </a:cubicBezTo>
                  <a:cubicBezTo>
                    <a:pt x="94" y="59"/>
                    <a:pt x="97" y="56"/>
                    <a:pt x="103" y="53"/>
                  </a:cubicBezTo>
                  <a:cubicBezTo>
                    <a:pt x="104" y="53"/>
                    <a:pt x="105" y="53"/>
                    <a:pt x="106" y="52"/>
                  </a:cubicBezTo>
                  <a:cubicBezTo>
                    <a:pt x="115" y="50"/>
                    <a:pt x="124" y="50"/>
                    <a:pt x="134" y="51"/>
                  </a:cubicBezTo>
                  <a:cubicBezTo>
                    <a:pt x="141" y="52"/>
                    <a:pt x="147" y="54"/>
                    <a:pt x="153" y="56"/>
                  </a:cubicBezTo>
                  <a:cubicBezTo>
                    <a:pt x="153" y="56"/>
                    <a:pt x="153" y="57"/>
                    <a:pt x="153" y="58"/>
                  </a:cubicBezTo>
                  <a:cubicBezTo>
                    <a:pt x="153" y="58"/>
                    <a:pt x="153" y="58"/>
                    <a:pt x="153" y="58"/>
                  </a:cubicBezTo>
                  <a:cubicBezTo>
                    <a:pt x="151" y="57"/>
                    <a:pt x="150" y="57"/>
                    <a:pt x="150" y="58"/>
                  </a:cubicBezTo>
                  <a:cubicBezTo>
                    <a:pt x="149" y="59"/>
                    <a:pt x="149" y="60"/>
                    <a:pt x="150" y="61"/>
                  </a:cubicBezTo>
                  <a:cubicBezTo>
                    <a:pt x="148" y="61"/>
                    <a:pt x="148" y="61"/>
                    <a:pt x="147" y="62"/>
                  </a:cubicBezTo>
                  <a:cubicBezTo>
                    <a:pt x="147" y="63"/>
                    <a:pt x="147" y="64"/>
                    <a:pt x="148" y="65"/>
                  </a:cubicBezTo>
                  <a:cubicBezTo>
                    <a:pt x="147" y="65"/>
                    <a:pt x="146" y="66"/>
                    <a:pt x="146" y="67"/>
                  </a:cubicBezTo>
                  <a:cubicBezTo>
                    <a:pt x="146" y="67"/>
                    <a:pt x="147" y="68"/>
                    <a:pt x="148" y="69"/>
                  </a:cubicBezTo>
                  <a:cubicBezTo>
                    <a:pt x="147" y="70"/>
                    <a:pt x="146" y="70"/>
                    <a:pt x="146" y="71"/>
                  </a:cubicBezTo>
                  <a:cubicBezTo>
                    <a:pt x="147" y="72"/>
                    <a:pt x="148" y="73"/>
                    <a:pt x="149" y="73"/>
                  </a:cubicBezTo>
                  <a:cubicBezTo>
                    <a:pt x="148" y="74"/>
                    <a:pt x="148" y="75"/>
                    <a:pt x="149" y="75"/>
                  </a:cubicBezTo>
                  <a:cubicBezTo>
                    <a:pt x="149" y="77"/>
                    <a:pt x="152" y="76"/>
                    <a:pt x="155" y="75"/>
                  </a:cubicBezTo>
                  <a:cubicBezTo>
                    <a:pt x="154" y="78"/>
                    <a:pt x="155" y="80"/>
                    <a:pt x="156" y="81"/>
                  </a:cubicBezTo>
                  <a:cubicBezTo>
                    <a:pt x="157" y="81"/>
                    <a:pt x="158" y="80"/>
                    <a:pt x="159" y="80"/>
                  </a:cubicBezTo>
                  <a:cubicBezTo>
                    <a:pt x="159" y="81"/>
                    <a:pt x="160" y="81"/>
                    <a:pt x="161" y="81"/>
                  </a:cubicBezTo>
                  <a:cubicBezTo>
                    <a:pt x="162" y="81"/>
                    <a:pt x="164" y="79"/>
                    <a:pt x="163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5" y="76"/>
                  </a:cubicBezTo>
                  <a:cubicBezTo>
                    <a:pt x="165" y="76"/>
                    <a:pt x="165" y="77"/>
                    <a:pt x="165" y="77"/>
                  </a:cubicBezTo>
                  <a:cubicBezTo>
                    <a:pt x="165" y="77"/>
                    <a:pt x="165" y="77"/>
                    <a:pt x="166" y="77"/>
                  </a:cubicBezTo>
                  <a:cubicBezTo>
                    <a:pt x="166" y="77"/>
                    <a:pt x="166" y="77"/>
                    <a:pt x="166" y="77"/>
                  </a:cubicBezTo>
                  <a:cubicBezTo>
                    <a:pt x="166" y="77"/>
                    <a:pt x="166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8"/>
                    <a:pt x="167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9" y="78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70" y="76"/>
                    <a:pt x="170" y="75"/>
                    <a:pt x="170" y="74"/>
                  </a:cubicBezTo>
                  <a:cubicBezTo>
                    <a:pt x="171" y="74"/>
                    <a:pt x="172" y="74"/>
                    <a:pt x="172" y="73"/>
                  </a:cubicBezTo>
                  <a:cubicBezTo>
                    <a:pt x="172" y="72"/>
                    <a:pt x="172" y="71"/>
                    <a:pt x="171" y="71"/>
                  </a:cubicBezTo>
                  <a:cubicBezTo>
                    <a:pt x="172" y="70"/>
                    <a:pt x="173" y="69"/>
                    <a:pt x="173" y="69"/>
                  </a:cubicBezTo>
                  <a:cubicBezTo>
                    <a:pt x="173" y="68"/>
                    <a:pt x="173" y="67"/>
                    <a:pt x="172" y="66"/>
                  </a:cubicBezTo>
                  <a:cubicBezTo>
                    <a:pt x="172" y="66"/>
                    <a:pt x="173" y="65"/>
                    <a:pt x="173" y="64"/>
                  </a:cubicBezTo>
                  <a:cubicBezTo>
                    <a:pt x="191" y="74"/>
                    <a:pt x="205" y="87"/>
                    <a:pt x="216" y="97"/>
                  </a:cubicBezTo>
                  <a:cubicBezTo>
                    <a:pt x="224" y="105"/>
                    <a:pt x="230" y="111"/>
                    <a:pt x="234" y="117"/>
                  </a:cubicBezTo>
                  <a:cubicBezTo>
                    <a:pt x="234" y="117"/>
                    <a:pt x="234" y="117"/>
                    <a:pt x="233" y="117"/>
                  </a:cubicBezTo>
                  <a:cubicBezTo>
                    <a:pt x="232" y="118"/>
                    <a:pt x="232" y="120"/>
                    <a:pt x="233" y="122"/>
                  </a:cubicBezTo>
                  <a:cubicBezTo>
                    <a:pt x="234" y="122"/>
                    <a:pt x="235" y="123"/>
                    <a:pt x="236" y="123"/>
                  </a:cubicBezTo>
                  <a:cubicBezTo>
                    <a:pt x="236" y="123"/>
                    <a:pt x="236" y="124"/>
                    <a:pt x="236" y="124"/>
                  </a:cubicBezTo>
                  <a:cubicBezTo>
                    <a:pt x="228" y="124"/>
                    <a:pt x="204" y="125"/>
                    <a:pt x="198" y="156"/>
                  </a:cubicBezTo>
                  <a:cubicBezTo>
                    <a:pt x="198" y="156"/>
                    <a:pt x="203" y="150"/>
                    <a:pt x="206" y="153"/>
                  </a:cubicBezTo>
                  <a:cubicBezTo>
                    <a:pt x="208" y="155"/>
                    <a:pt x="224" y="156"/>
                    <a:pt x="233" y="142"/>
                  </a:cubicBezTo>
                  <a:cubicBezTo>
                    <a:pt x="233" y="151"/>
                    <a:pt x="235" y="162"/>
                    <a:pt x="246" y="173"/>
                  </a:cubicBezTo>
                  <a:cubicBezTo>
                    <a:pt x="246" y="173"/>
                    <a:pt x="244" y="165"/>
                    <a:pt x="248" y="163"/>
                  </a:cubicBezTo>
                  <a:cubicBezTo>
                    <a:pt x="252" y="161"/>
                    <a:pt x="257" y="155"/>
                    <a:pt x="246" y="136"/>
                  </a:cubicBezTo>
                  <a:cubicBezTo>
                    <a:pt x="248" y="138"/>
                    <a:pt x="250" y="138"/>
                    <a:pt x="250" y="138"/>
                  </a:cubicBezTo>
                  <a:cubicBezTo>
                    <a:pt x="252" y="137"/>
                    <a:pt x="250" y="132"/>
                    <a:pt x="245" y="126"/>
                  </a:cubicBezTo>
                  <a:cubicBezTo>
                    <a:pt x="243" y="124"/>
                    <a:pt x="242" y="122"/>
                    <a:pt x="240" y="121"/>
                  </a:cubicBezTo>
                  <a:close/>
                  <a:moveTo>
                    <a:pt x="117" y="11"/>
                  </a:move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0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16" y="10"/>
                    <a:pt x="116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8" y="10"/>
                    <a:pt x="118" y="10"/>
                  </a:cubicBezTo>
                  <a:cubicBezTo>
                    <a:pt x="118" y="10"/>
                    <a:pt x="118" y="10"/>
                    <a:pt x="118" y="10"/>
                  </a:cubicBezTo>
                  <a:cubicBezTo>
                    <a:pt x="118" y="11"/>
                    <a:pt x="118" y="11"/>
                    <a:pt x="118" y="11"/>
                  </a:cubicBezTo>
                  <a:cubicBezTo>
                    <a:pt x="118" y="11"/>
                    <a:pt x="118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lose/>
                  <a:moveTo>
                    <a:pt x="112" y="26"/>
                  </a:moveTo>
                  <a:cubicBezTo>
                    <a:pt x="111" y="26"/>
                    <a:pt x="110" y="26"/>
                    <a:pt x="109" y="27"/>
                  </a:cubicBezTo>
                  <a:cubicBezTo>
                    <a:pt x="110" y="26"/>
                    <a:pt x="111" y="26"/>
                    <a:pt x="112" y="25"/>
                  </a:cubicBezTo>
                  <a:cubicBezTo>
                    <a:pt x="112" y="25"/>
                    <a:pt x="112" y="26"/>
                    <a:pt x="112" y="26"/>
                  </a:cubicBezTo>
                  <a:close/>
                  <a:moveTo>
                    <a:pt x="121" y="25"/>
                  </a:moveTo>
                  <a:cubicBezTo>
                    <a:pt x="118" y="24"/>
                    <a:pt x="115" y="24"/>
                    <a:pt x="113" y="25"/>
                  </a:cubicBezTo>
                  <a:cubicBezTo>
                    <a:pt x="114" y="24"/>
                    <a:pt x="115" y="24"/>
                    <a:pt x="115" y="24"/>
                  </a:cubicBezTo>
                  <a:cubicBezTo>
                    <a:pt x="115" y="24"/>
                    <a:pt x="115" y="23"/>
                    <a:pt x="115" y="23"/>
                  </a:cubicBezTo>
                  <a:cubicBezTo>
                    <a:pt x="115" y="22"/>
                    <a:pt x="114" y="21"/>
                    <a:pt x="114" y="21"/>
                  </a:cubicBezTo>
                  <a:cubicBezTo>
                    <a:pt x="114" y="21"/>
                    <a:pt x="115" y="21"/>
                    <a:pt x="115" y="20"/>
                  </a:cubicBezTo>
                  <a:cubicBezTo>
                    <a:pt x="116" y="21"/>
                    <a:pt x="116" y="22"/>
                    <a:pt x="117" y="22"/>
                  </a:cubicBezTo>
                  <a:cubicBezTo>
                    <a:pt x="117" y="22"/>
                    <a:pt x="117" y="22"/>
                    <a:pt x="118" y="21"/>
                  </a:cubicBezTo>
                  <a:cubicBezTo>
                    <a:pt x="118" y="22"/>
                    <a:pt x="118" y="22"/>
                    <a:pt x="119" y="22"/>
                  </a:cubicBezTo>
                  <a:cubicBezTo>
                    <a:pt x="120" y="24"/>
                    <a:pt x="121" y="25"/>
                    <a:pt x="122" y="26"/>
                  </a:cubicBezTo>
                  <a:cubicBezTo>
                    <a:pt x="122" y="26"/>
                    <a:pt x="121" y="26"/>
                    <a:pt x="121" y="25"/>
                  </a:cubicBezTo>
                  <a:close/>
                  <a:moveTo>
                    <a:pt x="17" y="59"/>
                  </a:move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lose/>
                  <a:moveTo>
                    <a:pt x="75" y="139"/>
                  </a:move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lose/>
                  <a:moveTo>
                    <a:pt x="65" y="126"/>
                  </a:move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5"/>
                    <a:pt x="64" y="125"/>
                  </a:cubicBezTo>
                  <a:cubicBezTo>
                    <a:pt x="64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lose/>
                  <a:moveTo>
                    <a:pt x="48" y="121"/>
                  </a:moveTo>
                  <a:cubicBezTo>
                    <a:pt x="46" y="119"/>
                    <a:pt x="44" y="116"/>
                    <a:pt x="43" y="113"/>
                  </a:cubicBezTo>
                  <a:cubicBezTo>
                    <a:pt x="44" y="115"/>
                    <a:pt x="46" y="118"/>
                    <a:pt x="48" y="121"/>
                  </a:cubicBezTo>
                  <a:close/>
                  <a:moveTo>
                    <a:pt x="98" y="127"/>
                  </a:moveTo>
                  <a:cubicBezTo>
                    <a:pt x="98" y="127"/>
                    <a:pt x="98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7" y="128"/>
                  </a:cubicBezTo>
                  <a:cubicBezTo>
                    <a:pt x="97" y="128"/>
                    <a:pt x="97" y="128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lose/>
                  <a:moveTo>
                    <a:pt x="91" y="76"/>
                  </a:move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lose/>
                  <a:moveTo>
                    <a:pt x="160" y="67"/>
                  </a:move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lose/>
                  <a:moveTo>
                    <a:pt x="241" y="159"/>
                  </a:moveTo>
                  <a:cubicBezTo>
                    <a:pt x="242" y="160"/>
                    <a:pt x="242" y="160"/>
                    <a:pt x="241" y="161"/>
                  </a:cubicBezTo>
                  <a:cubicBezTo>
                    <a:pt x="241" y="161"/>
                    <a:pt x="240" y="161"/>
                    <a:pt x="240" y="161"/>
                  </a:cubicBezTo>
                  <a:cubicBezTo>
                    <a:pt x="240" y="160"/>
                    <a:pt x="240" y="160"/>
                    <a:pt x="240" y="159"/>
                  </a:cubicBezTo>
                  <a:cubicBezTo>
                    <a:pt x="241" y="159"/>
                    <a:pt x="241" y="159"/>
                    <a:pt x="241" y="159"/>
                  </a:cubicBezTo>
                  <a:close/>
                  <a:moveTo>
                    <a:pt x="248" y="156"/>
                  </a:moveTo>
                  <a:cubicBezTo>
                    <a:pt x="249" y="157"/>
                    <a:pt x="249" y="158"/>
                    <a:pt x="248" y="158"/>
                  </a:cubicBezTo>
                  <a:cubicBezTo>
                    <a:pt x="247" y="159"/>
                    <a:pt x="246" y="159"/>
                    <a:pt x="245" y="158"/>
                  </a:cubicBezTo>
                  <a:cubicBezTo>
                    <a:pt x="245" y="157"/>
                    <a:pt x="245" y="156"/>
                    <a:pt x="246" y="155"/>
                  </a:cubicBezTo>
                  <a:cubicBezTo>
                    <a:pt x="246" y="155"/>
                    <a:pt x="248" y="155"/>
                    <a:pt x="248" y="156"/>
                  </a:cubicBezTo>
                  <a:close/>
                  <a:moveTo>
                    <a:pt x="249" y="152"/>
                  </a:moveTo>
                  <a:cubicBezTo>
                    <a:pt x="249" y="152"/>
                    <a:pt x="249" y="153"/>
                    <a:pt x="249" y="153"/>
                  </a:cubicBezTo>
                  <a:cubicBezTo>
                    <a:pt x="249" y="153"/>
                    <a:pt x="248" y="153"/>
                    <a:pt x="248" y="153"/>
                  </a:cubicBezTo>
                  <a:cubicBezTo>
                    <a:pt x="248" y="152"/>
                    <a:pt x="248" y="152"/>
                    <a:pt x="248" y="152"/>
                  </a:cubicBezTo>
                  <a:cubicBezTo>
                    <a:pt x="248" y="151"/>
                    <a:pt x="249" y="151"/>
                    <a:pt x="249" y="152"/>
                  </a:cubicBezTo>
                  <a:close/>
                  <a:moveTo>
                    <a:pt x="240" y="150"/>
                  </a:moveTo>
                  <a:cubicBezTo>
                    <a:pt x="240" y="151"/>
                    <a:pt x="240" y="151"/>
                    <a:pt x="239" y="151"/>
                  </a:cubicBezTo>
                  <a:cubicBezTo>
                    <a:pt x="239" y="152"/>
                    <a:pt x="239" y="152"/>
                    <a:pt x="238" y="151"/>
                  </a:cubicBezTo>
                  <a:cubicBezTo>
                    <a:pt x="238" y="151"/>
                    <a:pt x="238" y="150"/>
                    <a:pt x="238" y="150"/>
                  </a:cubicBezTo>
                  <a:cubicBezTo>
                    <a:pt x="239" y="150"/>
                    <a:pt x="239" y="150"/>
                    <a:pt x="240" y="150"/>
                  </a:cubicBezTo>
                  <a:close/>
                  <a:moveTo>
                    <a:pt x="246" y="147"/>
                  </a:moveTo>
                  <a:cubicBezTo>
                    <a:pt x="247" y="148"/>
                    <a:pt x="247" y="149"/>
                    <a:pt x="246" y="149"/>
                  </a:cubicBezTo>
                  <a:cubicBezTo>
                    <a:pt x="245" y="150"/>
                    <a:pt x="244" y="150"/>
                    <a:pt x="244" y="149"/>
                  </a:cubicBezTo>
                  <a:cubicBezTo>
                    <a:pt x="243" y="148"/>
                    <a:pt x="243" y="147"/>
                    <a:pt x="244" y="147"/>
                  </a:cubicBezTo>
                  <a:cubicBezTo>
                    <a:pt x="245" y="146"/>
                    <a:pt x="246" y="146"/>
                    <a:pt x="246" y="147"/>
                  </a:cubicBezTo>
                  <a:close/>
                  <a:moveTo>
                    <a:pt x="242" y="144"/>
                  </a:moveTo>
                  <a:cubicBezTo>
                    <a:pt x="242" y="145"/>
                    <a:pt x="242" y="145"/>
                    <a:pt x="242" y="145"/>
                  </a:cubicBezTo>
                  <a:cubicBezTo>
                    <a:pt x="241" y="146"/>
                    <a:pt x="241" y="146"/>
                    <a:pt x="241" y="145"/>
                  </a:cubicBezTo>
                  <a:cubicBezTo>
                    <a:pt x="240" y="145"/>
                    <a:pt x="240" y="145"/>
                    <a:pt x="241" y="144"/>
                  </a:cubicBezTo>
                  <a:cubicBezTo>
                    <a:pt x="241" y="144"/>
                    <a:pt x="242" y="144"/>
                    <a:pt x="242" y="144"/>
                  </a:cubicBezTo>
                  <a:close/>
                  <a:moveTo>
                    <a:pt x="247" y="143"/>
                  </a:moveTo>
                  <a:cubicBezTo>
                    <a:pt x="247" y="143"/>
                    <a:pt x="247" y="143"/>
                    <a:pt x="246" y="144"/>
                  </a:cubicBezTo>
                  <a:cubicBezTo>
                    <a:pt x="246" y="144"/>
                    <a:pt x="246" y="144"/>
                    <a:pt x="245" y="144"/>
                  </a:cubicBezTo>
                  <a:cubicBezTo>
                    <a:pt x="245" y="143"/>
                    <a:pt x="245" y="143"/>
                    <a:pt x="245" y="142"/>
                  </a:cubicBezTo>
                  <a:cubicBezTo>
                    <a:pt x="246" y="142"/>
                    <a:pt x="246" y="142"/>
                    <a:pt x="247" y="143"/>
                  </a:cubicBezTo>
                  <a:close/>
                  <a:moveTo>
                    <a:pt x="215" y="146"/>
                  </a:moveTo>
                  <a:cubicBezTo>
                    <a:pt x="215" y="146"/>
                    <a:pt x="215" y="147"/>
                    <a:pt x="215" y="147"/>
                  </a:cubicBezTo>
                  <a:cubicBezTo>
                    <a:pt x="214" y="148"/>
                    <a:pt x="214" y="148"/>
                    <a:pt x="213" y="147"/>
                  </a:cubicBezTo>
                  <a:cubicBezTo>
                    <a:pt x="213" y="147"/>
                    <a:pt x="213" y="146"/>
                    <a:pt x="213" y="146"/>
                  </a:cubicBezTo>
                  <a:cubicBezTo>
                    <a:pt x="214" y="145"/>
                    <a:pt x="215" y="145"/>
                    <a:pt x="215" y="146"/>
                  </a:cubicBezTo>
                  <a:close/>
                  <a:moveTo>
                    <a:pt x="209" y="143"/>
                  </a:moveTo>
                  <a:cubicBezTo>
                    <a:pt x="210" y="143"/>
                    <a:pt x="210" y="145"/>
                    <a:pt x="209" y="145"/>
                  </a:cubicBezTo>
                  <a:cubicBezTo>
                    <a:pt x="208" y="146"/>
                    <a:pt x="207" y="146"/>
                    <a:pt x="206" y="145"/>
                  </a:cubicBezTo>
                  <a:cubicBezTo>
                    <a:pt x="206" y="144"/>
                    <a:pt x="206" y="143"/>
                    <a:pt x="207" y="142"/>
                  </a:cubicBezTo>
                  <a:cubicBezTo>
                    <a:pt x="207" y="142"/>
                    <a:pt x="209" y="142"/>
                    <a:pt x="209" y="143"/>
                  </a:cubicBezTo>
                  <a:close/>
                  <a:moveTo>
                    <a:pt x="213" y="141"/>
                  </a:moveTo>
                  <a:cubicBezTo>
                    <a:pt x="212" y="140"/>
                    <a:pt x="212" y="138"/>
                    <a:pt x="213" y="137"/>
                  </a:cubicBezTo>
                  <a:cubicBezTo>
                    <a:pt x="214" y="136"/>
                    <a:pt x="216" y="136"/>
                    <a:pt x="217" y="137"/>
                  </a:cubicBezTo>
                  <a:cubicBezTo>
                    <a:pt x="218" y="139"/>
                    <a:pt x="218" y="140"/>
                    <a:pt x="217" y="141"/>
                  </a:cubicBezTo>
                  <a:cubicBezTo>
                    <a:pt x="215" y="142"/>
                    <a:pt x="214" y="142"/>
                    <a:pt x="213" y="141"/>
                  </a:cubicBezTo>
                  <a:close/>
                  <a:moveTo>
                    <a:pt x="241" y="138"/>
                  </a:moveTo>
                  <a:cubicBezTo>
                    <a:pt x="241" y="139"/>
                    <a:pt x="241" y="139"/>
                    <a:pt x="240" y="140"/>
                  </a:cubicBezTo>
                  <a:cubicBezTo>
                    <a:pt x="240" y="140"/>
                    <a:pt x="239" y="140"/>
                    <a:pt x="239" y="139"/>
                  </a:cubicBezTo>
                  <a:cubicBezTo>
                    <a:pt x="239" y="139"/>
                    <a:pt x="239" y="138"/>
                    <a:pt x="239" y="138"/>
                  </a:cubicBezTo>
                  <a:cubicBezTo>
                    <a:pt x="240" y="138"/>
                    <a:pt x="240" y="138"/>
                    <a:pt x="241" y="138"/>
                  </a:cubicBezTo>
                  <a:close/>
                  <a:moveTo>
                    <a:pt x="230" y="136"/>
                  </a:moveTo>
                  <a:cubicBezTo>
                    <a:pt x="231" y="137"/>
                    <a:pt x="230" y="139"/>
                    <a:pt x="229" y="140"/>
                  </a:cubicBezTo>
                  <a:cubicBezTo>
                    <a:pt x="228" y="141"/>
                    <a:pt x="226" y="141"/>
                    <a:pt x="225" y="140"/>
                  </a:cubicBezTo>
                  <a:cubicBezTo>
                    <a:pt x="224" y="139"/>
                    <a:pt x="224" y="137"/>
                    <a:pt x="226" y="136"/>
                  </a:cubicBezTo>
                  <a:cubicBezTo>
                    <a:pt x="227" y="135"/>
                    <a:pt x="229" y="135"/>
                    <a:pt x="230" y="136"/>
                  </a:cubicBezTo>
                  <a:close/>
                  <a:moveTo>
                    <a:pt x="218" y="133"/>
                  </a:moveTo>
                  <a:cubicBezTo>
                    <a:pt x="218" y="133"/>
                    <a:pt x="218" y="134"/>
                    <a:pt x="218" y="134"/>
                  </a:cubicBezTo>
                  <a:cubicBezTo>
                    <a:pt x="218" y="134"/>
                    <a:pt x="217" y="134"/>
                    <a:pt x="217" y="134"/>
                  </a:cubicBezTo>
                  <a:cubicBezTo>
                    <a:pt x="217" y="134"/>
                    <a:pt x="217" y="133"/>
                    <a:pt x="217" y="133"/>
                  </a:cubicBezTo>
                  <a:cubicBezTo>
                    <a:pt x="217" y="133"/>
                    <a:pt x="218" y="133"/>
                    <a:pt x="218" y="133"/>
                  </a:cubicBezTo>
                  <a:close/>
                  <a:moveTo>
                    <a:pt x="223" y="130"/>
                  </a:moveTo>
                  <a:cubicBezTo>
                    <a:pt x="224" y="130"/>
                    <a:pt x="224" y="131"/>
                    <a:pt x="223" y="131"/>
                  </a:cubicBezTo>
                  <a:cubicBezTo>
                    <a:pt x="223" y="131"/>
                    <a:pt x="223" y="131"/>
                    <a:pt x="222" y="131"/>
                  </a:cubicBezTo>
                  <a:cubicBezTo>
                    <a:pt x="222" y="131"/>
                    <a:pt x="222" y="130"/>
                    <a:pt x="222" y="130"/>
                  </a:cubicBezTo>
                  <a:cubicBezTo>
                    <a:pt x="223" y="130"/>
                    <a:pt x="223" y="130"/>
                    <a:pt x="223" y="130"/>
                  </a:cubicBezTo>
                  <a:close/>
                  <a:moveTo>
                    <a:pt x="229" y="128"/>
                  </a:moveTo>
                  <a:cubicBezTo>
                    <a:pt x="229" y="128"/>
                    <a:pt x="229" y="129"/>
                    <a:pt x="229" y="129"/>
                  </a:cubicBezTo>
                  <a:cubicBezTo>
                    <a:pt x="229" y="129"/>
                    <a:pt x="228" y="129"/>
                    <a:pt x="228" y="129"/>
                  </a:cubicBezTo>
                  <a:cubicBezTo>
                    <a:pt x="228" y="129"/>
                    <a:pt x="228" y="128"/>
                    <a:pt x="228" y="128"/>
                  </a:cubicBezTo>
                  <a:cubicBezTo>
                    <a:pt x="228" y="128"/>
                    <a:pt x="229" y="128"/>
                    <a:pt x="229" y="12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0"/>
            <p:cNvSpPr>
              <a:spLocks noEditPoints="1"/>
            </p:cNvSpPr>
            <p:nvPr/>
          </p:nvSpPr>
          <p:spPr bwMode="auto">
            <a:xfrm>
              <a:off x="6802" y="1216"/>
              <a:ext cx="212" cy="265"/>
            </a:xfrm>
            <a:custGeom>
              <a:gdLst>
                <a:gd fmla="*/ 13 w 39" name="T0"/>
                <a:gd fmla="*/ 22 h 49" name="T1"/>
                <a:gd fmla="*/ 11 w 39" name="T2"/>
                <a:gd fmla="*/ 23 h 49" name="T3"/>
                <a:gd fmla="*/ 14 w 39" name="T4"/>
                <a:gd fmla="*/ 26 h 49" name="T5"/>
                <a:gd fmla="*/ 17 w 39" name="T6"/>
                <a:gd fmla="*/ 34 h 49" name="T7"/>
                <a:gd fmla="*/ 21 w 39" name="T8"/>
                <a:gd fmla="*/ 28 h 49" name="T9"/>
                <a:gd fmla="*/ 24 w 39" name="T10"/>
                <a:gd fmla="*/ 28 h 49" name="T11"/>
                <a:gd fmla="*/ 39 w 39" name="T12"/>
                <a:gd fmla="*/ 20 h 49" name="T13"/>
                <a:gd fmla="*/ 23 w 39" name="T14"/>
                <a:gd fmla="*/ 0 h 49" name="T15"/>
                <a:gd fmla="*/ 25 w 39" name="T16"/>
                <a:gd fmla="*/ 40 h 49" name="T17"/>
                <a:gd fmla="*/ 25 w 39" name="T18"/>
                <a:gd fmla="*/ 40 h 49" name="T19"/>
                <a:gd fmla="*/ 9 w 39" name="T20"/>
                <a:gd fmla="*/ 34 h 49" name="T21"/>
                <a:gd fmla="*/ 10 w 39" name="T22"/>
                <a:gd fmla="*/ 41 h 49" name="T23"/>
                <a:gd fmla="*/ 10 w 39" name="T24"/>
                <a:gd fmla="*/ 40 h 49" name="T25"/>
                <a:gd fmla="*/ 7 w 39" name="T26"/>
                <a:gd fmla="*/ 41 h 49" name="T27"/>
                <a:gd fmla="*/ 7 w 39" name="T28"/>
                <a:gd fmla="*/ 40 h 49" name="T29"/>
                <a:gd fmla="*/ 8 w 39" name="T30"/>
                <a:gd fmla="*/ 39 h 49" name="T31"/>
                <a:gd fmla="*/ 27 w 39" name="T32"/>
                <a:gd fmla="*/ 36 h 49" name="T33"/>
                <a:gd fmla="*/ 26 w 39" name="T34"/>
                <a:gd fmla="*/ 37 h 49" name="T35"/>
                <a:gd fmla="*/ 22 w 39" name="T36"/>
                <a:gd fmla="*/ 37 h 49" name="T37"/>
                <a:gd fmla="*/ 22 w 39" name="T38"/>
                <a:gd fmla="*/ 37 h 49" name="T39"/>
                <a:gd fmla="*/ 26 w 39" name="T40"/>
                <a:gd fmla="*/ 35 h 49" name="T41"/>
                <a:gd fmla="*/ 24 w 39" name="T42"/>
                <a:gd fmla="*/ 33 h 49" name="T43"/>
                <a:gd fmla="*/ 23 w 39" name="T44"/>
                <a:gd fmla="*/ 33 h 49" name="T45"/>
                <a:gd fmla="*/ 21 w 39" name="T46"/>
                <a:gd fmla="*/ 33 h 49" name="T47"/>
                <a:gd fmla="*/ 21 w 39" name="T48"/>
                <a:gd fmla="*/ 34 h 49" name="T49"/>
                <a:gd fmla="*/ 13 w 39" name="T50"/>
                <a:gd fmla="*/ 35 h 49" name="T51"/>
                <a:gd fmla="*/ 10 w 39" name="T52"/>
                <a:gd fmla="*/ 32 h 49" name="T53"/>
                <a:gd fmla="*/ 10 w 39" name="T54"/>
                <a:gd fmla="*/ 32 h 49" name="T55"/>
                <a:gd fmla="*/ 23 w 39" name="T56"/>
                <a:gd fmla="*/ 32 h 49" name="T57"/>
                <a:gd fmla="*/ 23 w 39" name="T58"/>
                <a:gd fmla="*/ 32 h 49" name="T59"/>
                <a:gd fmla="*/ 19 w 39" name="T60"/>
                <a:gd fmla="*/ 31 h 49" name="T61"/>
                <a:gd fmla="*/ 12 w 39" name="T62"/>
                <a:gd fmla="*/ 30 h 49" name="T63"/>
                <a:gd fmla="*/ 12 w 39" name="T64"/>
                <a:gd fmla="*/ 29 h 49" name="T65"/>
                <a:gd fmla="*/ 22 w 39" name="T66"/>
                <a:gd fmla="*/ 22 h 49" name="T67"/>
                <a:gd fmla="*/ 22 w 39" name="T68"/>
                <a:gd fmla="*/ 23 h 49" name="T69"/>
                <a:gd fmla="*/ 25 w 39" name="T70"/>
                <a:gd fmla="*/ 24 h 49" name="T71"/>
                <a:gd fmla="*/ 30 w 39" name="T72"/>
                <a:gd fmla="*/ 25 h 49" name="T73"/>
                <a:gd fmla="*/ 30 w 39" name="T74"/>
                <a:gd fmla="*/ 24 h 49" name="T75"/>
                <a:gd fmla="*/ 27 w 39" name="T76"/>
                <a:gd fmla="*/ 23 h 49" name="T77"/>
                <a:gd fmla="*/ 27 w 39" name="T78"/>
                <a:gd fmla="*/ 24 h 49" name="T79"/>
                <a:gd fmla="*/ 32 w 39" name="T80"/>
                <a:gd fmla="*/ 24 h 49" name="T81"/>
                <a:gd fmla="*/ 26 w 39" name="T82"/>
                <a:gd fmla="*/ 22 h 49" name="T83"/>
                <a:gd fmla="*/ 25 w 39" name="T84"/>
                <a:gd fmla="*/ 22 h 49" name="T85"/>
                <a:gd fmla="*/ 28 w 39" name="T86"/>
                <a:gd fmla="*/ 21 h 49" name="T87"/>
                <a:gd fmla="*/ 28 w 39" name="T88"/>
                <a:gd fmla="*/ 20 h 49" name="T89"/>
                <a:gd fmla="*/ 32 w 39" name="T90"/>
                <a:gd fmla="*/ 20 h 49" name="T91"/>
                <a:gd fmla="*/ 16 w 39" name="T92"/>
                <a:gd fmla="*/ 19 h 49" name="T93"/>
                <a:gd fmla="*/ 16 w 39" name="T94"/>
                <a:gd fmla="*/ 19 h 49" name="T95"/>
                <a:gd fmla="*/ 18 w 39" name="T96"/>
                <a:gd fmla="*/ 7 h 49" name="T97"/>
                <a:gd fmla="*/ 19 w 39" name="T98"/>
                <a:gd fmla="*/ 8 h 49" name="T99"/>
                <a:gd fmla="*/ 22 w 39" name="T100"/>
                <a:gd fmla="*/ 10 h 49" name="T101"/>
                <a:gd fmla="*/ 18 w 39" name="T102"/>
                <a:gd fmla="*/ 12 h 49" name="T103"/>
                <a:gd fmla="*/ 19 w 39" name="T104"/>
                <a:gd fmla="*/ 11 h 49" name="T105"/>
                <a:gd fmla="*/ 16 w 39" name="T106"/>
                <a:gd fmla="*/ 13 h 49" name="T107"/>
                <a:gd fmla="*/ 16 w 39" name="T108"/>
                <a:gd fmla="*/ 13 h 49" name="T109"/>
                <a:gd fmla="*/ 19 w 39" name="T110"/>
                <a:gd fmla="*/ 18 h 49" name="T111"/>
                <a:gd fmla="*/ 16 w 39" name="T112"/>
                <a:gd fmla="*/ 16 h 49" name="T113"/>
                <a:gd fmla="*/ 15 w 39" name="T114"/>
                <a:gd fmla="*/ 16 h 49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49" w="39">
                  <a:moveTo>
                    <a:pt x="15" y="23"/>
                  </a:moveTo>
                  <a:cubicBezTo>
                    <a:pt x="14" y="23"/>
                    <a:pt x="14" y="23"/>
                    <a:pt x="14" y="23"/>
                  </a:cubicBezTo>
                  <a:cubicBezTo>
                    <a:pt x="14" y="23"/>
                    <a:pt x="13" y="22"/>
                    <a:pt x="13" y="22"/>
                  </a:cubicBezTo>
                  <a:cubicBezTo>
                    <a:pt x="12" y="22"/>
                    <a:pt x="11" y="22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4"/>
                    <a:pt x="11" y="25"/>
                    <a:pt x="12" y="25"/>
                  </a:cubicBezTo>
                  <a:cubicBezTo>
                    <a:pt x="12" y="26"/>
                    <a:pt x="13" y="26"/>
                    <a:pt x="13" y="25"/>
                  </a:cubicBezTo>
                  <a:cubicBezTo>
                    <a:pt x="13" y="25"/>
                    <a:pt x="13" y="26"/>
                    <a:pt x="14" y="26"/>
                  </a:cubicBezTo>
                  <a:cubicBezTo>
                    <a:pt x="10" y="28"/>
                    <a:pt x="0" y="34"/>
                    <a:pt x="5" y="49"/>
                  </a:cubicBezTo>
                  <a:cubicBezTo>
                    <a:pt x="5" y="49"/>
                    <a:pt x="6" y="45"/>
                    <a:pt x="8" y="46"/>
                  </a:cubicBezTo>
                  <a:cubicBezTo>
                    <a:pt x="9" y="46"/>
                    <a:pt x="17" y="42"/>
                    <a:pt x="17" y="34"/>
                  </a:cubicBezTo>
                  <a:cubicBezTo>
                    <a:pt x="19" y="38"/>
                    <a:pt x="23" y="42"/>
                    <a:pt x="30" y="44"/>
                  </a:cubicBezTo>
                  <a:cubicBezTo>
                    <a:pt x="30" y="44"/>
                    <a:pt x="27" y="41"/>
                    <a:pt x="29" y="39"/>
                  </a:cubicBezTo>
                  <a:cubicBezTo>
                    <a:pt x="30" y="37"/>
                    <a:pt x="30" y="34"/>
                    <a:pt x="21" y="28"/>
                  </a:cubicBezTo>
                  <a:cubicBezTo>
                    <a:pt x="22" y="29"/>
                    <a:pt x="23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3" y="27"/>
                    <a:pt x="22" y="26"/>
                  </a:cubicBezTo>
                  <a:cubicBezTo>
                    <a:pt x="33" y="28"/>
                    <a:pt x="35" y="25"/>
                    <a:pt x="35" y="23"/>
                  </a:cubicBezTo>
                  <a:cubicBezTo>
                    <a:pt x="35" y="20"/>
                    <a:pt x="39" y="20"/>
                    <a:pt x="39" y="20"/>
                  </a:cubicBezTo>
                  <a:cubicBezTo>
                    <a:pt x="32" y="17"/>
                    <a:pt x="27" y="17"/>
                    <a:pt x="23" y="19"/>
                  </a:cubicBezTo>
                  <a:cubicBezTo>
                    <a:pt x="28" y="13"/>
                    <a:pt x="25" y="5"/>
                    <a:pt x="23" y="4"/>
                  </a:cubicBezTo>
                  <a:cubicBezTo>
                    <a:pt x="21" y="3"/>
                    <a:pt x="23" y="0"/>
                    <a:pt x="23" y="0"/>
                  </a:cubicBezTo>
                  <a:cubicBezTo>
                    <a:pt x="10" y="8"/>
                    <a:pt x="13" y="19"/>
                    <a:pt x="15" y="23"/>
                  </a:cubicBezTo>
                  <a:close/>
                  <a:moveTo>
                    <a:pt x="25" y="40"/>
                  </a:moveTo>
                  <a:cubicBezTo>
                    <a:pt x="25" y="40"/>
                    <a:pt x="25" y="40"/>
                    <a:pt x="25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40"/>
                    <a:pt x="25" y="40"/>
                    <a:pt x="25" y="40"/>
                  </a:cubicBezTo>
                  <a:cubicBezTo>
                    <a:pt x="25" y="40"/>
                    <a:pt x="25" y="40"/>
                    <a:pt x="25" y="40"/>
                  </a:cubicBezTo>
                  <a:close/>
                  <a:moveTo>
                    <a:pt x="8" y="34"/>
                  </a:moveTo>
                  <a:cubicBezTo>
                    <a:pt x="8" y="34"/>
                    <a:pt x="8" y="34"/>
                    <a:pt x="8" y="3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4"/>
                    <a:pt x="8" y="34"/>
                  </a:cubicBezTo>
                  <a:close/>
                  <a:moveTo>
                    <a:pt x="10" y="41"/>
                  </a:moveTo>
                  <a:cubicBezTo>
                    <a:pt x="10" y="41"/>
                    <a:pt x="10" y="41"/>
                    <a:pt x="10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9" y="40"/>
                    <a:pt x="10" y="40"/>
                    <a:pt x="10" y="40"/>
                  </a:cubicBezTo>
                  <a:cubicBezTo>
                    <a:pt x="10" y="40"/>
                    <a:pt x="11" y="41"/>
                    <a:pt x="10" y="41"/>
                  </a:cubicBezTo>
                  <a:close/>
                  <a:moveTo>
                    <a:pt x="7" y="40"/>
                  </a:moveTo>
                  <a:cubicBezTo>
                    <a:pt x="7" y="40"/>
                    <a:pt x="8" y="41"/>
                    <a:pt x="7" y="41"/>
                  </a:cubicBezTo>
                  <a:cubicBezTo>
                    <a:pt x="7" y="42"/>
                    <a:pt x="7" y="42"/>
                    <a:pt x="6" y="42"/>
                  </a:cubicBezTo>
                  <a:cubicBezTo>
                    <a:pt x="6" y="42"/>
                    <a:pt x="5" y="41"/>
                    <a:pt x="6" y="41"/>
                  </a:cubicBezTo>
                  <a:cubicBezTo>
                    <a:pt x="6" y="40"/>
                    <a:pt x="6" y="40"/>
                    <a:pt x="7" y="40"/>
                  </a:cubicBezTo>
                  <a:close/>
                  <a:moveTo>
                    <a:pt x="9" y="36"/>
                  </a:moveTo>
                  <a:cubicBezTo>
                    <a:pt x="10" y="36"/>
                    <a:pt x="10" y="37"/>
                    <a:pt x="10" y="38"/>
                  </a:cubicBezTo>
                  <a:cubicBezTo>
                    <a:pt x="9" y="38"/>
                    <a:pt x="9" y="39"/>
                    <a:pt x="8" y="39"/>
                  </a:cubicBezTo>
                  <a:cubicBezTo>
                    <a:pt x="7" y="38"/>
                    <a:pt x="7" y="38"/>
                    <a:pt x="7" y="37"/>
                  </a:cubicBezTo>
                  <a:cubicBezTo>
                    <a:pt x="7" y="36"/>
                    <a:pt x="8" y="36"/>
                    <a:pt x="9" y="36"/>
                  </a:cubicBezTo>
                  <a:close/>
                  <a:moveTo>
                    <a:pt x="27" y="36"/>
                  </a:moveTo>
                  <a:cubicBezTo>
                    <a:pt x="27" y="36"/>
                    <a:pt x="28" y="37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6" y="38"/>
                    <a:pt x="26" y="37"/>
                    <a:pt x="26" y="37"/>
                  </a:cubicBezTo>
                  <a:cubicBezTo>
                    <a:pt x="26" y="36"/>
                    <a:pt x="26" y="36"/>
                    <a:pt x="27" y="36"/>
                  </a:cubicBezTo>
                  <a:close/>
                  <a:moveTo>
                    <a:pt x="22" y="37"/>
                  </a:moveTo>
                  <a:cubicBezTo>
                    <a:pt x="22" y="37"/>
                    <a:pt x="22" y="37"/>
                    <a:pt x="22" y="37"/>
                  </a:cubicBezTo>
                  <a:cubicBezTo>
                    <a:pt x="21" y="37"/>
                    <a:pt x="21" y="37"/>
                    <a:pt x="21" y="36"/>
                  </a:cubicBezTo>
                  <a:cubicBezTo>
                    <a:pt x="21" y="36"/>
                    <a:pt x="22" y="36"/>
                    <a:pt x="22" y="36"/>
                  </a:cubicBezTo>
                  <a:cubicBezTo>
                    <a:pt x="22" y="36"/>
                    <a:pt x="22" y="36"/>
                    <a:pt x="22" y="37"/>
                  </a:cubicBezTo>
                  <a:close/>
                  <a:moveTo>
                    <a:pt x="27" y="35"/>
                  </a:move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7" y="34"/>
                    <a:pt x="27" y="35"/>
                    <a:pt x="27" y="35"/>
                  </a:cubicBezTo>
                  <a:close/>
                  <a:moveTo>
                    <a:pt x="24" y="33"/>
                  </a:moveTo>
                  <a:cubicBezTo>
                    <a:pt x="24" y="33"/>
                    <a:pt x="24" y="34"/>
                    <a:pt x="24" y="34"/>
                  </a:cubicBezTo>
                  <a:cubicBezTo>
                    <a:pt x="24" y="34"/>
                    <a:pt x="24" y="35"/>
                    <a:pt x="23" y="34"/>
                  </a:cubicBezTo>
                  <a:cubicBezTo>
                    <a:pt x="23" y="34"/>
                    <a:pt x="23" y="34"/>
                    <a:pt x="23" y="33"/>
                  </a:cubicBezTo>
                  <a:cubicBezTo>
                    <a:pt x="23" y="33"/>
                    <a:pt x="23" y="33"/>
                    <a:pt x="24" y="33"/>
                  </a:cubicBezTo>
                  <a:close/>
                  <a:moveTo>
                    <a:pt x="21" y="34"/>
                  </a:moveTo>
                  <a:cubicBezTo>
                    <a:pt x="21" y="34"/>
                    <a:pt x="21" y="33"/>
                    <a:pt x="21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4"/>
                    <a:pt x="21" y="34"/>
                    <a:pt x="21" y="34"/>
                  </a:cubicBezTo>
                  <a:close/>
                  <a:moveTo>
                    <a:pt x="14" y="32"/>
                  </a:moveTo>
                  <a:cubicBezTo>
                    <a:pt x="15" y="33"/>
                    <a:pt x="15" y="34"/>
                    <a:pt x="15" y="34"/>
                  </a:cubicBezTo>
                  <a:cubicBezTo>
                    <a:pt x="15" y="35"/>
                    <a:pt x="14" y="35"/>
                    <a:pt x="13" y="35"/>
                  </a:cubicBezTo>
                  <a:cubicBezTo>
                    <a:pt x="12" y="35"/>
                    <a:pt x="12" y="34"/>
                    <a:pt x="12" y="33"/>
                  </a:cubicBezTo>
                  <a:cubicBezTo>
                    <a:pt x="12" y="33"/>
                    <a:pt x="13" y="32"/>
                    <a:pt x="14" y="32"/>
                  </a:cubicBezTo>
                  <a:close/>
                  <a:moveTo>
                    <a:pt x="10" y="32"/>
                  </a:moveTo>
                  <a:cubicBezTo>
                    <a:pt x="9" y="32"/>
                    <a:pt x="9" y="32"/>
                    <a:pt x="9" y="32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31"/>
                    <a:pt x="10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close/>
                  <a:moveTo>
                    <a:pt x="23" y="32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2" y="32"/>
                    <a:pt x="22" y="31"/>
                    <a:pt x="22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2"/>
                  </a:cubicBezTo>
                  <a:close/>
                  <a:moveTo>
                    <a:pt x="20" y="31"/>
                  </a:moveTo>
                  <a:cubicBezTo>
                    <a:pt x="20" y="31"/>
                    <a:pt x="19" y="32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0" y="31"/>
                    <a:pt x="20" y="31"/>
                    <a:pt x="20" y="31"/>
                  </a:cubicBezTo>
                  <a:close/>
                  <a:moveTo>
                    <a:pt x="12" y="30"/>
                  </a:moveTo>
                  <a:cubicBezTo>
                    <a:pt x="12" y="30"/>
                    <a:pt x="12" y="30"/>
                    <a:pt x="12" y="30"/>
                  </a:cubicBezTo>
                  <a:cubicBezTo>
                    <a:pt x="11" y="30"/>
                    <a:pt x="11" y="29"/>
                    <a:pt x="11" y="29"/>
                  </a:cubicBezTo>
                  <a:cubicBezTo>
                    <a:pt x="11" y="29"/>
                    <a:pt x="12" y="29"/>
                    <a:pt x="12" y="29"/>
                  </a:cubicBezTo>
                  <a:cubicBezTo>
                    <a:pt x="12" y="29"/>
                    <a:pt x="12" y="29"/>
                    <a:pt x="12" y="30"/>
                  </a:cubicBezTo>
                  <a:close/>
                  <a:moveTo>
                    <a:pt x="22" y="23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3" y="22"/>
                    <a:pt x="23" y="23"/>
                    <a:pt x="23" y="23"/>
                  </a:cubicBezTo>
                  <a:cubicBezTo>
                    <a:pt x="23" y="23"/>
                    <a:pt x="22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lose/>
                  <a:moveTo>
                    <a:pt x="25" y="25"/>
                  </a:moveTo>
                  <a:cubicBezTo>
                    <a:pt x="25" y="25"/>
                    <a:pt x="25" y="25"/>
                    <a:pt x="25" y="25"/>
                  </a:cubicBezTo>
                  <a:cubicBezTo>
                    <a:pt x="25" y="25"/>
                    <a:pt x="25" y="24"/>
                    <a:pt x="25" y="24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25"/>
                    <a:pt x="25" y="25"/>
                    <a:pt x="25" y="25"/>
                  </a:cubicBezTo>
                  <a:close/>
                  <a:moveTo>
                    <a:pt x="30" y="25"/>
                  </a:moveTo>
                  <a:cubicBezTo>
                    <a:pt x="30" y="25"/>
                    <a:pt x="30" y="25"/>
                    <a:pt x="30" y="25"/>
                  </a:cubicBezTo>
                  <a:cubicBezTo>
                    <a:pt x="30" y="25"/>
                    <a:pt x="30" y="25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5"/>
                    <a:pt x="30" y="25"/>
                  </a:cubicBezTo>
                  <a:close/>
                  <a:moveTo>
                    <a:pt x="27" y="24"/>
                  </a:moveTo>
                  <a:cubicBezTo>
                    <a:pt x="27" y="24"/>
                    <a:pt x="26" y="24"/>
                    <a:pt x="27" y="23"/>
                  </a:cubicBezTo>
                  <a:cubicBezTo>
                    <a:pt x="27" y="23"/>
                    <a:pt x="27" y="23"/>
                    <a:pt x="28" y="23"/>
                  </a:cubicBezTo>
                  <a:cubicBezTo>
                    <a:pt x="28" y="23"/>
                    <a:pt x="28" y="23"/>
                    <a:pt x="28" y="24"/>
                  </a:cubicBezTo>
                  <a:cubicBezTo>
                    <a:pt x="28" y="24"/>
                    <a:pt x="27" y="24"/>
                    <a:pt x="27" y="24"/>
                  </a:cubicBezTo>
                  <a:close/>
                  <a:moveTo>
                    <a:pt x="32" y="22"/>
                  </a:moveTo>
                  <a:cubicBezTo>
                    <a:pt x="33" y="22"/>
                    <a:pt x="33" y="23"/>
                    <a:pt x="33" y="23"/>
                  </a:cubicBezTo>
                  <a:cubicBezTo>
                    <a:pt x="33" y="24"/>
                    <a:pt x="32" y="24"/>
                    <a:pt x="32" y="24"/>
                  </a:cubicBezTo>
                  <a:cubicBezTo>
                    <a:pt x="31" y="24"/>
                    <a:pt x="31" y="23"/>
                    <a:pt x="31" y="23"/>
                  </a:cubicBezTo>
                  <a:cubicBezTo>
                    <a:pt x="31" y="22"/>
                    <a:pt x="32" y="22"/>
                    <a:pt x="32" y="22"/>
                  </a:cubicBezTo>
                  <a:close/>
                  <a:moveTo>
                    <a:pt x="26" y="22"/>
                  </a:moveTo>
                  <a:cubicBezTo>
                    <a:pt x="26" y="23"/>
                    <a:pt x="25" y="23"/>
                    <a:pt x="25" y="23"/>
                  </a:cubicBezTo>
                  <a:cubicBezTo>
                    <a:pt x="25" y="23"/>
                    <a:pt x="25" y="22"/>
                    <a:pt x="25" y="22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6" y="22"/>
                    <a:pt x="26" y="22"/>
                    <a:pt x="26" y="22"/>
                  </a:cubicBezTo>
                  <a:close/>
                  <a:moveTo>
                    <a:pt x="28" y="20"/>
                  </a:move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0"/>
                    <a:pt x="27" y="20"/>
                  </a:cubicBezTo>
                  <a:cubicBezTo>
                    <a:pt x="27" y="20"/>
                    <a:pt x="28" y="20"/>
                    <a:pt x="28" y="20"/>
                  </a:cubicBezTo>
                  <a:cubicBezTo>
                    <a:pt x="28" y="20"/>
                    <a:pt x="28" y="20"/>
                    <a:pt x="28" y="20"/>
                  </a:cubicBezTo>
                  <a:close/>
                  <a:moveTo>
                    <a:pt x="33" y="20"/>
                  </a:moveTo>
                  <a:cubicBezTo>
                    <a:pt x="33" y="20"/>
                    <a:pt x="32" y="20"/>
                    <a:pt x="32" y="20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3" y="19"/>
                    <a:pt x="33" y="20"/>
                    <a:pt x="33" y="20"/>
                  </a:cubicBezTo>
                  <a:close/>
                  <a:moveTo>
                    <a:pt x="16" y="19"/>
                  </a:moveTo>
                  <a:cubicBezTo>
                    <a:pt x="16" y="19"/>
                    <a:pt x="16" y="20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9" y="8"/>
                  </a:moveTo>
                  <a:cubicBezTo>
                    <a:pt x="18" y="8"/>
                    <a:pt x="18" y="7"/>
                    <a:pt x="18" y="7"/>
                  </a:cubicBezTo>
                  <a:cubicBezTo>
                    <a:pt x="19" y="6"/>
                    <a:pt x="19" y="6"/>
                    <a:pt x="20" y="6"/>
                  </a:cubicBezTo>
                  <a:cubicBezTo>
                    <a:pt x="20" y="6"/>
                    <a:pt x="20" y="7"/>
                    <a:pt x="20" y="7"/>
                  </a:cubicBezTo>
                  <a:cubicBezTo>
                    <a:pt x="20" y="8"/>
                    <a:pt x="19" y="8"/>
                    <a:pt x="19" y="8"/>
                  </a:cubicBezTo>
                  <a:close/>
                  <a:moveTo>
                    <a:pt x="21" y="9"/>
                  </a:moveTo>
                  <a:cubicBezTo>
                    <a:pt x="21" y="9"/>
                    <a:pt x="21" y="9"/>
                    <a:pt x="22" y="9"/>
                  </a:cubicBezTo>
                  <a:cubicBezTo>
                    <a:pt x="22" y="9"/>
                    <a:pt x="22" y="9"/>
                    <a:pt x="22" y="10"/>
                  </a:cubicBezTo>
                  <a:cubicBezTo>
                    <a:pt x="22" y="10"/>
                    <a:pt x="22" y="10"/>
                    <a:pt x="21" y="10"/>
                  </a:cubicBezTo>
                  <a:cubicBezTo>
                    <a:pt x="21" y="10"/>
                    <a:pt x="21" y="9"/>
                    <a:pt x="21" y="9"/>
                  </a:cubicBezTo>
                  <a:close/>
                  <a:moveTo>
                    <a:pt x="18" y="12"/>
                  </a:moveTo>
                  <a:cubicBezTo>
                    <a:pt x="17" y="12"/>
                    <a:pt x="17" y="11"/>
                    <a:pt x="17" y="11"/>
                  </a:cubicBezTo>
                  <a:cubicBezTo>
                    <a:pt x="17" y="10"/>
                    <a:pt x="18" y="10"/>
                    <a:pt x="19" y="10"/>
                  </a:cubicBezTo>
                  <a:cubicBezTo>
                    <a:pt x="19" y="10"/>
                    <a:pt x="20" y="11"/>
                    <a:pt x="19" y="11"/>
                  </a:cubicBezTo>
                  <a:cubicBezTo>
                    <a:pt x="19" y="12"/>
                    <a:pt x="18" y="12"/>
                    <a:pt x="18" y="12"/>
                  </a:cubicBezTo>
                  <a:close/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4"/>
                    <a:pt x="16" y="14"/>
                  </a:cubicBezTo>
                  <a:cubicBezTo>
                    <a:pt x="16" y="13"/>
                    <a:pt x="16" y="13"/>
                    <a:pt x="16" y="13"/>
                  </a:cubicBezTo>
                  <a:close/>
                  <a:moveTo>
                    <a:pt x="20" y="16"/>
                  </a:moveTo>
                  <a:cubicBezTo>
                    <a:pt x="21" y="16"/>
                    <a:pt x="21" y="17"/>
                    <a:pt x="21" y="17"/>
                  </a:cubicBezTo>
                  <a:cubicBezTo>
                    <a:pt x="21" y="18"/>
                    <a:pt x="20" y="19"/>
                    <a:pt x="19" y="18"/>
                  </a:cubicBezTo>
                  <a:cubicBezTo>
                    <a:pt x="19" y="18"/>
                    <a:pt x="18" y="17"/>
                    <a:pt x="18" y="16"/>
                  </a:cubicBezTo>
                  <a:cubicBezTo>
                    <a:pt x="19" y="16"/>
                    <a:pt x="20" y="15"/>
                    <a:pt x="20" y="16"/>
                  </a:cubicBezTo>
                  <a:close/>
                  <a:moveTo>
                    <a:pt x="16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7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6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1"/>
            <p:cNvSpPr>
              <a:spLocks noEditPoints="1"/>
            </p:cNvSpPr>
            <p:nvPr/>
          </p:nvSpPr>
          <p:spPr bwMode="auto">
            <a:xfrm>
              <a:off x="6792" y="799"/>
              <a:ext cx="140" cy="146"/>
            </a:xfrm>
            <a:custGeom>
              <a:gdLst>
                <a:gd fmla="*/ 26 w 26" name="T0"/>
                <a:gd fmla="*/ 9 h 27" name="T1"/>
                <a:gd fmla="*/ 16 w 26" name="T2"/>
                <a:gd fmla="*/ 11 h 27" name="T3"/>
                <a:gd fmla="*/ 14 w 26" name="T4"/>
                <a:gd fmla="*/ 12 h 27" name="T5"/>
                <a:gd fmla="*/ 11 w 26" name="T6"/>
                <a:gd fmla="*/ 11 h 27" name="T7"/>
                <a:gd fmla="*/ 11 w 26" name="T8"/>
                <a:gd fmla="*/ 16 h 27" name="T9"/>
                <a:gd fmla="*/ 10 w 26" name="T10"/>
                <a:gd fmla="*/ 18 h 27" name="T11"/>
                <a:gd fmla="*/ 11 w 26" name="T12"/>
                <a:gd fmla="*/ 18 h 27" name="T13"/>
                <a:gd fmla="*/ 22 w 26" name="T14"/>
                <a:gd fmla="*/ 26 h 27" name="T15"/>
                <a:gd fmla="*/ 23 w 26" name="T16"/>
                <a:gd fmla="*/ 12 h 27" name="T17"/>
                <a:gd fmla="*/ 23 w 26" name="T18"/>
                <a:gd fmla="*/ 12 h 27" name="T19"/>
                <a:gd fmla="*/ 20 w 26" name="T20"/>
                <a:gd fmla="*/ 10 h 27" name="T21"/>
                <a:gd fmla="*/ 21 w 26" name="T22"/>
                <a:gd fmla="*/ 11 h 27" name="T23"/>
                <a:gd fmla="*/ 22 w 26" name="T24"/>
                <a:gd fmla="*/ 11 h 27" name="T25"/>
                <a:gd fmla="*/ 17 w 26" name="T26"/>
                <a:gd fmla="*/ 12 h 27" name="T27"/>
                <a:gd fmla="*/ 17 w 26" name="T28"/>
                <a:gd fmla="*/ 12 h 27" name="T29"/>
                <a:gd fmla="*/ 19 w 26" name="T30"/>
                <a:gd fmla="*/ 11 h 27" name="T31"/>
                <a:gd fmla="*/ 13 w 26" name="T32"/>
                <a:gd fmla="*/ 5 h 27" name="T33"/>
                <a:gd fmla="*/ 14 w 26" name="T34"/>
                <a:gd fmla="*/ 5 h 27" name="T35"/>
                <a:gd fmla="*/ 15 w 26" name="T36"/>
                <a:gd fmla="*/ 5 h 27" name="T37"/>
                <a:gd fmla="*/ 15 w 26" name="T38"/>
                <a:gd fmla="*/ 6 h 27" name="T39"/>
                <a:gd fmla="*/ 16 w 26" name="T40"/>
                <a:gd fmla="*/ 6 h 27" name="T41"/>
                <a:gd fmla="*/ 12 w 26" name="T42"/>
                <a:gd fmla="*/ 8 h 27" name="T43"/>
                <a:gd fmla="*/ 13 w 26" name="T44"/>
                <a:gd fmla="*/ 8 h 27" name="T45"/>
                <a:gd fmla="*/ 14 w 26" name="T46"/>
                <a:gd fmla="*/ 8 h 27" name="T47"/>
                <a:gd fmla="*/ 14 w 26" name="T48"/>
                <a:gd fmla="*/ 9 h 27" name="T49"/>
                <a:gd fmla="*/ 13 w 26" name="T50"/>
                <a:gd fmla="*/ 9 h 27" name="T51"/>
                <a:gd fmla="*/ 14 w 26" name="T52"/>
                <a:gd fmla="*/ 10 h 27" name="T53"/>
                <a:gd fmla="*/ 15 w 26" name="T54"/>
                <a:gd fmla="*/ 10 h 27" name="T55"/>
                <a:gd fmla="*/ 8 w 26" name="T56"/>
                <a:gd fmla="*/ 13 h 27" name="T57"/>
                <a:gd fmla="*/ 9 w 26" name="T58"/>
                <a:gd fmla="*/ 13 h 27" name="T59"/>
                <a:gd fmla="*/ 12 w 26" name="T60"/>
                <a:gd fmla="*/ 12 h 27" name="T61"/>
                <a:gd fmla="*/ 5 w 26" name="T62"/>
                <a:gd fmla="*/ 10 h 27" name="T63"/>
                <a:gd fmla="*/ 5 w 26" name="T64"/>
                <a:gd fmla="*/ 10 h 27" name="T65"/>
                <a:gd fmla="*/ 2 w 26" name="T66"/>
                <a:gd fmla="*/ 11 h 27" name="T67"/>
                <a:gd fmla="*/ 2 w 26" name="T68"/>
                <a:gd fmla="*/ 12 h 27" name="T69"/>
                <a:gd fmla="*/ 5 w 26" name="T70"/>
                <a:gd fmla="*/ 12 h 27" name="T71"/>
                <a:gd fmla="*/ 18 w 26" name="T72"/>
                <a:gd fmla="*/ 14 h 27" name="T73"/>
                <a:gd fmla="*/ 18 w 26" name="T74"/>
                <a:gd fmla="*/ 13 h 27" name="T75"/>
                <a:gd fmla="*/ 20 w 26" name="T76"/>
                <a:gd fmla="*/ 13 h 27" name="T77"/>
                <a:gd fmla="*/ 20 w 26" name="T78"/>
                <a:gd fmla="*/ 14 h 27" name="T79"/>
                <a:gd fmla="*/ 6 w 26" name="T80"/>
                <a:gd fmla="*/ 14 h 27" name="T81"/>
                <a:gd fmla="*/ 16 w 26" name="T82"/>
                <a:gd fmla="*/ 14 h 27" name="T83"/>
                <a:gd fmla="*/ 16 w 26" name="T84"/>
                <a:gd fmla="*/ 15 h 27" name="T85"/>
                <a:gd fmla="*/ 7 w 26" name="T86"/>
                <a:gd fmla="*/ 15 h 27" name="T87"/>
                <a:gd fmla="*/ 7 w 26" name="T88"/>
                <a:gd fmla="*/ 15 h 27" name="T89"/>
                <a:gd fmla="*/ 9 w 26" name="T90"/>
                <a:gd fmla="*/ 15 h 27" name="T91"/>
                <a:gd fmla="*/ 13 w 26" name="T92"/>
                <a:gd fmla="*/ 19 h 27" name="T93"/>
                <a:gd fmla="*/ 14 w 26" name="T94"/>
                <a:gd fmla="*/ 19 h 27" name="T95"/>
                <a:gd fmla="*/ 16 w 26" name="T96"/>
                <a:gd fmla="*/ 18 h 27" name="T97"/>
                <a:gd fmla="*/ 16 w 26" name="T98"/>
                <a:gd fmla="*/ 19 h 27" name="T99"/>
                <a:gd fmla="*/ 14 w 26" name="T100"/>
                <a:gd fmla="*/ 20 h 27" name="T101"/>
                <a:gd fmla="*/ 19 w 26" name="T102"/>
                <a:gd fmla="*/ 21 h 27" name="T103"/>
                <a:gd fmla="*/ 19 w 26" name="T104"/>
                <a:gd fmla="*/ 21 h 27" name="T105"/>
                <a:gd fmla="*/ 15 w 26" name="T106"/>
                <a:gd fmla="*/ 22 h 27" name="T107"/>
                <a:gd fmla="*/ 15 w 26" name="T108"/>
                <a:gd fmla="*/ 22 h 27" name="T109"/>
                <a:gd fmla="*/ 18 w 26" name="T110"/>
                <a:gd fmla="*/ 21 h 27" name="T111"/>
                <a:gd fmla="*/ 18 w 26" name="T112"/>
                <a:gd fmla="*/ 24 h 27" name="T113"/>
                <a:gd fmla="*/ 19 w 26" name="T114"/>
                <a:gd fmla="*/ 24 h 27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7" w="26">
                  <a:moveTo>
                    <a:pt x="21" y="23"/>
                  </a:moveTo>
                  <a:cubicBezTo>
                    <a:pt x="22" y="22"/>
                    <a:pt x="22" y="17"/>
                    <a:pt x="17" y="16"/>
                  </a:cubicBezTo>
                  <a:cubicBezTo>
                    <a:pt x="20" y="15"/>
                    <a:pt x="23" y="13"/>
                    <a:pt x="26" y="9"/>
                  </a:cubicBezTo>
                  <a:cubicBezTo>
                    <a:pt x="26" y="9"/>
                    <a:pt x="24" y="10"/>
                    <a:pt x="23" y="9"/>
                  </a:cubicBezTo>
                  <a:cubicBezTo>
                    <a:pt x="23" y="8"/>
                    <a:pt x="21" y="8"/>
                    <a:pt x="15" y="13"/>
                  </a:cubicBezTo>
                  <a:cubicBezTo>
                    <a:pt x="16" y="12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1"/>
                    <a:pt x="15" y="11"/>
                    <a:pt x="14" y="12"/>
                  </a:cubicBezTo>
                  <a:cubicBezTo>
                    <a:pt x="18" y="5"/>
                    <a:pt x="17" y="4"/>
                    <a:pt x="16" y="3"/>
                  </a:cubicBezTo>
                  <a:cubicBezTo>
                    <a:pt x="14" y="3"/>
                    <a:pt x="15" y="0"/>
                    <a:pt x="15" y="0"/>
                  </a:cubicBezTo>
                  <a:cubicBezTo>
                    <a:pt x="12" y="4"/>
                    <a:pt x="11" y="8"/>
                    <a:pt x="11" y="11"/>
                  </a:cubicBezTo>
                  <a:cubicBezTo>
                    <a:pt x="8" y="6"/>
                    <a:pt x="3" y="8"/>
                    <a:pt x="3" y="8"/>
                  </a:cubicBezTo>
                  <a:cubicBezTo>
                    <a:pt x="1" y="9"/>
                    <a:pt x="0" y="8"/>
                    <a:pt x="0" y="8"/>
                  </a:cubicBezTo>
                  <a:cubicBezTo>
                    <a:pt x="1" y="17"/>
                    <a:pt x="8" y="17"/>
                    <a:pt x="11" y="16"/>
                  </a:cubicBezTo>
                  <a:cubicBezTo>
                    <a:pt x="11" y="16"/>
                    <a:pt x="11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8"/>
                    <a:pt x="9" y="18"/>
                    <a:pt x="10" y="18"/>
                  </a:cubicBezTo>
                  <a:cubicBezTo>
                    <a:pt x="10" y="18"/>
                    <a:pt x="10" y="19"/>
                    <a:pt x="10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8"/>
                    <a:pt x="12" y="18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20"/>
                    <a:pt x="13" y="27"/>
                    <a:pt x="22" y="26"/>
                  </a:cubicBezTo>
                  <a:cubicBezTo>
                    <a:pt x="22" y="26"/>
                    <a:pt x="21" y="25"/>
                    <a:pt x="21" y="23"/>
                  </a:cubicBezTo>
                  <a:close/>
                  <a:moveTo>
                    <a:pt x="23" y="12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3" y="12"/>
                    <a:pt x="23" y="12"/>
                    <a:pt x="23" y="12"/>
                  </a:cubicBezTo>
                  <a:close/>
                  <a:moveTo>
                    <a:pt x="20" y="11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1"/>
                    <a:pt x="20" y="11"/>
                    <a:pt x="20" y="11"/>
                  </a:cubicBezTo>
                  <a:close/>
                  <a:moveTo>
                    <a:pt x="21" y="11"/>
                  </a:moveTo>
                  <a:cubicBezTo>
                    <a:pt x="21" y="11"/>
                    <a:pt x="21" y="10"/>
                    <a:pt x="21" y="10"/>
                  </a:cubicBezTo>
                  <a:cubicBezTo>
                    <a:pt x="21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2" y="11"/>
                    <a:pt x="21" y="11"/>
                    <a:pt x="21" y="11"/>
                  </a:cubicBezTo>
                  <a:close/>
                  <a:moveTo>
                    <a:pt x="17" y="12"/>
                  </a:move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7" y="12"/>
                    <a:pt x="17" y="12"/>
                    <a:pt x="17" y="12"/>
                  </a:cubicBezTo>
                  <a:close/>
                  <a:moveTo>
                    <a:pt x="19" y="12"/>
                  </a:moveTo>
                  <a:cubicBezTo>
                    <a:pt x="18" y="12"/>
                    <a:pt x="18" y="12"/>
                    <a:pt x="19" y="12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lose/>
                  <a:moveTo>
                    <a:pt x="13" y="5"/>
                  </a:moveTo>
                  <a:cubicBezTo>
                    <a:pt x="13" y="5"/>
                    <a:pt x="13" y="5"/>
                    <a:pt x="13" y="4"/>
                  </a:cubicBezTo>
                  <a:cubicBezTo>
                    <a:pt x="13" y="4"/>
                    <a:pt x="13" y="4"/>
                    <a:pt x="14" y="4"/>
                  </a:cubicBezTo>
                  <a:cubicBezTo>
                    <a:pt x="14" y="4"/>
                    <a:pt x="14" y="5"/>
                    <a:pt x="14" y="5"/>
                  </a:cubicBezTo>
                  <a:cubicBezTo>
                    <a:pt x="13" y="5"/>
                    <a:pt x="13" y="5"/>
                    <a:pt x="13" y="5"/>
                  </a:cubicBezTo>
                  <a:close/>
                  <a:moveTo>
                    <a:pt x="15" y="6"/>
                  </a:moveTo>
                  <a:cubicBezTo>
                    <a:pt x="14" y="6"/>
                    <a:pt x="14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lose/>
                  <a:moveTo>
                    <a:pt x="15" y="7"/>
                  </a:moveTo>
                  <a:cubicBezTo>
                    <a:pt x="15" y="7"/>
                    <a:pt x="15" y="7"/>
                    <a:pt x="15" y="7"/>
                  </a:cubicBezTo>
                  <a:cubicBezTo>
                    <a:pt x="15" y="6"/>
                    <a:pt x="16" y="6"/>
                    <a:pt x="16" y="6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5" y="7"/>
                    <a:pt x="15" y="7"/>
                  </a:cubicBezTo>
                  <a:close/>
                  <a:moveTo>
                    <a:pt x="12" y="8"/>
                  </a:move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3" y="7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ubicBezTo>
                    <a:pt x="13" y="8"/>
                    <a:pt x="12" y="8"/>
                    <a:pt x="12" y="8"/>
                  </a:cubicBezTo>
                  <a:close/>
                  <a:moveTo>
                    <a:pt x="14" y="9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9"/>
                    <a:pt x="14" y="9"/>
                    <a:pt x="14" y="9"/>
                  </a:cubicBezTo>
                  <a:close/>
                  <a:moveTo>
                    <a:pt x="13" y="9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0"/>
                    <a:pt x="13" y="10"/>
                    <a:pt x="13" y="9"/>
                  </a:cubicBezTo>
                  <a:close/>
                  <a:moveTo>
                    <a:pt x="14" y="10"/>
                  </a:moveTo>
                  <a:cubicBezTo>
                    <a:pt x="14" y="10"/>
                    <a:pt x="14" y="10"/>
                    <a:pt x="14" y="10"/>
                  </a:cubicBezTo>
                  <a:cubicBezTo>
                    <a:pt x="14" y="9"/>
                    <a:pt x="15" y="9"/>
                    <a:pt x="15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4" y="10"/>
                    <a:pt x="14" y="10"/>
                  </a:cubicBezTo>
                  <a:close/>
                  <a:moveTo>
                    <a:pt x="9" y="13"/>
                  </a:moveTo>
                  <a:cubicBezTo>
                    <a:pt x="9" y="13"/>
                    <a:pt x="8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10" y="12"/>
                    <a:pt x="10" y="12"/>
                    <a:pt x="9" y="13"/>
                  </a:cubicBezTo>
                  <a:close/>
                  <a:moveTo>
                    <a:pt x="13" y="11"/>
                  </a:moveTo>
                  <a:cubicBezTo>
                    <a:pt x="13" y="11"/>
                    <a:pt x="13" y="11"/>
                    <a:pt x="13" y="11"/>
                  </a:cubicBezTo>
                  <a:cubicBezTo>
                    <a:pt x="13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lose/>
                  <a:moveTo>
                    <a:pt x="5" y="10"/>
                  </a:moveTo>
                  <a:cubicBezTo>
                    <a:pt x="4" y="10"/>
                    <a:pt x="4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lose/>
                  <a:moveTo>
                    <a:pt x="2" y="12"/>
                  </a:moveTo>
                  <a:cubicBezTo>
                    <a:pt x="2" y="12"/>
                    <a:pt x="2" y="11"/>
                    <a:pt x="2" y="11"/>
                  </a:cubicBezTo>
                  <a:cubicBezTo>
                    <a:pt x="3" y="11"/>
                    <a:pt x="3" y="10"/>
                    <a:pt x="3" y="11"/>
                  </a:cubicBezTo>
                  <a:cubicBezTo>
                    <a:pt x="4" y="11"/>
                    <a:pt x="4" y="11"/>
                    <a:pt x="3" y="11"/>
                  </a:cubicBezTo>
                  <a:cubicBezTo>
                    <a:pt x="3" y="12"/>
                    <a:pt x="3" y="12"/>
                    <a:pt x="2" y="12"/>
                  </a:cubicBezTo>
                  <a:close/>
                  <a:moveTo>
                    <a:pt x="4" y="13"/>
                  </a:move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1"/>
                    <a:pt x="5" y="12"/>
                  </a:cubicBezTo>
                  <a:cubicBezTo>
                    <a:pt x="6" y="12"/>
                    <a:pt x="6" y="12"/>
                    <a:pt x="5" y="13"/>
                  </a:cubicBezTo>
                  <a:cubicBezTo>
                    <a:pt x="5" y="13"/>
                    <a:pt x="5" y="13"/>
                    <a:pt x="4" y="13"/>
                  </a:cubicBezTo>
                  <a:close/>
                  <a:moveTo>
                    <a:pt x="18" y="14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8" y="14"/>
                  </a:cubicBezTo>
                  <a:close/>
                  <a:moveTo>
                    <a:pt x="20" y="14"/>
                  </a:moveTo>
                  <a:cubicBezTo>
                    <a:pt x="20" y="14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lose/>
                  <a:moveTo>
                    <a:pt x="5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5" y="14"/>
                    <a:pt x="5" y="14"/>
                  </a:cubicBezTo>
                  <a:close/>
                  <a:moveTo>
                    <a:pt x="16" y="14"/>
                  </a:moveTo>
                  <a:cubicBezTo>
                    <a:pt x="16" y="14"/>
                    <a:pt x="16" y="14"/>
                    <a:pt x="16" y="14"/>
                  </a:cubicBezTo>
                  <a:cubicBezTo>
                    <a:pt x="17" y="14"/>
                    <a:pt x="17" y="14"/>
                    <a:pt x="16" y="14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4"/>
                    <a:pt x="16" y="14"/>
                    <a:pt x="16" y="14"/>
                  </a:cubicBezTo>
                  <a:close/>
                  <a:moveTo>
                    <a:pt x="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7" y="14"/>
                    <a:pt x="7" y="14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  <a:moveTo>
                    <a:pt x="9" y="15"/>
                  </a:moveTo>
                  <a:cubicBezTo>
                    <a:pt x="8" y="15"/>
                    <a:pt x="8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lose/>
                  <a:moveTo>
                    <a:pt x="13" y="19"/>
                  </a:move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lose/>
                  <a:moveTo>
                    <a:pt x="16" y="19"/>
                  </a:moveTo>
                  <a:cubicBezTo>
                    <a:pt x="15" y="19"/>
                    <a:pt x="15" y="18"/>
                    <a:pt x="16" y="18"/>
                  </a:cubicBezTo>
                  <a:cubicBezTo>
                    <a:pt x="16" y="17"/>
                    <a:pt x="17" y="17"/>
                    <a:pt x="17" y="17"/>
                  </a:cubicBezTo>
                  <a:cubicBezTo>
                    <a:pt x="17" y="18"/>
                    <a:pt x="17" y="18"/>
                    <a:pt x="17" y="19"/>
                  </a:cubicBezTo>
                  <a:cubicBezTo>
                    <a:pt x="17" y="19"/>
                    <a:pt x="16" y="19"/>
                    <a:pt x="16" y="19"/>
                  </a:cubicBezTo>
                  <a:close/>
                  <a:moveTo>
                    <a:pt x="14" y="21"/>
                  </a:move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1"/>
                    <a:pt x="14" y="21"/>
                    <a:pt x="14" y="21"/>
                  </a:cubicBezTo>
                  <a:close/>
                  <a:moveTo>
                    <a:pt x="19" y="21"/>
                  </a:moveTo>
                  <a:cubicBezTo>
                    <a:pt x="20" y="21"/>
                    <a:pt x="20" y="21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1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lose/>
                  <a:moveTo>
                    <a:pt x="15" y="22"/>
                  </a:moveTo>
                  <a:cubicBezTo>
                    <a:pt x="15" y="22"/>
                    <a:pt x="15" y="22"/>
                    <a:pt x="15" y="22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lose/>
                  <a:moveTo>
                    <a:pt x="16" y="23"/>
                  </a:moveTo>
                  <a:cubicBezTo>
                    <a:pt x="16" y="22"/>
                    <a:pt x="16" y="22"/>
                    <a:pt x="16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2"/>
                    <a:pt x="17" y="22"/>
                  </a:cubicBezTo>
                  <a:cubicBezTo>
                    <a:pt x="17" y="23"/>
                    <a:pt x="17" y="23"/>
                    <a:pt x="16" y="23"/>
                  </a:cubicBezTo>
                  <a:close/>
                  <a:moveTo>
                    <a:pt x="18" y="24"/>
                  </a:moveTo>
                  <a:cubicBezTo>
                    <a:pt x="18" y="24"/>
                    <a:pt x="18" y="24"/>
                    <a:pt x="18" y="23"/>
                  </a:cubicBezTo>
                  <a:cubicBezTo>
                    <a:pt x="18" y="23"/>
                    <a:pt x="19" y="23"/>
                    <a:pt x="19" y="23"/>
                  </a:cubicBezTo>
                  <a:cubicBezTo>
                    <a:pt x="19" y="23"/>
                    <a:pt x="19" y="24"/>
                    <a:pt x="19" y="24"/>
                  </a:cubicBezTo>
                  <a:cubicBezTo>
                    <a:pt x="19" y="24"/>
                    <a:pt x="18" y="24"/>
                    <a:pt x="18" y="2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32"/>
            <p:cNvSpPr/>
            <p:nvPr/>
          </p:nvSpPr>
          <p:spPr bwMode="auto">
            <a:xfrm>
              <a:off x="6131" y="1497"/>
              <a:ext cx="65" cy="60"/>
            </a:xfrm>
            <a:custGeom>
              <a:gdLst>
                <a:gd fmla="*/ 9 w 12" name="T0"/>
                <a:gd fmla="*/ 0 h 11" name="T1"/>
                <a:gd fmla="*/ 9 w 12" name="T2"/>
                <a:gd fmla="*/ 1 h 11" name="T3"/>
                <a:gd fmla="*/ 8 w 12" name="T4"/>
                <a:gd fmla="*/ 1 h 11" name="T5"/>
                <a:gd fmla="*/ 6 w 12" name="T6"/>
                <a:gd fmla="*/ 1 h 11" name="T7"/>
                <a:gd fmla="*/ 6 w 12" name="T8"/>
                <a:gd fmla="*/ 1 h 11" name="T9"/>
                <a:gd fmla="*/ 4 w 12" name="T10"/>
                <a:gd fmla="*/ 2 h 11" name="T11"/>
                <a:gd fmla="*/ 5 w 12" name="T12"/>
                <a:gd fmla="*/ 2 h 11" name="T13"/>
                <a:gd fmla="*/ 2 w 12" name="T14"/>
                <a:gd fmla="*/ 2 h 11" name="T15"/>
                <a:gd fmla="*/ 3 w 12" name="T16"/>
                <a:gd fmla="*/ 3 h 11" name="T17"/>
                <a:gd fmla="*/ 0 w 12" name="T18"/>
                <a:gd fmla="*/ 3 h 11" name="T19"/>
                <a:gd fmla="*/ 2 w 12" name="T20"/>
                <a:gd fmla="*/ 5 h 11" name="T21"/>
                <a:gd fmla="*/ 1 w 12" name="T22"/>
                <a:gd fmla="*/ 5 h 11" name="T23"/>
                <a:gd fmla="*/ 3 w 12" name="T24"/>
                <a:gd fmla="*/ 6 h 11" name="T25"/>
                <a:gd fmla="*/ 2 w 12" name="T26"/>
                <a:gd fmla="*/ 6 h 11" name="T27"/>
                <a:gd fmla="*/ 4 w 12" name="T28"/>
                <a:gd fmla="*/ 8 h 11" name="T29"/>
                <a:gd fmla="*/ 3 w 12" name="T30"/>
                <a:gd fmla="*/ 8 h 11" name="T31"/>
                <a:gd fmla="*/ 5 w 12" name="T32"/>
                <a:gd fmla="*/ 9 h 11" name="T33"/>
                <a:gd fmla="*/ 7 w 12" name="T34"/>
                <a:gd fmla="*/ 10 h 11" name="T35"/>
                <a:gd fmla="*/ 6 w 12" name="T36"/>
                <a:gd fmla="*/ 10 h 11" name="T37"/>
                <a:gd fmla="*/ 9 w 12" name="T38"/>
                <a:gd fmla="*/ 10 h 11" name="T39"/>
                <a:gd fmla="*/ 9 w 12" name="T40"/>
                <a:gd fmla="*/ 10 h 11" name="T41"/>
                <a:gd fmla="*/ 11 w 12" name="T42"/>
                <a:gd fmla="*/ 8 h 11" name="T43"/>
                <a:gd fmla="*/ 11 w 12" name="T44"/>
                <a:gd fmla="*/ 7 h 11" name="T45"/>
                <a:gd fmla="*/ 6 w 12" name="T46"/>
                <a:gd fmla="*/ 5 h 11" name="T47"/>
                <a:gd fmla="*/ 12 w 12" name="T48"/>
                <a:gd fmla="*/ 5 h 11" name="T49"/>
                <a:gd fmla="*/ 12 w 12" name="T50"/>
                <a:gd fmla="*/ 4 h 11" name="T51"/>
                <a:gd fmla="*/ 11 w 12" name="T52"/>
                <a:gd fmla="*/ 2 h 11" name="T53"/>
                <a:gd fmla="*/ 11 w 12" name="T54"/>
                <a:gd fmla="*/ 2 h 11" name="T55"/>
                <a:gd fmla="*/ 9 w 12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2">
                  <a:moveTo>
                    <a:pt x="9" y="0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7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0" y="3"/>
                    <a:pt x="0" y="3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2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4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4" y="9"/>
                    <a:pt x="5" y="9"/>
                  </a:cubicBezTo>
                  <a:cubicBezTo>
                    <a:pt x="5" y="9"/>
                    <a:pt x="6" y="10"/>
                    <a:pt x="7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8" y="11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11" y="10"/>
                    <a:pt x="11" y="8"/>
                  </a:cubicBezTo>
                  <a:cubicBezTo>
                    <a:pt x="11" y="8"/>
                    <a:pt x="11" y="7"/>
                    <a:pt x="11" y="7"/>
                  </a:cubicBezTo>
                  <a:cubicBezTo>
                    <a:pt x="10" y="6"/>
                    <a:pt x="7" y="5"/>
                    <a:pt x="6" y="5"/>
                  </a:cubicBezTo>
                  <a:cubicBezTo>
                    <a:pt x="7" y="5"/>
                    <a:pt x="10" y="6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3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1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33"/>
            <p:cNvSpPr/>
            <p:nvPr/>
          </p:nvSpPr>
          <p:spPr bwMode="auto">
            <a:xfrm>
              <a:off x="7073" y="1595"/>
              <a:ext cx="98" cy="59"/>
            </a:xfrm>
            <a:custGeom>
              <a:gdLst>
                <a:gd fmla="*/ 10 w 18" name="T0"/>
                <a:gd fmla="*/ 0 h 11" name="T1"/>
                <a:gd fmla="*/ 7 w 18" name="T2"/>
                <a:gd fmla="*/ 1 h 11" name="T3"/>
                <a:gd fmla="*/ 8 w 18" name="T4"/>
                <a:gd fmla="*/ 1 h 11" name="T5"/>
                <a:gd fmla="*/ 5 w 18" name="T6"/>
                <a:gd fmla="*/ 2 h 11" name="T7"/>
                <a:gd fmla="*/ 6 w 18" name="T8"/>
                <a:gd fmla="*/ 2 h 11" name="T9"/>
                <a:gd fmla="*/ 3 w 18" name="T10"/>
                <a:gd fmla="*/ 3 h 11" name="T11"/>
                <a:gd fmla="*/ 4 w 18" name="T12"/>
                <a:gd fmla="*/ 3 h 11" name="T13"/>
                <a:gd fmla="*/ 0 w 18" name="T14"/>
                <a:gd fmla="*/ 5 h 11" name="T15"/>
                <a:gd fmla="*/ 4 w 18" name="T16"/>
                <a:gd fmla="*/ 6 h 11" name="T17"/>
                <a:gd fmla="*/ 3 w 18" name="T18"/>
                <a:gd fmla="*/ 6 h 11" name="T19"/>
                <a:gd fmla="*/ 6 w 18" name="T20"/>
                <a:gd fmla="*/ 7 h 11" name="T21"/>
                <a:gd fmla="*/ 5 w 18" name="T22"/>
                <a:gd fmla="*/ 7 h 11" name="T23"/>
                <a:gd fmla="*/ 7 w 18" name="T24"/>
                <a:gd fmla="*/ 8 h 11" name="T25"/>
                <a:gd fmla="*/ 6 w 18" name="T26"/>
                <a:gd fmla="*/ 8 h 11" name="T27"/>
                <a:gd fmla="*/ 9 w 18" name="T28"/>
                <a:gd fmla="*/ 9 h 11" name="T29"/>
                <a:gd fmla="*/ 10 w 18" name="T30"/>
                <a:gd fmla="*/ 10 h 11" name="T31"/>
                <a:gd fmla="*/ 10 w 18" name="T32"/>
                <a:gd fmla="*/ 10 h 11" name="T33"/>
                <a:gd fmla="*/ 14 w 18" name="T34"/>
                <a:gd fmla="*/ 10 h 11" name="T35"/>
                <a:gd fmla="*/ 14 w 18" name="T36"/>
                <a:gd fmla="*/ 10 h 11" name="T37"/>
                <a:gd fmla="*/ 16 w 18" name="T38"/>
                <a:gd fmla="*/ 9 h 11" name="T39"/>
                <a:gd fmla="*/ 16 w 18" name="T40"/>
                <a:gd fmla="*/ 7 h 11" name="T41"/>
                <a:gd fmla="*/ 9 w 18" name="T42"/>
                <a:gd fmla="*/ 5 h 11" name="T43"/>
                <a:gd fmla="*/ 17 w 18" name="T44"/>
                <a:gd fmla="*/ 6 h 11" name="T45"/>
                <a:gd fmla="*/ 17 w 18" name="T46"/>
                <a:gd fmla="*/ 5 h 11" name="T47"/>
                <a:gd fmla="*/ 16 w 18" name="T48"/>
                <a:gd fmla="*/ 2 h 11" name="T49"/>
                <a:gd fmla="*/ 16 w 18" name="T50"/>
                <a:gd fmla="*/ 2 h 11" name="T51"/>
                <a:gd fmla="*/ 12 w 18" name="T52"/>
                <a:gd fmla="*/ 0 h 11" name="T53"/>
                <a:gd fmla="*/ 12 w 18" name="T54"/>
                <a:gd fmla="*/ 1 h 11" name="T55"/>
                <a:gd fmla="*/ 10 w 18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8">
                  <a:moveTo>
                    <a:pt x="10" y="0"/>
                  </a:moveTo>
                  <a:cubicBezTo>
                    <a:pt x="9" y="0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5" y="2"/>
                    <a:pt x="5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2" y="3"/>
                    <a:pt x="0" y="5"/>
                    <a:pt x="0" y="5"/>
                  </a:cubicBezTo>
                  <a:cubicBezTo>
                    <a:pt x="0" y="5"/>
                    <a:pt x="2" y="6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5" y="7"/>
                    <a:pt x="6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8" y="9"/>
                    <a:pt x="9" y="9"/>
                  </a:cubicBezTo>
                  <a:cubicBezTo>
                    <a:pt x="9" y="9"/>
                    <a:pt x="9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2" y="11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6" y="10"/>
                    <a:pt x="16" y="9"/>
                  </a:cubicBezTo>
                  <a:cubicBezTo>
                    <a:pt x="16" y="9"/>
                    <a:pt x="17" y="8"/>
                    <a:pt x="16" y="7"/>
                  </a:cubicBezTo>
                  <a:cubicBezTo>
                    <a:pt x="15" y="6"/>
                    <a:pt x="10" y="5"/>
                    <a:pt x="9" y="5"/>
                  </a:cubicBezTo>
                  <a:cubicBezTo>
                    <a:pt x="10" y="5"/>
                    <a:pt x="15" y="6"/>
                    <a:pt x="17" y="6"/>
                  </a:cubicBezTo>
                  <a:cubicBezTo>
                    <a:pt x="18" y="6"/>
                    <a:pt x="17" y="5"/>
                    <a:pt x="17" y="5"/>
                  </a:cubicBezTo>
                  <a:cubicBezTo>
                    <a:pt x="18" y="3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5" y="1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241487432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18"/>
          <p:cNvGrpSpPr/>
          <p:nvPr/>
        </p:nvGrpSpPr>
        <p:grpSpPr>
          <a:xfrm>
            <a:off x="3249432" y="349777"/>
            <a:ext cx="5199650" cy="613989"/>
            <a:chOff x="3249432" y="1133549"/>
            <a:chExt cx="5199650" cy="613989"/>
          </a:xfrm>
        </p:grpSpPr>
        <p:sp>
          <p:nvSpPr>
            <p:cNvPr id="2" name="矩形 1"/>
            <p:cNvSpPr/>
            <p:nvPr/>
          </p:nvSpPr>
          <p:spPr>
            <a:xfrm>
              <a:off x="3249432" y="1133549"/>
              <a:ext cx="4409958" cy="61398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矩形 2"/>
            <p:cNvSpPr/>
            <p:nvPr/>
          </p:nvSpPr>
          <p:spPr>
            <a:xfrm>
              <a:off x="7659390" y="1133549"/>
              <a:ext cx="789692" cy="613989"/>
            </a:xfrm>
            <a:prstGeom prst="rect">
              <a:avLst/>
            </a:prstGeom>
            <a:solidFill>
              <a:srgbClr val="421D04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7798891" y="1185198"/>
              <a:ext cx="510690" cy="510690"/>
            </a:xfrm>
            <a:prstGeom prst="rect">
              <a:avLst/>
            </a:prstGeom>
          </p:spPr>
        </p:pic>
      </p:grpSp>
      <p:grpSp>
        <p:nvGrpSpPr>
          <p:cNvPr id="12" name="组合 11"/>
          <p:cNvGrpSpPr/>
          <p:nvPr/>
        </p:nvGrpSpPr>
        <p:grpSpPr>
          <a:xfrm>
            <a:off x="1333557" y="1268566"/>
            <a:ext cx="3471566" cy="4819519"/>
            <a:chOff x="664390" y="1183348"/>
            <a:chExt cx="3471566" cy="4819519"/>
          </a:xfrm>
        </p:grpSpPr>
        <p:sp>
          <p:nvSpPr>
            <p:cNvPr id="13" name="矩形 12"/>
            <p:cNvSpPr/>
            <p:nvPr/>
          </p:nvSpPr>
          <p:spPr>
            <a:xfrm>
              <a:off x="869420" y="1366253"/>
              <a:ext cx="3266536" cy="4636614"/>
            </a:xfrm>
            <a:prstGeom prst="rect">
              <a:avLst/>
            </a:prstGeom>
            <a:solidFill>
              <a:srgbClr val="755940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" name="等腰三角形 13"/>
            <p:cNvSpPr/>
            <p:nvPr/>
          </p:nvSpPr>
          <p:spPr>
            <a:xfrm>
              <a:off x="2209800" y="1183348"/>
              <a:ext cx="184076" cy="185958"/>
            </a:xfrm>
            <a:prstGeom prst="triangle">
              <a:avLst>
                <a:gd fmla="val 100000" name="adj"/>
              </a:avLst>
            </a:prstGeom>
            <a:solidFill>
              <a:srgbClr val="000000">
                <a:lumMod val="95000"/>
                <a:lumOff val="5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5" name="等腰三角形 14"/>
            <p:cNvSpPr/>
            <p:nvPr/>
          </p:nvSpPr>
          <p:spPr>
            <a:xfrm>
              <a:off x="667561" y="2703934"/>
              <a:ext cx="201859" cy="203923"/>
            </a:xfrm>
            <a:prstGeom prst="triangle">
              <a:avLst>
                <a:gd fmla="val 100000" name="adj"/>
              </a:avLst>
            </a:prstGeom>
            <a:solidFill>
              <a:srgbClr val="000000">
                <a:lumMod val="95000"/>
                <a:lumOff val="5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ea"/>
                <a:sym typeface="+mn-lt"/>
              </a:endParaRPr>
            </a:p>
          </p:txBody>
        </p:sp>
        <p:pic>
          <p:nvPicPr>
            <p:cNvPr id="16" name="Picture 6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986657" y="1693963"/>
              <a:ext cx="3026544" cy="1701600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直角三角形 16"/>
            <p:cNvSpPr/>
            <p:nvPr/>
          </p:nvSpPr>
          <p:spPr>
            <a:xfrm rot="5400000">
              <a:off x="666878" y="1180860"/>
              <a:ext cx="1724510" cy="1729486"/>
            </a:xfrm>
            <a:prstGeom prst="rtTriangle">
              <a:avLst/>
            </a:prstGeom>
            <a:solidFill>
              <a:srgbClr val="421D04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986657" y="3573939"/>
              <a:ext cx="3026544" cy="2270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kern="0" lang="zh-CN" sz="2200">
                  <a:solidFill>
                    <a:srgbClr val="FFFFFF"/>
                  </a:solidFill>
                  <a:latin charset="-122" panose="02010609000101010101" pitchFamily="49" typeface="汉仪细行楷简"/>
                  <a:ea charset="-122" panose="02010609000101010101" pitchFamily="49" typeface="汉仪细行楷简"/>
                  <a:cs typeface="+mn-ea"/>
                  <a:sym typeface="+mn-lt"/>
                </a:rPr>
                <a:t>此处添加文本</a:t>
              </a:r>
            </a:p>
            <a:p>
              <a:pPr algn="ctr" defTabSz="609585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kern="0" lang="zh-CN" sz="2200">
                  <a:solidFill>
                    <a:srgbClr val="FFFFFF"/>
                  </a:solidFill>
                  <a:latin charset="-122" panose="02010609000101010101" pitchFamily="49" typeface="汉仪细行楷简"/>
                  <a:ea charset="-122" panose="02010609000101010101" pitchFamily="49" typeface="汉仪细行楷简"/>
                  <a:cs typeface="+mn-ea"/>
                  <a:sym typeface="+mn-lt"/>
                </a:rPr>
                <a:t>此处添加文本</a:t>
              </a:r>
            </a:p>
            <a:p>
              <a:pPr algn="ctr" defTabSz="609585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kern="0" lang="zh-CN" sz="2200">
                  <a:solidFill>
                    <a:srgbClr val="FFFFFF"/>
                  </a:solidFill>
                  <a:latin charset="-122" panose="02010609000101010101" pitchFamily="49" typeface="汉仪细行楷简"/>
                  <a:ea charset="-122" panose="02010609000101010101" pitchFamily="49" typeface="汉仪细行楷简"/>
                  <a:cs typeface="+mn-ea"/>
                  <a:sym typeface="+mn-lt"/>
                </a:rPr>
                <a:t>此处添加文本</a:t>
              </a:r>
            </a:p>
            <a:p>
              <a:pPr algn="ctr" defTabSz="609585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kern="0" lang="zh-CN" sz="2200">
                  <a:solidFill>
                    <a:srgbClr val="FFFFFF"/>
                  </a:solidFill>
                  <a:latin charset="-122" panose="02010609000101010101" pitchFamily="49" typeface="汉仪细行楷简"/>
                  <a:ea charset="-122" panose="02010609000101010101" pitchFamily="49" typeface="汉仪细行楷简"/>
                  <a:cs typeface="+mn-ea"/>
                  <a:sym typeface="+mn-lt"/>
                </a:rPr>
                <a:t>此处添加文本</a:t>
              </a:r>
            </a:p>
            <a:p>
              <a:pPr algn="ctr" defTabSz="609585" eaLnBrk="1" fontAlgn="auto" hangingPunct="1" indent="0" latinLnBrk="0" lvl="0" marL="0" marR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kern="0" lang="zh-CN" sz="2200">
                  <a:solidFill>
                    <a:srgbClr val="FFFFFF"/>
                  </a:solidFill>
                  <a:latin charset="-122" panose="02010609000101010101" pitchFamily="49" typeface="汉仪细行楷简"/>
                  <a:ea charset="-122" panose="02010609000101010101" pitchFamily="49" typeface="汉仪细行楷简"/>
                  <a:cs typeface="+mn-ea"/>
                  <a:sym typeface="+mn-lt"/>
                </a:rPr>
                <a:t>此处添加文本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023156" y="1268566"/>
            <a:ext cx="3471566" cy="4819519"/>
            <a:chOff x="664390" y="1183348"/>
            <a:chExt cx="3471566" cy="4819519"/>
          </a:xfrm>
        </p:grpSpPr>
        <p:sp>
          <p:nvSpPr>
            <p:cNvPr id="28" name="矩形 27"/>
            <p:cNvSpPr/>
            <p:nvPr/>
          </p:nvSpPr>
          <p:spPr>
            <a:xfrm>
              <a:off x="869420" y="1366253"/>
              <a:ext cx="3266536" cy="4636614"/>
            </a:xfrm>
            <a:prstGeom prst="rect">
              <a:avLst/>
            </a:prstGeom>
            <a:solidFill>
              <a:srgbClr val="755940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9" name="等腰三角形 28"/>
            <p:cNvSpPr/>
            <p:nvPr/>
          </p:nvSpPr>
          <p:spPr>
            <a:xfrm>
              <a:off x="2209800" y="1183348"/>
              <a:ext cx="184076" cy="185958"/>
            </a:xfrm>
            <a:prstGeom prst="triangle">
              <a:avLst>
                <a:gd fmla="val 100000" name="adj"/>
              </a:avLst>
            </a:prstGeom>
            <a:solidFill>
              <a:srgbClr val="000000">
                <a:lumMod val="95000"/>
                <a:lumOff val="5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0" name="等腰三角形 29"/>
            <p:cNvSpPr/>
            <p:nvPr/>
          </p:nvSpPr>
          <p:spPr>
            <a:xfrm>
              <a:off x="667561" y="2703934"/>
              <a:ext cx="201859" cy="203923"/>
            </a:xfrm>
            <a:prstGeom prst="triangle">
              <a:avLst>
                <a:gd fmla="val 100000" name="adj"/>
              </a:avLst>
            </a:prstGeom>
            <a:solidFill>
              <a:srgbClr val="000000">
                <a:lumMod val="95000"/>
                <a:lumOff val="5000"/>
              </a:srgb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ea"/>
                <a:sym typeface="+mn-lt"/>
              </a:endParaRPr>
            </a:p>
          </p:txBody>
        </p:sp>
        <p:pic>
          <p:nvPicPr>
            <p:cNvPr id="31" name="Picture 6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986657" y="1693963"/>
              <a:ext cx="3026544" cy="1701600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直角三角形 31"/>
            <p:cNvSpPr/>
            <p:nvPr/>
          </p:nvSpPr>
          <p:spPr>
            <a:xfrm rot="5400000">
              <a:off x="666878" y="1180860"/>
              <a:ext cx="1724510" cy="1729486"/>
            </a:xfrm>
            <a:prstGeom prst="rtTriangle">
              <a:avLst/>
            </a:prstGeom>
            <a:solidFill>
              <a:srgbClr val="421D04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37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986656" y="3543965"/>
              <a:ext cx="3026544" cy="2270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9585">
                <a:lnSpc>
                  <a:spcPct val="130000"/>
                </a:lnSpc>
                <a:defRPr/>
              </a:pPr>
              <a:r>
                <a:rPr altLang="en-US" kern="0" lang="zh-CN" sz="2200">
                  <a:solidFill>
                    <a:srgbClr val="FFFFFF"/>
                  </a:solidFill>
                  <a:latin charset="-122" panose="02010609000101010101" pitchFamily="49" typeface="汉仪细行楷简"/>
                  <a:ea charset="-122" panose="02010609000101010101" pitchFamily="49" typeface="汉仪细行楷简"/>
                  <a:cs typeface="+mn-ea"/>
                  <a:sym typeface="+mn-lt"/>
                </a:rPr>
                <a:t>此处添加文本</a:t>
              </a:r>
            </a:p>
            <a:p>
              <a:pPr algn="ctr" defTabSz="609585">
                <a:lnSpc>
                  <a:spcPct val="130000"/>
                </a:lnSpc>
                <a:defRPr/>
              </a:pPr>
              <a:r>
                <a:rPr altLang="en-US" kern="0" lang="zh-CN" sz="2200">
                  <a:solidFill>
                    <a:srgbClr val="FFFFFF"/>
                  </a:solidFill>
                  <a:latin charset="-122" panose="02010609000101010101" pitchFamily="49" typeface="汉仪细行楷简"/>
                  <a:ea charset="-122" panose="02010609000101010101" pitchFamily="49" typeface="汉仪细行楷简"/>
                  <a:cs typeface="+mn-ea"/>
                  <a:sym typeface="+mn-lt"/>
                </a:rPr>
                <a:t>此处添加文本</a:t>
              </a:r>
            </a:p>
            <a:p>
              <a:pPr algn="ctr" defTabSz="609585">
                <a:lnSpc>
                  <a:spcPct val="130000"/>
                </a:lnSpc>
                <a:defRPr/>
              </a:pPr>
              <a:r>
                <a:rPr altLang="en-US" kern="0" lang="zh-CN" sz="2200">
                  <a:solidFill>
                    <a:srgbClr val="FFFFFF"/>
                  </a:solidFill>
                  <a:latin charset="-122" panose="02010609000101010101" pitchFamily="49" typeface="汉仪细行楷简"/>
                  <a:ea charset="-122" panose="02010609000101010101" pitchFamily="49" typeface="汉仪细行楷简"/>
                  <a:cs typeface="+mn-ea"/>
                  <a:sym typeface="+mn-lt"/>
                </a:rPr>
                <a:t>此处添加文本</a:t>
              </a:r>
            </a:p>
            <a:p>
              <a:pPr algn="ctr" defTabSz="609585">
                <a:lnSpc>
                  <a:spcPct val="130000"/>
                </a:lnSpc>
                <a:defRPr/>
              </a:pPr>
              <a:r>
                <a:rPr altLang="en-US" kern="0" lang="zh-CN" sz="2200">
                  <a:solidFill>
                    <a:srgbClr val="FFFFFF"/>
                  </a:solidFill>
                  <a:latin charset="-122" panose="02010609000101010101" pitchFamily="49" typeface="汉仪细行楷简"/>
                  <a:ea charset="-122" panose="02010609000101010101" pitchFamily="49" typeface="汉仪细行楷简"/>
                  <a:cs typeface="+mn-ea"/>
                  <a:sym typeface="+mn-lt"/>
                </a:rPr>
                <a:t>此处添加文本</a:t>
              </a:r>
            </a:p>
            <a:p>
              <a:pPr algn="ctr" defTabSz="609585">
                <a:lnSpc>
                  <a:spcPct val="130000"/>
                </a:lnSpc>
                <a:defRPr/>
              </a:pPr>
              <a:r>
                <a:rPr altLang="en-US" kern="0" lang="zh-CN" sz="2200">
                  <a:solidFill>
                    <a:srgbClr val="FFFFFF"/>
                  </a:solidFill>
                  <a:latin charset="-122" panose="02010609000101010101" pitchFamily="49" typeface="汉仪细行楷简"/>
                  <a:ea charset="-122" panose="02010609000101010101" pitchFamily="49" typeface="汉仪细行楷简"/>
                  <a:cs typeface="+mn-ea"/>
                  <a:sym typeface="+mn-lt"/>
                </a:rPr>
                <a:t>此处添加文本</a:t>
              </a:r>
            </a:p>
          </p:txBody>
        </p:sp>
      </p:grpSp>
    </p:spTree>
    <p:extLst>
      <p:ext uri="{BB962C8B-B14F-4D97-AF65-F5344CB8AC3E}">
        <p14:creationId val="237753089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图表 2"/>
          <p:cNvGraphicFramePr/>
          <p:nvPr>
            <p:extLst>
              <p:ext uri="{D42A27DB-BD31-4B8C-83A1-F6EECF244321}">
                <p14:modId val="1011005099"/>
              </p:ext>
            </p:extLst>
          </p:nvPr>
        </p:nvGraphicFramePr>
        <p:xfrm>
          <a:off x="0" y="1327706"/>
          <a:ext cx="5702602" cy="5493657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12" name="图表 11"/>
          <p:cNvGraphicFramePr/>
          <p:nvPr>
            <p:extLst>
              <p:ext uri="{D42A27DB-BD31-4B8C-83A1-F6EECF244321}">
                <p14:modId val="640133385"/>
              </p:ext>
            </p:extLst>
          </p:nvPr>
        </p:nvGraphicFramePr>
        <p:xfrm>
          <a:off x="5384490" y="957241"/>
          <a:ext cx="6569777" cy="6234585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13" name="矩形 12"/>
          <p:cNvSpPr/>
          <p:nvPr/>
        </p:nvSpPr>
        <p:spPr>
          <a:xfrm>
            <a:off x="6489398" y="-29726"/>
            <a:ext cx="5702602" cy="1488062"/>
          </a:xfrm>
          <a:prstGeom prst="rect">
            <a:avLst/>
          </a:prstGeom>
          <a:solidFill>
            <a:srgbClr val="7559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>
              <a:lnSpc>
                <a:spcPct val="150000"/>
              </a:lnSpc>
            </a:pPr>
            <a:r>
              <a:rPr altLang="en-US" lang="zh-CN" sz="2000"/>
              <a:t>选中图表，于【图表工具】—【设计】—【选择数据】一栏中可修改数据</a:t>
            </a:r>
          </a:p>
        </p:txBody>
      </p:sp>
    </p:spTree>
    <p:extLst>
      <p:ext uri="{BB962C8B-B14F-4D97-AF65-F5344CB8AC3E}">
        <p14:creationId val="75637922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882942" y="431221"/>
            <a:ext cx="4310005" cy="1733307"/>
            <a:chOff x="4928294" y="821271"/>
            <a:chExt cx="2335411" cy="1245995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2" y="826038"/>
              <a:ext cx="762000" cy="333695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1728804"/>
              <a:ext cx="772886" cy="338462"/>
            </a:xfrm>
            <a:prstGeom prst="rect">
              <a:avLst/>
            </a:prstGeom>
            <a:scene3d>
              <a:camera prst="orthographicFront">
                <a:rot lat="0" lon="1080000" rev="10800000"/>
              </a:camera>
              <a:lightRig dir="t" rig="threePt"/>
            </a:scene3d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23115" y="821271"/>
              <a:ext cx="772886" cy="338462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dir="t" rig="threePt"/>
            </a:scene3d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1" y="1728804"/>
              <a:ext cx="762002" cy="333696"/>
            </a:xfrm>
            <a:prstGeom prst="rect">
              <a:avLst/>
            </a:prstGeom>
            <a:scene3d>
              <a:camera prst="orthographicFront">
                <a:rot lat="0" lon="10800000" rev="10800000"/>
              </a:camera>
              <a:lightRig dir="t" rig="threePt"/>
            </a:scene3d>
          </p:spPr>
        </p:pic>
        <p:cxnSp>
          <p:nvCxnSpPr>
            <p:cNvPr id="7" name="直接连接符 6"/>
            <p:cNvCxnSpPr/>
            <p:nvPr/>
          </p:nvCxnSpPr>
          <p:spPr>
            <a:xfrm>
              <a:off x="4928296" y="1159733"/>
              <a:ext cx="2335409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928294" y="1728803"/>
              <a:ext cx="2335411" cy="0"/>
            </a:xfrm>
            <a:prstGeom prst="line">
              <a:avLst/>
            </a:prstGeom>
            <a:ln>
              <a:solidFill>
                <a:srgbClr val="362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4928294" y="1200818"/>
              <a:ext cx="2335411" cy="50394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4000">
                  <a:latin charset="-122" panose="00020600040101010101" pitchFamily="18" typeface="汉仪良品线简"/>
                  <a:ea charset="-122" panose="00020600040101010101" pitchFamily="18" typeface="汉仪良品线简"/>
                </a:rPr>
                <a:t>3.添加标题</a:t>
              </a:r>
            </a:p>
          </p:txBody>
        </p:sp>
      </p:grpSp>
      <p:grpSp>
        <p:nvGrpSpPr>
          <p:cNvPr id="10" name="Group 4"/>
          <p:cNvGrpSpPr>
            <a:grpSpLocks noChangeAspect="1"/>
          </p:cNvGrpSpPr>
          <p:nvPr/>
        </p:nvGrpSpPr>
        <p:grpSpPr>
          <a:xfrm>
            <a:off x="365125" y="4765675"/>
            <a:ext cx="3001963" cy="1905000"/>
            <a:chOff x="230" y="3002"/>
            <a:chExt cx="1891" cy="1200"/>
          </a:xfrm>
        </p:grpSpPr>
        <p:sp>
          <p:nvSpPr>
            <p:cNvPr id="11" name="AutoShape 3"/>
            <p:cNvSpPr>
              <a:spLocks noChangeArrowheads="1" noChangeAspect="1" noTextEdit="1"/>
            </p:cNvSpPr>
            <p:nvPr/>
          </p:nvSpPr>
          <p:spPr bwMode="auto">
            <a:xfrm>
              <a:off x="230" y="3002"/>
              <a:ext cx="1891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230" y="3059"/>
              <a:ext cx="1877" cy="1140"/>
            </a:xfrm>
            <a:custGeom>
              <a:gdLst>
                <a:gd fmla="*/ 125 w 560" name="T0"/>
                <a:gd fmla="*/ 45 h 339" name="T1"/>
                <a:gd fmla="*/ 40 w 560" name="T2"/>
                <a:gd fmla="*/ 57 h 339" name="T3"/>
                <a:gd fmla="*/ 28 w 560" name="T4"/>
                <a:gd fmla="*/ 75 h 339" name="T5"/>
                <a:gd fmla="*/ 37 w 560" name="T6"/>
                <a:gd fmla="*/ 92 h 339" name="T7"/>
                <a:gd fmla="*/ 0 w 560" name="T8"/>
                <a:gd fmla="*/ 116 h 339" name="T9"/>
                <a:gd fmla="*/ 9 w 560" name="T10"/>
                <a:gd fmla="*/ 124 h 339" name="T11"/>
                <a:gd fmla="*/ 18 w 560" name="T12"/>
                <a:gd fmla="*/ 118 h 339" name="T13"/>
                <a:gd fmla="*/ 10 w 560" name="T14"/>
                <a:gd fmla="*/ 110 h 339" name="T15"/>
                <a:gd fmla="*/ 20 w 560" name="T16"/>
                <a:gd fmla="*/ 124 h 339" name="T17"/>
                <a:gd fmla="*/ 38 w 560" name="T18"/>
                <a:gd fmla="*/ 93 h 339" name="T19"/>
                <a:gd fmla="*/ 56 w 560" name="T20"/>
                <a:gd fmla="*/ 94 h 339" name="T21"/>
                <a:gd fmla="*/ 57 w 560" name="T22"/>
                <a:gd fmla="*/ 189 h 339" name="T23"/>
                <a:gd fmla="*/ 39 w 560" name="T24"/>
                <a:gd fmla="*/ 198 h 339" name="T25"/>
                <a:gd fmla="*/ 33 w 560" name="T26"/>
                <a:gd fmla="*/ 197 h 339" name="T27"/>
                <a:gd fmla="*/ 62 w 560" name="T28"/>
                <a:gd fmla="*/ 210 h 339" name="T29"/>
                <a:gd fmla="*/ 55 w 560" name="T30"/>
                <a:gd fmla="*/ 197 h 339" name="T31"/>
                <a:gd fmla="*/ 66 w 560" name="T32"/>
                <a:gd fmla="*/ 184 h 339" name="T33"/>
                <a:gd fmla="*/ 51 w 560" name="T34"/>
                <a:gd fmla="*/ 172 h 339" name="T35"/>
                <a:gd fmla="*/ 71 w 560" name="T36"/>
                <a:gd fmla="*/ 148 h 339" name="T37"/>
                <a:gd fmla="*/ 83 w 560" name="T38"/>
                <a:gd fmla="*/ 133 h 339" name="T39"/>
                <a:gd fmla="*/ 76 w 560" name="T40"/>
                <a:gd fmla="*/ 116 h 339" name="T41"/>
                <a:gd fmla="*/ 93 w 560" name="T42"/>
                <a:gd fmla="*/ 60 h 339" name="T43"/>
                <a:gd fmla="*/ 125 w 560" name="T44"/>
                <a:gd fmla="*/ 76 h 339" name="T45"/>
                <a:gd fmla="*/ 118 w 560" name="T46"/>
                <a:gd fmla="*/ 95 h 339" name="T47"/>
                <a:gd fmla="*/ 133 w 560" name="T48"/>
                <a:gd fmla="*/ 106 h 339" name="T49"/>
                <a:gd fmla="*/ 134 w 560" name="T50"/>
                <a:gd fmla="*/ 88 h 339" name="T51"/>
                <a:gd fmla="*/ 305 w 560" name="T52"/>
                <a:gd fmla="*/ 217 h 339" name="T53"/>
                <a:gd fmla="*/ 350 w 560" name="T54"/>
                <a:gd fmla="*/ 201 h 339" name="T55"/>
                <a:gd fmla="*/ 235 w 560" name="T56"/>
                <a:gd fmla="*/ 287 h 339" name="T57"/>
                <a:gd fmla="*/ 244 w 560" name="T58"/>
                <a:gd fmla="*/ 311 h 339" name="T59"/>
                <a:gd fmla="*/ 247 w 560" name="T60"/>
                <a:gd fmla="*/ 310 h 339" name="T61"/>
                <a:gd fmla="*/ 309 w 560" name="T62"/>
                <a:gd fmla="*/ 233 h 339" name="T63"/>
                <a:gd fmla="*/ 345 w 560" name="T64"/>
                <a:gd fmla="*/ 265 h 339" name="T65"/>
                <a:gd fmla="*/ 349 w 560" name="T66"/>
                <a:gd fmla="*/ 247 h 339" name="T67"/>
                <a:gd fmla="*/ 329 w 560" name="T68"/>
                <a:gd fmla="*/ 234 h 339" name="T69"/>
                <a:gd fmla="*/ 332 w 560" name="T70"/>
                <a:gd fmla="*/ 251 h 339" name="T71"/>
                <a:gd fmla="*/ 414 w 560" name="T72"/>
                <a:gd fmla="*/ 315 h 339" name="T73"/>
                <a:gd fmla="*/ 390 w 560" name="T74"/>
                <a:gd fmla="*/ 312 h 339" name="T75"/>
                <a:gd fmla="*/ 388 w 560" name="T76"/>
                <a:gd fmla="*/ 331 h 339" name="T77"/>
                <a:gd fmla="*/ 408 w 560" name="T78"/>
                <a:gd fmla="*/ 339 h 339" name="T79"/>
                <a:gd fmla="*/ 421 w 560" name="T80"/>
                <a:gd fmla="*/ 309 h 339" name="T81"/>
                <a:gd fmla="*/ 490 w 560" name="T82"/>
                <a:gd fmla="*/ 249 h 339" name="T83"/>
                <a:gd fmla="*/ 496 w 560" name="T84"/>
                <a:gd fmla="*/ 185 h 339" name="T85"/>
                <a:gd fmla="*/ 350 w 560" name="T86"/>
                <a:gd fmla="*/ 195 h 339" name="T87"/>
                <a:gd fmla="*/ 349 w 560" name="T88"/>
                <a:gd fmla="*/ 152 h 339" name="T89"/>
                <a:gd fmla="*/ 370 w 560" name="T90"/>
                <a:gd fmla="*/ 156 h 339" name="T91"/>
                <a:gd fmla="*/ 378 w 560" name="T92"/>
                <a:gd fmla="*/ 140 h 339" name="T93"/>
                <a:gd fmla="*/ 352 w 560" name="T94"/>
                <a:gd fmla="*/ 136 h 339" name="T95"/>
                <a:gd fmla="*/ 307 w 560" name="T96"/>
                <a:gd fmla="*/ 19 h 339" name="T97"/>
                <a:gd fmla="*/ 366 w 560" name="T98"/>
                <a:gd fmla="*/ 43 h 339" name="T99"/>
                <a:gd fmla="*/ 260 w 560" name="T100"/>
                <a:gd fmla="*/ 25 h 339" name="T101"/>
                <a:gd fmla="*/ 131 w 560" name="T102"/>
                <a:gd fmla="*/ 91 h 339" name="T103"/>
                <a:gd fmla="*/ 472 w 560" name="T104"/>
                <a:gd fmla="*/ 250 h 339" name="T105"/>
                <a:gd fmla="*/ 482 w 560" name="T106"/>
                <a:gd fmla="*/ 260 h 339" name="T107"/>
                <a:gd fmla="*/ 483 w 560" name="T108"/>
                <a:gd fmla="*/ 258 h 339" name="T109"/>
                <a:gd fmla="*/ 414 w 560" name="T110"/>
                <a:gd fmla="*/ 244 h 339" name="T111"/>
                <a:gd fmla="*/ 454 w 560" name="T112"/>
                <a:gd fmla="*/ 299 h 339" name="T113"/>
                <a:gd fmla="*/ 473 w 560" name="T114"/>
                <a:gd fmla="*/ 245 h 339" name="T115"/>
                <a:gd fmla="*/ 475 w 560" name="T116"/>
                <a:gd fmla="*/ 240 h 339" name="T117"/>
                <a:gd fmla="*/ 458 w 560" name="T118"/>
                <a:gd fmla="*/ 198 h 339" name="T119"/>
                <a:gd fmla="*/ 433 w 560" name="T120"/>
                <a:gd fmla="*/ 196 h 339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339" w="560">
                  <a:moveTo>
                    <a:pt x="260" y="25"/>
                  </a:moveTo>
                  <a:cubicBezTo>
                    <a:pt x="260" y="23"/>
                    <a:pt x="260" y="21"/>
                    <a:pt x="260" y="19"/>
                  </a:cubicBezTo>
                  <a:cubicBezTo>
                    <a:pt x="258" y="6"/>
                    <a:pt x="251" y="0"/>
                    <a:pt x="250" y="0"/>
                  </a:cubicBezTo>
                  <a:cubicBezTo>
                    <a:pt x="251" y="0"/>
                    <a:pt x="257" y="6"/>
                    <a:pt x="258" y="19"/>
                  </a:cubicBezTo>
                  <a:cubicBezTo>
                    <a:pt x="259" y="22"/>
                    <a:pt x="258" y="25"/>
                    <a:pt x="257" y="28"/>
                  </a:cubicBezTo>
                  <a:cubicBezTo>
                    <a:pt x="246" y="38"/>
                    <a:pt x="238" y="54"/>
                    <a:pt x="239" y="71"/>
                  </a:cubicBezTo>
                  <a:cubicBezTo>
                    <a:pt x="239" y="82"/>
                    <a:pt x="243" y="93"/>
                    <a:pt x="247" y="102"/>
                  </a:cubicBezTo>
                  <a:cubicBezTo>
                    <a:pt x="218" y="73"/>
                    <a:pt x="185" y="50"/>
                    <a:pt x="148" y="45"/>
                  </a:cubicBezTo>
                  <a:cubicBezTo>
                    <a:pt x="140" y="44"/>
                    <a:pt x="133" y="44"/>
                    <a:pt x="125" y="45"/>
                  </a:cubicBezTo>
                  <a:cubicBezTo>
                    <a:pt x="114" y="45"/>
                    <a:pt x="101" y="48"/>
                    <a:pt x="89" y="54"/>
                  </a:cubicBezTo>
                  <a:cubicBezTo>
                    <a:pt x="77" y="59"/>
                    <a:pt x="66" y="66"/>
                    <a:pt x="58" y="73"/>
                  </a:cubicBezTo>
                  <a:cubicBezTo>
                    <a:pt x="52" y="73"/>
                    <a:pt x="46" y="74"/>
                    <a:pt x="46" y="75"/>
                  </a:cubicBezTo>
                  <a:cubicBezTo>
                    <a:pt x="47" y="74"/>
                    <a:pt x="61" y="70"/>
                    <a:pt x="63" y="68"/>
                  </a:cubicBezTo>
                  <a:cubicBezTo>
                    <a:pt x="66" y="65"/>
                    <a:pt x="64" y="61"/>
                    <a:pt x="61" y="60"/>
                  </a:cubicBezTo>
                  <a:cubicBezTo>
                    <a:pt x="58" y="57"/>
                    <a:pt x="54" y="57"/>
                    <a:pt x="50" y="56"/>
                  </a:cubicBezTo>
                  <a:cubicBezTo>
                    <a:pt x="51" y="58"/>
                    <a:pt x="52" y="58"/>
                    <a:pt x="53" y="59"/>
                  </a:cubicBezTo>
                  <a:cubicBezTo>
                    <a:pt x="49" y="57"/>
                    <a:pt x="46" y="57"/>
                    <a:pt x="43" y="57"/>
                  </a:cubicBezTo>
                  <a:cubicBezTo>
                    <a:pt x="42" y="57"/>
                    <a:pt x="40" y="57"/>
                    <a:pt x="40" y="57"/>
                  </a:cubicBezTo>
                  <a:cubicBezTo>
                    <a:pt x="40" y="58"/>
                    <a:pt x="41" y="58"/>
                    <a:pt x="41" y="58"/>
                  </a:cubicBezTo>
                  <a:cubicBezTo>
                    <a:pt x="40" y="58"/>
                    <a:pt x="39" y="59"/>
                    <a:pt x="39" y="59"/>
                  </a:cubicBezTo>
                  <a:cubicBezTo>
                    <a:pt x="36" y="61"/>
                    <a:pt x="35" y="63"/>
                    <a:pt x="33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5"/>
                    <a:pt x="33" y="66"/>
                    <a:pt x="33" y="67"/>
                  </a:cubicBezTo>
                  <a:cubicBezTo>
                    <a:pt x="32" y="68"/>
                    <a:pt x="31" y="69"/>
                    <a:pt x="31" y="70"/>
                  </a:cubicBezTo>
                  <a:cubicBezTo>
                    <a:pt x="31" y="70"/>
                    <a:pt x="31" y="70"/>
                    <a:pt x="32" y="70"/>
                  </a:cubicBezTo>
                  <a:cubicBezTo>
                    <a:pt x="31" y="71"/>
                    <a:pt x="31" y="72"/>
                    <a:pt x="30" y="73"/>
                  </a:cubicBezTo>
                  <a:cubicBezTo>
                    <a:pt x="29" y="73"/>
                    <a:pt x="28" y="74"/>
                    <a:pt x="28" y="75"/>
                  </a:cubicBezTo>
                  <a:cubicBezTo>
                    <a:pt x="28" y="75"/>
                    <a:pt x="29" y="76"/>
                    <a:pt x="30" y="75"/>
                  </a:cubicBezTo>
                  <a:cubicBezTo>
                    <a:pt x="28" y="77"/>
                    <a:pt x="24" y="80"/>
                    <a:pt x="25" y="82"/>
                  </a:cubicBezTo>
                  <a:cubicBezTo>
                    <a:pt x="26" y="84"/>
                    <a:pt x="30" y="84"/>
                    <a:pt x="33" y="84"/>
                  </a:cubicBezTo>
                  <a:cubicBezTo>
                    <a:pt x="32" y="84"/>
                    <a:pt x="32" y="85"/>
                    <a:pt x="32" y="85"/>
                  </a:cubicBezTo>
                  <a:cubicBezTo>
                    <a:pt x="33" y="85"/>
                    <a:pt x="34" y="85"/>
                    <a:pt x="35" y="86"/>
                  </a:cubicBezTo>
                  <a:cubicBezTo>
                    <a:pt x="36" y="86"/>
                    <a:pt x="37" y="86"/>
                    <a:pt x="38" y="86"/>
                  </a:cubicBezTo>
                  <a:cubicBezTo>
                    <a:pt x="38" y="87"/>
                    <a:pt x="37" y="87"/>
                    <a:pt x="37" y="88"/>
                  </a:cubicBezTo>
                  <a:cubicBezTo>
                    <a:pt x="38" y="88"/>
                    <a:pt x="39" y="88"/>
                    <a:pt x="41" y="88"/>
                  </a:cubicBezTo>
                  <a:cubicBezTo>
                    <a:pt x="39" y="90"/>
                    <a:pt x="38" y="91"/>
                    <a:pt x="37" y="92"/>
                  </a:cubicBezTo>
                  <a:cubicBezTo>
                    <a:pt x="31" y="99"/>
                    <a:pt x="26" y="105"/>
                    <a:pt x="23" y="109"/>
                  </a:cubicBezTo>
                  <a:cubicBezTo>
                    <a:pt x="22" y="107"/>
                    <a:pt x="22" y="104"/>
                    <a:pt x="19" y="104"/>
                  </a:cubicBezTo>
                  <a:cubicBezTo>
                    <a:pt x="16" y="103"/>
                    <a:pt x="13" y="106"/>
                    <a:pt x="11" y="107"/>
                  </a:cubicBezTo>
                  <a:cubicBezTo>
                    <a:pt x="11" y="107"/>
                    <a:pt x="10" y="107"/>
                    <a:pt x="10" y="107"/>
                  </a:cubicBezTo>
                  <a:cubicBezTo>
                    <a:pt x="13" y="108"/>
                    <a:pt x="14" y="109"/>
                    <a:pt x="14" y="109"/>
                  </a:cubicBezTo>
                  <a:cubicBezTo>
                    <a:pt x="14" y="109"/>
                    <a:pt x="12" y="108"/>
                    <a:pt x="10" y="107"/>
                  </a:cubicBezTo>
                  <a:cubicBezTo>
                    <a:pt x="8" y="107"/>
                    <a:pt x="6" y="107"/>
                    <a:pt x="5" y="109"/>
                  </a:cubicBezTo>
                  <a:cubicBezTo>
                    <a:pt x="4" y="110"/>
                    <a:pt x="2" y="112"/>
                    <a:pt x="1" y="114"/>
                  </a:cubicBezTo>
                  <a:cubicBezTo>
                    <a:pt x="0" y="115"/>
                    <a:pt x="0" y="116"/>
                    <a:pt x="0" y="116"/>
                  </a:cubicBezTo>
                  <a:cubicBezTo>
                    <a:pt x="0" y="117"/>
                    <a:pt x="1" y="118"/>
                    <a:pt x="2" y="118"/>
                  </a:cubicBezTo>
                  <a:cubicBezTo>
                    <a:pt x="3" y="118"/>
                    <a:pt x="4" y="119"/>
                    <a:pt x="4" y="119"/>
                  </a:cubicBezTo>
                  <a:cubicBezTo>
                    <a:pt x="5" y="121"/>
                    <a:pt x="5" y="121"/>
                    <a:pt x="5" y="122"/>
                  </a:cubicBezTo>
                  <a:cubicBezTo>
                    <a:pt x="4" y="123"/>
                    <a:pt x="4" y="124"/>
                    <a:pt x="4" y="124"/>
                  </a:cubicBezTo>
                  <a:cubicBezTo>
                    <a:pt x="5" y="123"/>
                    <a:pt x="7" y="121"/>
                    <a:pt x="9" y="123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3"/>
                    <a:pt x="9" y="123"/>
                    <a:pt x="9" y="123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9" y="124"/>
                    <a:pt x="10" y="124"/>
                    <a:pt x="10" y="123"/>
                  </a:cubicBezTo>
                  <a:cubicBezTo>
                    <a:pt x="10" y="123"/>
                    <a:pt x="9" y="122"/>
                    <a:pt x="9" y="121"/>
                  </a:cubicBezTo>
                  <a:cubicBezTo>
                    <a:pt x="8" y="120"/>
                    <a:pt x="7" y="119"/>
                    <a:pt x="7" y="117"/>
                  </a:cubicBezTo>
                  <a:cubicBezTo>
                    <a:pt x="7" y="117"/>
                    <a:pt x="8" y="116"/>
                    <a:pt x="9" y="116"/>
                  </a:cubicBezTo>
                  <a:cubicBezTo>
                    <a:pt x="10" y="116"/>
                    <a:pt x="10" y="116"/>
                    <a:pt x="11" y="116"/>
                  </a:cubicBezTo>
                  <a:cubicBezTo>
                    <a:pt x="12" y="116"/>
                    <a:pt x="13" y="117"/>
                    <a:pt x="13" y="117"/>
                  </a:cubicBezTo>
                  <a:cubicBezTo>
                    <a:pt x="14" y="118"/>
                    <a:pt x="15" y="118"/>
                    <a:pt x="15" y="118"/>
                  </a:cubicBezTo>
                  <a:cubicBezTo>
                    <a:pt x="15" y="118"/>
                    <a:pt x="15" y="118"/>
                    <a:pt x="16" y="118"/>
                  </a:cubicBezTo>
                  <a:cubicBezTo>
                    <a:pt x="17" y="117"/>
                    <a:pt x="17" y="118"/>
                    <a:pt x="18" y="118"/>
                  </a:cubicBezTo>
                  <a:cubicBezTo>
                    <a:pt x="18" y="117"/>
                    <a:pt x="18" y="117"/>
                    <a:pt x="18" y="117"/>
                  </a:cubicBezTo>
                  <a:cubicBezTo>
                    <a:pt x="17" y="116"/>
                    <a:pt x="17" y="115"/>
                    <a:pt x="17" y="115"/>
                  </a:cubicBezTo>
                  <a:cubicBezTo>
                    <a:pt x="17" y="115"/>
                    <a:pt x="17" y="115"/>
                    <a:pt x="17" y="115"/>
                  </a:cubicBezTo>
                  <a:cubicBezTo>
                    <a:pt x="14" y="115"/>
                    <a:pt x="14" y="114"/>
                    <a:pt x="13" y="113"/>
                  </a:cubicBezTo>
                  <a:cubicBezTo>
                    <a:pt x="12" y="112"/>
                    <a:pt x="11" y="111"/>
                    <a:pt x="10" y="111"/>
                  </a:cubicBezTo>
                  <a:cubicBezTo>
                    <a:pt x="8" y="111"/>
                    <a:pt x="6" y="113"/>
                    <a:pt x="6" y="114"/>
                  </a:cubicBezTo>
                  <a:cubicBezTo>
                    <a:pt x="5" y="115"/>
                    <a:pt x="4" y="115"/>
                    <a:pt x="4" y="115"/>
                  </a:cubicBezTo>
                  <a:cubicBezTo>
                    <a:pt x="4" y="115"/>
                    <a:pt x="5" y="115"/>
                    <a:pt x="5" y="114"/>
                  </a:cubicBezTo>
                  <a:cubicBezTo>
                    <a:pt x="6" y="113"/>
                    <a:pt x="7" y="111"/>
                    <a:pt x="10" y="110"/>
                  </a:cubicBezTo>
                  <a:cubicBezTo>
                    <a:pt x="11" y="110"/>
                    <a:pt x="12" y="111"/>
                    <a:pt x="13" y="112"/>
                  </a:cubicBezTo>
                  <a:cubicBezTo>
                    <a:pt x="14" y="113"/>
                    <a:pt x="15" y="114"/>
                    <a:pt x="16" y="114"/>
                  </a:cubicBezTo>
                  <a:cubicBezTo>
                    <a:pt x="17" y="114"/>
                    <a:pt x="18" y="112"/>
                    <a:pt x="19" y="111"/>
                  </a:cubicBezTo>
                  <a:cubicBezTo>
                    <a:pt x="20" y="110"/>
                    <a:pt x="22" y="109"/>
                    <a:pt x="23" y="109"/>
                  </a:cubicBezTo>
                  <a:cubicBezTo>
                    <a:pt x="23" y="110"/>
                    <a:pt x="23" y="110"/>
                    <a:pt x="22" y="111"/>
                  </a:cubicBezTo>
                  <a:cubicBezTo>
                    <a:pt x="22" y="111"/>
                    <a:pt x="21" y="111"/>
                    <a:pt x="20" y="112"/>
                  </a:cubicBezTo>
                  <a:cubicBezTo>
                    <a:pt x="19" y="113"/>
                    <a:pt x="19" y="114"/>
                    <a:pt x="17" y="115"/>
                  </a:cubicBezTo>
                  <a:cubicBezTo>
                    <a:pt x="17" y="115"/>
                    <a:pt x="17" y="118"/>
                    <a:pt x="21" y="120"/>
                  </a:cubicBezTo>
                  <a:cubicBezTo>
                    <a:pt x="22" y="122"/>
                    <a:pt x="21" y="123"/>
                    <a:pt x="20" y="124"/>
                  </a:cubicBezTo>
                  <a:cubicBezTo>
                    <a:pt x="19" y="125"/>
                    <a:pt x="19" y="126"/>
                    <a:pt x="20" y="127"/>
                  </a:cubicBezTo>
                  <a:cubicBezTo>
                    <a:pt x="21" y="128"/>
                    <a:pt x="21" y="128"/>
                    <a:pt x="22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8"/>
                    <a:pt x="23" y="126"/>
                    <a:pt x="25" y="125"/>
                  </a:cubicBezTo>
                  <a:cubicBezTo>
                    <a:pt x="27" y="123"/>
                    <a:pt x="28" y="121"/>
                    <a:pt x="28" y="118"/>
                  </a:cubicBezTo>
                  <a:cubicBezTo>
                    <a:pt x="29" y="115"/>
                    <a:pt x="27" y="112"/>
                    <a:pt x="24" y="111"/>
                  </a:cubicBezTo>
                  <a:cubicBezTo>
                    <a:pt x="24" y="111"/>
                    <a:pt x="23" y="111"/>
                    <a:pt x="23" y="111"/>
                  </a:cubicBezTo>
                  <a:cubicBezTo>
                    <a:pt x="25" y="107"/>
                    <a:pt x="30" y="101"/>
                    <a:pt x="38" y="93"/>
                  </a:cubicBezTo>
                  <a:cubicBezTo>
                    <a:pt x="39" y="92"/>
                    <a:pt x="41" y="91"/>
                    <a:pt x="42" y="90"/>
                  </a:cubicBezTo>
                  <a:cubicBezTo>
                    <a:pt x="43" y="91"/>
                    <a:pt x="45" y="91"/>
                    <a:pt x="46" y="92"/>
                  </a:cubicBezTo>
                  <a:cubicBezTo>
                    <a:pt x="47" y="92"/>
                    <a:pt x="48" y="92"/>
                    <a:pt x="49" y="91"/>
                  </a:cubicBezTo>
                  <a:cubicBezTo>
                    <a:pt x="50" y="91"/>
                    <a:pt x="51" y="91"/>
                    <a:pt x="51" y="91"/>
                  </a:cubicBezTo>
                  <a:cubicBezTo>
                    <a:pt x="52" y="91"/>
                    <a:pt x="51" y="91"/>
                    <a:pt x="51" y="92"/>
                  </a:cubicBezTo>
                  <a:cubicBezTo>
                    <a:pt x="54" y="90"/>
                    <a:pt x="57" y="88"/>
                    <a:pt x="60" y="85"/>
                  </a:cubicBezTo>
                  <a:cubicBezTo>
                    <a:pt x="59" y="86"/>
                    <a:pt x="59" y="87"/>
                    <a:pt x="59" y="87"/>
                  </a:cubicBezTo>
                  <a:cubicBezTo>
                    <a:pt x="60" y="87"/>
                    <a:pt x="60" y="86"/>
                    <a:pt x="61" y="86"/>
                  </a:cubicBezTo>
                  <a:cubicBezTo>
                    <a:pt x="59" y="88"/>
                    <a:pt x="58" y="91"/>
                    <a:pt x="56" y="94"/>
                  </a:cubicBezTo>
                  <a:cubicBezTo>
                    <a:pt x="53" y="100"/>
                    <a:pt x="51" y="106"/>
                    <a:pt x="49" y="112"/>
                  </a:cubicBezTo>
                  <a:cubicBezTo>
                    <a:pt x="49" y="112"/>
                    <a:pt x="49" y="113"/>
                    <a:pt x="49" y="113"/>
                  </a:cubicBezTo>
                  <a:cubicBezTo>
                    <a:pt x="46" y="116"/>
                    <a:pt x="45" y="121"/>
                    <a:pt x="46" y="126"/>
                  </a:cubicBezTo>
                  <a:cubicBezTo>
                    <a:pt x="44" y="142"/>
                    <a:pt x="45" y="156"/>
                    <a:pt x="48" y="166"/>
                  </a:cubicBezTo>
                  <a:cubicBezTo>
                    <a:pt x="49" y="169"/>
                    <a:pt x="49" y="171"/>
                    <a:pt x="50" y="173"/>
                  </a:cubicBezTo>
                  <a:cubicBezTo>
                    <a:pt x="48" y="175"/>
                    <a:pt x="48" y="177"/>
                    <a:pt x="50" y="180"/>
                  </a:cubicBezTo>
                  <a:cubicBezTo>
                    <a:pt x="50" y="182"/>
                    <a:pt x="52" y="184"/>
                    <a:pt x="53" y="187"/>
                  </a:cubicBezTo>
                  <a:cubicBezTo>
                    <a:pt x="53" y="188"/>
                    <a:pt x="55" y="188"/>
                    <a:pt x="57" y="188"/>
                  </a:cubicBezTo>
                  <a:cubicBezTo>
                    <a:pt x="57" y="188"/>
                    <a:pt x="57" y="188"/>
                    <a:pt x="57" y="189"/>
                  </a:cubicBezTo>
                  <a:cubicBezTo>
                    <a:pt x="57" y="189"/>
                    <a:pt x="57" y="189"/>
                    <a:pt x="56" y="189"/>
                  </a:cubicBezTo>
                  <a:cubicBezTo>
                    <a:pt x="54" y="188"/>
                    <a:pt x="53" y="188"/>
                    <a:pt x="53" y="187"/>
                  </a:cubicBezTo>
                  <a:cubicBezTo>
                    <a:pt x="53" y="188"/>
                    <a:pt x="53" y="189"/>
                    <a:pt x="53" y="189"/>
                  </a:cubicBezTo>
                  <a:cubicBezTo>
                    <a:pt x="52" y="193"/>
                    <a:pt x="48" y="194"/>
                    <a:pt x="46" y="195"/>
                  </a:cubicBezTo>
                  <a:cubicBezTo>
                    <a:pt x="43" y="196"/>
                    <a:pt x="41" y="197"/>
                    <a:pt x="40" y="199"/>
                  </a:cubicBezTo>
                  <a:cubicBezTo>
                    <a:pt x="39" y="203"/>
                    <a:pt x="41" y="207"/>
                    <a:pt x="42" y="209"/>
                  </a:cubicBezTo>
                  <a:cubicBezTo>
                    <a:pt x="43" y="211"/>
                    <a:pt x="44" y="212"/>
                    <a:pt x="44" y="212"/>
                  </a:cubicBezTo>
                  <a:cubicBezTo>
                    <a:pt x="44" y="212"/>
                    <a:pt x="43" y="211"/>
                    <a:pt x="42" y="209"/>
                  </a:cubicBezTo>
                  <a:cubicBezTo>
                    <a:pt x="41" y="207"/>
                    <a:pt x="38" y="203"/>
                    <a:pt x="39" y="198"/>
                  </a:cubicBezTo>
                  <a:cubicBezTo>
                    <a:pt x="40" y="196"/>
                    <a:pt x="42" y="194"/>
                    <a:pt x="45" y="193"/>
                  </a:cubicBezTo>
                  <a:cubicBezTo>
                    <a:pt x="47" y="192"/>
                    <a:pt x="50" y="191"/>
                    <a:pt x="51" y="189"/>
                  </a:cubicBezTo>
                  <a:cubicBezTo>
                    <a:pt x="51" y="187"/>
                    <a:pt x="49" y="184"/>
                    <a:pt x="47" y="181"/>
                  </a:cubicBezTo>
                  <a:cubicBezTo>
                    <a:pt x="46" y="179"/>
                    <a:pt x="46" y="175"/>
                    <a:pt x="47" y="172"/>
                  </a:cubicBezTo>
                  <a:cubicBezTo>
                    <a:pt x="43" y="173"/>
                    <a:pt x="36" y="172"/>
                    <a:pt x="33" y="177"/>
                  </a:cubicBezTo>
                  <a:cubicBezTo>
                    <a:pt x="30" y="182"/>
                    <a:pt x="33" y="189"/>
                    <a:pt x="33" y="194"/>
                  </a:cubicBezTo>
                  <a:cubicBezTo>
                    <a:pt x="33" y="194"/>
                    <a:pt x="33" y="195"/>
                    <a:pt x="32" y="195"/>
                  </a:cubicBezTo>
                  <a:cubicBezTo>
                    <a:pt x="36" y="191"/>
                    <a:pt x="40" y="190"/>
                    <a:pt x="39" y="189"/>
                  </a:cubicBezTo>
                  <a:cubicBezTo>
                    <a:pt x="40" y="189"/>
                    <a:pt x="36" y="192"/>
                    <a:pt x="33" y="197"/>
                  </a:cubicBezTo>
                  <a:cubicBezTo>
                    <a:pt x="32" y="199"/>
                    <a:pt x="31" y="203"/>
                    <a:pt x="32" y="206"/>
                  </a:cubicBezTo>
                  <a:cubicBezTo>
                    <a:pt x="34" y="210"/>
                    <a:pt x="37" y="214"/>
                    <a:pt x="39" y="218"/>
                  </a:cubicBezTo>
                  <a:cubicBezTo>
                    <a:pt x="40" y="219"/>
                    <a:pt x="42" y="221"/>
                    <a:pt x="43" y="221"/>
                  </a:cubicBezTo>
                  <a:cubicBezTo>
                    <a:pt x="44" y="222"/>
                    <a:pt x="46" y="220"/>
                    <a:pt x="47" y="219"/>
                  </a:cubicBezTo>
                  <a:cubicBezTo>
                    <a:pt x="49" y="218"/>
                    <a:pt x="50" y="216"/>
                    <a:pt x="52" y="215"/>
                  </a:cubicBezTo>
                  <a:cubicBezTo>
                    <a:pt x="55" y="214"/>
                    <a:pt x="56" y="216"/>
                    <a:pt x="57" y="217"/>
                  </a:cubicBezTo>
                  <a:cubicBezTo>
                    <a:pt x="59" y="218"/>
                    <a:pt x="60" y="219"/>
                    <a:pt x="61" y="219"/>
                  </a:cubicBezTo>
                  <a:cubicBezTo>
                    <a:pt x="59" y="216"/>
                    <a:pt x="58" y="211"/>
                    <a:pt x="61" y="210"/>
                  </a:cubicBezTo>
                  <a:cubicBezTo>
                    <a:pt x="61" y="210"/>
                    <a:pt x="62" y="210"/>
                    <a:pt x="62" y="210"/>
                  </a:cubicBezTo>
                  <a:cubicBezTo>
                    <a:pt x="62" y="210"/>
                    <a:pt x="62" y="210"/>
                    <a:pt x="62" y="210"/>
                  </a:cubicBezTo>
                  <a:cubicBezTo>
                    <a:pt x="63" y="210"/>
                    <a:pt x="63" y="210"/>
                    <a:pt x="63" y="210"/>
                  </a:cubicBezTo>
                  <a:cubicBezTo>
                    <a:pt x="64" y="210"/>
                    <a:pt x="64" y="211"/>
                    <a:pt x="64" y="211"/>
                  </a:cubicBezTo>
                  <a:cubicBezTo>
                    <a:pt x="64" y="210"/>
                    <a:pt x="64" y="208"/>
                    <a:pt x="63" y="208"/>
                  </a:cubicBezTo>
                  <a:cubicBezTo>
                    <a:pt x="62" y="207"/>
                    <a:pt x="60" y="208"/>
                    <a:pt x="58" y="208"/>
                  </a:cubicBezTo>
                  <a:cubicBezTo>
                    <a:pt x="56" y="209"/>
                    <a:pt x="53" y="211"/>
                    <a:pt x="50" y="208"/>
                  </a:cubicBezTo>
                  <a:cubicBezTo>
                    <a:pt x="49" y="208"/>
                    <a:pt x="48" y="206"/>
                    <a:pt x="48" y="204"/>
                  </a:cubicBezTo>
                  <a:cubicBezTo>
                    <a:pt x="49" y="202"/>
                    <a:pt x="50" y="201"/>
                    <a:pt x="50" y="201"/>
                  </a:cubicBezTo>
                  <a:cubicBezTo>
                    <a:pt x="52" y="199"/>
                    <a:pt x="54" y="198"/>
                    <a:pt x="55" y="197"/>
                  </a:cubicBezTo>
                  <a:cubicBezTo>
                    <a:pt x="56" y="196"/>
                    <a:pt x="57" y="195"/>
                    <a:pt x="58" y="194"/>
                  </a:cubicBezTo>
                  <a:cubicBezTo>
                    <a:pt x="58" y="194"/>
                    <a:pt x="58" y="194"/>
                    <a:pt x="57" y="193"/>
                  </a:cubicBezTo>
                  <a:cubicBezTo>
                    <a:pt x="57" y="192"/>
                    <a:pt x="58" y="191"/>
                    <a:pt x="58" y="190"/>
                  </a:cubicBezTo>
                  <a:cubicBezTo>
                    <a:pt x="58" y="191"/>
                    <a:pt x="58" y="191"/>
                    <a:pt x="58" y="191"/>
                  </a:cubicBezTo>
                  <a:cubicBezTo>
                    <a:pt x="58" y="191"/>
                    <a:pt x="58" y="191"/>
                    <a:pt x="58" y="190"/>
                  </a:cubicBezTo>
                  <a:cubicBezTo>
                    <a:pt x="58" y="189"/>
                    <a:pt x="58" y="189"/>
                    <a:pt x="59" y="189"/>
                  </a:cubicBezTo>
                  <a:cubicBezTo>
                    <a:pt x="58" y="189"/>
                    <a:pt x="58" y="189"/>
                    <a:pt x="57" y="189"/>
                  </a:cubicBezTo>
                  <a:cubicBezTo>
                    <a:pt x="57" y="188"/>
                    <a:pt x="57" y="188"/>
                    <a:pt x="57" y="188"/>
                  </a:cubicBezTo>
                  <a:cubicBezTo>
                    <a:pt x="59" y="188"/>
                    <a:pt x="62" y="187"/>
                    <a:pt x="66" y="184"/>
                  </a:cubicBezTo>
                  <a:cubicBezTo>
                    <a:pt x="69" y="184"/>
                    <a:pt x="71" y="187"/>
                    <a:pt x="72" y="189"/>
                  </a:cubicBezTo>
                  <a:cubicBezTo>
                    <a:pt x="73" y="192"/>
                    <a:pt x="75" y="192"/>
                    <a:pt x="78" y="191"/>
                  </a:cubicBezTo>
                  <a:cubicBezTo>
                    <a:pt x="79" y="191"/>
                    <a:pt x="81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1" y="188"/>
                    <a:pt x="78" y="186"/>
                    <a:pt x="76" y="181"/>
                  </a:cubicBezTo>
                  <a:cubicBezTo>
                    <a:pt x="76" y="177"/>
                    <a:pt x="73" y="172"/>
                    <a:pt x="67" y="170"/>
                  </a:cubicBezTo>
                  <a:cubicBezTo>
                    <a:pt x="62" y="167"/>
                    <a:pt x="55" y="168"/>
                    <a:pt x="51" y="172"/>
                  </a:cubicBezTo>
                  <a:cubicBezTo>
                    <a:pt x="51" y="172"/>
                    <a:pt x="51" y="172"/>
                    <a:pt x="51" y="172"/>
                  </a:cubicBezTo>
                  <a:cubicBezTo>
                    <a:pt x="50" y="170"/>
                    <a:pt x="49" y="168"/>
                    <a:pt x="49" y="166"/>
                  </a:cubicBezTo>
                  <a:cubicBezTo>
                    <a:pt x="47" y="156"/>
                    <a:pt x="46" y="143"/>
                    <a:pt x="48" y="129"/>
                  </a:cubicBezTo>
                  <a:cubicBezTo>
                    <a:pt x="48" y="133"/>
                    <a:pt x="49" y="137"/>
                    <a:pt x="51" y="140"/>
                  </a:cubicBezTo>
                  <a:cubicBezTo>
                    <a:pt x="53" y="143"/>
                    <a:pt x="55" y="145"/>
                    <a:pt x="55" y="145"/>
                  </a:cubicBezTo>
                  <a:cubicBezTo>
                    <a:pt x="55" y="144"/>
                    <a:pt x="54" y="143"/>
                    <a:pt x="55" y="143"/>
                  </a:cubicBezTo>
                  <a:cubicBezTo>
                    <a:pt x="56" y="144"/>
                    <a:pt x="57" y="145"/>
                    <a:pt x="58" y="146"/>
                  </a:cubicBezTo>
                  <a:cubicBezTo>
                    <a:pt x="62" y="148"/>
                    <a:pt x="65" y="148"/>
                    <a:pt x="69" y="149"/>
                  </a:cubicBezTo>
                  <a:cubicBezTo>
                    <a:pt x="66" y="147"/>
                    <a:pt x="66" y="147"/>
                    <a:pt x="66" y="147"/>
                  </a:cubicBezTo>
                  <a:cubicBezTo>
                    <a:pt x="68" y="148"/>
                    <a:pt x="69" y="148"/>
                    <a:pt x="71" y="148"/>
                  </a:cubicBezTo>
                  <a:cubicBezTo>
                    <a:pt x="72" y="148"/>
                    <a:pt x="74" y="148"/>
                    <a:pt x="75" y="147"/>
                  </a:cubicBezTo>
                  <a:cubicBezTo>
                    <a:pt x="75" y="147"/>
                    <a:pt x="75" y="147"/>
                    <a:pt x="74" y="147"/>
                  </a:cubicBezTo>
                  <a:cubicBezTo>
                    <a:pt x="75" y="147"/>
                    <a:pt x="77" y="147"/>
                    <a:pt x="78" y="147"/>
                  </a:cubicBezTo>
                  <a:cubicBezTo>
                    <a:pt x="79" y="147"/>
                    <a:pt x="81" y="147"/>
                    <a:pt x="82" y="146"/>
                  </a:cubicBezTo>
                  <a:cubicBezTo>
                    <a:pt x="81" y="146"/>
                    <a:pt x="81" y="145"/>
                    <a:pt x="80" y="145"/>
                  </a:cubicBezTo>
                  <a:cubicBezTo>
                    <a:pt x="83" y="145"/>
                    <a:pt x="88" y="145"/>
                    <a:pt x="89" y="143"/>
                  </a:cubicBezTo>
                  <a:cubicBezTo>
                    <a:pt x="89" y="141"/>
                    <a:pt x="86" y="139"/>
                    <a:pt x="84" y="137"/>
                  </a:cubicBezTo>
                  <a:cubicBezTo>
                    <a:pt x="84" y="137"/>
                    <a:pt x="85" y="136"/>
                    <a:pt x="85" y="137"/>
                  </a:cubicBezTo>
                  <a:cubicBezTo>
                    <a:pt x="84" y="136"/>
                    <a:pt x="84" y="134"/>
                    <a:pt x="83" y="133"/>
                  </a:cubicBezTo>
                  <a:cubicBezTo>
                    <a:pt x="83" y="132"/>
                    <a:pt x="82" y="132"/>
                    <a:pt x="81" y="131"/>
                  </a:cubicBezTo>
                  <a:cubicBezTo>
                    <a:pt x="82" y="131"/>
                    <a:pt x="83" y="131"/>
                    <a:pt x="83" y="131"/>
                  </a:cubicBezTo>
                  <a:cubicBezTo>
                    <a:pt x="83" y="130"/>
                    <a:pt x="82" y="129"/>
                    <a:pt x="81" y="128"/>
                  </a:cubicBezTo>
                  <a:cubicBezTo>
                    <a:pt x="82" y="125"/>
                    <a:pt x="82" y="123"/>
                    <a:pt x="81" y="122"/>
                  </a:cubicBezTo>
                  <a:cubicBezTo>
                    <a:pt x="81" y="121"/>
                    <a:pt x="80" y="121"/>
                    <a:pt x="80" y="120"/>
                  </a:cubicBezTo>
                  <a:cubicBezTo>
                    <a:pt x="80" y="120"/>
                    <a:pt x="79" y="119"/>
                    <a:pt x="79" y="119"/>
                  </a:cubicBezTo>
                  <a:cubicBezTo>
                    <a:pt x="79" y="118"/>
                    <a:pt x="79" y="119"/>
                    <a:pt x="80" y="118"/>
                  </a:cubicBezTo>
                  <a:cubicBezTo>
                    <a:pt x="78" y="117"/>
                    <a:pt x="76" y="117"/>
                    <a:pt x="73" y="116"/>
                  </a:cubicBezTo>
                  <a:cubicBezTo>
                    <a:pt x="74" y="116"/>
                    <a:pt x="75" y="116"/>
                    <a:pt x="76" y="116"/>
                  </a:cubicBezTo>
                  <a:cubicBezTo>
                    <a:pt x="74" y="116"/>
                    <a:pt x="72" y="115"/>
                    <a:pt x="70" y="114"/>
                  </a:cubicBezTo>
                  <a:cubicBezTo>
                    <a:pt x="68" y="112"/>
                    <a:pt x="66" y="111"/>
                    <a:pt x="63" y="112"/>
                  </a:cubicBezTo>
                  <a:cubicBezTo>
                    <a:pt x="61" y="112"/>
                    <a:pt x="60" y="117"/>
                    <a:pt x="62" y="122"/>
                  </a:cubicBezTo>
                  <a:cubicBezTo>
                    <a:pt x="63" y="127"/>
                    <a:pt x="67" y="131"/>
                    <a:pt x="67" y="131"/>
                  </a:cubicBezTo>
                  <a:cubicBezTo>
                    <a:pt x="67" y="131"/>
                    <a:pt x="63" y="128"/>
                    <a:pt x="61" y="123"/>
                  </a:cubicBezTo>
                  <a:cubicBezTo>
                    <a:pt x="58" y="119"/>
                    <a:pt x="58" y="114"/>
                    <a:pt x="57" y="113"/>
                  </a:cubicBezTo>
                  <a:cubicBezTo>
                    <a:pt x="56" y="111"/>
                    <a:pt x="54" y="110"/>
                    <a:pt x="53" y="110"/>
                  </a:cubicBezTo>
                  <a:cubicBezTo>
                    <a:pt x="54" y="105"/>
                    <a:pt x="56" y="101"/>
                    <a:pt x="59" y="96"/>
                  </a:cubicBezTo>
                  <a:cubicBezTo>
                    <a:pt x="66" y="82"/>
                    <a:pt x="77" y="69"/>
                    <a:pt x="93" y="60"/>
                  </a:cubicBezTo>
                  <a:cubicBezTo>
                    <a:pt x="108" y="52"/>
                    <a:pt x="128" y="48"/>
                    <a:pt x="147" y="51"/>
                  </a:cubicBezTo>
                  <a:cubicBezTo>
                    <a:pt x="158" y="53"/>
                    <a:pt x="169" y="56"/>
                    <a:pt x="180" y="61"/>
                  </a:cubicBezTo>
                  <a:cubicBezTo>
                    <a:pt x="174" y="60"/>
                    <a:pt x="168" y="60"/>
                    <a:pt x="163" y="61"/>
                  </a:cubicBezTo>
                  <a:cubicBezTo>
                    <a:pt x="154" y="62"/>
                    <a:pt x="147" y="67"/>
                    <a:pt x="143" y="72"/>
                  </a:cubicBezTo>
                  <a:cubicBezTo>
                    <a:pt x="141" y="74"/>
                    <a:pt x="139" y="77"/>
                    <a:pt x="137" y="79"/>
                  </a:cubicBezTo>
                  <a:cubicBezTo>
                    <a:pt x="138" y="78"/>
                    <a:pt x="139" y="77"/>
                    <a:pt x="139" y="76"/>
                  </a:cubicBezTo>
                  <a:cubicBezTo>
                    <a:pt x="138" y="72"/>
                    <a:pt x="134" y="71"/>
                    <a:pt x="131" y="71"/>
                  </a:cubicBezTo>
                  <a:cubicBezTo>
                    <a:pt x="127" y="72"/>
                    <a:pt x="125" y="73"/>
                    <a:pt x="121" y="76"/>
                  </a:cubicBezTo>
                  <a:cubicBezTo>
                    <a:pt x="123" y="76"/>
                    <a:pt x="124" y="76"/>
                    <a:pt x="125" y="76"/>
                  </a:cubicBezTo>
                  <a:cubicBezTo>
                    <a:pt x="122" y="77"/>
                    <a:pt x="119" y="78"/>
                    <a:pt x="117" y="79"/>
                  </a:cubicBezTo>
                  <a:cubicBezTo>
                    <a:pt x="116" y="80"/>
                    <a:pt x="115" y="81"/>
                    <a:pt x="115" y="81"/>
                  </a:cubicBezTo>
                  <a:cubicBezTo>
                    <a:pt x="116" y="82"/>
                    <a:pt x="116" y="81"/>
                    <a:pt x="117" y="82"/>
                  </a:cubicBezTo>
                  <a:cubicBezTo>
                    <a:pt x="116" y="82"/>
                    <a:pt x="116" y="83"/>
                    <a:pt x="115" y="84"/>
                  </a:cubicBezTo>
                  <a:cubicBezTo>
                    <a:pt x="115" y="86"/>
                    <a:pt x="115" y="89"/>
                    <a:pt x="115" y="91"/>
                  </a:cubicBezTo>
                  <a:cubicBezTo>
                    <a:pt x="116" y="90"/>
                    <a:pt x="116" y="90"/>
                    <a:pt x="116" y="90"/>
                  </a:cubicBezTo>
                  <a:cubicBezTo>
                    <a:pt x="116" y="91"/>
                    <a:pt x="116" y="92"/>
                    <a:pt x="116" y="93"/>
                  </a:cubicBezTo>
                  <a:cubicBezTo>
                    <a:pt x="116" y="94"/>
                    <a:pt x="117" y="95"/>
                    <a:pt x="117" y="96"/>
                  </a:cubicBezTo>
                  <a:cubicBezTo>
                    <a:pt x="117" y="96"/>
                    <a:pt x="117" y="96"/>
                    <a:pt x="118" y="95"/>
                  </a:cubicBezTo>
                  <a:cubicBezTo>
                    <a:pt x="118" y="96"/>
                    <a:pt x="118" y="97"/>
                    <a:pt x="118" y="99"/>
                  </a:cubicBezTo>
                  <a:cubicBezTo>
                    <a:pt x="118" y="100"/>
                    <a:pt x="118" y="101"/>
                    <a:pt x="118" y="102"/>
                  </a:cubicBezTo>
                  <a:cubicBezTo>
                    <a:pt x="118" y="101"/>
                    <a:pt x="119" y="101"/>
                    <a:pt x="120" y="101"/>
                  </a:cubicBezTo>
                  <a:cubicBezTo>
                    <a:pt x="119" y="103"/>
                    <a:pt x="118" y="107"/>
                    <a:pt x="120" y="108"/>
                  </a:cubicBezTo>
                  <a:cubicBezTo>
                    <a:pt x="122" y="109"/>
                    <a:pt x="125" y="107"/>
                    <a:pt x="127" y="105"/>
                  </a:cubicBezTo>
                  <a:cubicBezTo>
                    <a:pt x="127" y="106"/>
                    <a:pt x="127" y="106"/>
                    <a:pt x="127" y="107"/>
                  </a:cubicBezTo>
                  <a:cubicBezTo>
                    <a:pt x="128" y="106"/>
                    <a:pt x="129" y="106"/>
                    <a:pt x="130" y="106"/>
                  </a:cubicBezTo>
                  <a:cubicBezTo>
                    <a:pt x="131" y="105"/>
                    <a:pt x="132" y="105"/>
                    <a:pt x="133" y="104"/>
                  </a:cubicBezTo>
                  <a:cubicBezTo>
                    <a:pt x="133" y="105"/>
                    <a:pt x="133" y="106"/>
                    <a:pt x="133" y="106"/>
                  </a:cubicBezTo>
                  <a:cubicBezTo>
                    <a:pt x="134" y="106"/>
                    <a:pt x="135" y="105"/>
                    <a:pt x="136" y="104"/>
                  </a:cubicBezTo>
                  <a:cubicBezTo>
                    <a:pt x="139" y="105"/>
                    <a:pt x="141" y="104"/>
                    <a:pt x="142" y="104"/>
                  </a:cubicBezTo>
                  <a:cubicBezTo>
                    <a:pt x="143" y="103"/>
                    <a:pt x="144" y="103"/>
                    <a:pt x="144" y="102"/>
                  </a:cubicBezTo>
                  <a:cubicBezTo>
                    <a:pt x="144" y="101"/>
                    <a:pt x="145" y="100"/>
                    <a:pt x="145" y="100"/>
                  </a:cubicBezTo>
                  <a:cubicBezTo>
                    <a:pt x="146" y="100"/>
                    <a:pt x="146" y="101"/>
                    <a:pt x="146" y="101"/>
                  </a:cubicBezTo>
                  <a:cubicBezTo>
                    <a:pt x="148" y="98"/>
                    <a:pt x="148" y="94"/>
                    <a:pt x="148" y="90"/>
                  </a:cubicBezTo>
                  <a:cubicBezTo>
                    <a:pt x="148" y="91"/>
                    <a:pt x="149" y="92"/>
                    <a:pt x="149" y="92"/>
                  </a:cubicBezTo>
                  <a:cubicBezTo>
                    <a:pt x="149" y="88"/>
                    <a:pt x="150" y="79"/>
                    <a:pt x="143" y="78"/>
                  </a:cubicBezTo>
                  <a:cubicBezTo>
                    <a:pt x="142" y="77"/>
                    <a:pt x="137" y="83"/>
                    <a:pt x="134" y="88"/>
                  </a:cubicBezTo>
                  <a:cubicBezTo>
                    <a:pt x="135" y="85"/>
                    <a:pt x="138" y="79"/>
                    <a:pt x="144" y="73"/>
                  </a:cubicBezTo>
                  <a:cubicBezTo>
                    <a:pt x="149" y="69"/>
                    <a:pt x="155" y="65"/>
                    <a:pt x="163" y="63"/>
                  </a:cubicBezTo>
                  <a:cubicBezTo>
                    <a:pt x="171" y="62"/>
                    <a:pt x="181" y="64"/>
                    <a:pt x="190" y="67"/>
                  </a:cubicBezTo>
                  <a:cubicBezTo>
                    <a:pt x="193" y="69"/>
                    <a:pt x="196" y="70"/>
                    <a:pt x="200" y="72"/>
                  </a:cubicBezTo>
                  <a:cubicBezTo>
                    <a:pt x="220" y="84"/>
                    <a:pt x="238" y="101"/>
                    <a:pt x="255" y="120"/>
                  </a:cubicBezTo>
                  <a:cubicBezTo>
                    <a:pt x="283" y="151"/>
                    <a:pt x="313" y="178"/>
                    <a:pt x="344" y="198"/>
                  </a:cubicBezTo>
                  <a:cubicBezTo>
                    <a:pt x="339" y="200"/>
                    <a:pt x="336" y="202"/>
                    <a:pt x="336" y="202"/>
                  </a:cubicBezTo>
                  <a:cubicBezTo>
                    <a:pt x="334" y="198"/>
                    <a:pt x="311" y="215"/>
                    <a:pt x="311" y="215"/>
                  </a:cubicBezTo>
                  <a:cubicBezTo>
                    <a:pt x="310" y="214"/>
                    <a:pt x="307" y="215"/>
                    <a:pt x="305" y="217"/>
                  </a:cubicBezTo>
                  <a:cubicBezTo>
                    <a:pt x="302" y="218"/>
                    <a:pt x="279" y="237"/>
                    <a:pt x="280" y="237"/>
                  </a:cubicBezTo>
                  <a:cubicBezTo>
                    <a:pt x="278" y="236"/>
                    <a:pt x="268" y="247"/>
                    <a:pt x="266" y="251"/>
                  </a:cubicBezTo>
                  <a:cubicBezTo>
                    <a:pt x="266" y="251"/>
                    <a:pt x="266" y="251"/>
                    <a:pt x="266" y="251"/>
                  </a:cubicBezTo>
                  <a:cubicBezTo>
                    <a:pt x="266" y="251"/>
                    <a:pt x="266" y="251"/>
                    <a:pt x="266" y="251"/>
                  </a:cubicBezTo>
                  <a:cubicBezTo>
                    <a:pt x="269" y="248"/>
                    <a:pt x="281" y="240"/>
                    <a:pt x="281" y="238"/>
                  </a:cubicBezTo>
                  <a:cubicBezTo>
                    <a:pt x="280" y="237"/>
                    <a:pt x="305" y="222"/>
                    <a:pt x="308" y="221"/>
                  </a:cubicBezTo>
                  <a:cubicBezTo>
                    <a:pt x="310" y="220"/>
                    <a:pt x="312" y="218"/>
                    <a:pt x="312" y="217"/>
                  </a:cubicBezTo>
                  <a:cubicBezTo>
                    <a:pt x="312" y="216"/>
                    <a:pt x="339" y="208"/>
                    <a:pt x="337" y="205"/>
                  </a:cubicBezTo>
                  <a:cubicBezTo>
                    <a:pt x="337" y="204"/>
                    <a:pt x="343" y="203"/>
                    <a:pt x="350" y="201"/>
                  </a:cubicBezTo>
                  <a:cubicBezTo>
                    <a:pt x="351" y="202"/>
                    <a:pt x="352" y="202"/>
                    <a:pt x="353" y="203"/>
                  </a:cubicBezTo>
                  <a:cubicBezTo>
                    <a:pt x="319" y="217"/>
                    <a:pt x="292" y="234"/>
                    <a:pt x="274" y="251"/>
                  </a:cubicBezTo>
                  <a:cubicBezTo>
                    <a:pt x="267" y="257"/>
                    <a:pt x="261" y="263"/>
                    <a:pt x="256" y="268"/>
                  </a:cubicBezTo>
                  <a:cubicBezTo>
                    <a:pt x="252" y="266"/>
                    <a:pt x="249" y="267"/>
                    <a:pt x="246" y="270"/>
                  </a:cubicBezTo>
                  <a:cubicBezTo>
                    <a:pt x="244" y="272"/>
                    <a:pt x="242" y="276"/>
                    <a:pt x="239" y="278"/>
                  </a:cubicBezTo>
                  <a:cubicBezTo>
                    <a:pt x="239" y="278"/>
                    <a:pt x="239" y="282"/>
                    <a:pt x="241" y="285"/>
                  </a:cubicBezTo>
                  <a:cubicBezTo>
                    <a:pt x="241" y="285"/>
                    <a:pt x="241" y="286"/>
                    <a:pt x="241" y="286"/>
                  </a:cubicBezTo>
                  <a:cubicBezTo>
                    <a:pt x="240" y="286"/>
                    <a:pt x="240" y="286"/>
                    <a:pt x="240" y="285"/>
                  </a:cubicBezTo>
                  <a:cubicBezTo>
                    <a:pt x="239" y="285"/>
                    <a:pt x="237" y="286"/>
                    <a:pt x="235" y="287"/>
                  </a:cubicBezTo>
                  <a:cubicBezTo>
                    <a:pt x="232" y="290"/>
                    <a:pt x="235" y="297"/>
                    <a:pt x="232" y="304"/>
                  </a:cubicBezTo>
                  <a:cubicBezTo>
                    <a:pt x="228" y="311"/>
                    <a:pt x="218" y="313"/>
                    <a:pt x="215" y="307"/>
                  </a:cubicBezTo>
                  <a:cubicBezTo>
                    <a:pt x="215" y="303"/>
                    <a:pt x="215" y="301"/>
                    <a:pt x="216" y="300"/>
                  </a:cubicBezTo>
                  <a:cubicBezTo>
                    <a:pt x="216" y="300"/>
                    <a:pt x="216" y="299"/>
                    <a:pt x="215" y="298"/>
                  </a:cubicBezTo>
                  <a:cubicBezTo>
                    <a:pt x="213" y="296"/>
                    <a:pt x="208" y="300"/>
                    <a:pt x="205" y="304"/>
                  </a:cubicBezTo>
                  <a:cubicBezTo>
                    <a:pt x="201" y="308"/>
                    <a:pt x="203" y="317"/>
                    <a:pt x="211" y="317"/>
                  </a:cubicBezTo>
                  <a:cubicBezTo>
                    <a:pt x="215" y="317"/>
                    <a:pt x="219" y="317"/>
                    <a:pt x="223" y="318"/>
                  </a:cubicBezTo>
                  <a:cubicBezTo>
                    <a:pt x="228" y="318"/>
                    <a:pt x="232" y="321"/>
                    <a:pt x="236" y="322"/>
                  </a:cubicBezTo>
                  <a:cubicBezTo>
                    <a:pt x="244" y="326"/>
                    <a:pt x="251" y="317"/>
                    <a:pt x="244" y="311"/>
                  </a:cubicBezTo>
                  <a:cubicBezTo>
                    <a:pt x="243" y="310"/>
                    <a:pt x="242" y="308"/>
                    <a:pt x="242" y="306"/>
                  </a:cubicBezTo>
                  <a:cubicBezTo>
                    <a:pt x="241" y="303"/>
                    <a:pt x="243" y="301"/>
                    <a:pt x="244" y="300"/>
                  </a:cubicBezTo>
                  <a:cubicBezTo>
                    <a:pt x="246" y="298"/>
                    <a:pt x="248" y="295"/>
                    <a:pt x="248" y="293"/>
                  </a:cubicBezTo>
                  <a:cubicBezTo>
                    <a:pt x="246" y="291"/>
                    <a:pt x="243" y="290"/>
                    <a:pt x="242" y="288"/>
                  </a:cubicBezTo>
                  <a:cubicBezTo>
                    <a:pt x="241" y="287"/>
                    <a:pt x="241" y="287"/>
                    <a:pt x="241" y="286"/>
                  </a:cubicBezTo>
                  <a:cubicBezTo>
                    <a:pt x="241" y="286"/>
                    <a:pt x="241" y="286"/>
                    <a:pt x="241" y="285"/>
                  </a:cubicBezTo>
                  <a:cubicBezTo>
                    <a:pt x="243" y="287"/>
                    <a:pt x="245" y="290"/>
                    <a:pt x="249" y="292"/>
                  </a:cubicBezTo>
                  <a:cubicBezTo>
                    <a:pt x="251" y="296"/>
                    <a:pt x="248" y="299"/>
                    <a:pt x="246" y="301"/>
                  </a:cubicBezTo>
                  <a:cubicBezTo>
                    <a:pt x="243" y="304"/>
                    <a:pt x="244" y="306"/>
                    <a:pt x="247" y="310"/>
                  </a:cubicBezTo>
                  <a:cubicBezTo>
                    <a:pt x="248" y="311"/>
                    <a:pt x="249" y="313"/>
                    <a:pt x="250" y="315"/>
                  </a:cubicBezTo>
                  <a:cubicBezTo>
                    <a:pt x="250" y="315"/>
                    <a:pt x="250" y="315"/>
                    <a:pt x="250" y="316"/>
                  </a:cubicBezTo>
                  <a:cubicBezTo>
                    <a:pt x="250" y="315"/>
                    <a:pt x="250" y="315"/>
                    <a:pt x="250" y="315"/>
                  </a:cubicBezTo>
                  <a:cubicBezTo>
                    <a:pt x="251" y="312"/>
                    <a:pt x="252" y="307"/>
                    <a:pt x="258" y="303"/>
                  </a:cubicBezTo>
                  <a:cubicBezTo>
                    <a:pt x="263" y="300"/>
                    <a:pt x="267" y="294"/>
                    <a:pt x="267" y="287"/>
                  </a:cubicBezTo>
                  <a:cubicBezTo>
                    <a:pt x="268" y="280"/>
                    <a:pt x="264" y="273"/>
                    <a:pt x="258" y="269"/>
                  </a:cubicBezTo>
                  <a:cubicBezTo>
                    <a:pt x="263" y="264"/>
                    <a:pt x="269" y="259"/>
                    <a:pt x="276" y="253"/>
                  </a:cubicBezTo>
                  <a:cubicBezTo>
                    <a:pt x="286" y="246"/>
                    <a:pt x="297" y="238"/>
                    <a:pt x="311" y="230"/>
                  </a:cubicBezTo>
                  <a:cubicBezTo>
                    <a:pt x="310" y="231"/>
                    <a:pt x="310" y="232"/>
                    <a:pt x="309" y="233"/>
                  </a:cubicBezTo>
                  <a:cubicBezTo>
                    <a:pt x="305" y="239"/>
                    <a:pt x="305" y="246"/>
                    <a:pt x="309" y="251"/>
                  </a:cubicBezTo>
                  <a:cubicBezTo>
                    <a:pt x="312" y="256"/>
                    <a:pt x="317" y="259"/>
                    <a:pt x="321" y="258"/>
                  </a:cubicBezTo>
                  <a:cubicBezTo>
                    <a:pt x="323" y="258"/>
                    <a:pt x="325" y="257"/>
                    <a:pt x="326" y="257"/>
                  </a:cubicBezTo>
                  <a:cubicBezTo>
                    <a:pt x="325" y="258"/>
                    <a:pt x="324" y="259"/>
                    <a:pt x="324" y="259"/>
                  </a:cubicBezTo>
                  <a:cubicBezTo>
                    <a:pt x="323" y="262"/>
                    <a:pt x="326" y="266"/>
                    <a:pt x="329" y="267"/>
                  </a:cubicBezTo>
                  <a:cubicBezTo>
                    <a:pt x="332" y="268"/>
                    <a:pt x="335" y="268"/>
                    <a:pt x="338" y="267"/>
                  </a:cubicBezTo>
                  <a:cubicBezTo>
                    <a:pt x="337" y="266"/>
                    <a:pt x="336" y="266"/>
                    <a:pt x="335" y="266"/>
                  </a:cubicBezTo>
                  <a:cubicBezTo>
                    <a:pt x="338" y="266"/>
                    <a:pt x="341" y="267"/>
                    <a:pt x="343" y="266"/>
                  </a:cubicBezTo>
                  <a:cubicBezTo>
                    <a:pt x="344" y="266"/>
                    <a:pt x="345" y="265"/>
                    <a:pt x="345" y="265"/>
                  </a:cubicBezTo>
                  <a:cubicBezTo>
                    <a:pt x="345" y="265"/>
                    <a:pt x="344" y="265"/>
                    <a:pt x="344" y="264"/>
                  </a:cubicBezTo>
                  <a:cubicBezTo>
                    <a:pt x="345" y="264"/>
                    <a:pt x="345" y="264"/>
                    <a:pt x="346" y="263"/>
                  </a:cubicBezTo>
                  <a:cubicBezTo>
                    <a:pt x="347" y="262"/>
                    <a:pt x="347" y="259"/>
                    <a:pt x="348" y="257"/>
                  </a:cubicBezTo>
                  <a:cubicBezTo>
                    <a:pt x="347" y="258"/>
                    <a:pt x="347" y="258"/>
                    <a:pt x="347" y="258"/>
                  </a:cubicBezTo>
                  <a:cubicBezTo>
                    <a:pt x="347" y="257"/>
                    <a:pt x="347" y="256"/>
                    <a:pt x="348" y="255"/>
                  </a:cubicBezTo>
                  <a:cubicBezTo>
                    <a:pt x="348" y="254"/>
                    <a:pt x="348" y="253"/>
                    <a:pt x="348" y="252"/>
                  </a:cubicBezTo>
                  <a:cubicBezTo>
                    <a:pt x="348" y="252"/>
                    <a:pt x="348" y="252"/>
                    <a:pt x="347" y="252"/>
                  </a:cubicBezTo>
                  <a:cubicBezTo>
                    <a:pt x="347" y="251"/>
                    <a:pt x="348" y="250"/>
                    <a:pt x="348" y="250"/>
                  </a:cubicBezTo>
                  <a:cubicBezTo>
                    <a:pt x="348" y="249"/>
                    <a:pt x="349" y="248"/>
                    <a:pt x="349" y="247"/>
                  </a:cubicBezTo>
                  <a:cubicBezTo>
                    <a:pt x="349" y="247"/>
                    <a:pt x="348" y="247"/>
                    <a:pt x="347" y="247"/>
                  </a:cubicBezTo>
                  <a:cubicBezTo>
                    <a:pt x="349" y="245"/>
                    <a:pt x="350" y="242"/>
                    <a:pt x="349" y="241"/>
                  </a:cubicBezTo>
                  <a:cubicBezTo>
                    <a:pt x="348" y="239"/>
                    <a:pt x="344" y="239"/>
                    <a:pt x="342" y="240"/>
                  </a:cubicBezTo>
                  <a:cubicBezTo>
                    <a:pt x="343" y="239"/>
                    <a:pt x="342" y="239"/>
                    <a:pt x="343" y="239"/>
                  </a:cubicBezTo>
                  <a:cubicBezTo>
                    <a:pt x="342" y="238"/>
                    <a:pt x="341" y="238"/>
                    <a:pt x="340" y="238"/>
                  </a:cubicBezTo>
                  <a:cubicBezTo>
                    <a:pt x="339" y="238"/>
                    <a:pt x="338" y="238"/>
                    <a:pt x="337" y="238"/>
                  </a:cubicBezTo>
                  <a:cubicBezTo>
                    <a:pt x="337" y="238"/>
                    <a:pt x="337" y="237"/>
                    <a:pt x="338" y="237"/>
                  </a:cubicBezTo>
                  <a:cubicBezTo>
                    <a:pt x="337" y="236"/>
                    <a:pt x="336" y="237"/>
                    <a:pt x="334" y="236"/>
                  </a:cubicBezTo>
                  <a:cubicBezTo>
                    <a:pt x="332" y="235"/>
                    <a:pt x="331" y="234"/>
                    <a:pt x="329" y="234"/>
                  </a:cubicBezTo>
                  <a:cubicBezTo>
                    <a:pt x="328" y="234"/>
                    <a:pt x="328" y="235"/>
                    <a:pt x="327" y="235"/>
                  </a:cubicBezTo>
                  <a:cubicBezTo>
                    <a:pt x="326" y="235"/>
                    <a:pt x="326" y="236"/>
                    <a:pt x="325" y="236"/>
                  </a:cubicBezTo>
                  <a:cubicBezTo>
                    <a:pt x="325" y="236"/>
                    <a:pt x="325" y="235"/>
                    <a:pt x="325" y="235"/>
                  </a:cubicBezTo>
                  <a:cubicBezTo>
                    <a:pt x="323" y="237"/>
                    <a:pt x="321" y="240"/>
                    <a:pt x="320" y="243"/>
                  </a:cubicBezTo>
                  <a:cubicBezTo>
                    <a:pt x="320" y="242"/>
                    <a:pt x="320" y="242"/>
                    <a:pt x="320" y="241"/>
                  </a:cubicBezTo>
                  <a:cubicBezTo>
                    <a:pt x="318" y="244"/>
                    <a:pt x="315" y="251"/>
                    <a:pt x="320" y="256"/>
                  </a:cubicBezTo>
                  <a:cubicBezTo>
                    <a:pt x="322" y="257"/>
                    <a:pt x="334" y="250"/>
                    <a:pt x="335" y="250"/>
                  </a:cubicBezTo>
                  <a:cubicBezTo>
                    <a:pt x="335" y="250"/>
                    <a:pt x="333" y="251"/>
                    <a:pt x="332" y="252"/>
                  </a:cubicBezTo>
                  <a:cubicBezTo>
                    <a:pt x="332" y="252"/>
                    <a:pt x="332" y="252"/>
                    <a:pt x="332" y="251"/>
                  </a:cubicBezTo>
                  <a:cubicBezTo>
                    <a:pt x="332" y="252"/>
                    <a:pt x="328" y="256"/>
                    <a:pt x="321" y="257"/>
                  </a:cubicBezTo>
                  <a:cubicBezTo>
                    <a:pt x="314" y="257"/>
                    <a:pt x="305" y="245"/>
                    <a:pt x="312" y="235"/>
                  </a:cubicBezTo>
                  <a:cubicBezTo>
                    <a:pt x="314" y="231"/>
                    <a:pt x="317" y="228"/>
                    <a:pt x="320" y="225"/>
                  </a:cubicBezTo>
                  <a:cubicBezTo>
                    <a:pt x="332" y="219"/>
                    <a:pt x="345" y="213"/>
                    <a:pt x="360" y="207"/>
                  </a:cubicBezTo>
                  <a:cubicBezTo>
                    <a:pt x="376" y="216"/>
                    <a:pt x="391" y="223"/>
                    <a:pt x="406" y="228"/>
                  </a:cubicBezTo>
                  <a:cubicBezTo>
                    <a:pt x="398" y="252"/>
                    <a:pt x="403" y="278"/>
                    <a:pt x="418" y="294"/>
                  </a:cubicBezTo>
                  <a:cubicBezTo>
                    <a:pt x="418" y="295"/>
                    <a:pt x="419" y="295"/>
                    <a:pt x="419" y="296"/>
                  </a:cubicBezTo>
                  <a:cubicBezTo>
                    <a:pt x="421" y="300"/>
                    <a:pt x="422" y="305"/>
                    <a:pt x="420" y="308"/>
                  </a:cubicBezTo>
                  <a:cubicBezTo>
                    <a:pt x="418" y="312"/>
                    <a:pt x="416" y="314"/>
                    <a:pt x="414" y="315"/>
                  </a:cubicBezTo>
                  <a:cubicBezTo>
                    <a:pt x="415" y="314"/>
                    <a:pt x="416" y="312"/>
                    <a:pt x="416" y="312"/>
                  </a:cubicBezTo>
                  <a:cubicBezTo>
                    <a:pt x="415" y="308"/>
                    <a:pt x="410" y="309"/>
                    <a:pt x="409" y="307"/>
                  </a:cubicBezTo>
                  <a:cubicBezTo>
                    <a:pt x="406" y="305"/>
                    <a:pt x="405" y="305"/>
                    <a:pt x="402" y="304"/>
                  </a:cubicBezTo>
                  <a:cubicBezTo>
                    <a:pt x="403" y="305"/>
                    <a:pt x="404" y="306"/>
                    <a:pt x="404" y="306"/>
                  </a:cubicBezTo>
                  <a:cubicBezTo>
                    <a:pt x="402" y="305"/>
                    <a:pt x="400" y="305"/>
                    <a:pt x="398" y="305"/>
                  </a:cubicBezTo>
                  <a:cubicBezTo>
                    <a:pt x="396" y="305"/>
                    <a:pt x="395" y="305"/>
                    <a:pt x="395" y="305"/>
                  </a:cubicBezTo>
                  <a:cubicBezTo>
                    <a:pt x="396" y="306"/>
                    <a:pt x="396" y="305"/>
                    <a:pt x="396" y="306"/>
                  </a:cubicBezTo>
                  <a:cubicBezTo>
                    <a:pt x="396" y="306"/>
                    <a:pt x="395" y="307"/>
                    <a:pt x="394" y="307"/>
                  </a:cubicBezTo>
                  <a:cubicBezTo>
                    <a:pt x="393" y="308"/>
                    <a:pt x="391" y="311"/>
                    <a:pt x="390" y="312"/>
                  </a:cubicBezTo>
                  <a:cubicBezTo>
                    <a:pt x="391" y="312"/>
                    <a:pt x="391" y="312"/>
                    <a:pt x="391" y="312"/>
                  </a:cubicBezTo>
                  <a:cubicBezTo>
                    <a:pt x="390" y="313"/>
                    <a:pt x="390" y="314"/>
                    <a:pt x="389" y="314"/>
                  </a:cubicBezTo>
                  <a:cubicBezTo>
                    <a:pt x="389" y="315"/>
                    <a:pt x="388" y="316"/>
                    <a:pt x="387" y="317"/>
                  </a:cubicBezTo>
                  <a:cubicBezTo>
                    <a:pt x="388" y="317"/>
                    <a:pt x="388" y="317"/>
                    <a:pt x="389" y="317"/>
                  </a:cubicBezTo>
                  <a:cubicBezTo>
                    <a:pt x="388" y="318"/>
                    <a:pt x="387" y="319"/>
                    <a:pt x="386" y="319"/>
                  </a:cubicBezTo>
                  <a:cubicBezTo>
                    <a:pt x="386" y="320"/>
                    <a:pt x="385" y="321"/>
                    <a:pt x="384" y="322"/>
                  </a:cubicBezTo>
                  <a:cubicBezTo>
                    <a:pt x="385" y="322"/>
                    <a:pt x="386" y="322"/>
                    <a:pt x="386" y="322"/>
                  </a:cubicBezTo>
                  <a:cubicBezTo>
                    <a:pt x="384" y="323"/>
                    <a:pt x="381" y="326"/>
                    <a:pt x="381" y="328"/>
                  </a:cubicBezTo>
                  <a:cubicBezTo>
                    <a:pt x="381" y="330"/>
                    <a:pt x="385" y="331"/>
                    <a:pt x="388" y="331"/>
                  </a:cubicBezTo>
                  <a:cubicBezTo>
                    <a:pt x="388" y="331"/>
                    <a:pt x="388" y="332"/>
                    <a:pt x="387" y="332"/>
                  </a:cubicBezTo>
                  <a:cubicBezTo>
                    <a:pt x="388" y="332"/>
                    <a:pt x="389" y="333"/>
                    <a:pt x="390" y="333"/>
                  </a:cubicBezTo>
                  <a:cubicBezTo>
                    <a:pt x="392" y="334"/>
                    <a:pt x="393" y="334"/>
                    <a:pt x="394" y="334"/>
                  </a:cubicBezTo>
                  <a:cubicBezTo>
                    <a:pt x="393" y="334"/>
                    <a:pt x="393" y="335"/>
                    <a:pt x="392" y="335"/>
                  </a:cubicBezTo>
                  <a:cubicBezTo>
                    <a:pt x="393" y="336"/>
                    <a:pt x="395" y="336"/>
                    <a:pt x="396" y="336"/>
                  </a:cubicBezTo>
                  <a:cubicBezTo>
                    <a:pt x="398" y="338"/>
                    <a:pt x="400" y="339"/>
                    <a:pt x="402" y="339"/>
                  </a:cubicBezTo>
                  <a:cubicBezTo>
                    <a:pt x="403" y="339"/>
                    <a:pt x="404" y="339"/>
                    <a:pt x="405" y="339"/>
                  </a:cubicBezTo>
                  <a:cubicBezTo>
                    <a:pt x="406" y="339"/>
                    <a:pt x="408" y="338"/>
                    <a:pt x="408" y="338"/>
                  </a:cubicBezTo>
                  <a:cubicBezTo>
                    <a:pt x="409" y="338"/>
                    <a:pt x="408" y="339"/>
                    <a:pt x="408" y="339"/>
                  </a:cubicBezTo>
                  <a:cubicBezTo>
                    <a:pt x="412" y="337"/>
                    <a:pt x="416" y="334"/>
                    <a:pt x="419" y="329"/>
                  </a:cubicBezTo>
                  <a:cubicBezTo>
                    <a:pt x="419" y="330"/>
                    <a:pt x="419" y="331"/>
                    <a:pt x="419" y="332"/>
                  </a:cubicBezTo>
                  <a:cubicBezTo>
                    <a:pt x="421" y="329"/>
                    <a:pt x="424" y="326"/>
                    <a:pt x="425" y="321"/>
                  </a:cubicBezTo>
                  <a:cubicBezTo>
                    <a:pt x="427" y="315"/>
                    <a:pt x="425" y="312"/>
                    <a:pt x="421" y="313"/>
                  </a:cubicBezTo>
                  <a:cubicBezTo>
                    <a:pt x="420" y="313"/>
                    <a:pt x="416" y="317"/>
                    <a:pt x="411" y="319"/>
                  </a:cubicBezTo>
                  <a:cubicBezTo>
                    <a:pt x="407" y="321"/>
                    <a:pt x="402" y="322"/>
                    <a:pt x="402" y="322"/>
                  </a:cubicBezTo>
                  <a:cubicBezTo>
                    <a:pt x="402" y="322"/>
                    <a:pt x="406" y="320"/>
                    <a:pt x="410" y="318"/>
                  </a:cubicBezTo>
                  <a:cubicBezTo>
                    <a:pt x="410" y="318"/>
                    <a:pt x="411" y="317"/>
                    <a:pt x="411" y="317"/>
                  </a:cubicBezTo>
                  <a:cubicBezTo>
                    <a:pt x="414" y="316"/>
                    <a:pt x="418" y="314"/>
                    <a:pt x="421" y="309"/>
                  </a:cubicBezTo>
                  <a:cubicBezTo>
                    <a:pt x="423" y="306"/>
                    <a:pt x="424" y="303"/>
                    <a:pt x="423" y="299"/>
                  </a:cubicBezTo>
                  <a:cubicBezTo>
                    <a:pt x="439" y="311"/>
                    <a:pt x="460" y="311"/>
                    <a:pt x="473" y="304"/>
                  </a:cubicBezTo>
                  <a:cubicBezTo>
                    <a:pt x="490" y="296"/>
                    <a:pt x="493" y="280"/>
                    <a:pt x="493" y="271"/>
                  </a:cubicBezTo>
                  <a:cubicBezTo>
                    <a:pt x="492" y="269"/>
                    <a:pt x="492" y="267"/>
                    <a:pt x="492" y="265"/>
                  </a:cubicBezTo>
                  <a:cubicBezTo>
                    <a:pt x="494" y="264"/>
                    <a:pt x="496" y="262"/>
                    <a:pt x="496" y="259"/>
                  </a:cubicBezTo>
                  <a:cubicBezTo>
                    <a:pt x="496" y="255"/>
                    <a:pt x="492" y="253"/>
                    <a:pt x="491" y="250"/>
                  </a:cubicBezTo>
                  <a:cubicBezTo>
                    <a:pt x="491" y="250"/>
                    <a:pt x="491" y="249"/>
                    <a:pt x="491" y="249"/>
                  </a:cubicBezTo>
                  <a:cubicBezTo>
                    <a:pt x="490" y="253"/>
                    <a:pt x="489" y="255"/>
                    <a:pt x="489" y="255"/>
                  </a:cubicBezTo>
                  <a:cubicBezTo>
                    <a:pt x="489" y="255"/>
                    <a:pt x="490" y="252"/>
                    <a:pt x="490" y="249"/>
                  </a:cubicBezTo>
                  <a:cubicBezTo>
                    <a:pt x="490" y="247"/>
                    <a:pt x="489" y="245"/>
                    <a:pt x="488" y="244"/>
                  </a:cubicBezTo>
                  <a:cubicBezTo>
                    <a:pt x="531" y="245"/>
                    <a:pt x="557" y="235"/>
                    <a:pt x="559" y="234"/>
                  </a:cubicBezTo>
                  <a:cubicBezTo>
                    <a:pt x="559" y="234"/>
                    <a:pt x="560" y="234"/>
                    <a:pt x="560" y="234"/>
                  </a:cubicBezTo>
                  <a:cubicBezTo>
                    <a:pt x="560" y="234"/>
                    <a:pt x="560" y="234"/>
                    <a:pt x="559" y="234"/>
                  </a:cubicBezTo>
                  <a:cubicBezTo>
                    <a:pt x="560" y="234"/>
                    <a:pt x="560" y="234"/>
                    <a:pt x="560" y="234"/>
                  </a:cubicBezTo>
                  <a:cubicBezTo>
                    <a:pt x="560" y="234"/>
                    <a:pt x="560" y="234"/>
                    <a:pt x="559" y="234"/>
                  </a:cubicBezTo>
                  <a:cubicBezTo>
                    <a:pt x="559" y="233"/>
                    <a:pt x="557" y="228"/>
                    <a:pt x="553" y="222"/>
                  </a:cubicBezTo>
                  <a:cubicBezTo>
                    <a:pt x="547" y="214"/>
                    <a:pt x="538" y="204"/>
                    <a:pt x="524" y="195"/>
                  </a:cubicBezTo>
                  <a:cubicBezTo>
                    <a:pt x="516" y="191"/>
                    <a:pt x="507" y="187"/>
                    <a:pt x="496" y="185"/>
                  </a:cubicBezTo>
                  <a:cubicBezTo>
                    <a:pt x="466" y="178"/>
                    <a:pt x="423" y="180"/>
                    <a:pt x="379" y="194"/>
                  </a:cubicBezTo>
                  <a:cubicBezTo>
                    <a:pt x="372" y="196"/>
                    <a:pt x="366" y="198"/>
                    <a:pt x="359" y="200"/>
                  </a:cubicBezTo>
                  <a:cubicBezTo>
                    <a:pt x="359" y="200"/>
                    <a:pt x="358" y="199"/>
                    <a:pt x="357" y="199"/>
                  </a:cubicBezTo>
                  <a:cubicBezTo>
                    <a:pt x="364" y="197"/>
                    <a:pt x="371" y="195"/>
                    <a:pt x="372" y="193"/>
                  </a:cubicBezTo>
                  <a:cubicBezTo>
                    <a:pt x="380" y="190"/>
                    <a:pt x="387" y="188"/>
                    <a:pt x="395" y="185"/>
                  </a:cubicBezTo>
                  <a:cubicBezTo>
                    <a:pt x="395" y="185"/>
                    <a:pt x="395" y="185"/>
                    <a:pt x="395" y="185"/>
                  </a:cubicBezTo>
                  <a:cubicBezTo>
                    <a:pt x="395" y="185"/>
                    <a:pt x="395" y="185"/>
                    <a:pt x="395" y="185"/>
                  </a:cubicBezTo>
                  <a:cubicBezTo>
                    <a:pt x="387" y="186"/>
                    <a:pt x="379" y="188"/>
                    <a:pt x="371" y="189"/>
                  </a:cubicBezTo>
                  <a:cubicBezTo>
                    <a:pt x="368" y="187"/>
                    <a:pt x="359" y="191"/>
                    <a:pt x="350" y="195"/>
                  </a:cubicBezTo>
                  <a:cubicBezTo>
                    <a:pt x="346" y="192"/>
                    <a:pt x="341" y="189"/>
                    <a:pt x="337" y="186"/>
                  </a:cubicBezTo>
                  <a:cubicBezTo>
                    <a:pt x="332" y="181"/>
                    <a:pt x="327" y="174"/>
                    <a:pt x="323" y="167"/>
                  </a:cubicBezTo>
                  <a:cubicBezTo>
                    <a:pt x="316" y="151"/>
                    <a:pt x="328" y="134"/>
                    <a:pt x="340" y="135"/>
                  </a:cubicBezTo>
                  <a:cubicBezTo>
                    <a:pt x="346" y="135"/>
                    <a:pt x="351" y="137"/>
                    <a:pt x="354" y="138"/>
                  </a:cubicBezTo>
                  <a:cubicBezTo>
                    <a:pt x="358" y="141"/>
                    <a:pt x="363" y="143"/>
                    <a:pt x="364" y="144"/>
                  </a:cubicBezTo>
                  <a:cubicBezTo>
                    <a:pt x="363" y="143"/>
                    <a:pt x="350" y="138"/>
                    <a:pt x="348" y="138"/>
                  </a:cubicBezTo>
                  <a:cubicBezTo>
                    <a:pt x="344" y="139"/>
                    <a:pt x="343" y="144"/>
                    <a:pt x="344" y="146"/>
                  </a:cubicBezTo>
                  <a:cubicBezTo>
                    <a:pt x="345" y="150"/>
                    <a:pt x="347" y="152"/>
                    <a:pt x="350" y="155"/>
                  </a:cubicBezTo>
                  <a:cubicBezTo>
                    <a:pt x="350" y="154"/>
                    <a:pt x="349" y="153"/>
                    <a:pt x="349" y="152"/>
                  </a:cubicBezTo>
                  <a:cubicBezTo>
                    <a:pt x="350" y="155"/>
                    <a:pt x="352" y="157"/>
                    <a:pt x="354" y="159"/>
                  </a:cubicBezTo>
                  <a:cubicBezTo>
                    <a:pt x="355" y="160"/>
                    <a:pt x="356" y="160"/>
                    <a:pt x="356" y="160"/>
                  </a:cubicBezTo>
                  <a:cubicBezTo>
                    <a:pt x="357" y="160"/>
                    <a:pt x="356" y="160"/>
                    <a:pt x="356" y="159"/>
                  </a:cubicBezTo>
                  <a:cubicBezTo>
                    <a:pt x="357" y="160"/>
                    <a:pt x="358" y="160"/>
                    <a:pt x="359" y="160"/>
                  </a:cubicBezTo>
                  <a:cubicBezTo>
                    <a:pt x="361" y="160"/>
                    <a:pt x="363" y="159"/>
                    <a:pt x="366" y="159"/>
                  </a:cubicBezTo>
                  <a:cubicBezTo>
                    <a:pt x="364" y="159"/>
                    <a:pt x="364" y="159"/>
                    <a:pt x="364" y="159"/>
                  </a:cubicBezTo>
                  <a:cubicBezTo>
                    <a:pt x="366" y="158"/>
                    <a:pt x="366" y="158"/>
                    <a:pt x="367" y="158"/>
                  </a:cubicBezTo>
                  <a:cubicBezTo>
                    <a:pt x="369" y="158"/>
                    <a:pt x="370" y="157"/>
                    <a:pt x="371" y="157"/>
                  </a:cubicBezTo>
                  <a:cubicBezTo>
                    <a:pt x="370" y="157"/>
                    <a:pt x="370" y="157"/>
                    <a:pt x="370" y="156"/>
                  </a:cubicBezTo>
                  <a:cubicBezTo>
                    <a:pt x="371" y="156"/>
                    <a:pt x="372" y="156"/>
                    <a:pt x="373" y="156"/>
                  </a:cubicBezTo>
                  <a:cubicBezTo>
                    <a:pt x="374" y="156"/>
                    <a:pt x="375" y="155"/>
                    <a:pt x="376" y="155"/>
                  </a:cubicBezTo>
                  <a:cubicBezTo>
                    <a:pt x="376" y="155"/>
                    <a:pt x="375" y="154"/>
                    <a:pt x="375" y="154"/>
                  </a:cubicBezTo>
                  <a:cubicBezTo>
                    <a:pt x="377" y="154"/>
                    <a:pt x="381" y="154"/>
                    <a:pt x="382" y="152"/>
                  </a:cubicBezTo>
                  <a:cubicBezTo>
                    <a:pt x="383" y="150"/>
                    <a:pt x="380" y="147"/>
                    <a:pt x="378" y="146"/>
                  </a:cubicBezTo>
                  <a:cubicBezTo>
                    <a:pt x="379" y="146"/>
                    <a:pt x="379" y="145"/>
                    <a:pt x="380" y="145"/>
                  </a:cubicBezTo>
                  <a:cubicBezTo>
                    <a:pt x="379" y="144"/>
                    <a:pt x="379" y="143"/>
                    <a:pt x="378" y="142"/>
                  </a:cubicBezTo>
                  <a:cubicBezTo>
                    <a:pt x="378" y="142"/>
                    <a:pt x="377" y="141"/>
                    <a:pt x="377" y="140"/>
                  </a:cubicBezTo>
                  <a:cubicBezTo>
                    <a:pt x="377" y="140"/>
                    <a:pt x="378" y="140"/>
                    <a:pt x="378" y="140"/>
                  </a:cubicBezTo>
                  <a:cubicBezTo>
                    <a:pt x="378" y="139"/>
                    <a:pt x="377" y="138"/>
                    <a:pt x="376" y="137"/>
                  </a:cubicBezTo>
                  <a:cubicBezTo>
                    <a:pt x="376" y="134"/>
                    <a:pt x="376" y="132"/>
                    <a:pt x="375" y="131"/>
                  </a:cubicBezTo>
                  <a:cubicBezTo>
                    <a:pt x="374" y="130"/>
                    <a:pt x="373" y="130"/>
                    <a:pt x="373" y="129"/>
                  </a:cubicBezTo>
                  <a:cubicBezTo>
                    <a:pt x="372" y="129"/>
                    <a:pt x="371" y="128"/>
                    <a:pt x="370" y="128"/>
                  </a:cubicBezTo>
                  <a:cubicBezTo>
                    <a:pt x="371" y="128"/>
                    <a:pt x="371" y="128"/>
                    <a:pt x="371" y="127"/>
                  </a:cubicBezTo>
                  <a:cubicBezTo>
                    <a:pt x="368" y="126"/>
                    <a:pt x="364" y="126"/>
                    <a:pt x="360" y="127"/>
                  </a:cubicBezTo>
                  <a:cubicBezTo>
                    <a:pt x="361" y="127"/>
                    <a:pt x="362" y="126"/>
                    <a:pt x="362" y="126"/>
                  </a:cubicBezTo>
                  <a:cubicBezTo>
                    <a:pt x="358" y="126"/>
                    <a:pt x="349" y="126"/>
                    <a:pt x="349" y="133"/>
                  </a:cubicBezTo>
                  <a:cubicBezTo>
                    <a:pt x="349" y="134"/>
                    <a:pt x="350" y="135"/>
                    <a:pt x="352" y="136"/>
                  </a:cubicBezTo>
                  <a:cubicBezTo>
                    <a:pt x="349" y="135"/>
                    <a:pt x="345" y="134"/>
                    <a:pt x="340" y="134"/>
                  </a:cubicBezTo>
                  <a:cubicBezTo>
                    <a:pt x="334" y="133"/>
                    <a:pt x="326" y="136"/>
                    <a:pt x="322" y="143"/>
                  </a:cubicBezTo>
                  <a:cubicBezTo>
                    <a:pt x="318" y="150"/>
                    <a:pt x="317" y="159"/>
                    <a:pt x="320" y="168"/>
                  </a:cubicBezTo>
                  <a:cubicBezTo>
                    <a:pt x="322" y="171"/>
                    <a:pt x="324" y="175"/>
                    <a:pt x="326" y="177"/>
                  </a:cubicBezTo>
                  <a:cubicBezTo>
                    <a:pt x="306" y="162"/>
                    <a:pt x="287" y="144"/>
                    <a:pt x="268" y="124"/>
                  </a:cubicBezTo>
                  <a:cubicBezTo>
                    <a:pt x="267" y="122"/>
                    <a:pt x="266" y="120"/>
                    <a:pt x="264" y="118"/>
                  </a:cubicBezTo>
                  <a:cubicBezTo>
                    <a:pt x="255" y="105"/>
                    <a:pt x="246" y="89"/>
                    <a:pt x="245" y="71"/>
                  </a:cubicBezTo>
                  <a:cubicBezTo>
                    <a:pt x="245" y="53"/>
                    <a:pt x="254" y="36"/>
                    <a:pt x="267" y="27"/>
                  </a:cubicBezTo>
                  <a:cubicBezTo>
                    <a:pt x="280" y="18"/>
                    <a:pt x="295" y="16"/>
                    <a:pt x="307" y="19"/>
                  </a:cubicBezTo>
                  <a:cubicBezTo>
                    <a:pt x="319" y="22"/>
                    <a:pt x="326" y="30"/>
                    <a:pt x="329" y="36"/>
                  </a:cubicBezTo>
                  <a:cubicBezTo>
                    <a:pt x="329" y="36"/>
                    <a:pt x="330" y="37"/>
                    <a:pt x="330" y="37"/>
                  </a:cubicBezTo>
                  <a:cubicBezTo>
                    <a:pt x="330" y="38"/>
                    <a:pt x="329" y="38"/>
                    <a:pt x="329" y="39"/>
                  </a:cubicBezTo>
                  <a:cubicBezTo>
                    <a:pt x="328" y="41"/>
                    <a:pt x="328" y="44"/>
                    <a:pt x="331" y="46"/>
                  </a:cubicBezTo>
                  <a:cubicBezTo>
                    <a:pt x="333" y="48"/>
                    <a:pt x="335" y="49"/>
                    <a:pt x="337" y="52"/>
                  </a:cubicBezTo>
                  <a:cubicBezTo>
                    <a:pt x="338" y="52"/>
                    <a:pt x="343" y="52"/>
                    <a:pt x="348" y="44"/>
                  </a:cubicBezTo>
                  <a:cubicBezTo>
                    <a:pt x="351" y="43"/>
                    <a:pt x="353" y="45"/>
                    <a:pt x="355" y="46"/>
                  </a:cubicBezTo>
                  <a:cubicBezTo>
                    <a:pt x="357" y="48"/>
                    <a:pt x="359" y="48"/>
                    <a:pt x="361" y="46"/>
                  </a:cubicBezTo>
                  <a:cubicBezTo>
                    <a:pt x="362" y="45"/>
                    <a:pt x="364" y="44"/>
                    <a:pt x="366" y="43"/>
                  </a:cubicBezTo>
                  <a:cubicBezTo>
                    <a:pt x="366" y="43"/>
                    <a:pt x="366" y="43"/>
                    <a:pt x="366" y="43"/>
                  </a:cubicBezTo>
                  <a:cubicBezTo>
                    <a:pt x="366" y="43"/>
                    <a:pt x="366" y="43"/>
                    <a:pt x="365" y="43"/>
                  </a:cubicBezTo>
                  <a:cubicBezTo>
                    <a:pt x="363" y="42"/>
                    <a:pt x="359" y="41"/>
                    <a:pt x="356" y="37"/>
                  </a:cubicBezTo>
                  <a:cubicBezTo>
                    <a:pt x="354" y="34"/>
                    <a:pt x="349" y="30"/>
                    <a:pt x="344" y="30"/>
                  </a:cubicBezTo>
                  <a:cubicBezTo>
                    <a:pt x="339" y="30"/>
                    <a:pt x="333" y="32"/>
                    <a:pt x="330" y="36"/>
                  </a:cubicBezTo>
                  <a:cubicBezTo>
                    <a:pt x="330" y="36"/>
                    <a:pt x="330" y="36"/>
                    <a:pt x="330" y="35"/>
                  </a:cubicBezTo>
                  <a:cubicBezTo>
                    <a:pt x="328" y="29"/>
                    <a:pt x="320" y="20"/>
                    <a:pt x="308" y="16"/>
                  </a:cubicBezTo>
                  <a:cubicBezTo>
                    <a:pt x="295" y="12"/>
                    <a:pt x="278" y="13"/>
                    <a:pt x="264" y="22"/>
                  </a:cubicBezTo>
                  <a:cubicBezTo>
                    <a:pt x="262" y="23"/>
                    <a:pt x="261" y="24"/>
                    <a:pt x="260" y="25"/>
                  </a:cubicBezTo>
                  <a:close/>
                  <a:moveTo>
                    <a:pt x="90" y="57"/>
                  </a:moveTo>
                  <a:cubicBezTo>
                    <a:pt x="81" y="63"/>
                    <a:pt x="72" y="70"/>
                    <a:pt x="66" y="78"/>
                  </a:cubicBezTo>
                  <a:cubicBezTo>
                    <a:pt x="67" y="77"/>
                    <a:pt x="66" y="75"/>
                    <a:pt x="65" y="73"/>
                  </a:cubicBezTo>
                  <a:cubicBezTo>
                    <a:pt x="65" y="73"/>
                    <a:pt x="64" y="72"/>
                    <a:pt x="63" y="72"/>
                  </a:cubicBezTo>
                  <a:cubicBezTo>
                    <a:pt x="71" y="67"/>
                    <a:pt x="80" y="61"/>
                    <a:pt x="90" y="57"/>
                  </a:cubicBezTo>
                  <a:cubicBezTo>
                    <a:pt x="90" y="57"/>
                    <a:pt x="91" y="56"/>
                    <a:pt x="91" y="56"/>
                  </a:cubicBezTo>
                  <a:cubicBezTo>
                    <a:pt x="91" y="56"/>
                    <a:pt x="91" y="56"/>
                    <a:pt x="90" y="57"/>
                  </a:cubicBezTo>
                  <a:close/>
                  <a:moveTo>
                    <a:pt x="133" y="88"/>
                  </a:moveTo>
                  <a:cubicBezTo>
                    <a:pt x="132" y="90"/>
                    <a:pt x="131" y="91"/>
                    <a:pt x="131" y="91"/>
                  </a:cubicBezTo>
                  <a:cubicBezTo>
                    <a:pt x="131" y="91"/>
                    <a:pt x="133" y="88"/>
                    <a:pt x="134" y="85"/>
                  </a:cubicBezTo>
                  <a:cubicBezTo>
                    <a:pt x="134" y="86"/>
                    <a:pt x="133" y="87"/>
                    <a:pt x="133" y="88"/>
                  </a:cubicBezTo>
                  <a:close/>
                  <a:moveTo>
                    <a:pt x="471" y="250"/>
                  </a:moveTo>
                  <a:cubicBezTo>
                    <a:pt x="470" y="250"/>
                    <a:pt x="470" y="251"/>
                    <a:pt x="470" y="251"/>
                  </a:cubicBezTo>
                  <a:cubicBezTo>
                    <a:pt x="470" y="251"/>
                    <a:pt x="470" y="251"/>
                    <a:pt x="470" y="251"/>
                  </a:cubicBezTo>
                  <a:cubicBezTo>
                    <a:pt x="469" y="251"/>
                    <a:pt x="469" y="251"/>
                    <a:pt x="469" y="251"/>
                  </a:cubicBezTo>
                  <a:cubicBezTo>
                    <a:pt x="469" y="251"/>
                    <a:pt x="469" y="251"/>
                    <a:pt x="468" y="251"/>
                  </a:cubicBezTo>
                  <a:cubicBezTo>
                    <a:pt x="469" y="251"/>
                    <a:pt x="469" y="252"/>
                    <a:pt x="470" y="252"/>
                  </a:cubicBezTo>
                  <a:cubicBezTo>
                    <a:pt x="471" y="252"/>
                    <a:pt x="472" y="251"/>
                    <a:pt x="472" y="250"/>
                  </a:cubicBezTo>
                  <a:cubicBezTo>
                    <a:pt x="473" y="249"/>
                    <a:pt x="475" y="247"/>
                    <a:pt x="477" y="248"/>
                  </a:cubicBezTo>
                  <a:cubicBezTo>
                    <a:pt x="478" y="248"/>
                    <a:pt x="479" y="248"/>
                    <a:pt x="479" y="249"/>
                  </a:cubicBezTo>
                  <a:cubicBezTo>
                    <a:pt x="480" y="250"/>
                    <a:pt x="479" y="251"/>
                    <a:pt x="479" y="252"/>
                  </a:cubicBezTo>
                  <a:cubicBezTo>
                    <a:pt x="479" y="253"/>
                    <a:pt x="478" y="255"/>
                    <a:pt x="478" y="255"/>
                  </a:cubicBezTo>
                  <a:cubicBezTo>
                    <a:pt x="477" y="256"/>
                    <a:pt x="477" y="257"/>
                    <a:pt x="477" y="258"/>
                  </a:cubicBezTo>
                  <a:cubicBezTo>
                    <a:pt x="477" y="258"/>
                    <a:pt x="477" y="258"/>
                    <a:pt x="477" y="258"/>
                  </a:cubicBezTo>
                  <a:cubicBezTo>
                    <a:pt x="478" y="259"/>
                    <a:pt x="478" y="261"/>
                    <a:pt x="478" y="261"/>
                  </a:cubicBezTo>
                  <a:cubicBezTo>
                    <a:pt x="479" y="261"/>
                    <a:pt x="479" y="261"/>
                    <a:pt x="480" y="260"/>
                  </a:cubicBezTo>
                  <a:cubicBezTo>
                    <a:pt x="481" y="260"/>
                    <a:pt x="482" y="260"/>
                    <a:pt x="482" y="260"/>
                  </a:cubicBezTo>
                  <a:cubicBezTo>
                    <a:pt x="482" y="260"/>
                    <a:pt x="482" y="259"/>
                    <a:pt x="481" y="259"/>
                  </a:cubicBezTo>
                  <a:cubicBezTo>
                    <a:pt x="481" y="256"/>
                    <a:pt x="483" y="255"/>
                    <a:pt x="484" y="254"/>
                  </a:cubicBezTo>
                  <a:cubicBezTo>
                    <a:pt x="485" y="252"/>
                    <a:pt x="485" y="251"/>
                    <a:pt x="485" y="250"/>
                  </a:cubicBezTo>
                  <a:cubicBezTo>
                    <a:pt x="485" y="247"/>
                    <a:pt x="482" y="246"/>
                    <a:pt x="481" y="245"/>
                  </a:cubicBezTo>
                  <a:cubicBezTo>
                    <a:pt x="480" y="244"/>
                    <a:pt x="479" y="244"/>
                    <a:pt x="479" y="244"/>
                  </a:cubicBezTo>
                  <a:cubicBezTo>
                    <a:pt x="479" y="244"/>
                    <a:pt x="480" y="244"/>
                    <a:pt x="481" y="245"/>
                  </a:cubicBezTo>
                  <a:cubicBezTo>
                    <a:pt x="482" y="245"/>
                    <a:pt x="485" y="246"/>
                    <a:pt x="486" y="250"/>
                  </a:cubicBezTo>
                  <a:cubicBezTo>
                    <a:pt x="486" y="251"/>
                    <a:pt x="485" y="253"/>
                    <a:pt x="485" y="254"/>
                  </a:cubicBezTo>
                  <a:cubicBezTo>
                    <a:pt x="484" y="256"/>
                    <a:pt x="482" y="257"/>
                    <a:pt x="483" y="258"/>
                  </a:cubicBezTo>
                  <a:cubicBezTo>
                    <a:pt x="483" y="260"/>
                    <a:pt x="485" y="260"/>
                    <a:pt x="487" y="262"/>
                  </a:cubicBezTo>
                  <a:cubicBezTo>
                    <a:pt x="489" y="262"/>
                    <a:pt x="490" y="265"/>
                    <a:pt x="490" y="267"/>
                  </a:cubicBezTo>
                  <a:cubicBezTo>
                    <a:pt x="490" y="266"/>
                    <a:pt x="491" y="266"/>
                    <a:pt x="491" y="266"/>
                  </a:cubicBezTo>
                  <a:cubicBezTo>
                    <a:pt x="491" y="267"/>
                    <a:pt x="491" y="269"/>
                    <a:pt x="491" y="271"/>
                  </a:cubicBezTo>
                  <a:cubicBezTo>
                    <a:pt x="492" y="280"/>
                    <a:pt x="487" y="294"/>
                    <a:pt x="472" y="301"/>
                  </a:cubicBezTo>
                  <a:cubicBezTo>
                    <a:pt x="458" y="307"/>
                    <a:pt x="436" y="306"/>
                    <a:pt x="422" y="290"/>
                  </a:cubicBezTo>
                  <a:cubicBezTo>
                    <a:pt x="409" y="276"/>
                    <a:pt x="405" y="251"/>
                    <a:pt x="413" y="231"/>
                  </a:cubicBezTo>
                  <a:cubicBezTo>
                    <a:pt x="415" y="231"/>
                    <a:pt x="416" y="232"/>
                    <a:pt x="418" y="232"/>
                  </a:cubicBezTo>
                  <a:cubicBezTo>
                    <a:pt x="416" y="235"/>
                    <a:pt x="415" y="240"/>
                    <a:pt x="414" y="244"/>
                  </a:cubicBezTo>
                  <a:cubicBezTo>
                    <a:pt x="413" y="253"/>
                    <a:pt x="414" y="262"/>
                    <a:pt x="415" y="263"/>
                  </a:cubicBezTo>
                  <a:cubicBezTo>
                    <a:pt x="413" y="264"/>
                    <a:pt x="413" y="267"/>
                    <a:pt x="415" y="271"/>
                  </a:cubicBezTo>
                  <a:cubicBezTo>
                    <a:pt x="416" y="272"/>
                    <a:pt x="419" y="282"/>
                    <a:pt x="427" y="289"/>
                  </a:cubicBezTo>
                  <a:cubicBezTo>
                    <a:pt x="434" y="297"/>
                    <a:pt x="443" y="299"/>
                    <a:pt x="443" y="299"/>
                  </a:cubicBezTo>
                  <a:cubicBezTo>
                    <a:pt x="443" y="300"/>
                    <a:pt x="448" y="302"/>
                    <a:pt x="454" y="301"/>
                  </a:cubicBezTo>
                  <a:cubicBezTo>
                    <a:pt x="460" y="301"/>
                    <a:pt x="466" y="300"/>
                    <a:pt x="468" y="298"/>
                  </a:cubicBezTo>
                  <a:cubicBezTo>
                    <a:pt x="468" y="298"/>
                    <a:pt x="468" y="298"/>
                    <a:pt x="468" y="298"/>
                  </a:cubicBezTo>
                  <a:cubicBezTo>
                    <a:pt x="468" y="298"/>
                    <a:pt x="468" y="298"/>
                    <a:pt x="468" y="298"/>
                  </a:cubicBezTo>
                  <a:cubicBezTo>
                    <a:pt x="465" y="299"/>
                    <a:pt x="459" y="299"/>
                    <a:pt x="454" y="299"/>
                  </a:cubicBezTo>
                  <a:cubicBezTo>
                    <a:pt x="449" y="299"/>
                    <a:pt x="444" y="297"/>
                    <a:pt x="443" y="298"/>
                  </a:cubicBezTo>
                  <a:cubicBezTo>
                    <a:pt x="443" y="298"/>
                    <a:pt x="435" y="295"/>
                    <a:pt x="429" y="287"/>
                  </a:cubicBezTo>
                  <a:cubicBezTo>
                    <a:pt x="423" y="280"/>
                    <a:pt x="421" y="270"/>
                    <a:pt x="420" y="269"/>
                  </a:cubicBezTo>
                  <a:cubicBezTo>
                    <a:pt x="419" y="265"/>
                    <a:pt x="418" y="263"/>
                    <a:pt x="416" y="262"/>
                  </a:cubicBezTo>
                  <a:cubicBezTo>
                    <a:pt x="416" y="263"/>
                    <a:pt x="417" y="253"/>
                    <a:pt x="420" y="245"/>
                  </a:cubicBezTo>
                  <a:cubicBezTo>
                    <a:pt x="421" y="241"/>
                    <a:pt x="423" y="237"/>
                    <a:pt x="424" y="234"/>
                  </a:cubicBezTo>
                  <a:cubicBezTo>
                    <a:pt x="436" y="238"/>
                    <a:pt x="449" y="240"/>
                    <a:pt x="460" y="242"/>
                  </a:cubicBezTo>
                  <a:cubicBezTo>
                    <a:pt x="465" y="242"/>
                    <a:pt x="470" y="243"/>
                    <a:pt x="474" y="243"/>
                  </a:cubicBezTo>
                  <a:cubicBezTo>
                    <a:pt x="474" y="244"/>
                    <a:pt x="474" y="244"/>
                    <a:pt x="473" y="245"/>
                  </a:cubicBezTo>
                  <a:cubicBezTo>
                    <a:pt x="472" y="246"/>
                    <a:pt x="471" y="245"/>
                    <a:pt x="470" y="245"/>
                  </a:cubicBezTo>
                  <a:cubicBezTo>
                    <a:pt x="469" y="245"/>
                    <a:pt x="468" y="245"/>
                    <a:pt x="467" y="245"/>
                  </a:cubicBezTo>
                  <a:cubicBezTo>
                    <a:pt x="470" y="246"/>
                    <a:pt x="472" y="249"/>
                    <a:pt x="471" y="250"/>
                  </a:cubicBezTo>
                  <a:close/>
                  <a:moveTo>
                    <a:pt x="522" y="198"/>
                  </a:moveTo>
                  <a:cubicBezTo>
                    <a:pt x="549" y="212"/>
                    <a:pt x="558" y="232"/>
                    <a:pt x="559" y="234"/>
                  </a:cubicBezTo>
                  <a:cubicBezTo>
                    <a:pt x="557" y="235"/>
                    <a:pt x="529" y="244"/>
                    <a:pt x="483" y="241"/>
                  </a:cubicBezTo>
                  <a:cubicBezTo>
                    <a:pt x="482" y="240"/>
                    <a:pt x="481" y="240"/>
                    <a:pt x="480" y="239"/>
                  </a:cubicBezTo>
                  <a:cubicBezTo>
                    <a:pt x="479" y="238"/>
                    <a:pt x="477" y="238"/>
                    <a:pt x="476" y="238"/>
                  </a:cubicBezTo>
                  <a:cubicBezTo>
                    <a:pt x="476" y="238"/>
                    <a:pt x="475" y="239"/>
                    <a:pt x="475" y="240"/>
                  </a:cubicBezTo>
                  <a:cubicBezTo>
                    <a:pt x="470" y="240"/>
                    <a:pt x="466" y="239"/>
                    <a:pt x="461" y="238"/>
                  </a:cubicBezTo>
                  <a:cubicBezTo>
                    <a:pt x="449" y="236"/>
                    <a:pt x="437" y="234"/>
                    <a:pt x="425" y="230"/>
                  </a:cubicBezTo>
                  <a:cubicBezTo>
                    <a:pt x="425" y="229"/>
                    <a:pt x="425" y="229"/>
                    <a:pt x="425" y="229"/>
                  </a:cubicBezTo>
                  <a:cubicBezTo>
                    <a:pt x="425" y="229"/>
                    <a:pt x="430" y="220"/>
                    <a:pt x="439" y="214"/>
                  </a:cubicBezTo>
                  <a:cubicBezTo>
                    <a:pt x="447" y="207"/>
                    <a:pt x="458" y="204"/>
                    <a:pt x="459" y="201"/>
                  </a:cubicBezTo>
                  <a:cubicBezTo>
                    <a:pt x="468" y="198"/>
                    <a:pt x="478" y="196"/>
                    <a:pt x="488" y="195"/>
                  </a:cubicBezTo>
                  <a:cubicBezTo>
                    <a:pt x="489" y="195"/>
                    <a:pt x="489" y="195"/>
                    <a:pt x="489" y="195"/>
                  </a:cubicBezTo>
                  <a:cubicBezTo>
                    <a:pt x="488" y="195"/>
                    <a:pt x="488" y="195"/>
                    <a:pt x="488" y="195"/>
                  </a:cubicBezTo>
                  <a:cubicBezTo>
                    <a:pt x="478" y="194"/>
                    <a:pt x="468" y="195"/>
                    <a:pt x="458" y="198"/>
                  </a:cubicBezTo>
                  <a:cubicBezTo>
                    <a:pt x="455" y="197"/>
                    <a:pt x="443" y="201"/>
                    <a:pt x="435" y="209"/>
                  </a:cubicBezTo>
                  <a:cubicBezTo>
                    <a:pt x="426" y="217"/>
                    <a:pt x="422" y="227"/>
                    <a:pt x="422" y="227"/>
                  </a:cubicBezTo>
                  <a:cubicBezTo>
                    <a:pt x="422" y="227"/>
                    <a:pt x="421" y="227"/>
                    <a:pt x="420" y="228"/>
                  </a:cubicBezTo>
                  <a:cubicBezTo>
                    <a:pt x="418" y="228"/>
                    <a:pt x="417" y="227"/>
                    <a:pt x="415" y="226"/>
                  </a:cubicBezTo>
                  <a:cubicBezTo>
                    <a:pt x="425" y="205"/>
                    <a:pt x="447" y="193"/>
                    <a:pt x="467" y="190"/>
                  </a:cubicBezTo>
                  <a:cubicBezTo>
                    <a:pt x="488" y="186"/>
                    <a:pt x="508" y="191"/>
                    <a:pt x="522" y="198"/>
                  </a:cubicBezTo>
                  <a:close/>
                  <a:moveTo>
                    <a:pt x="381" y="200"/>
                  </a:moveTo>
                  <a:cubicBezTo>
                    <a:pt x="407" y="192"/>
                    <a:pt x="433" y="187"/>
                    <a:pt x="456" y="186"/>
                  </a:cubicBezTo>
                  <a:cubicBezTo>
                    <a:pt x="449" y="188"/>
                    <a:pt x="441" y="191"/>
                    <a:pt x="433" y="196"/>
                  </a:cubicBezTo>
                  <a:cubicBezTo>
                    <a:pt x="423" y="202"/>
                    <a:pt x="414" y="212"/>
                    <a:pt x="408" y="224"/>
                  </a:cubicBezTo>
                  <a:cubicBezTo>
                    <a:pt x="395" y="219"/>
                    <a:pt x="381" y="213"/>
                    <a:pt x="367" y="205"/>
                  </a:cubicBezTo>
                  <a:cubicBezTo>
                    <a:pt x="371" y="203"/>
                    <a:pt x="376" y="202"/>
                    <a:pt x="381" y="20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877" y="3889"/>
              <a:ext cx="208" cy="185"/>
            </a:xfrm>
            <a:custGeom>
              <a:gdLst>
                <a:gd fmla="*/ 23 w 62" name="T0"/>
                <a:gd fmla="*/ 51 h 55" name="T1"/>
                <a:gd fmla="*/ 23 w 62" name="T2"/>
                <a:gd fmla="*/ 52 h 55" name="T3"/>
                <a:gd fmla="*/ 23 w 62" name="T4"/>
                <a:gd fmla="*/ 53 h 55" name="T5"/>
                <a:gd fmla="*/ 23 w 62" name="T6"/>
                <a:gd fmla="*/ 54 h 55" name="T7"/>
                <a:gd fmla="*/ 23 w 62" name="T8"/>
                <a:gd fmla="*/ 55 h 55" name="T9"/>
                <a:gd fmla="*/ 26 w 62" name="T10"/>
                <a:gd fmla="*/ 52 h 55" name="T11"/>
                <a:gd fmla="*/ 23 w 62" name="T12"/>
                <a:gd fmla="*/ 47 h 55" name="T13"/>
                <a:gd fmla="*/ 19 w 62" name="T14"/>
                <a:gd fmla="*/ 37 h 55" name="T15"/>
                <a:gd fmla="*/ 24 w 62" name="T16"/>
                <a:gd fmla="*/ 33 h 55" name="T17"/>
                <a:gd fmla="*/ 29 w 62" name="T18"/>
                <a:gd fmla="*/ 34 h 55" name="T19"/>
                <a:gd fmla="*/ 35 w 62" name="T20"/>
                <a:gd fmla="*/ 37 h 55" name="T21"/>
                <a:gd fmla="*/ 40 w 62" name="T22"/>
                <a:gd fmla="*/ 40 h 55" name="T23"/>
                <a:gd fmla="*/ 41 w 62" name="T24"/>
                <a:gd fmla="*/ 39 h 55" name="T25"/>
                <a:gd fmla="*/ 47 w 62" name="T26"/>
                <a:gd fmla="*/ 38 h 55" name="T27"/>
                <a:gd fmla="*/ 46 w 62" name="T28"/>
                <a:gd fmla="*/ 35 h 55" name="T29"/>
                <a:gd fmla="*/ 46 w 62" name="T30"/>
                <a:gd fmla="*/ 31 h 55" name="T31"/>
                <a:gd fmla="*/ 43 w 62" name="T32"/>
                <a:gd fmla="*/ 31 h 55" name="T33"/>
                <a:gd fmla="*/ 33 w 62" name="T34"/>
                <a:gd fmla="*/ 25 h 55" name="T35"/>
                <a:gd fmla="*/ 26 w 62" name="T36"/>
                <a:gd fmla="*/ 21 h 55" name="T37"/>
                <a:gd fmla="*/ 15 w 62" name="T38"/>
                <a:gd fmla="*/ 28 h 55" name="T39"/>
                <a:gd fmla="*/ 12 w 62" name="T40"/>
                <a:gd fmla="*/ 32 h 55" name="T41"/>
                <a:gd fmla="*/ 14 w 62" name="T42"/>
                <a:gd fmla="*/ 27 h 55" name="T43"/>
                <a:gd fmla="*/ 26 w 62" name="T44"/>
                <a:gd fmla="*/ 19 h 55" name="T45"/>
                <a:gd fmla="*/ 35 w 62" name="T46"/>
                <a:gd fmla="*/ 24 h 55" name="T47"/>
                <a:gd fmla="*/ 43 w 62" name="T48"/>
                <a:gd fmla="*/ 29 h 55" name="T49"/>
                <a:gd fmla="*/ 51 w 62" name="T50"/>
                <a:gd fmla="*/ 21 h 55" name="T51"/>
                <a:gd fmla="*/ 62 w 62" name="T52"/>
                <a:gd fmla="*/ 17 h 55" name="T53"/>
                <a:gd fmla="*/ 49 w 62" name="T54"/>
                <a:gd fmla="*/ 2 h 55" name="T55"/>
                <a:gd fmla="*/ 28 w 62" name="T56"/>
                <a:gd fmla="*/ 9 h 55" name="T57"/>
                <a:gd fmla="*/ 26 w 62" name="T58"/>
                <a:gd fmla="*/ 10 h 55" name="T59"/>
                <a:gd fmla="*/ 37 w 62" name="T60"/>
                <a:gd fmla="*/ 15 h 55" name="T61"/>
                <a:gd fmla="*/ 25 w 62" name="T62"/>
                <a:gd fmla="*/ 11 h 55" name="T63"/>
                <a:gd fmla="*/ 13 w 62" name="T64"/>
                <a:gd fmla="*/ 15 h 55" name="T65"/>
                <a:gd fmla="*/ 3 w 62" name="T66"/>
                <a:gd fmla="*/ 28 h 55" name="T67"/>
                <a:gd fmla="*/ 0 w 62" name="T68"/>
                <a:gd fmla="*/ 35 h 55" name="T69"/>
                <a:gd fmla="*/ 5 w 62" name="T70"/>
                <a:gd fmla="*/ 39 h 55" name="T71"/>
                <a:gd fmla="*/ 12 w 62" name="T72"/>
                <a:gd fmla="*/ 43 h 55" name="T73"/>
                <a:gd fmla="*/ 13 w 62" name="T74"/>
                <a:gd fmla="*/ 50 h 55" name="T75"/>
                <a:gd fmla="*/ 11 w 62" name="T76"/>
                <a:gd fmla="*/ 55 h 55" name="T77"/>
                <a:gd fmla="*/ 23 w 62" name="T78"/>
                <a:gd fmla="*/ 51 h 5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5" w="62">
                  <a:moveTo>
                    <a:pt x="23" y="51"/>
                  </a:moveTo>
                  <a:cubicBezTo>
                    <a:pt x="23" y="51"/>
                    <a:pt x="23" y="52"/>
                    <a:pt x="23" y="52"/>
                  </a:cubicBezTo>
                  <a:cubicBezTo>
                    <a:pt x="23" y="52"/>
                    <a:pt x="23" y="52"/>
                    <a:pt x="23" y="53"/>
                  </a:cubicBezTo>
                  <a:cubicBezTo>
                    <a:pt x="23" y="53"/>
                    <a:pt x="23" y="54"/>
                    <a:pt x="23" y="54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4" y="54"/>
                    <a:pt x="26" y="54"/>
                    <a:pt x="26" y="52"/>
                  </a:cubicBezTo>
                  <a:cubicBezTo>
                    <a:pt x="26" y="51"/>
                    <a:pt x="24" y="48"/>
                    <a:pt x="23" y="47"/>
                  </a:cubicBezTo>
                  <a:cubicBezTo>
                    <a:pt x="21" y="45"/>
                    <a:pt x="17" y="41"/>
                    <a:pt x="19" y="37"/>
                  </a:cubicBezTo>
                  <a:cubicBezTo>
                    <a:pt x="19" y="35"/>
                    <a:pt x="21" y="33"/>
                    <a:pt x="24" y="33"/>
                  </a:cubicBezTo>
                  <a:cubicBezTo>
                    <a:pt x="26" y="33"/>
                    <a:pt x="27" y="33"/>
                    <a:pt x="29" y="34"/>
                  </a:cubicBezTo>
                  <a:cubicBezTo>
                    <a:pt x="31" y="35"/>
                    <a:pt x="34" y="36"/>
                    <a:pt x="35" y="37"/>
                  </a:cubicBezTo>
                  <a:cubicBezTo>
                    <a:pt x="37" y="39"/>
                    <a:pt x="39" y="39"/>
                    <a:pt x="40" y="40"/>
                  </a:cubicBezTo>
                  <a:cubicBezTo>
                    <a:pt x="40" y="40"/>
                    <a:pt x="40" y="39"/>
                    <a:pt x="41" y="39"/>
                  </a:cubicBezTo>
                  <a:cubicBezTo>
                    <a:pt x="44" y="38"/>
                    <a:pt x="46" y="38"/>
                    <a:pt x="47" y="38"/>
                  </a:cubicBezTo>
                  <a:cubicBezTo>
                    <a:pt x="47" y="37"/>
                    <a:pt x="46" y="36"/>
                    <a:pt x="46" y="35"/>
                  </a:cubicBezTo>
                  <a:cubicBezTo>
                    <a:pt x="46" y="33"/>
                    <a:pt x="46" y="31"/>
                    <a:pt x="46" y="31"/>
                  </a:cubicBezTo>
                  <a:cubicBezTo>
                    <a:pt x="45" y="31"/>
                    <a:pt x="44" y="31"/>
                    <a:pt x="43" y="31"/>
                  </a:cubicBezTo>
                  <a:cubicBezTo>
                    <a:pt x="38" y="32"/>
                    <a:pt x="36" y="27"/>
                    <a:pt x="33" y="25"/>
                  </a:cubicBezTo>
                  <a:cubicBezTo>
                    <a:pt x="31" y="23"/>
                    <a:pt x="28" y="21"/>
                    <a:pt x="26" y="21"/>
                  </a:cubicBezTo>
                  <a:cubicBezTo>
                    <a:pt x="20" y="21"/>
                    <a:pt x="17" y="25"/>
                    <a:pt x="15" y="28"/>
                  </a:cubicBezTo>
                  <a:cubicBezTo>
                    <a:pt x="13" y="30"/>
                    <a:pt x="12" y="32"/>
                    <a:pt x="12" y="32"/>
                  </a:cubicBezTo>
                  <a:cubicBezTo>
                    <a:pt x="12" y="32"/>
                    <a:pt x="13" y="30"/>
                    <a:pt x="14" y="27"/>
                  </a:cubicBezTo>
                  <a:cubicBezTo>
                    <a:pt x="16" y="25"/>
                    <a:pt x="19" y="20"/>
                    <a:pt x="26" y="19"/>
                  </a:cubicBezTo>
                  <a:cubicBezTo>
                    <a:pt x="29" y="19"/>
                    <a:pt x="32" y="21"/>
                    <a:pt x="35" y="24"/>
                  </a:cubicBezTo>
                  <a:cubicBezTo>
                    <a:pt x="37" y="26"/>
                    <a:pt x="40" y="29"/>
                    <a:pt x="43" y="29"/>
                  </a:cubicBezTo>
                  <a:cubicBezTo>
                    <a:pt x="46" y="28"/>
                    <a:pt x="48" y="24"/>
                    <a:pt x="51" y="21"/>
                  </a:cubicBezTo>
                  <a:cubicBezTo>
                    <a:pt x="53" y="18"/>
                    <a:pt x="58" y="16"/>
                    <a:pt x="62" y="17"/>
                  </a:cubicBezTo>
                  <a:cubicBezTo>
                    <a:pt x="58" y="12"/>
                    <a:pt x="57" y="3"/>
                    <a:pt x="49" y="2"/>
                  </a:cubicBezTo>
                  <a:cubicBezTo>
                    <a:pt x="41" y="0"/>
                    <a:pt x="34" y="8"/>
                    <a:pt x="28" y="9"/>
                  </a:cubicBezTo>
                  <a:cubicBezTo>
                    <a:pt x="28" y="9"/>
                    <a:pt x="27" y="10"/>
                    <a:pt x="26" y="10"/>
                  </a:cubicBezTo>
                  <a:cubicBezTo>
                    <a:pt x="34" y="12"/>
                    <a:pt x="37" y="16"/>
                    <a:pt x="37" y="15"/>
                  </a:cubicBezTo>
                  <a:cubicBezTo>
                    <a:pt x="37" y="16"/>
                    <a:pt x="33" y="13"/>
                    <a:pt x="25" y="11"/>
                  </a:cubicBezTo>
                  <a:cubicBezTo>
                    <a:pt x="21" y="11"/>
                    <a:pt x="16" y="12"/>
                    <a:pt x="13" y="15"/>
                  </a:cubicBezTo>
                  <a:cubicBezTo>
                    <a:pt x="10" y="18"/>
                    <a:pt x="6" y="24"/>
                    <a:pt x="3" y="28"/>
                  </a:cubicBezTo>
                  <a:cubicBezTo>
                    <a:pt x="1" y="30"/>
                    <a:pt x="0" y="33"/>
                    <a:pt x="0" y="35"/>
                  </a:cubicBezTo>
                  <a:cubicBezTo>
                    <a:pt x="0" y="37"/>
                    <a:pt x="3" y="38"/>
                    <a:pt x="5" y="39"/>
                  </a:cubicBezTo>
                  <a:cubicBezTo>
                    <a:pt x="7" y="40"/>
                    <a:pt x="10" y="41"/>
                    <a:pt x="12" y="43"/>
                  </a:cubicBezTo>
                  <a:cubicBezTo>
                    <a:pt x="14" y="46"/>
                    <a:pt x="13" y="48"/>
                    <a:pt x="13" y="50"/>
                  </a:cubicBezTo>
                  <a:cubicBezTo>
                    <a:pt x="12" y="52"/>
                    <a:pt x="11" y="54"/>
                    <a:pt x="11" y="55"/>
                  </a:cubicBezTo>
                  <a:cubicBezTo>
                    <a:pt x="14" y="51"/>
                    <a:pt x="20" y="48"/>
                    <a:pt x="23" y="5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947" y="4011"/>
              <a:ext cx="61" cy="87"/>
            </a:xfrm>
            <a:custGeom>
              <a:gdLst>
                <a:gd fmla="*/ 1 w 18" name="T0"/>
                <a:gd fmla="*/ 2 h 26" name="T1"/>
                <a:gd fmla="*/ 4 w 18" name="T2"/>
                <a:gd fmla="*/ 9 h 26" name="T3"/>
                <a:gd fmla="*/ 7 w 18" name="T4"/>
                <a:gd fmla="*/ 17 h 26" name="T5"/>
                <a:gd fmla="*/ 2 w 18" name="T6"/>
                <a:gd fmla="*/ 20 h 26" name="T7"/>
                <a:gd fmla="*/ 2 w 18" name="T8"/>
                <a:gd fmla="*/ 20 h 26" name="T9"/>
                <a:gd fmla="*/ 3 w 18" name="T10"/>
                <a:gd fmla="*/ 23 h 26" name="T11"/>
                <a:gd fmla="*/ 14 w 18" name="T12"/>
                <a:gd fmla="*/ 20 h 26" name="T13"/>
                <a:gd fmla="*/ 18 w 18" name="T14"/>
                <a:gd fmla="*/ 4 h 26" name="T15"/>
                <a:gd fmla="*/ 14 w 18" name="T16"/>
                <a:gd fmla="*/ 3 h 26" name="T17"/>
                <a:gd fmla="*/ 7 w 18" name="T18"/>
                <a:gd fmla="*/ 1 h 26" name="T19"/>
                <a:gd fmla="*/ 1 w 18" name="T20"/>
                <a:gd fmla="*/ 2 h 2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6" w="18">
                  <a:moveTo>
                    <a:pt x="1" y="2"/>
                  </a:moveTo>
                  <a:cubicBezTo>
                    <a:pt x="0" y="5"/>
                    <a:pt x="2" y="6"/>
                    <a:pt x="4" y="9"/>
                  </a:cubicBezTo>
                  <a:cubicBezTo>
                    <a:pt x="6" y="12"/>
                    <a:pt x="7" y="14"/>
                    <a:pt x="7" y="17"/>
                  </a:cubicBezTo>
                  <a:cubicBezTo>
                    <a:pt x="6" y="20"/>
                    <a:pt x="3" y="19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2" y="21"/>
                    <a:pt x="2" y="22"/>
                    <a:pt x="3" y="23"/>
                  </a:cubicBezTo>
                  <a:cubicBezTo>
                    <a:pt x="4" y="26"/>
                    <a:pt x="12" y="24"/>
                    <a:pt x="14" y="20"/>
                  </a:cubicBezTo>
                  <a:cubicBezTo>
                    <a:pt x="17" y="15"/>
                    <a:pt x="15" y="8"/>
                    <a:pt x="18" y="4"/>
                  </a:cubicBezTo>
                  <a:cubicBezTo>
                    <a:pt x="17" y="4"/>
                    <a:pt x="16" y="4"/>
                    <a:pt x="14" y="3"/>
                  </a:cubicBezTo>
                  <a:cubicBezTo>
                    <a:pt x="12" y="2"/>
                    <a:pt x="9" y="1"/>
                    <a:pt x="7" y="1"/>
                  </a:cubicBezTo>
                  <a:cubicBezTo>
                    <a:pt x="4" y="0"/>
                    <a:pt x="2" y="0"/>
                    <a:pt x="1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380" y="3200"/>
              <a:ext cx="104" cy="131"/>
            </a:xfrm>
            <a:custGeom>
              <a:gdLst>
                <a:gd fmla="*/ 20 w 31" name="T0"/>
                <a:gd fmla="*/ 6 h 39" name="T1"/>
                <a:gd fmla="*/ 15 w 31" name="T2"/>
                <a:gd fmla="*/ 8 h 39" name="T3"/>
                <a:gd fmla="*/ 11 w 31" name="T4"/>
                <a:gd fmla="*/ 6 h 39" name="T5"/>
                <a:gd fmla="*/ 5 w 31" name="T6"/>
                <a:gd fmla="*/ 3 h 39" name="T7"/>
                <a:gd fmla="*/ 1 w 31" name="T8"/>
                <a:gd fmla="*/ 7 h 39" name="T9"/>
                <a:gd fmla="*/ 0 w 31" name="T10"/>
                <a:gd fmla="*/ 9 h 39" name="T11"/>
                <a:gd fmla="*/ 1 w 31" name="T12"/>
                <a:gd fmla="*/ 13 h 39" name="T13"/>
                <a:gd fmla="*/ 14 w 31" name="T14"/>
                <a:gd fmla="*/ 15 h 39" name="T15"/>
                <a:gd fmla="*/ 16 w 31" name="T16"/>
                <a:gd fmla="*/ 28 h 39" name="T17"/>
                <a:gd fmla="*/ 11 w 31" name="T18"/>
                <a:gd fmla="*/ 28 h 39" name="T19"/>
                <a:gd fmla="*/ 9 w 31" name="T20"/>
                <a:gd fmla="*/ 28 h 39" name="T21"/>
                <a:gd fmla="*/ 14 w 31" name="T22"/>
                <a:gd fmla="*/ 36 h 39" name="T23"/>
                <a:gd fmla="*/ 24 w 31" name="T24"/>
                <a:gd fmla="*/ 31 h 39" name="T25"/>
                <a:gd fmla="*/ 24 w 31" name="T26"/>
                <a:gd fmla="*/ 22 h 39" name="T27"/>
                <a:gd fmla="*/ 28 w 31" name="T28"/>
                <a:gd fmla="*/ 12 h 39" name="T29"/>
                <a:gd fmla="*/ 20 w 31" name="T30"/>
                <a:gd fmla="*/ 6 h 39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9" w="31">
                  <a:moveTo>
                    <a:pt x="20" y="6"/>
                  </a:moveTo>
                  <a:cubicBezTo>
                    <a:pt x="18" y="7"/>
                    <a:pt x="17" y="7"/>
                    <a:pt x="15" y="8"/>
                  </a:cubicBezTo>
                  <a:cubicBezTo>
                    <a:pt x="13" y="8"/>
                    <a:pt x="12" y="7"/>
                    <a:pt x="11" y="6"/>
                  </a:cubicBezTo>
                  <a:cubicBezTo>
                    <a:pt x="9" y="4"/>
                    <a:pt x="7" y="3"/>
                    <a:pt x="5" y="3"/>
                  </a:cubicBezTo>
                  <a:cubicBezTo>
                    <a:pt x="4" y="4"/>
                    <a:pt x="3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ubicBezTo>
                    <a:pt x="0" y="10"/>
                    <a:pt x="0" y="11"/>
                    <a:pt x="1" y="13"/>
                  </a:cubicBezTo>
                  <a:cubicBezTo>
                    <a:pt x="3" y="15"/>
                    <a:pt x="8" y="13"/>
                    <a:pt x="14" y="15"/>
                  </a:cubicBezTo>
                  <a:cubicBezTo>
                    <a:pt x="19" y="18"/>
                    <a:pt x="21" y="26"/>
                    <a:pt x="16" y="28"/>
                  </a:cubicBezTo>
                  <a:cubicBezTo>
                    <a:pt x="13" y="28"/>
                    <a:pt x="12" y="28"/>
                    <a:pt x="11" y="28"/>
                  </a:cubicBezTo>
                  <a:cubicBezTo>
                    <a:pt x="11" y="28"/>
                    <a:pt x="10" y="28"/>
                    <a:pt x="9" y="28"/>
                  </a:cubicBezTo>
                  <a:cubicBezTo>
                    <a:pt x="8" y="30"/>
                    <a:pt x="10" y="34"/>
                    <a:pt x="14" y="36"/>
                  </a:cubicBezTo>
                  <a:cubicBezTo>
                    <a:pt x="17" y="39"/>
                    <a:pt x="24" y="37"/>
                    <a:pt x="24" y="31"/>
                  </a:cubicBezTo>
                  <a:cubicBezTo>
                    <a:pt x="24" y="28"/>
                    <a:pt x="24" y="25"/>
                    <a:pt x="24" y="22"/>
                  </a:cubicBezTo>
                  <a:cubicBezTo>
                    <a:pt x="25" y="18"/>
                    <a:pt x="27" y="15"/>
                    <a:pt x="28" y="12"/>
                  </a:cubicBezTo>
                  <a:cubicBezTo>
                    <a:pt x="31" y="6"/>
                    <a:pt x="24" y="0"/>
                    <a:pt x="20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1279" y="3190"/>
              <a:ext cx="144" cy="162"/>
            </a:xfrm>
            <a:custGeom>
              <a:gdLst>
                <a:gd fmla="*/ 33 w 43" name="T0"/>
                <a:gd fmla="*/ 39 h 48" name="T1"/>
                <a:gd fmla="*/ 39 w 43" name="T2"/>
                <a:gd fmla="*/ 38 h 48" name="T3"/>
                <a:gd fmla="*/ 43 w 43" name="T4"/>
                <a:gd fmla="*/ 40 h 48" name="T5"/>
                <a:gd fmla="*/ 39 w 43" name="T6"/>
                <a:gd fmla="*/ 31 h 48" name="T7"/>
                <a:gd fmla="*/ 40 w 43" name="T8"/>
                <a:gd fmla="*/ 30 h 48" name="T9"/>
                <a:gd fmla="*/ 41 w 43" name="T10"/>
                <a:gd fmla="*/ 30 h 48" name="T11"/>
                <a:gd fmla="*/ 42 w 43" name="T12"/>
                <a:gd fmla="*/ 30 h 48" name="T13"/>
                <a:gd fmla="*/ 43 w 43" name="T14"/>
                <a:gd fmla="*/ 30 h 48" name="T15"/>
                <a:gd fmla="*/ 40 w 43" name="T16"/>
                <a:gd fmla="*/ 28 h 48" name="T17"/>
                <a:gd fmla="*/ 36 w 43" name="T18"/>
                <a:gd fmla="*/ 31 h 48" name="T19"/>
                <a:gd fmla="*/ 29 w 43" name="T20"/>
                <a:gd fmla="*/ 33 h 48" name="T21"/>
                <a:gd fmla="*/ 25 w 43" name="T22"/>
                <a:gd fmla="*/ 30 h 48" name="T23"/>
                <a:gd fmla="*/ 26 w 43" name="T24"/>
                <a:gd fmla="*/ 26 h 48" name="T25"/>
                <a:gd fmla="*/ 29 w 43" name="T26"/>
                <a:gd fmla="*/ 21 h 48" name="T27"/>
                <a:gd fmla="*/ 31 w 43" name="T28"/>
                <a:gd fmla="*/ 18 h 48" name="T29"/>
                <a:gd fmla="*/ 30 w 43" name="T30"/>
                <a:gd fmla="*/ 17 h 48" name="T31"/>
                <a:gd fmla="*/ 29 w 43" name="T32"/>
                <a:gd fmla="*/ 12 h 48" name="T33"/>
                <a:gd fmla="*/ 27 w 43" name="T34"/>
                <a:gd fmla="*/ 13 h 48" name="T35"/>
                <a:gd fmla="*/ 24 w 43" name="T36"/>
                <a:gd fmla="*/ 13 h 48" name="T37"/>
                <a:gd fmla="*/ 24 w 43" name="T38"/>
                <a:gd fmla="*/ 15 h 48" name="T39"/>
                <a:gd fmla="*/ 20 w 43" name="T40"/>
                <a:gd fmla="*/ 22 h 48" name="T41"/>
                <a:gd fmla="*/ 16 w 43" name="T42"/>
                <a:gd fmla="*/ 28 h 48" name="T43"/>
                <a:gd fmla="*/ 21 w 43" name="T44"/>
                <a:gd fmla="*/ 37 h 48" name="T45"/>
                <a:gd fmla="*/ 24 w 43" name="T46"/>
                <a:gd fmla="*/ 39 h 48" name="T47"/>
                <a:gd fmla="*/ 21 w 43" name="T48"/>
                <a:gd fmla="*/ 37 h 48" name="T49"/>
                <a:gd fmla="*/ 15 w 43" name="T50"/>
                <a:gd fmla="*/ 28 h 48" name="T51"/>
                <a:gd fmla="*/ 18 w 43" name="T52"/>
                <a:gd fmla="*/ 21 h 48" name="T53"/>
                <a:gd fmla="*/ 22 w 43" name="T54"/>
                <a:gd fmla="*/ 15 h 48" name="T55"/>
                <a:gd fmla="*/ 16 w 43" name="T56"/>
                <a:gd fmla="*/ 9 h 48" name="T57"/>
                <a:gd fmla="*/ 13 w 43" name="T58"/>
                <a:gd fmla="*/ 0 h 48" name="T59"/>
                <a:gd fmla="*/ 2 w 43" name="T60"/>
                <a:gd fmla="*/ 10 h 48" name="T61"/>
                <a:gd fmla="*/ 7 w 43" name="T62"/>
                <a:gd fmla="*/ 26 h 48" name="T63"/>
                <a:gd fmla="*/ 8 w 43" name="T64"/>
                <a:gd fmla="*/ 28 h 48" name="T65"/>
                <a:gd fmla="*/ 12 w 43" name="T66"/>
                <a:gd fmla="*/ 20 h 48" name="T67"/>
                <a:gd fmla="*/ 9 w 43" name="T68"/>
                <a:gd fmla="*/ 29 h 48" name="T69"/>
                <a:gd fmla="*/ 12 w 43" name="T70"/>
                <a:gd fmla="*/ 38 h 48" name="T71"/>
                <a:gd fmla="*/ 22 w 43" name="T72"/>
                <a:gd fmla="*/ 46 h 48" name="T73"/>
                <a:gd fmla="*/ 27 w 43" name="T74"/>
                <a:gd fmla="*/ 48 h 48" name="T75"/>
                <a:gd fmla="*/ 30 w 43" name="T76"/>
                <a:gd fmla="*/ 44 h 48" name="T77"/>
                <a:gd fmla="*/ 33 w 43" name="T78"/>
                <a:gd fmla="*/ 39 h 48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48" w="43">
                  <a:moveTo>
                    <a:pt x="33" y="39"/>
                  </a:moveTo>
                  <a:cubicBezTo>
                    <a:pt x="35" y="37"/>
                    <a:pt x="37" y="38"/>
                    <a:pt x="39" y="38"/>
                  </a:cubicBezTo>
                  <a:cubicBezTo>
                    <a:pt x="40" y="39"/>
                    <a:pt x="42" y="39"/>
                    <a:pt x="43" y="40"/>
                  </a:cubicBezTo>
                  <a:cubicBezTo>
                    <a:pt x="39" y="37"/>
                    <a:pt x="37" y="33"/>
                    <a:pt x="39" y="31"/>
                  </a:cubicBezTo>
                  <a:cubicBezTo>
                    <a:pt x="40" y="31"/>
                    <a:pt x="40" y="30"/>
                    <a:pt x="40" y="30"/>
                  </a:cubicBezTo>
                  <a:cubicBezTo>
                    <a:pt x="40" y="30"/>
                    <a:pt x="40" y="30"/>
                    <a:pt x="41" y="30"/>
                  </a:cubicBezTo>
                  <a:cubicBezTo>
                    <a:pt x="41" y="30"/>
                    <a:pt x="42" y="30"/>
                    <a:pt x="42" y="30"/>
                  </a:cubicBezTo>
                  <a:cubicBezTo>
                    <a:pt x="42" y="30"/>
                    <a:pt x="42" y="30"/>
                    <a:pt x="43" y="30"/>
                  </a:cubicBezTo>
                  <a:cubicBezTo>
                    <a:pt x="42" y="30"/>
                    <a:pt x="42" y="28"/>
                    <a:pt x="40" y="28"/>
                  </a:cubicBezTo>
                  <a:cubicBezTo>
                    <a:pt x="39" y="28"/>
                    <a:pt x="37" y="29"/>
                    <a:pt x="36" y="31"/>
                  </a:cubicBezTo>
                  <a:cubicBezTo>
                    <a:pt x="35" y="32"/>
                    <a:pt x="32" y="35"/>
                    <a:pt x="29" y="33"/>
                  </a:cubicBezTo>
                  <a:cubicBezTo>
                    <a:pt x="27" y="33"/>
                    <a:pt x="25" y="32"/>
                    <a:pt x="25" y="30"/>
                  </a:cubicBezTo>
                  <a:cubicBezTo>
                    <a:pt x="25" y="28"/>
                    <a:pt x="26" y="27"/>
                    <a:pt x="26" y="26"/>
                  </a:cubicBezTo>
                  <a:cubicBezTo>
                    <a:pt x="27" y="24"/>
                    <a:pt x="28" y="22"/>
                    <a:pt x="29" y="21"/>
                  </a:cubicBezTo>
                  <a:cubicBezTo>
                    <a:pt x="30" y="20"/>
                    <a:pt x="30" y="18"/>
                    <a:pt x="31" y="18"/>
                  </a:cubicBezTo>
                  <a:cubicBezTo>
                    <a:pt x="31" y="17"/>
                    <a:pt x="30" y="17"/>
                    <a:pt x="30" y="17"/>
                  </a:cubicBezTo>
                  <a:cubicBezTo>
                    <a:pt x="29" y="15"/>
                    <a:pt x="29" y="13"/>
                    <a:pt x="29" y="12"/>
                  </a:cubicBezTo>
                  <a:cubicBezTo>
                    <a:pt x="29" y="12"/>
                    <a:pt x="28" y="13"/>
                    <a:pt x="27" y="13"/>
                  </a:cubicBezTo>
                  <a:cubicBezTo>
                    <a:pt x="25" y="13"/>
                    <a:pt x="24" y="13"/>
                    <a:pt x="24" y="13"/>
                  </a:cubicBezTo>
                  <a:cubicBezTo>
                    <a:pt x="24" y="13"/>
                    <a:pt x="24" y="14"/>
                    <a:pt x="24" y="15"/>
                  </a:cubicBezTo>
                  <a:cubicBezTo>
                    <a:pt x="25" y="19"/>
                    <a:pt x="21" y="21"/>
                    <a:pt x="20" y="22"/>
                  </a:cubicBezTo>
                  <a:cubicBezTo>
                    <a:pt x="18" y="24"/>
                    <a:pt x="16" y="26"/>
                    <a:pt x="16" y="28"/>
                  </a:cubicBezTo>
                  <a:cubicBezTo>
                    <a:pt x="16" y="32"/>
                    <a:pt x="20" y="35"/>
                    <a:pt x="21" y="37"/>
                  </a:cubicBezTo>
                  <a:cubicBezTo>
                    <a:pt x="23" y="38"/>
                    <a:pt x="24" y="39"/>
                    <a:pt x="24" y="39"/>
                  </a:cubicBezTo>
                  <a:cubicBezTo>
                    <a:pt x="24" y="39"/>
                    <a:pt x="23" y="38"/>
                    <a:pt x="21" y="37"/>
                  </a:cubicBezTo>
                  <a:cubicBezTo>
                    <a:pt x="19" y="36"/>
                    <a:pt x="15" y="33"/>
                    <a:pt x="15" y="28"/>
                  </a:cubicBezTo>
                  <a:cubicBezTo>
                    <a:pt x="15" y="26"/>
                    <a:pt x="16" y="23"/>
                    <a:pt x="18" y="21"/>
                  </a:cubicBezTo>
                  <a:cubicBezTo>
                    <a:pt x="20" y="19"/>
                    <a:pt x="22" y="17"/>
                    <a:pt x="22" y="15"/>
                  </a:cubicBezTo>
                  <a:cubicBezTo>
                    <a:pt x="22" y="13"/>
                    <a:pt x="18" y="11"/>
                    <a:pt x="16" y="9"/>
                  </a:cubicBezTo>
                  <a:cubicBezTo>
                    <a:pt x="14" y="7"/>
                    <a:pt x="12" y="4"/>
                    <a:pt x="13" y="0"/>
                  </a:cubicBezTo>
                  <a:cubicBezTo>
                    <a:pt x="9" y="3"/>
                    <a:pt x="3" y="4"/>
                    <a:pt x="2" y="10"/>
                  </a:cubicBezTo>
                  <a:cubicBezTo>
                    <a:pt x="0" y="17"/>
                    <a:pt x="6" y="22"/>
                    <a:pt x="7" y="26"/>
                  </a:cubicBezTo>
                  <a:cubicBezTo>
                    <a:pt x="7" y="27"/>
                    <a:pt x="8" y="27"/>
                    <a:pt x="8" y="28"/>
                  </a:cubicBezTo>
                  <a:cubicBezTo>
                    <a:pt x="9" y="22"/>
                    <a:pt x="12" y="20"/>
                    <a:pt x="12" y="20"/>
                  </a:cubicBezTo>
                  <a:cubicBezTo>
                    <a:pt x="12" y="20"/>
                    <a:pt x="10" y="23"/>
                    <a:pt x="9" y="29"/>
                  </a:cubicBezTo>
                  <a:cubicBezTo>
                    <a:pt x="8" y="32"/>
                    <a:pt x="9" y="35"/>
                    <a:pt x="12" y="38"/>
                  </a:cubicBezTo>
                  <a:cubicBezTo>
                    <a:pt x="14" y="41"/>
                    <a:pt x="18" y="43"/>
                    <a:pt x="22" y="46"/>
                  </a:cubicBezTo>
                  <a:cubicBezTo>
                    <a:pt x="24" y="47"/>
                    <a:pt x="26" y="48"/>
                    <a:pt x="27" y="48"/>
                  </a:cubicBezTo>
                  <a:cubicBezTo>
                    <a:pt x="28" y="48"/>
                    <a:pt x="29" y="46"/>
                    <a:pt x="30" y="44"/>
                  </a:cubicBezTo>
                  <a:cubicBezTo>
                    <a:pt x="31" y="42"/>
                    <a:pt x="31" y="40"/>
                    <a:pt x="33" y="3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1370" y="3251"/>
              <a:ext cx="70" cy="47"/>
            </a:xfrm>
            <a:custGeom>
              <a:gdLst>
                <a:gd fmla="*/ 16 w 21" name="T0"/>
                <a:gd fmla="*/ 12 h 14" name="T1"/>
                <a:gd fmla="*/ 16 w 21" name="T2"/>
                <a:gd fmla="*/ 12 h 14" name="T3"/>
                <a:gd fmla="*/ 19 w 21" name="T4"/>
                <a:gd fmla="*/ 12 h 14" name="T5"/>
                <a:gd fmla="*/ 16 w 21" name="T6"/>
                <a:gd fmla="*/ 3 h 14" name="T7"/>
                <a:gd fmla="*/ 4 w 21" name="T8"/>
                <a:gd fmla="*/ 0 h 14" name="T9"/>
                <a:gd fmla="*/ 3 w 21" name="T10"/>
                <a:gd fmla="*/ 3 h 14" name="T11"/>
                <a:gd fmla="*/ 1 w 21" name="T12"/>
                <a:gd fmla="*/ 9 h 14" name="T13"/>
                <a:gd fmla="*/ 2 w 21" name="T14"/>
                <a:gd fmla="*/ 13 h 14" name="T15"/>
                <a:gd fmla="*/ 8 w 21" name="T16"/>
                <a:gd fmla="*/ 11 h 14" name="T17"/>
                <a:gd fmla="*/ 14 w 21" name="T18"/>
                <a:gd fmla="*/ 9 h 14" name="T19"/>
                <a:gd fmla="*/ 16 w 21" name="T20"/>
                <a:gd fmla="*/ 12 h 1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4" w="21">
                  <a:moveTo>
                    <a:pt x="16" y="12"/>
                  </a:moveTo>
                  <a:cubicBezTo>
                    <a:pt x="16" y="12"/>
                    <a:pt x="16" y="12"/>
                    <a:pt x="16" y="12"/>
                  </a:cubicBezTo>
                  <a:cubicBezTo>
                    <a:pt x="17" y="12"/>
                    <a:pt x="18" y="12"/>
                    <a:pt x="19" y="12"/>
                  </a:cubicBezTo>
                  <a:cubicBezTo>
                    <a:pt x="21" y="11"/>
                    <a:pt x="20" y="5"/>
                    <a:pt x="16" y="3"/>
                  </a:cubicBezTo>
                  <a:cubicBezTo>
                    <a:pt x="12" y="1"/>
                    <a:pt x="7" y="2"/>
                    <a:pt x="4" y="0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5"/>
                    <a:pt x="2" y="7"/>
                    <a:pt x="1" y="9"/>
                  </a:cubicBezTo>
                  <a:cubicBezTo>
                    <a:pt x="1" y="11"/>
                    <a:pt x="0" y="13"/>
                    <a:pt x="2" y="13"/>
                  </a:cubicBezTo>
                  <a:cubicBezTo>
                    <a:pt x="5" y="14"/>
                    <a:pt x="6" y="12"/>
                    <a:pt x="8" y="11"/>
                  </a:cubicBezTo>
                  <a:cubicBezTo>
                    <a:pt x="10" y="9"/>
                    <a:pt x="11" y="9"/>
                    <a:pt x="14" y="9"/>
                  </a:cubicBezTo>
                  <a:cubicBezTo>
                    <a:pt x="16" y="9"/>
                    <a:pt x="16" y="12"/>
                    <a:pt x="16" y="1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424" y="3681"/>
              <a:ext cx="104" cy="131"/>
            </a:xfrm>
            <a:custGeom>
              <a:gdLst>
                <a:gd fmla="*/ 3 w 31" name="T0"/>
                <a:gd fmla="*/ 25 h 39" name="T1"/>
                <a:gd fmla="*/ 4 w 31" name="T2"/>
                <a:gd fmla="*/ 34 h 39" name="T3"/>
                <a:gd fmla="*/ 15 w 31" name="T4"/>
                <a:gd fmla="*/ 33 h 39" name="T5"/>
                <a:gd fmla="*/ 19 w 31" name="T6"/>
                <a:gd fmla="*/ 25 h 39" name="T7"/>
                <a:gd fmla="*/ 26 w 31" name="T8"/>
                <a:gd fmla="*/ 17 h 39" name="T9"/>
                <a:gd fmla="*/ 21 w 31" name="T10"/>
                <a:gd fmla="*/ 8 h 39" name="T11"/>
                <a:gd fmla="*/ 16 w 31" name="T12"/>
                <a:gd fmla="*/ 8 h 39" name="T13"/>
                <a:gd fmla="*/ 12 w 31" name="T14"/>
                <a:gd fmla="*/ 5 h 39" name="T15"/>
                <a:gd fmla="*/ 8 w 31" name="T16"/>
                <a:gd fmla="*/ 0 h 39" name="T17"/>
                <a:gd fmla="*/ 3 w 31" name="T18"/>
                <a:gd fmla="*/ 3 h 39" name="T19"/>
                <a:gd fmla="*/ 1 w 31" name="T20"/>
                <a:gd fmla="*/ 4 h 39" name="T21"/>
                <a:gd fmla="*/ 1 w 31" name="T22"/>
                <a:gd fmla="*/ 8 h 39" name="T23"/>
                <a:gd fmla="*/ 12 w 31" name="T24"/>
                <a:gd fmla="*/ 15 h 39" name="T25"/>
                <a:gd fmla="*/ 9 w 31" name="T26"/>
                <a:gd fmla="*/ 28 h 39" name="T27"/>
                <a:gd fmla="*/ 5 w 31" name="T28"/>
                <a:gd fmla="*/ 25 h 39" name="T29"/>
                <a:gd fmla="*/ 3 w 31" name="T30"/>
                <a:gd fmla="*/ 25 h 39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39" w="31">
                  <a:moveTo>
                    <a:pt x="3" y="25"/>
                  </a:moveTo>
                  <a:cubicBezTo>
                    <a:pt x="1" y="26"/>
                    <a:pt x="2" y="31"/>
                    <a:pt x="4" y="34"/>
                  </a:cubicBezTo>
                  <a:cubicBezTo>
                    <a:pt x="6" y="38"/>
                    <a:pt x="13" y="39"/>
                    <a:pt x="15" y="33"/>
                  </a:cubicBezTo>
                  <a:cubicBezTo>
                    <a:pt x="16" y="31"/>
                    <a:pt x="17" y="28"/>
                    <a:pt x="19" y="25"/>
                  </a:cubicBezTo>
                  <a:cubicBezTo>
                    <a:pt x="21" y="22"/>
                    <a:pt x="24" y="20"/>
                    <a:pt x="26" y="17"/>
                  </a:cubicBezTo>
                  <a:cubicBezTo>
                    <a:pt x="31" y="12"/>
                    <a:pt x="27" y="5"/>
                    <a:pt x="21" y="8"/>
                  </a:cubicBezTo>
                  <a:cubicBezTo>
                    <a:pt x="19" y="8"/>
                    <a:pt x="18" y="9"/>
                    <a:pt x="16" y="8"/>
                  </a:cubicBezTo>
                  <a:cubicBezTo>
                    <a:pt x="14" y="8"/>
                    <a:pt x="13" y="6"/>
                    <a:pt x="12" y="5"/>
                  </a:cubicBezTo>
                  <a:cubicBezTo>
                    <a:pt x="11" y="3"/>
                    <a:pt x="10" y="1"/>
                    <a:pt x="8" y="0"/>
                  </a:cubicBezTo>
                  <a:cubicBezTo>
                    <a:pt x="6" y="1"/>
                    <a:pt x="5" y="2"/>
                    <a:pt x="3" y="3"/>
                  </a:cubicBezTo>
                  <a:cubicBezTo>
                    <a:pt x="2" y="3"/>
                    <a:pt x="2" y="4"/>
                    <a:pt x="1" y="4"/>
                  </a:cubicBezTo>
                  <a:cubicBezTo>
                    <a:pt x="1" y="4"/>
                    <a:pt x="0" y="6"/>
                    <a:pt x="1" y="8"/>
                  </a:cubicBezTo>
                  <a:cubicBezTo>
                    <a:pt x="2" y="11"/>
                    <a:pt x="7" y="11"/>
                    <a:pt x="12" y="15"/>
                  </a:cubicBezTo>
                  <a:cubicBezTo>
                    <a:pt x="16" y="20"/>
                    <a:pt x="14" y="28"/>
                    <a:pt x="9" y="28"/>
                  </a:cubicBezTo>
                  <a:cubicBezTo>
                    <a:pt x="7" y="27"/>
                    <a:pt x="5" y="26"/>
                    <a:pt x="5" y="25"/>
                  </a:cubicBezTo>
                  <a:cubicBezTo>
                    <a:pt x="4" y="25"/>
                    <a:pt x="4" y="25"/>
                    <a:pt x="3" y="25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398" y="3715"/>
              <a:ext cx="70" cy="53"/>
            </a:xfrm>
            <a:custGeom>
              <a:gdLst>
                <a:gd fmla="*/ 14 w 21" name="T0"/>
                <a:gd fmla="*/ 16 h 16" name="T1"/>
                <a:gd fmla="*/ 14 w 21" name="T2"/>
                <a:gd fmla="*/ 16 h 16" name="T3"/>
                <a:gd fmla="*/ 17 w 21" name="T4"/>
                <a:gd fmla="*/ 16 h 16" name="T5"/>
                <a:gd fmla="*/ 18 w 21" name="T6"/>
                <a:gd fmla="*/ 7 h 16" name="T7"/>
                <a:gd fmla="*/ 8 w 21" name="T8"/>
                <a:gd fmla="*/ 0 h 16" name="T9"/>
                <a:gd fmla="*/ 6 w 21" name="T10"/>
                <a:gd fmla="*/ 3 h 16" name="T11"/>
                <a:gd fmla="*/ 2 w 21" name="T12"/>
                <a:gd fmla="*/ 7 h 16" name="T13"/>
                <a:gd fmla="*/ 2 w 21" name="T14"/>
                <a:gd fmla="*/ 11 h 16" name="T15"/>
                <a:gd fmla="*/ 7 w 21" name="T16"/>
                <a:gd fmla="*/ 11 h 16" name="T17"/>
                <a:gd fmla="*/ 14 w 21" name="T18"/>
                <a:gd fmla="*/ 12 h 16" name="T19"/>
                <a:gd fmla="*/ 14 w 21" name="T20"/>
                <a:gd fmla="*/ 16 h 1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6" w="21">
                  <a:moveTo>
                    <a:pt x="14" y="16"/>
                  </a:moveTo>
                  <a:cubicBezTo>
                    <a:pt x="14" y="16"/>
                    <a:pt x="14" y="16"/>
                    <a:pt x="14" y="16"/>
                  </a:cubicBezTo>
                  <a:cubicBezTo>
                    <a:pt x="15" y="16"/>
                    <a:pt x="16" y="16"/>
                    <a:pt x="17" y="16"/>
                  </a:cubicBezTo>
                  <a:cubicBezTo>
                    <a:pt x="20" y="16"/>
                    <a:pt x="21" y="10"/>
                    <a:pt x="18" y="7"/>
                  </a:cubicBezTo>
                  <a:cubicBezTo>
                    <a:pt x="15" y="4"/>
                    <a:pt x="10" y="3"/>
                    <a:pt x="8" y="0"/>
                  </a:cubicBezTo>
                  <a:cubicBezTo>
                    <a:pt x="8" y="1"/>
                    <a:pt x="7" y="2"/>
                    <a:pt x="6" y="3"/>
                  </a:cubicBezTo>
                  <a:cubicBezTo>
                    <a:pt x="5" y="4"/>
                    <a:pt x="3" y="5"/>
                    <a:pt x="2" y="7"/>
                  </a:cubicBezTo>
                  <a:cubicBezTo>
                    <a:pt x="1" y="9"/>
                    <a:pt x="0" y="10"/>
                    <a:pt x="2" y="11"/>
                  </a:cubicBezTo>
                  <a:cubicBezTo>
                    <a:pt x="3" y="13"/>
                    <a:pt x="5" y="12"/>
                    <a:pt x="7" y="11"/>
                  </a:cubicBezTo>
                  <a:cubicBezTo>
                    <a:pt x="10" y="11"/>
                    <a:pt x="12" y="11"/>
                    <a:pt x="14" y="12"/>
                  </a:cubicBezTo>
                  <a:cubicBezTo>
                    <a:pt x="16" y="13"/>
                    <a:pt x="14" y="15"/>
                    <a:pt x="14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240" y="3456"/>
              <a:ext cx="64" cy="50"/>
            </a:xfrm>
            <a:custGeom>
              <a:gdLst>
                <a:gd fmla="*/ 17 w 19" name="T0"/>
                <a:gd fmla="*/ 10 h 15" name="T1"/>
                <a:gd fmla="*/ 16 w 19" name="T2"/>
                <a:gd fmla="*/ 8 h 15" name="T3"/>
                <a:gd fmla="*/ 16 w 19" name="T4"/>
                <a:gd fmla="*/ 5 h 15" name="T5"/>
                <a:gd fmla="*/ 18 w 19" name="T6"/>
                <a:gd fmla="*/ 3 h 15" name="T7"/>
                <a:gd fmla="*/ 16 w 19" name="T8"/>
                <a:gd fmla="*/ 1 h 15" name="T9"/>
                <a:gd fmla="*/ 15 w 19" name="T10"/>
                <a:gd fmla="*/ 0 h 15" name="T11"/>
                <a:gd fmla="*/ 13 w 19" name="T12"/>
                <a:gd fmla="*/ 1 h 15" name="T13"/>
                <a:gd fmla="*/ 12 w 19" name="T14"/>
                <a:gd fmla="*/ 7 h 15" name="T15"/>
                <a:gd fmla="*/ 5 w 19" name="T16"/>
                <a:gd fmla="*/ 8 h 15" name="T17"/>
                <a:gd fmla="*/ 6 w 19" name="T18"/>
                <a:gd fmla="*/ 5 h 15" name="T19"/>
                <a:gd fmla="*/ 5 w 19" name="T20"/>
                <a:gd fmla="*/ 5 h 15" name="T21"/>
                <a:gd fmla="*/ 1 w 19" name="T22"/>
                <a:gd fmla="*/ 7 h 15" name="T23"/>
                <a:gd fmla="*/ 4 w 19" name="T24"/>
                <a:gd fmla="*/ 12 h 15" name="T25"/>
                <a:gd fmla="*/ 9 w 19" name="T26"/>
                <a:gd fmla="*/ 12 h 15" name="T27"/>
                <a:gd fmla="*/ 13 w 19" name="T28"/>
                <a:gd fmla="*/ 14 h 15" name="T29"/>
                <a:gd fmla="*/ 17 w 19" name="T30"/>
                <a:gd fmla="*/ 10 h 1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5" w="19">
                  <a:moveTo>
                    <a:pt x="17" y="10"/>
                  </a:moveTo>
                  <a:cubicBezTo>
                    <a:pt x="16" y="9"/>
                    <a:pt x="16" y="8"/>
                    <a:pt x="16" y="8"/>
                  </a:cubicBezTo>
                  <a:cubicBezTo>
                    <a:pt x="15" y="7"/>
                    <a:pt x="16" y="6"/>
                    <a:pt x="16" y="5"/>
                  </a:cubicBezTo>
                  <a:cubicBezTo>
                    <a:pt x="17" y="4"/>
                    <a:pt x="18" y="3"/>
                    <a:pt x="18" y="3"/>
                  </a:cubicBezTo>
                  <a:cubicBezTo>
                    <a:pt x="17" y="2"/>
                    <a:pt x="16" y="1"/>
                    <a:pt x="16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4" y="0"/>
                    <a:pt x="13" y="1"/>
                  </a:cubicBezTo>
                  <a:cubicBezTo>
                    <a:pt x="12" y="2"/>
                    <a:pt x="13" y="4"/>
                    <a:pt x="12" y="7"/>
                  </a:cubicBezTo>
                  <a:cubicBezTo>
                    <a:pt x="10" y="10"/>
                    <a:pt x="6" y="10"/>
                    <a:pt x="5" y="8"/>
                  </a:cubicBezTo>
                  <a:cubicBezTo>
                    <a:pt x="5" y="7"/>
                    <a:pt x="5" y="6"/>
                    <a:pt x="6" y="5"/>
                  </a:cubicBezTo>
                  <a:cubicBezTo>
                    <a:pt x="6" y="5"/>
                    <a:pt x="6" y="5"/>
                    <a:pt x="5" y="5"/>
                  </a:cubicBezTo>
                  <a:cubicBezTo>
                    <a:pt x="4" y="4"/>
                    <a:pt x="3" y="5"/>
                    <a:pt x="1" y="7"/>
                  </a:cubicBezTo>
                  <a:cubicBezTo>
                    <a:pt x="0" y="9"/>
                    <a:pt x="1" y="12"/>
                    <a:pt x="4" y="12"/>
                  </a:cubicBezTo>
                  <a:cubicBezTo>
                    <a:pt x="5" y="12"/>
                    <a:pt x="7" y="12"/>
                    <a:pt x="9" y="12"/>
                  </a:cubicBezTo>
                  <a:cubicBezTo>
                    <a:pt x="10" y="12"/>
                    <a:pt x="12" y="13"/>
                    <a:pt x="13" y="14"/>
                  </a:cubicBezTo>
                  <a:cubicBezTo>
                    <a:pt x="17" y="15"/>
                    <a:pt x="19" y="12"/>
                    <a:pt x="17" y="1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4"/>
            <p:cNvSpPr/>
            <p:nvPr/>
          </p:nvSpPr>
          <p:spPr bwMode="auto">
            <a:xfrm>
              <a:off x="257" y="3452"/>
              <a:ext cx="23" cy="34"/>
            </a:xfrm>
            <a:custGeom>
              <a:gdLst>
                <a:gd fmla="*/ 6 w 7" name="T0"/>
                <a:gd fmla="*/ 7 h 10" name="T1"/>
                <a:gd fmla="*/ 7 w 7" name="T2"/>
                <a:gd fmla="*/ 2 h 10" name="T3"/>
                <a:gd fmla="*/ 5 w 7" name="T4"/>
                <a:gd fmla="*/ 1 h 10" name="T5"/>
                <a:gd fmla="*/ 3 w 7" name="T6"/>
                <a:gd fmla="*/ 0 h 10" name="T7"/>
                <a:gd fmla="*/ 0 w 7" name="T8"/>
                <a:gd fmla="*/ 1 h 10" name="T9"/>
                <a:gd fmla="*/ 1 w 7" name="T10"/>
                <a:gd fmla="*/ 3 h 10" name="T11"/>
                <a:gd fmla="*/ 3 w 7" name="T12"/>
                <a:gd fmla="*/ 6 h 10" name="T13"/>
                <a:gd fmla="*/ 1 w 7" name="T14"/>
                <a:gd fmla="*/ 7 h 10" name="T15"/>
                <a:gd fmla="*/ 1 w 7" name="T16"/>
                <a:gd fmla="*/ 7 h 10" name="T17"/>
                <a:gd fmla="*/ 1 w 7" name="T18"/>
                <a:gd fmla="*/ 9 h 10" name="T19"/>
                <a:gd fmla="*/ 6 w 7" name="T20"/>
                <a:gd fmla="*/ 7 h 1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" w="7">
                  <a:moveTo>
                    <a:pt x="6" y="7"/>
                  </a:moveTo>
                  <a:cubicBezTo>
                    <a:pt x="6" y="6"/>
                    <a:pt x="6" y="3"/>
                    <a:pt x="7" y="2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1"/>
                    <a:pt x="3" y="0"/>
                    <a:pt x="3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2"/>
                    <a:pt x="1" y="2"/>
                    <a:pt x="1" y="3"/>
                  </a:cubicBezTo>
                  <a:cubicBezTo>
                    <a:pt x="2" y="4"/>
                    <a:pt x="3" y="5"/>
                    <a:pt x="3" y="6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8"/>
                    <a:pt x="1" y="9"/>
                  </a:cubicBezTo>
                  <a:cubicBezTo>
                    <a:pt x="2" y="10"/>
                    <a:pt x="5" y="9"/>
                    <a:pt x="6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15"/>
            <p:cNvSpPr/>
            <p:nvPr/>
          </p:nvSpPr>
          <p:spPr bwMode="auto">
            <a:xfrm>
              <a:off x="1769" y="3879"/>
              <a:ext cx="64" cy="84"/>
            </a:xfrm>
            <a:custGeom>
              <a:gdLst>
                <a:gd fmla="*/ 2 w 19" name="T0"/>
                <a:gd fmla="*/ 6 h 25" name="T1"/>
                <a:gd fmla="*/ 3 w 19" name="T2"/>
                <a:gd fmla="*/ 12 h 25" name="T3"/>
                <a:gd fmla="*/ 1 w 19" name="T4"/>
                <a:gd fmla="*/ 18 h 25" name="T5"/>
                <a:gd fmla="*/ 7 w 19" name="T6"/>
                <a:gd fmla="*/ 21 h 25" name="T7"/>
                <a:gd fmla="*/ 10 w 19" name="T8"/>
                <a:gd fmla="*/ 19 h 25" name="T9"/>
                <a:gd fmla="*/ 13 w 19" name="T10"/>
                <a:gd fmla="*/ 20 h 25" name="T11"/>
                <a:gd fmla="*/ 16 w 19" name="T12"/>
                <a:gd fmla="*/ 21 h 25" name="T13"/>
                <a:gd fmla="*/ 18 w 19" name="T14"/>
                <a:gd fmla="*/ 18 h 25" name="T15"/>
                <a:gd fmla="*/ 19 w 19" name="T16"/>
                <a:gd fmla="*/ 17 h 25" name="T17"/>
                <a:gd fmla="*/ 18 w 19" name="T18"/>
                <a:gd fmla="*/ 15 h 25" name="T19"/>
                <a:gd fmla="*/ 10 w 19" name="T20"/>
                <a:gd fmla="*/ 14 h 25" name="T21"/>
                <a:gd fmla="*/ 7 w 19" name="T22"/>
                <a:gd fmla="*/ 7 h 25" name="T23"/>
                <a:gd fmla="*/ 10 w 19" name="T24"/>
                <a:gd fmla="*/ 7 h 25" name="T25"/>
                <a:gd fmla="*/ 11 w 19" name="T26"/>
                <a:gd fmla="*/ 6 h 25" name="T27"/>
                <a:gd fmla="*/ 8 w 19" name="T28"/>
                <a:gd fmla="*/ 2 h 25" name="T29"/>
                <a:gd fmla="*/ 2 w 19" name="T30"/>
                <a:gd fmla="*/ 6 h 2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5" w="19">
                  <a:moveTo>
                    <a:pt x="2" y="6"/>
                  </a:moveTo>
                  <a:cubicBezTo>
                    <a:pt x="2" y="7"/>
                    <a:pt x="3" y="9"/>
                    <a:pt x="3" y="12"/>
                  </a:cubicBezTo>
                  <a:cubicBezTo>
                    <a:pt x="2" y="14"/>
                    <a:pt x="2" y="16"/>
                    <a:pt x="1" y="18"/>
                  </a:cubicBezTo>
                  <a:cubicBezTo>
                    <a:pt x="0" y="22"/>
                    <a:pt x="5" y="25"/>
                    <a:pt x="7" y="21"/>
                  </a:cubicBezTo>
                  <a:cubicBezTo>
                    <a:pt x="8" y="20"/>
                    <a:pt x="8" y="20"/>
                    <a:pt x="10" y="19"/>
                  </a:cubicBezTo>
                  <a:cubicBezTo>
                    <a:pt x="11" y="19"/>
                    <a:pt x="12" y="20"/>
                    <a:pt x="13" y="20"/>
                  </a:cubicBezTo>
                  <a:cubicBezTo>
                    <a:pt x="14" y="21"/>
                    <a:pt x="15" y="22"/>
                    <a:pt x="16" y="21"/>
                  </a:cubicBezTo>
                  <a:cubicBezTo>
                    <a:pt x="17" y="21"/>
                    <a:pt x="18" y="19"/>
                    <a:pt x="18" y="18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7"/>
                    <a:pt x="19" y="16"/>
                    <a:pt x="18" y="15"/>
                  </a:cubicBezTo>
                  <a:cubicBezTo>
                    <a:pt x="16" y="13"/>
                    <a:pt x="13" y="15"/>
                    <a:pt x="10" y="14"/>
                  </a:cubicBezTo>
                  <a:cubicBezTo>
                    <a:pt x="6" y="13"/>
                    <a:pt x="4" y="8"/>
                    <a:pt x="7" y="7"/>
                  </a:cubicBezTo>
                  <a:cubicBezTo>
                    <a:pt x="9" y="6"/>
                    <a:pt x="10" y="6"/>
                    <a:pt x="10" y="7"/>
                  </a:cubicBezTo>
                  <a:cubicBezTo>
                    <a:pt x="11" y="7"/>
                    <a:pt x="11" y="6"/>
                    <a:pt x="11" y="6"/>
                  </a:cubicBezTo>
                  <a:cubicBezTo>
                    <a:pt x="12" y="5"/>
                    <a:pt x="10" y="3"/>
                    <a:pt x="8" y="2"/>
                  </a:cubicBezTo>
                  <a:cubicBezTo>
                    <a:pt x="5" y="0"/>
                    <a:pt x="1" y="2"/>
                    <a:pt x="2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16"/>
            <p:cNvSpPr/>
            <p:nvPr/>
          </p:nvSpPr>
          <p:spPr bwMode="auto">
            <a:xfrm>
              <a:off x="1789" y="3933"/>
              <a:ext cx="80" cy="51"/>
            </a:xfrm>
            <a:custGeom>
              <a:gdLst>
                <a:gd fmla="*/ 11 w 24" name="T0"/>
                <a:gd fmla="*/ 6 h 15" name="T1"/>
                <a:gd fmla="*/ 6 w 24" name="T2"/>
                <a:gd fmla="*/ 5 h 15" name="T3"/>
                <a:gd fmla="*/ 2 w 24" name="T4"/>
                <a:gd fmla="*/ 6 h 15" name="T5"/>
                <a:gd fmla="*/ 0 w 24" name="T6"/>
                <a:gd fmla="*/ 8 h 15" name="T7"/>
                <a:gd fmla="*/ 0 w 24" name="T8"/>
                <a:gd fmla="*/ 8 h 15" name="T9"/>
                <a:gd fmla="*/ 0 w 24" name="T10"/>
                <a:gd fmla="*/ 8 h 15" name="T11"/>
                <a:gd fmla="*/ 6 w 24" name="T12"/>
                <a:gd fmla="*/ 11 h 15" name="T13"/>
                <a:gd fmla="*/ 15 w 24" name="T14"/>
                <a:gd fmla="*/ 14 h 15" name="T15"/>
                <a:gd fmla="*/ 23 w 24" name="T16"/>
                <a:gd fmla="*/ 8 h 15" name="T17"/>
                <a:gd fmla="*/ 21 w 24" name="T18"/>
                <a:gd fmla="*/ 3 h 15" name="T19"/>
                <a:gd fmla="*/ 17 w 24" name="T20"/>
                <a:gd fmla="*/ 0 h 15" name="T21"/>
                <a:gd fmla="*/ 11 w 24" name="T22"/>
                <a:gd fmla="*/ 6 h 1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5" w="24">
                  <a:moveTo>
                    <a:pt x="11" y="6"/>
                  </a:moveTo>
                  <a:cubicBezTo>
                    <a:pt x="9" y="7"/>
                    <a:pt x="7" y="6"/>
                    <a:pt x="6" y="5"/>
                  </a:cubicBezTo>
                  <a:cubicBezTo>
                    <a:pt x="4" y="4"/>
                    <a:pt x="3" y="5"/>
                    <a:pt x="2" y="6"/>
                  </a:cubicBezTo>
                  <a:cubicBezTo>
                    <a:pt x="1" y="7"/>
                    <a:pt x="1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9"/>
                    <a:pt x="4" y="9"/>
                    <a:pt x="6" y="11"/>
                  </a:cubicBezTo>
                  <a:cubicBezTo>
                    <a:pt x="8" y="13"/>
                    <a:pt x="11" y="15"/>
                    <a:pt x="15" y="14"/>
                  </a:cubicBezTo>
                  <a:cubicBezTo>
                    <a:pt x="18" y="14"/>
                    <a:pt x="22" y="12"/>
                    <a:pt x="23" y="8"/>
                  </a:cubicBezTo>
                  <a:cubicBezTo>
                    <a:pt x="24" y="6"/>
                    <a:pt x="23" y="4"/>
                    <a:pt x="21" y="3"/>
                  </a:cubicBezTo>
                  <a:cubicBezTo>
                    <a:pt x="20" y="2"/>
                    <a:pt x="18" y="1"/>
                    <a:pt x="17" y="0"/>
                  </a:cubicBezTo>
                  <a:cubicBezTo>
                    <a:pt x="16" y="0"/>
                    <a:pt x="13" y="1"/>
                    <a:pt x="11" y="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17"/>
            <p:cNvSpPr/>
            <p:nvPr/>
          </p:nvSpPr>
          <p:spPr bwMode="auto">
            <a:xfrm>
              <a:off x="1789" y="3896"/>
              <a:ext cx="44" cy="30"/>
            </a:xfrm>
            <a:custGeom>
              <a:gdLst>
                <a:gd fmla="*/ 4 w 13" name="T0"/>
                <a:gd fmla="*/ 8 h 9" name="T1"/>
                <a:gd fmla="*/ 12 w 13" name="T2"/>
                <a:gd fmla="*/ 9 h 9" name="T3"/>
                <a:gd fmla="*/ 12 w 13" name="T4"/>
                <a:gd fmla="*/ 6 h 9" name="T5"/>
                <a:gd fmla="*/ 13 w 13" name="T6"/>
                <a:gd fmla="*/ 3 h 9" name="T7"/>
                <a:gd fmla="*/ 12 w 13" name="T8"/>
                <a:gd fmla="*/ 0 h 9" name="T9"/>
                <a:gd fmla="*/ 9 w 13" name="T10"/>
                <a:gd fmla="*/ 2 h 9" name="T11"/>
                <a:gd fmla="*/ 5 w 13" name="T12"/>
                <a:gd fmla="*/ 4 h 9" name="T13"/>
                <a:gd fmla="*/ 3 w 13" name="T14"/>
                <a:gd fmla="*/ 2 h 9" name="T15"/>
                <a:gd fmla="*/ 3 w 13" name="T16"/>
                <a:gd fmla="*/ 2 h 9" name="T17"/>
                <a:gd fmla="*/ 1 w 13" name="T18"/>
                <a:gd fmla="*/ 2 h 9" name="T19"/>
                <a:gd fmla="*/ 4 w 13" name="T20"/>
                <a:gd fmla="*/ 8 h 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9" w="13">
                  <a:moveTo>
                    <a:pt x="4" y="8"/>
                  </a:moveTo>
                  <a:cubicBezTo>
                    <a:pt x="6" y="9"/>
                    <a:pt x="10" y="7"/>
                    <a:pt x="12" y="9"/>
                  </a:cubicBezTo>
                  <a:cubicBezTo>
                    <a:pt x="12" y="8"/>
                    <a:pt x="12" y="7"/>
                    <a:pt x="12" y="6"/>
                  </a:cubicBezTo>
                  <a:cubicBezTo>
                    <a:pt x="12" y="5"/>
                    <a:pt x="13" y="4"/>
                    <a:pt x="13" y="3"/>
                  </a:cubicBezTo>
                  <a:cubicBezTo>
                    <a:pt x="13" y="1"/>
                    <a:pt x="13" y="0"/>
                    <a:pt x="12" y="0"/>
                  </a:cubicBezTo>
                  <a:cubicBezTo>
                    <a:pt x="10" y="0"/>
                    <a:pt x="10" y="1"/>
                    <a:pt x="9" y="2"/>
                  </a:cubicBezTo>
                  <a:cubicBezTo>
                    <a:pt x="7" y="3"/>
                    <a:pt x="6" y="4"/>
                    <a:pt x="5" y="4"/>
                  </a:cubicBezTo>
                  <a:cubicBezTo>
                    <a:pt x="3" y="4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3"/>
                    <a:pt x="2" y="7"/>
                    <a:pt x="4" y="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8"/>
            <p:cNvSpPr/>
            <p:nvPr/>
          </p:nvSpPr>
          <p:spPr bwMode="auto">
            <a:xfrm>
              <a:off x="1011" y="3002"/>
              <a:ext cx="107" cy="111"/>
            </a:xfrm>
            <a:custGeom>
              <a:gdLst>
                <a:gd fmla="*/ 27 w 32" name="T0"/>
                <a:gd fmla="*/ 2 h 33" name="T1"/>
                <a:gd fmla="*/ 21 w 32" name="T2"/>
                <a:gd fmla="*/ 0 h 33" name="T3"/>
                <a:gd fmla="*/ 22 w 32" name="T4"/>
                <a:gd fmla="*/ 1 h 33" name="T5"/>
                <a:gd fmla="*/ 19 w 32" name="T6"/>
                <a:gd fmla="*/ 1 h 33" name="T7"/>
                <a:gd fmla="*/ 15 w 32" name="T8"/>
                <a:gd fmla="*/ 1 h 33" name="T9"/>
                <a:gd fmla="*/ 16 w 32" name="T10"/>
                <a:gd fmla="*/ 1 h 33" name="T11"/>
                <a:gd fmla="*/ 13 w 32" name="T12"/>
                <a:gd fmla="*/ 1 h 33" name="T13"/>
                <a:gd fmla="*/ 10 w 32" name="T14"/>
                <a:gd fmla="*/ 1 h 33" name="T15"/>
                <a:gd fmla="*/ 11 w 32" name="T16"/>
                <a:gd fmla="*/ 2 h 33" name="T17"/>
                <a:gd fmla="*/ 4 w 32" name="T18"/>
                <a:gd fmla="*/ 1 h 33" name="T19"/>
                <a:gd fmla="*/ 4 w 32" name="T20"/>
                <a:gd fmla="*/ 8 h 33" name="T21"/>
                <a:gd fmla="*/ 3 w 32" name="T22"/>
                <a:gd fmla="*/ 8 h 33" name="T23"/>
                <a:gd fmla="*/ 3 w 32" name="T24"/>
                <a:gd fmla="*/ 11 h 33" name="T25"/>
                <a:gd fmla="*/ 3 w 32" name="T26"/>
                <a:gd fmla="*/ 13 h 33" name="T27"/>
                <a:gd fmla="*/ 1 w 32" name="T28"/>
                <a:gd fmla="*/ 13 h 33" name="T29"/>
                <a:gd fmla="*/ 1 w 32" name="T30"/>
                <a:gd fmla="*/ 16 h 33" name="T31"/>
                <a:gd fmla="*/ 0 w 32" name="T32"/>
                <a:gd fmla="*/ 21 h 33" name="T33"/>
                <a:gd fmla="*/ 1 w 32" name="T34"/>
                <a:gd fmla="*/ 23 h 33" name="T35"/>
                <a:gd fmla="*/ 2 w 32" name="T36"/>
                <a:gd fmla="*/ 25 h 33" name="T37"/>
                <a:gd fmla="*/ 1 w 32" name="T38"/>
                <a:gd fmla="*/ 25 h 33" name="T39"/>
                <a:gd fmla="*/ 9 w 32" name="T40"/>
                <a:gd fmla="*/ 29 h 33" name="T41"/>
                <a:gd fmla="*/ 7 w 32" name="T42"/>
                <a:gd fmla="*/ 29 h 33" name="T43"/>
                <a:gd fmla="*/ 21 w 32" name="T44"/>
                <a:gd fmla="*/ 27 h 33" name="T45"/>
                <a:gd fmla="*/ 15 w 32" name="T46"/>
                <a:gd fmla="*/ 14 h 33" name="T47"/>
                <a:gd fmla="*/ 25 w 32" name="T48"/>
                <a:gd fmla="*/ 23 h 33" name="T49"/>
                <a:gd fmla="*/ 31 w 32" name="T50"/>
                <a:gd fmla="*/ 18 h 33" name="T51"/>
                <a:gd fmla="*/ 31 w 32" name="T52"/>
                <a:gd fmla="*/ 8 h 33" name="T53"/>
                <a:gd fmla="*/ 30 w 32" name="T54"/>
                <a:gd fmla="*/ 11 h 33" name="T55"/>
                <a:gd fmla="*/ 30 w 32" name="T56"/>
                <a:gd fmla="*/ 4 h 33" name="T57"/>
                <a:gd fmla="*/ 29 w 32" name="T58"/>
                <a:gd fmla="*/ 2 h 33" name="T59"/>
                <a:gd fmla="*/ 28 w 32" name="T60"/>
                <a:gd fmla="*/ 3 h 33" name="T61"/>
                <a:gd fmla="*/ 27 w 32" name="T62"/>
                <a:gd fmla="*/ 2 h 33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33" w="32">
                  <a:moveTo>
                    <a:pt x="27" y="2"/>
                  </a:moveTo>
                  <a:cubicBezTo>
                    <a:pt x="25" y="1"/>
                    <a:pt x="23" y="1"/>
                    <a:pt x="21" y="0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0" y="1"/>
                    <a:pt x="20" y="1"/>
                    <a:pt x="19" y="1"/>
                  </a:cubicBezTo>
                  <a:cubicBezTo>
                    <a:pt x="18" y="1"/>
                    <a:pt x="17" y="1"/>
                    <a:pt x="15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5" y="1"/>
                    <a:pt x="14" y="1"/>
                    <a:pt x="13" y="1"/>
                  </a:cubicBezTo>
                  <a:cubicBezTo>
                    <a:pt x="12" y="1"/>
                    <a:pt x="12" y="1"/>
                    <a:pt x="10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9" y="1"/>
                    <a:pt x="6" y="0"/>
                    <a:pt x="4" y="1"/>
                  </a:cubicBezTo>
                  <a:cubicBezTo>
                    <a:pt x="3" y="3"/>
                    <a:pt x="3" y="6"/>
                    <a:pt x="4" y="8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3" y="9"/>
                    <a:pt x="3" y="10"/>
                    <a:pt x="3" y="11"/>
                  </a:cubicBezTo>
                  <a:cubicBezTo>
                    <a:pt x="3" y="11"/>
                    <a:pt x="3" y="12"/>
                    <a:pt x="3" y="13"/>
                  </a:cubicBezTo>
                  <a:cubicBezTo>
                    <a:pt x="2" y="13"/>
                    <a:pt x="2" y="13"/>
                    <a:pt x="1" y="13"/>
                  </a:cubicBezTo>
                  <a:cubicBezTo>
                    <a:pt x="1" y="14"/>
                    <a:pt x="2" y="15"/>
                    <a:pt x="1" y="16"/>
                  </a:cubicBezTo>
                  <a:cubicBezTo>
                    <a:pt x="0" y="18"/>
                    <a:pt x="0" y="20"/>
                    <a:pt x="0" y="21"/>
                  </a:cubicBezTo>
                  <a:cubicBezTo>
                    <a:pt x="0" y="22"/>
                    <a:pt x="0" y="23"/>
                    <a:pt x="1" y="23"/>
                  </a:cubicBezTo>
                  <a:cubicBezTo>
                    <a:pt x="1" y="24"/>
                    <a:pt x="2" y="24"/>
                    <a:pt x="2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3" y="27"/>
                    <a:pt x="6" y="28"/>
                    <a:pt x="9" y="29"/>
                  </a:cubicBezTo>
                  <a:cubicBezTo>
                    <a:pt x="8" y="29"/>
                    <a:pt x="8" y="29"/>
                    <a:pt x="7" y="29"/>
                  </a:cubicBezTo>
                  <a:cubicBezTo>
                    <a:pt x="11" y="31"/>
                    <a:pt x="17" y="33"/>
                    <a:pt x="21" y="27"/>
                  </a:cubicBezTo>
                  <a:cubicBezTo>
                    <a:pt x="23" y="25"/>
                    <a:pt x="15" y="15"/>
                    <a:pt x="15" y="14"/>
                  </a:cubicBezTo>
                  <a:cubicBezTo>
                    <a:pt x="15" y="15"/>
                    <a:pt x="23" y="23"/>
                    <a:pt x="25" y="23"/>
                  </a:cubicBezTo>
                  <a:cubicBezTo>
                    <a:pt x="28" y="24"/>
                    <a:pt x="31" y="20"/>
                    <a:pt x="31" y="18"/>
                  </a:cubicBezTo>
                  <a:cubicBezTo>
                    <a:pt x="32" y="14"/>
                    <a:pt x="32" y="12"/>
                    <a:pt x="31" y="8"/>
                  </a:cubicBezTo>
                  <a:cubicBezTo>
                    <a:pt x="31" y="10"/>
                    <a:pt x="30" y="11"/>
                    <a:pt x="30" y="11"/>
                  </a:cubicBezTo>
                  <a:cubicBezTo>
                    <a:pt x="31" y="9"/>
                    <a:pt x="30" y="6"/>
                    <a:pt x="30" y="4"/>
                  </a:cubicBezTo>
                  <a:cubicBezTo>
                    <a:pt x="29" y="3"/>
                    <a:pt x="29" y="2"/>
                    <a:pt x="29" y="2"/>
                  </a:cubicBezTo>
                  <a:cubicBezTo>
                    <a:pt x="28" y="2"/>
                    <a:pt x="29" y="3"/>
                    <a:pt x="28" y="3"/>
                  </a:cubicBezTo>
                  <a:cubicBezTo>
                    <a:pt x="28" y="3"/>
                    <a:pt x="27" y="2"/>
                    <a:pt x="27" y="2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9"/>
            <p:cNvSpPr/>
            <p:nvPr/>
          </p:nvSpPr>
          <p:spPr bwMode="auto">
            <a:xfrm>
              <a:off x="1571" y="3557"/>
              <a:ext cx="543" cy="296"/>
            </a:xfrm>
            <a:custGeom>
              <a:gdLst>
                <a:gd fmla="*/ 19 w 162" name="T0"/>
                <a:gd fmla="*/ 1 h 88" name="T1"/>
                <a:gd fmla="*/ 13 w 162" name="T2"/>
                <a:gd fmla="*/ 4 h 88" name="T3"/>
                <a:gd fmla="*/ 14 w 162" name="T4"/>
                <a:gd fmla="*/ 4 h 88" name="T5"/>
                <a:gd fmla="*/ 12 w 162" name="T6"/>
                <a:gd fmla="*/ 6 h 88" name="T7"/>
                <a:gd fmla="*/ 9 w 162" name="T8"/>
                <a:gd fmla="*/ 8 h 88" name="T9"/>
                <a:gd fmla="*/ 10 w 162" name="T10"/>
                <a:gd fmla="*/ 8 h 88" name="T11"/>
                <a:gd fmla="*/ 7 w 162" name="T12"/>
                <a:gd fmla="*/ 10 h 88" name="T13"/>
                <a:gd fmla="*/ 5 w 162" name="T14"/>
                <a:gd fmla="*/ 12 h 88" name="T15"/>
                <a:gd fmla="*/ 6 w 162" name="T16"/>
                <a:gd fmla="*/ 12 h 88" name="T17"/>
                <a:gd fmla="*/ 0 w 162" name="T18"/>
                <a:gd fmla="*/ 17 h 88" name="T19"/>
                <a:gd fmla="*/ 6 w 162" name="T20"/>
                <a:gd fmla="*/ 21 h 88" name="T21"/>
                <a:gd fmla="*/ 5 w 162" name="T22"/>
                <a:gd fmla="*/ 22 h 88" name="T23"/>
                <a:gd fmla="*/ 7 w 162" name="T24"/>
                <a:gd fmla="*/ 24 h 88" name="T25"/>
                <a:gd fmla="*/ 10 w 162" name="T26"/>
                <a:gd fmla="*/ 26 h 88" name="T27"/>
                <a:gd fmla="*/ 8 w 162" name="T28"/>
                <a:gd fmla="*/ 27 h 88" name="T29"/>
                <a:gd fmla="*/ 11 w 162" name="T30"/>
                <a:gd fmla="*/ 29 h 88" name="T31"/>
                <a:gd fmla="*/ 15 w 162" name="T32"/>
                <a:gd fmla="*/ 34 h 88" name="T33"/>
                <a:gd fmla="*/ 17 w 162" name="T34"/>
                <a:gd fmla="*/ 35 h 88" name="T35"/>
                <a:gd fmla="*/ 20 w 162" name="T36"/>
                <a:gd fmla="*/ 35 h 88" name="T37"/>
                <a:gd fmla="*/ 19 w 162" name="T38"/>
                <a:gd fmla="*/ 36 h 88" name="T39"/>
                <a:gd fmla="*/ 29 w 162" name="T40"/>
                <a:gd fmla="*/ 32 h 88" name="T41"/>
                <a:gd fmla="*/ 28 w 162" name="T42"/>
                <a:gd fmla="*/ 34 h 88" name="T43"/>
                <a:gd fmla="*/ 38 w 162" name="T44"/>
                <a:gd fmla="*/ 22 h 88" name="T45"/>
                <a:gd fmla="*/ 33 w 162" name="T46"/>
                <a:gd fmla="*/ 20 h 88" name="T47"/>
                <a:gd fmla="*/ 104 w 162" name="T48"/>
                <a:gd fmla="*/ 33 h 88" name="T49"/>
                <a:gd fmla="*/ 151 w 162" name="T50"/>
                <a:gd fmla="*/ 66 h 88" name="T51"/>
                <a:gd fmla="*/ 162 w 162" name="T52"/>
                <a:gd fmla="*/ 88 h 88" name="T53"/>
                <a:gd fmla="*/ 153 w 162" name="T54"/>
                <a:gd fmla="*/ 65 h 88" name="T55"/>
                <a:gd fmla="*/ 105 w 162" name="T56"/>
                <a:gd fmla="*/ 30 h 88" name="T57"/>
                <a:gd fmla="*/ 30 w 162" name="T58"/>
                <a:gd fmla="*/ 20 h 88" name="T59"/>
                <a:gd fmla="*/ 20 w 162" name="T60"/>
                <a:gd fmla="*/ 18 h 88" name="T61"/>
                <a:gd fmla="*/ 37 w 162" name="T62"/>
                <a:gd fmla="*/ 17 h 88" name="T63"/>
                <a:gd fmla="*/ 37 w 162" name="T64"/>
                <a:gd fmla="*/ 8 h 88" name="T65"/>
                <a:gd fmla="*/ 29 w 162" name="T66"/>
                <a:gd fmla="*/ 2 h 88" name="T67"/>
                <a:gd fmla="*/ 31 w 162" name="T68"/>
                <a:gd fmla="*/ 5 h 88" name="T69"/>
                <a:gd fmla="*/ 24 w 162" name="T70"/>
                <a:gd fmla="*/ 0 h 88" name="T71"/>
                <a:gd fmla="*/ 21 w 162" name="T72"/>
                <a:gd fmla="*/ 0 h 88" name="T73"/>
                <a:gd fmla="*/ 22 w 162" name="T74"/>
                <a:gd fmla="*/ 1 h 88" name="T75"/>
                <a:gd fmla="*/ 19 w 162" name="T76"/>
                <a:gd fmla="*/ 1 h 88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88" w="162">
                  <a:moveTo>
                    <a:pt x="19" y="1"/>
                  </a:moveTo>
                  <a:cubicBezTo>
                    <a:pt x="17" y="1"/>
                    <a:pt x="15" y="3"/>
                    <a:pt x="13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5"/>
                    <a:pt x="13" y="5"/>
                    <a:pt x="12" y="6"/>
                  </a:cubicBezTo>
                  <a:cubicBezTo>
                    <a:pt x="11" y="6"/>
                    <a:pt x="10" y="7"/>
                    <a:pt x="9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9" y="9"/>
                    <a:pt x="8" y="9"/>
                    <a:pt x="7" y="10"/>
                  </a:cubicBezTo>
                  <a:cubicBezTo>
                    <a:pt x="7" y="10"/>
                    <a:pt x="6" y="11"/>
                    <a:pt x="5" y="12"/>
                  </a:cubicBezTo>
                  <a:cubicBezTo>
                    <a:pt x="5" y="12"/>
                    <a:pt x="6" y="12"/>
                    <a:pt x="6" y="12"/>
                  </a:cubicBezTo>
                  <a:cubicBezTo>
                    <a:pt x="4" y="13"/>
                    <a:pt x="0" y="14"/>
                    <a:pt x="0" y="17"/>
                  </a:cubicBezTo>
                  <a:cubicBezTo>
                    <a:pt x="0" y="19"/>
                    <a:pt x="4" y="20"/>
                    <a:pt x="6" y="21"/>
                  </a:cubicBezTo>
                  <a:cubicBezTo>
                    <a:pt x="5" y="21"/>
                    <a:pt x="5" y="22"/>
                    <a:pt x="5" y="22"/>
                  </a:cubicBezTo>
                  <a:cubicBezTo>
                    <a:pt x="5" y="23"/>
                    <a:pt x="6" y="24"/>
                    <a:pt x="7" y="24"/>
                  </a:cubicBezTo>
                  <a:cubicBezTo>
                    <a:pt x="8" y="25"/>
                    <a:pt x="9" y="26"/>
                    <a:pt x="10" y="26"/>
                  </a:cubicBezTo>
                  <a:cubicBezTo>
                    <a:pt x="9" y="26"/>
                    <a:pt x="8" y="27"/>
                    <a:pt x="8" y="27"/>
                  </a:cubicBezTo>
                  <a:cubicBezTo>
                    <a:pt x="9" y="27"/>
                    <a:pt x="10" y="28"/>
                    <a:pt x="11" y="29"/>
                  </a:cubicBezTo>
                  <a:cubicBezTo>
                    <a:pt x="12" y="31"/>
                    <a:pt x="13" y="33"/>
                    <a:pt x="15" y="34"/>
                  </a:cubicBezTo>
                  <a:cubicBezTo>
                    <a:pt x="15" y="34"/>
                    <a:pt x="16" y="34"/>
                    <a:pt x="17" y="35"/>
                  </a:cubicBezTo>
                  <a:cubicBezTo>
                    <a:pt x="18" y="35"/>
                    <a:pt x="19" y="35"/>
                    <a:pt x="20" y="35"/>
                  </a:cubicBezTo>
                  <a:cubicBezTo>
                    <a:pt x="20" y="35"/>
                    <a:pt x="19" y="35"/>
                    <a:pt x="19" y="36"/>
                  </a:cubicBezTo>
                  <a:cubicBezTo>
                    <a:pt x="22" y="36"/>
                    <a:pt x="26" y="34"/>
                    <a:pt x="29" y="32"/>
                  </a:cubicBezTo>
                  <a:cubicBezTo>
                    <a:pt x="28" y="33"/>
                    <a:pt x="28" y="34"/>
                    <a:pt x="28" y="34"/>
                  </a:cubicBezTo>
                  <a:cubicBezTo>
                    <a:pt x="32" y="32"/>
                    <a:pt x="40" y="29"/>
                    <a:pt x="38" y="22"/>
                  </a:cubicBezTo>
                  <a:cubicBezTo>
                    <a:pt x="38" y="22"/>
                    <a:pt x="36" y="21"/>
                    <a:pt x="33" y="20"/>
                  </a:cubicBezTo>
                  <a:cubicBezTo>
                    <a:pt x="48" y="21"/>
                    <a:pt x="75" y="23"/>
                    <a:pt x="104" y="33"/>
                  </a:cubicBezTo>
                  <a:cubicBezTo>
                    <a:pt x="126" y="41"/>
                    <a:pt x="143" y="54"/>
                    <a:pt x="151" y="66"/>
                  </a:cubicBezTo>
                  <a:cubicBezTo>
                    <a:pt x="160" y="78"/>
                    <a:pt x="162" y="88"/>
                    <a:pt x="162" y="88"/>
                  </a:cubicBezTo>
                  <a:cubicBezTo>
                    <a:pt x="162" y="88"/>
                    <a:pt x="161" y="78"/>
                    <a:pt x="153" y="65"/>
                  </a:cubicBezTo>
                  <a:cubicBezTo>
                    <a:pt x="145" y="52"/>
                    <a:pt x="128" y="38"/>
                    <a:pt x="105" y="30"/>
                  </a:cubicBezTo>
                  <a:cubicBezTo>
                    <a:pt x="73" y="19"/>
                    <a:pt x="44" y="19"/>
                    <a:pt x="30" y="20"/>
                  </a:cubicBezTo>
                  <a:cubicBezTo>
                    <a:pt x="26" y="19"/>
                    <a:pt x="21" y="18"/>
                    <a:pt x="20" y="18"/>
                  </a:cubicBezTo>
                  <a:cubicBezTo>
                    <a:pt x="21" y="18"/>
                    <a:pt x="35" y="18"/>
                    <a:pt x="37" y="17"/>
                  </a:cubicBezTo>
                  <a:cubicBezTo>
                    <a:pt x="40" y="15"/>
                    <a:pt x="39" y="11"/>
                    <a:pt x="37" y="8"/>
                  </a:cubicBezTo>
                  <a:cubicBezTo>
                    <a:pt x="35" y="5"/>
                    <a:pt x="32" y="4"/>
                    <a:pt x="29" y="2"/>
                  </a:cubicBezTo>
                  <a:cubicBezTo>
                    <a:pt x="30" y="4"/>
                    <a:pt x="30" y="4"/>
                    <a:pt x="31" y="5"/>
                  </a:cubicBezTo>
                  <a:cubicBezTo>
                    <a:pt x="28" y="3"/>
                    <a:pt x="26" y="1"/>
                    <a:pt x="24" y="0"/>
                  </a:cubicBezTo>
                  <a:cubicBezTo>
                    <a:pt x="22" y="0"/>
                    <a:pt x="21" y="0"/>
                    <a:pt x="21" y="0"/>
                  </a:cubicBezTo>
                  <a:cubicBezTo>
                    <a:pt x="21" y="0"/>
                    <a:pt x="22" y="0"/>
                    <a:pt x="22" y="1"/>
                  </a:cubicBezTo>
                  <a:cubicBezTo>
                    <a:pt x="21" y="1"/>
                    <a:pt x="20" y="1"/>
                    <a:pt x="19" y="1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548" y="3170"/>
              <a:ext cx="477" cy="178"/>
            </a:xfrm>
            <a:custGeom>
              <a:gdLst>
                <a:gd fmla="*/ 25 w 142" name="T0"/>
                <a:gd fmla="*/ 7 h 53" name="T1"/>
                <a:gd fmla="*/ 46 w 142" name="T2"/>
                <a:gd fmla="*/ 8 h 53" name="T3"/>
                <a:gd fmla="*/ 63 w 142" name="T4"/>
                <a:gd fmla="*/ 9 h 53" name="T5"/>
                <a:gd fmla="*/ 77 w 142" name="T6"/>
                <a:gd fmla="*/ 14 h 53" name="T7"/>
                <a:gd fmla="*/ 92 w 142" name="T8"/>
                <a:gd fmla="*/ 19 h 53" name="T9"/>
                <a:gd fmla="*/ 97 w 142" name="T10"/>
                <a:gd fmla="*/ 23 h 53" name="T11"/>
                <a:gd fmla="*/ 126 w 142" name="T12"/>
                <a:gd fmla="*/ 40 h 53" name="T13"/>
                <a:gd fmla="*/ 142 w 142" name="T14"/>
                <a:gd fmla="*/ 53 h 53" name="T15"/>
                <a:gd fmla="*/ 142 w 142" name="T16"/>
                <a:gd fmla="*/ 53 h 53" name="T17"/>
                <a:gd fmla="*/ 142 w 142" name="T18"/>
                <a:gd fmla="*/ 53 h 53" name="T19"/>
                <a:gd fmla="*/ 126 w 142" name="T20"/>
                <a:gd fmla="*/ 39 h 53" name="T21"/>
                <a:gd fmla="*/ 99 w 142" name="T22"/>
                <a:gd fmla="*/ 18 h 53" name="T23"/>
                <a:gd fmla="*/ 93 w 142" name="T24"/>
                <a:gd fmla="*/ 17 h 53" name="T25"/>
                <a:gd fmla="*/ 79 w 142" name="T26"/>
                <a:gd fmla="*/ 9 h 53" name="T27"/>
                <a:gd fmla="*/ 64 w 142" name="T28"/>
                <a:gd fmla="*/ 6 h 53" name="T29"/>
                <a:gd fmla="*/ 46 w 142" name="T30"/>
                <a:gd fmla="*/ 2 h 53" name="T31"/>
                <a:gd fmla="*/ 25 w 142" name="T32"/>
                <a:gd fmla="*/ 3 h 53" name="T33"/>
                <a:gd fmla="*/ 0 w 142" name="T34"/>
                <a:gd fmla="*/ 12 h 53" name="T35"/>
                <a:gd fmla="*/ 0 w 142" name="T36"/>
                <a:gd fmla="*/ 12 h 53" name="T37"/>
                <a:gd fmla="*/ 0 w 142" name="T38"/>
                <a:gd fmla="*/ 12 h 53" name="T39"/>
                <a:gd fmla="*/ 25 w 142" name="T40"/>
                <a:gd fmla="*/ 7 h 53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2" w="142">
                  <a:moveTo>
                    <a:pt x="25" y="7"/>
                  </a:moveTo>
                  <a:cubicBezTo>
                    <a:pt x="27" y="9"/>
                    <a:pt x="37" y="8"/>
                    <a:pt x="46" y="8"/>
                  </a:cubicBezTo>
                  <a:cubicBezTo>
                    <a:pt x="55" y="8"/>
                    <a:pt x="63" y="9"/>
                    <a:pt x="63" y="9"/>
                  </a:cubicBezTo>
                  <a:cubicBezTo>
                    <a:pt x="63" y="11"/>
                    <a:pt x="70" y="12"/>
                    <a:pt x="77" y="14"/>
                  </a:cubicBezTo>
                  <a:cubicBezTo>
                    <a:pt x="85" y="16"/>
                    <a:pt x="92" y="19"/>
                    <a:pt x="92" y="19"/>
                  </a:cubicBezTo>
                  <a:cubicBezTo>
                    <a:pt x="92" y="20"/>
                    <a:pt x="93" y="22"/>
                    <a:pt x="97" y="23"/>
                  </a:cubicBezTo>
                  <a:cubicBezTo>
                    <a:pt x="100" y="23"/>
                    <a:pt x="126" y="39"/>
                    <a:pt x="126" y="40"/>
                  </a:cubicBezTo>
                  <a:cubicBezTo>
                    <a:pt x="126" y="42"/>
                    <a:pt x="138" y="50"/>
                    <a:pt x="142" y="53"/>
                  </a:cubicBezTo>
                  <a:cubicBezTo>
                    <a:pt x="142" y="53"/>
                    <a:pt x="142" y="53"/>
                    <a:pt x="142" y="53"/>
                  </a:cubicBezTo>
                  <a:cubicBezTo>
                    <a:pt x="142" y="53"/>
                    <a:pt x="142" y="53"/>
                    <a:pt x="142" y="53"/>
                  </a:cubicBezTo>
                  <a:cubicBezTo>
                    <a:pt x="139" y="49"/>
                    <a:pt x="129" y="38"/>
                    <a:pt x="126" y="39"/>
                  </a:cubicBezTo>
                  <a:cubicBezTo>
                    <a:pt x="127" y="38"/>
                    <a:pt x="102" y="19"/>
                    <a:pt x="99" y="18"/>
                  </a:cubicBezTo>
                  <a:cubicBezTo>
                    <a:pt x="96" y="17"/>
                    <a:pt x="94" y="16"/>
                    <a:pt x="93" y="17"/>
                  </a:cubicBezTo>
                  <a:cubicBezTo>
                    <a:pt x="93" y="17"/>
                    <a:pt x="86" y="12"/>
                    <a:pt x="79" y="9"/>
                  </a:cubicBezTo>
                  <a:cubicBezTo>
                    <a:pt x="72" y="6"/>
                    <a:pt x="65" y="4"/>
                    <a:pt x="64" y="6"/>
                  </a:cubicBezTo>
                  <a:cubicBezTo>
                    <a:pt x="64" y="6"/>
                    <a:pt x="56" y="3"/>
                    <a:pt x="46" y="2"/>
                  </a:cubicBezTo>
                  <a:cubicBezTo>
                    <a:pt x="37" y="0"/>
                    <a:pt x="26" y="1"/>
                    <a:pt x="25" y="3"/>
                  </a:cubicBezTo>
                  <a:cubicBezTo>
                    <a:pt x="16" y="5"/>
                    <a:pt x="8" y="8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8" y="9"/>
                    <a:pt x="17" y="8"/>
                    <a:pt x="25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1"/>
            <p:cNvSpPr/>
            <p:nvPr/>
          </p:nvSpPr>
          <p:spPr bwMode="auto">
            <a:xfrm>
              <a:off x="1269" y="3506"/>
              <a:ext cx="51" cy="111"/>
            </a:xfrm>
            <a:custGeom>
              <a:gdLst>
                <a:gd fmla="*/ 2 w 15" name="T0"/>
                <a:gd fmla="*/ 18 h 33" name="T1"/>
                <a:gd fmla="*/ 1 w 15" name="T2"/>
                <a:gd fmla="*/ 20 h 33" name="T3"/>
                <a:gd fmla="*/ 4 w 15" name="T4"/>
                <a:gd fmla="*/ 28 h 33" name="T5"/>
                <a:gd fmla="*/ 6 w 15" name="T6"/>
                <a:gd fmla="*/ 33 h 33" name="T7"/>
                <a:gd fmla="*/ 6 w 15" name="T8"/>
                <a:gd fmla="*/ 33 h 33" name="T9"/>
                <a:gd fmla="*/ 6 w 15" name="T10"/>
                <a:gd fmla="*/ 33 h 33" name="T11"/>
                <a:gd fmla="*/ 5 w 15" name="T12"/>
                <a:gd fmla="*/ 28 h 33" name="T13"/>
                <a:gd fmla="*/ 6 w 15" name="T14"/>
                <a:gd fmla="*/ 20 h 33" name="T15"/>
                <a:gd fmla="*/ 4 w 15" name="T16"/>
                <a:gd fmla="*/ 18 h 33" name="T17"/>
                <a:gd fmla="*/ 6 w 15" name="T18"/>
                <a:gd fmla="*/ 12 h 33" name="T19"/>
                <a:gd fmla="*/ 11 w 15" name="T20"/>
                <a:gd fmla="*/ 5 h 33" name="T21"/>
                <a:gd fmla="*/ 15 w 15" name="T22"/>
                <a:gd fmla="*/ 0 h 33" name="T23"/>
                <a:gd fmla="*/ 15 w 15" name="T24"/>
                <a:gd fmla="*/ 0 h 33" name="T25"/>
                <a:gd fmla="*/ 15 w 15" name="T26"/>
                <a:gd fmla="*/ 0 h 33" name="T27"/>
                <a:gd fmla="*/ 9 w 15" name="T28"/>
                <a:gd fmla="*/ 2 h 33" name="T29"/>
                <a:gd fmla="*/ 4 w 15" name="T30"/>
                <a:gd fmla="*/ 11 h 33" name="T31"/>
                <a:gd fmla="*/ 2 w 15" name="T32"/>
                <a:gd fmla="*/ 18 h 3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3" w="15">
                  <a:moveTo>
                    <a:pt x="2" y="18"/>
                  </a:moveTo>
                  <a:cubicBezTo>
                    <a:pt x="1" y="18"/>
                    <a:pt x="0" y="19"/>
                    <a:pt x="1" y="20"/>
                  </a:cubicBezTo>
                  <a:cubicBezTo>
                    <a:pt x="1" y="21"/>
                    <a:pt x="4" y="28"/>
                    <a:pt x="4" y="28"/>
                  </a:cubicBezTo>
                  <a:cubicBezTo>
                    <a:pt x="2" y="29"/>
                    <a:pt x="5" y="32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6" y="31"/>
                    <a:pt x="7" y="28"/>
                    <a:pt x="5" y="28"/>
                  </a:cubicBezTo>
                  <a:cubicBezTo>
                    <a:pt x="5" y="28"/>
                    <a:pt x="6" y="20"/>
                    <a:pt x="6" y="20"/>
                  </a:cubicBezTo>
                  <a:cubicBezTo>
                    <a:pt x="6" y="19"/>
                    <a:pt x="6" y="19"/>
                    <a:pt x="4" y="18"/>
                  </a:cubicBezTo>
                  <a:cubicBezTo>
                    <a:pt x="4" y="18"/>
                    <a:pt x="10" y="13"/>
                    <a:pt x="6" y="12"/>
                  </a:cubicBezTo>
                  <a:cubicBezTo>
                    <a:pt x="6" y="11"/>
                    <a:pt x="13" y="8"/>
                    <a:pt x="11" y="5"/>
                  </a:cubicBezTo>
                  <a:cubicBezTo>
                    <a:pt x="12" y="3"/>
                    <a:pt x="14" y="1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0"/>
                    <a:pt x="11" y="1"/>
                    <a:pt x="9" y="2"/>
                  </a:cubicBezTo>
                  <a:cubicBezTo>
                    <a:pt x="5" y="0"/>
                    <a:pt x="3" y="11"/>
                    <a:pt x="4" y="11"/>
                  </a:cubicBezTo>
                  <a:cubicBezTo>
                    <a:pt x="0" y="9"/>
                    <a:pt x="2" y="19"/>
                    <a:pt x="2" y="1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2"/>
            <p:cNvSpPr/>
            <p:nvPr/>
          </p:nvSpPr>
          <p:spPr bwMode="auto">
            <a:xfrm>
              <a:off x="552" y="3227"/>
              <a:ext cx="218" cy="47"/>
            </a:xfrm>
            <a:custGeom>
              <a:gdLst>
                <a:gd fmla="*/ 0 w 65" name="T0"/>
                <a:gd fmla="*/ 14 h 14" name="T1"/>
                <a:gd fmla="*/ 0 w 65" name="T2"/>
                <a:gd fmla="*/ 14 h 14" name="T3"/>
                <a:gd fmla="*/ 0 w 65" name="T4"/>
                <a:gd fmla="*/ 14 h 14" name="T5"/>
                <a:gd fmla="*/ 9 w 65" name="T6"/>
                <a:gd fmla="*/ 11 h 14" name="T7"/>
                <a:gd fmla="*/ 23 w 65" name="T8"/>
                <a:gd fmla="*/ 10 h 14" name="T9"/>
                <a:gd fmla="*/ 25 w 65" name="T10"/>
                <a:gd fmla="*/ 7 h 14" name="T11"/>
                <a:gd fmla="*/ 37 w 65" name="T12"/>
                <a:gd fmla="*/ 7 h 14" name="T13"/>
                <a:gd fmla="*/ 54 w 65" name="T14"/>
                <a:gd fmla="*/ 8 h 14" name="T15"/>
                <a:gd fmla="*/ 64 w 65" name="T16"/>
                <a:gd fmla="*/ 8 h 14" name="T17"/>
                <a:gd fmla="*/ 65 w 65" name="T18"/>
                <a:gd fmla="*/ 8 h 14" name="T19"/>
                <a:gd fmla="*/ 64 w 65" name="T20"/>
                <a:gd fmla="*/ 8 h 14" name="T21"/>
                <a:gd fmla="*/ 54 w 65" name="T22"/>
                <a:gd fmla="*/ 5 h 14" name="T23"/>
                <a:gd fmla="*/ 37 w 65" name="T24"/>
                <a:gd fmla="*/ 4 h 14" name="T25"/>
                <a:gd fmla="*/ 25 w 65" name="T26"/>
                <a:gd fmla="*/ 5 h 14" name="T27"/>
                <a:gd fmla="*/ 22 w 65" name="T28"/>
                <a:gd fmla="*/ 4 h 14" name="T29"/>
                <a:gd fmla="*/ 8 w 65" name="T30"/>
                <a:gd fmla="*/ 10 h 14" name="T31"/>
                <a:gd fmla="*/ 0 w 65" name="T32"/>
                <a:gd fmla="*/ 14 h 1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4" w="65"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2" y="13"/>
                    <a:pt x="9" y="12"/>
                    <a:pt x="9" y="11"/>
                  </a:cubicBezTo>
                  <a:cubicBezTo>
                    <a:pt x="9" y="10"/>
                    <a:pt x="21" y="9"/>
                    <a:pt x="23" y="10"/>
                  </a:cubicBezTo>
                  <a:cubicBezTo>
                    <a:pt x="24" y="9"/>
                    <a:pt x="25" y="9"/>
                    <a:pt x="25" y="7"/>
                  </a:cubicBezTo>
                  <a:cubicBezTo>
                    <a:pt x="25" y="7"/>
                    <a:pt x="38" y="11"/>
                    <a:pt x="37" y="7"/>
                  </a:cubicBezTo>
                  <a:cubicBezTo>
                    <a:pt x="38" y="7"/>
                    <a:pt x="52" y="12"/>
                    <a:pt x="54" y="8"/>
                  </a:cubicBezTo>
                  <a:cubicBezTo>
                    <a:pt x="57" y="8"/>
                    <a:pt x="61" y="8"/>
                    <a:pt x="64" y="8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1" y="7"/>
                    <a:pt x="58" y="5"/>
                    <a:pt x="54" y="5"/>
                  </a:cubicBezTo>
                  <a:cubicBezTo>
                    <a:pt x="53" y="0"/>
                    <a:pt x="37" y="4"/>
                    <a:pt x="37" y="4"/>
                  </a:cubicBezTo>
                  <a:cubicBezTo>
                    <a:pt x="37" y="0"/>
                    <a:pt x="25" y="5"/>
                    <a:pt x="25" y="5"/>
                  </a:cubicBezTo>
                  <a:cubicBezTo>
                    <a:pt x="24" y="4"/>
                    <a:pt x="23" y="3"/>
                    <a:pt x="22" y="4"/>
                  </a:cubicBezTo>
                  <a:cubicBezTo>
                    <a:pt x="20" y="5"/>
                    <a:pt x="8" y="9"/>
                    <a:pt x="8" y="10"/>
                  </a:cubicBezTo>
                  <a:cubicBezTo>
                    <a:pt x="7" y="8"/>
                    <a:pt x="1" y="12"/>
                    <a:pt x="0" y="1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3"/>
            <p:cNvSpPr/>
            <p:nvPr/>
          </p:nvSpPr>
          <p:spPr bwMode="auto">
            <a:xfrm>
              <a:off x="341" y="3375"/>
              <a:ext cx="60" cy="232"/>
            </a:xfrm>
            <a:custGeom>
              <a:gdLst>
                <a:gd fmla="*/ 8 w 18" name="T0"/>
                <a:gd fmla="*/ 58 h 69" name="T1"/>
                <a:gd fmla="*/ 7 w 18" name="T2"/>
                <a:gd fmla="*/ 40 h 69" name="T3"/>
                <a:gd fmla="*/ 8 w 18" name="T4"/>
                <a:gd fmla="*/ 26 h 69" name="T5"/>
                <a:gd fmla="*/ 10 w 18" name="T6"/>
                <a:gd fmla="*/ 24 h 69" name="T7"/>
                <a:gd fmla="*/ 13 w 18" name="T8"/>
                <a:gd fmla="*/ 9 h 69" name="T9"/>
                <a:gd fmla="*/ 18 w 18" name="T10"/>
                <a:gd fmla="*/ 0 h 69" name="T11"/>
                <a:gd fmla="*/ 18 w 18" name="T12"/>
                <a:gd fmla="*/ 0 h 69" name="T13"/>
                <a:gd fmla="*/ 18 w 18" name="T14"/>
                <a:gd fmla="*/ 0 h 69" name="T15"/>
                <a:gd fmla="*/ 12 w 18" name="T16"/>
                <a:gd fmla="*/ 8 h 69" name="T17"/>
                <a:gd fmla="*/ 5 w 18" name="T18"/>
                <a:gd fmla="*/ 22 h 69" name="T19"/>
                <a:gd fmla="*/ 6 w 18" name="T20"/>
                <a:gd fmla="*/ 26 h 69" name="T21"/>
                <a:gd fmla="*/ 4 w 18" name="T22"/>
                <a:gd fmla="*/ 40 h 69" name="T23"/>
                <a:gd fmla="*/ 4 w 18" name="T24"/>
                <a:gd fmla="*/ 58 h 69" name="T25"/>
                <a:gd fmla="*/ 8 w 18" name="T26"/>
                <a:gd fmla="*/ 69 h 69" name="T27"/>
                <a:gd fmla="*/ 8 w 18" name="T28"/>
                <a:gd fmla="*/ 69 h 69" name="T29"/>
                <a:gd fmla="*/ 8 w 18" name="T30"/>
                <a:gd fmla="*/ 69 h 69" name="T31"/>
                <a:gd fmla="*/ 8 w 18" name="T32"/>
                <a:gd fmla="*/ 58 h 6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9" w="18">
                  <a:moveTo>
                    <a:pt x="8" y="58"/>
                  </a:moveTo>
                  <a:cubicBezTo>
                    <a:pt x="11" y="55"/>
                    <a:pt x="7" y="40"/>
                    <a:pt x="7" y="40"/>
                  </a:cubicBezTo>
                  <a:cubicBezTo>
                    <a:pt x="10" y="40"/>
                    <a:pt x="8" y="26"/>
                    <a:pt x="8" y="26"/>
                  </a:cubicBezTo>
                  <a:cubicBezTo>
                    <a:pt x="9" y="26"/>
                    <a:pt x="10" y="25"/>
                    <a:pt x="10" y="24"/>
                  </a:cubicBezTo>
                  <a:cubicBezTo>
                    <a:pt x="10" y="22"/>
                    <a:pt x="13" y="9"/>
                    <a:pt x="13" y="9"/>
                  </a:cubicBezTo>
                  <a:cubicBezTo>
                    <a:pt x="15" y="9"/>
                    <a:pt x="17" y="2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1" y="7"/>
                    <a:pt x="12" y="8"/>
                  </a:cubicBezTo>
                  <a:cubicBezTo>
                    <a:pt x="12" y="8"/>
                    <a:pt x="5" y="21"/>
                    <a:pt x="5" y="22"/>
                  </a:cubicBezTo>
                  <a:cubicBezTo>
                    <a:pt x="5" y="24"/>
                    <a:pt x="5" y="25"/>
                    <a:pt x="6" y="26"/>
                  </a:cubicBezTo>
                  <a:cubicBezTo>
                    <a:pt x="6" y="26"/>
                    <a:pt x="0" y="39"/>
                    <a:pt x="4" y="40"/>
                  </a:cubicBezTo>
                  <a:cubicBezTo>
                    <a:pt x="4" y="40"/>
                    <a:pt x="0" y="56"/>
                    <a:pt x="4" y="58"/>
                  </a:cubicBezTo>
                  <a:cubicBezTo>
                    <a:pt x="5" y="62"/>
                    <a:pt x="7" y="66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65"/>
                    <a:pt x="8" y="61"/>
                    <a:pt x="8" y="5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24"/>
            <p:cNvSpPr/>
            <p:nvPr/>
          </p:nvSpPr>
          <p:spPr bwMode="auto">
            <a:xfrm>
              <a:off x="1879" y="3624"/>
              <a:ext cx="242" cy="198"/>
            </a:xfrm>
            <a:custGeom>
              <a:gdLst>
                <a:gd fmla="*/ 15 w 72" name="T0"/>
                <a:gd fmla="*/ 7 h 59" name="T1"/>
                <a:gd fmla="*/ 36 w 72" name="T2"/>
                <a:gd fmla="*/ 17 h 59" name="T3"/>
                <a:gd fmla="*/ 52 w 72" name="T4"/>
                <a:gd fmla="*/ 27 h 59" name="T5"/>
                <a:gd fmla="*/ 53 w 72" name="T6"/>
                <a:gd fmla="*/ 31 h 59" name="T7"/>
                <a:gd fmla="*/ 61 w 72" name="T8"/>
                <a:gd fmla="*/ 39 h 59" name="T9"/>
                <a:gd fmla="*/ 67 w 72" name="T10"/>
                <a:gd fmla="*/ 47 h 59" name="T11"/>
                <a:gd fmla="*/ 72 w 72" name="T12"/>
                <a:gd fmla="*/ 59 h 59" name="T13"/>
                <a:gd fmla="*/ 72 w 72" name="T14"/>
                <a:gd fmla="*/ 59 h 59" name="T15"/>
                <a:gd fmla="*/ 72 w 72" name="T16"/>
                <a:gd fmla="*/ 59 h 59" name="T17"/>
                <a:gd fmla="*/ 68 w 72" name="T18"/>
                <a:gd fmla="*/ 46 h 59" name="T19"/>
                <a:gd fmla="*/ 64 w 72" name="T20"/>
                <a:gd fmla="*/ 37 h 59" name="T21"/>
                <a:gd fmla="*/ 57 w 72" name="T22"/>
                <a:gd fmla="*/ 27 h 59" name="T23"/>
                <a:gd fmla="*/ 53 w 72" name="T24"/>
                <a:gd fmla="*/ 26 h 59" name="T25"/>
                <a:gd fmla="*/ 38 w 72" name="T26"/>
                <a:gd fmla="*/ 14 h 59" name="T27"/>
                <a:gd fmla="*/ 16 w 72" name="T28"/>
                <a:gd fmla="*/ 4 h 59" name="T29"/>
                <a:gd fmla="*/ 0 w 72" name="T30"/>
                <a:gd fmla="*/ 1 h 59" name="T31"/>
                <a:gd fmla="*/ 0 w 72" name="T32"/>
                <a:gd fmla="*/ 1 h 59" name="T33"/>
                <a:gd fmla="*/ 0 w 72" name="T34"/>
                <a:gd fmla="*/ 1 h 59" name="T35"/>
                <a:gd fmla="*/ 15 w 72" name="T36"/>
                <a:gd fmla="*/ 7 h 59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59" w="72">
                  <a:moveTo>
                    <a:pt x="15" y="7"/>
                  </a:moveTo>
                  <a:cubicBezTo>
                    <a:pt x="16" y="11"/>
                    <a:pt x="37" y="16"/>
                    <a:pt x="36" y="17"/>
                  </a:cubicBezTo>
                  <a:cubicBezTo>
                    <a:pt x="35" y="19"/>
                    <a:pt x="52" y="27"/>
                    <a:pt x="52" y="27"/>
                  </a:cubicBezTo>
                  <a:cubicBezTo>
                    <a:pt x="51" y="28"/>
                    <a:pt x="52" y="30"/>
                    <a:pt x="53" y="31"/>
                  </a:cubicBezTo>
                  <a:cubicBezTo>
                    <a:pt x="54" y="32"/>
                    <a:pt x="58" y="35"/>
                    <a:pt x="61" y="39"/>
                  </a:cubicBezTo>
                  <a:cubicBezTo>
                    <a:pt x="64" y="42"/>
                    <a:pt x="67" y="47"/>
                    <a:pt x="67" y="47"/>
                  </a:cubicBezTo>
                  <a:cubicBezTo>
                    <a:pt x="66" y="48"/>
                    <a:pt x="70" y="56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9"/>
                    <a:pt x="72" y="59"/>
                    <a:pt x="72" y="59"/>
                  </a:cubicBezTo>
                  <a:cubicBezTo>
                    <a:pt x="72" y="56"/>
                    <a:pt x="70" y="46"/>
                    <a:pt x="68" y="46"/>
                  </a:cubicBezTo>
                  <a:cubicBezTo>
                    <a:pt x="68" y="46"/>
                    <a:pt x="66" y="41"/>
                    <a:pt x="64" y="37"/>
                  </a:cubicBezTo>
                  <a:cubicBezTo>
                    <a:pt x="61" y="32"/>
                    <a:pt x="58" y="28"/>
                    <a:pt x="57" y="27"/>
                  </a:cubicBezTo>
                  <a:cubicBezTo>
                    <a:pt x="56" y="26"/>
                    <a:pt x="54" y="25"/>
                    <a:pt x="53" y="26"/>
                  </a:cubicBezTo>
                  <a:cubicBezTo>
                    <a:pt x="54" y="25"/>
                    <a:pt x="40" y="10"/>
                    <a:pt x="38" y="14"/>
                  </a:cubicBezTo>
                  <a:cubicBezTo>
                    <a:pt x="38" y="14"/>
                    <a:pt x="20" y="0"/>
                    <a:pt x="16" y="4"/>
                  </a:cubicBezTo>
                  <a:cubicBezTo>
                    <a:pt x="10" y="3"/>
                    <a:pt x="5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3"/>
                    <a:pt x="10" y="5"/>
                    <a:pt x="15" y="7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4" name="Group 27"/>
          <p:cNvGrpSpPr>
            <a:grpSpLocks noChangeAspect="1"/>
          </p:cNvGrpSpPr>
          <p:nvPr/>
        </p:nvGrpSpPr>
        <p:grpSpPr>
          <a:xfrm>
            <a:off x="9380538" y="727075"/>
            <a:ext cx="2655887" cy="2759075"/>
            <a:chOff x="5909" y="458"/>
            <a:chExt cx="1673" cy="1738"/>
          </a:xfrm>
        </p:grpSpPr>
        <p:sp>
          <p:nvSpPr>
            <p:cNvPr id="35" name="AutoShape 26"/>
            <p:cNvSpPr>
              <a:spLocks noChangeArrowheads="1" noChangeAspect="1" noTextEdit="1"/>
            </p:cNvSpPr>
            <p:nvPr/>
          </p:nvSpPr>
          <p:spPr bwMode="auto">
            <a:xfrm>
              <a:off x="5909" y="458"/>
              <a:ext cx="1673" cy="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28"/>
            <p:cNvSpPr>
              <a:spLocks noEditPoints="1"/>
            </p:cNvSpPr>
            <p:nvPr/>
          </p:nvSpPr>
          <p:spPr bwMode="auto">
            <a:xfrm>
              <a:off x="6851" y="453"/>
              <a:ext cx="731" cy="1494"/>
            </a:xfrm>
            <a:custGeom>
              <a:gdLst>
                <a:gd fmla="*/ 17 w 135" name="T0"/>
                <a:gd fmla="*/ 18 h 276" name="T1"/>
                <a:gd fmla="*/ 8 w 135" name="T2"/>
                <a:gd fmla="*/ 35 h 276" name="T3"/>
                <a:gd fmla="*/ 13 w 135" name="T4"/>
                <a:gd fmla="*/ 40 h 276" name="T5"/>
                <a:gd fmla="*/ 21 w 135" name="T6"/>
                <a:gd fmla="*/ 40 h 276" name="T7"/>
                <a:gd fmla="*/ 25 w 135" name="T8"/>
                <a:gd fmla="*/ 21 h 276" name="T9"/>
                <a:gd fmla="*/ 37 w 135" name="T10"/>
                <a:gd fmla="*/ 38 h 276" name="T11"/>
                <a:gd fmla="*/ 33 w 135" name="T12"/>
                <a:gd fmla="*/ 44 h 276" name="T13"/>
                <a:gd fmla="*/ 42 w 135" name="T14"/>
                <a:gd fmla="*/ 47 h 276" name="T15"/>
                <a:gd fmla="*/ 44 w 135" name="T16"/>
                <a:gd fmla="*/ 41 h 276" name="T17"/>
                <a:gd fmla="*/ 42 w 135" name="T18"/>
                <a:gd fmla="*/ 18 h 276" name="T19"/>
                <a:gd fmla="*/ 103 w 135" name="T20"/>
                <a:gd fmla="*/ 77 h 276" name="T21"/>
                <a:gd fmla="*/ 52 w 135" name="T22"/>
                <a:gd fmla="*/ 92 h 276" name="T23"/>
                <a:gd fmla="*/ 47 w 135" name="T24"/>
                <a:gd fmla="*/ 88 h 276" name="T25"/>
                <a:gd fmla="*/ 43 w 135" name="T26"/>
                <a:gd fmla="*/ 96 h 276" name="T27"/>
                <a:gd fmla="*/ 32 w 135" name="T28"/>
                <a:gd fmla="*/ 107 h 276" name="T29"/>
                <a:gd fmla="*/ 8 w 135" name="T30"/>
                <a:gd fmla="*/ 107 h 276" name="T31"/>
                <a:gd fmla="*/ 12 w 135" name="T32"/>
                <a:gd fmla="*/ 131 h 276" name="T33"/>
                <a:gd fmla="*/ 14 w 135" name="T34"/>
                <a:gd fmla="*/ 138 h 276" name="T35"/>
                <a:gd fmla="*/ 33 w 135" name="T36"/>
                <a:gd fmla="*/ 129 h 276" name="T37"/>
                <a:gd fmla="*/ 60 w 135" name="T38"/>
                <a:gd fmla="*/ 99 h 276" name="T39"/>
                <a:gd fmla="*/ 50 w 135" name="T40"/>
                <a:gd fmla="*/ 150 h 276" name="T41"/>
                <a:gd fmla="*/ 43 w 135" name="T42"/>
                <a:gd fmla="*/ 176 h 276" name="T43"/>
                <a:gd fmla="*/ 62 w 135" name="T44"/>
                <a:gd fmla="*/ 222 h 276" name="T45"/>
                <a:gd fmla="*/ 72 w 135" name="T46"/>
                <a:gd fmla="*/ 183 h 276" name="T47"/>
                <a:gd fmla="*/ 78 w 135" name="T48"/>
                <a:gd fmla="*/ 196 h 276" name="T49"/>
                <a:gd fmla="*/ 87 w 135" name="T50"/>
                <a:gd fmla="*/ 196 h 276" name="T51"/>
                <a:gd fmla="*/ 85 w 135" name="T52"/>
                <a:gd fmla="*/ 189 h 276" name="T53"/>
                <a:gd fmla="*/ 93 w 135" name="T54"/>
                <a:gd fmla="*/ 138 h 276" name="T55"/>
                <a:gd fmla="*/ 107 w 135" name="T56"/>
                <a:gd fmla="*/ 132 h 276" name="T57"/>
                <a:gd fmla="*/ 109 w 135" name="T58"/>
                <a:gd fmla="*/ 133 h 276" name="T59"/>
                <a:gd fmla="*/ 111 w 135" name="T60"/>
                <a:gd fmla="*/ 127 h 276" name="T61"/>
                <a:gd fmla="*/ 100 w 135" name="T62"/>
                <a:gd fmla="*/ 122 h 276" name="T63"/>
                <a:gd fmla="*/ 96 w 135" name="T64"/>
                <a:gd fmla="*/ 132 h 276" name="T65"/>
                <a:gd fmla="*/ 118 w 135" name="T66"/>
                <a:gd fmla="*/ 64 h 276" name="T67"/>
                <a:gd fmla="*/ 130 w 135" name="T68"/>
                <a:gd fmla="*/ 65 h 276" name="T69"/>
                <a:gd fmla="*/ 132 w 135" name="T70"/>
                <a:gd fmla="*/ 65 h 276" name="T71"/>
                <a:gd fmla="*/ 128 w 135" name="T72"/>
                <a:gd fmla="*/ 49 h 276" name="T73"/>
                <a:gd fmla="*/ 118 w 135" name="T74"/>
                <a:gd fmla="*/ 57 h 276" name="T75"/>
                <a:gd fmla="*/ 18 w 135" name="T76"/>
                <a:gd fmla="*/ 29 h 276" name="T77"/>
                <a:gd fmla="*/ 17 w 135" name="T78"/>
                <a:gd fmla="*/ 30 h 276" name="T79"/>
                <a:gd fmla="*/ 17 w 135" name="T80"/>
                <a:gd fmla="*/ 29 h 276" name="T81"/>
                <a:gd fmla="*/ 39 w 135" name="T82"/>
                <a:gd fmla="*/ 42 h 276" name="T83"/>
                <a:gd fmla="*/ 39 w 135" name="T84"/>
                <a:gd fmla="*/ 43 h 276" name="T85"/>
                <a:gd fmla="*/ 38 w 135" name="T86"/>
                <a:gd fmla="*/ 43 h 276" name="T87"/>
                <a:gd fmla="*/ 39 w 135" name="T88"/>
                <a:gd fmla="*/ 42 h 276" name="T89"/>
                <a:gd fmla="*/ 20 w 135" name="T90"/>
                <a:gd fmla="*/ 120 h 276" name="T91"/>
                <a:gd fmla="*/ 18 w 135" name="T92"/>
                <a:gd fmla="*/ 121 h 276" name="T93"/>
                <a:gd fmla="*/ 18 w 135" name="T94"/>
                <a:gd fmla="*/ 119 h 276" name="T95"/>
                <a:gd fmla="*/ 67 w 135" name="T96"/>
                <a:gd fmla="*/ 182 h 276" name="T97"/>
                <a:gd fmla="*/ 59 w 135" name="T98"/>
                <a:gd fmla="*/ 167 h 276" name="T99"/>
                <a:gd fmla="*/ 59 w 135" name="T100"/>
                <a:gd fmla="*/ 169 h 276" name="T101"/>
                <a:gd fmla="*/ 57 w 135" name="T102"/>
                <a:gd fmla="*/ 168 h 276" name="T103"/>
                <a:gd fmla="*/ 59 w 135" name="T104"/>
                <a:gd fmla="*/ 167 h 276" name="T105"/>
                <a:gd fmla="*/ 104 w 135" name="T106"/>
                <a:gd fmla="*/ 127 h 276" name="T107"/>
                <a:gd fmla="*/ 105 w 135" name="T108"/>
                <a:gd fmla="*/ 127 h 276" name="T109"/>
                <a:gd fmla="*/ 105 w 135" name="T110"/>
                <a:gd fmla="*/ 128 h 276" name="T111"/>
                <a:gd fmla="*/ 71 w 135" name="T112"/>
                <a:gd fmla="*/ 156 h 276" name="T113"/>
                <a:gd fmla="*/ 125 w 135" name="T114"/>
                <a:gd fmla="*/ 59 h 276" name="T115"/>
                <a:gd fmla="*/ 126 w 135" name="T116"/>
                <a:gd fmla="*/ 58 h 276" name="T117"/>
                <a:gd fmla="*/ 126 w 135" name="T118"/>
                <a:gd fmla="*/ 59 h 276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76" w="135">
                  <a:moveTo>
                    <a:pt x="43" y="4"/>
                  </a:moveTo>
                  <a:cubicBezTo>
                    <a:pt x="42" y="4"/>
                    <a:pt x="42" y="4"/>
                    <a:pt x="42" y="4"/>
                  </a:cubicBezTo>
                  <a:cubicBezTo>
                    <a:pt x="38" y="4"/>
                    <a:pt x="37" y="1"/>
                    <a:pt x="38" y="1"/>
                  </a:cubicBezTo>
                  <a:cubicBezTo>
                    <a:pt x="37" y="1"/>
                    <a:pt x="38" y="4"/>
                    <a:pt x="41" y="4"/>
                  </a:cubicBezTo>
                  <a:cubicBezTo>
                    <a:pt x="32" y="7"/>
                    <a:pt x="26" y="13"/>
                    <a:pt x="23" y="17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18"/>
                    <a:pt x="22" y="18"/>
                    <a:pt x="21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8"/>
                    <a:pt x="20" y="17"/>
                    <a:pt x="20" y="17"/>
                  </a:cubicBezTo>
                  <a:cubicBezTo>
                    <a:pt x="19" y="17"/>
                    <a:pt x="18" y="17"/>
                    <a:pt x="17" y="18"/>
                  </a:cubicBezTo>
                  <a:cubicBezTo>
                    <a:pt x="17" y="17"/>
                    <a:pt x="16" y="17"/>
                    <a:pt x="15" y="17"/>
                  </a:cubicBezTo>
                  <a:cubicBezTo>
                    <a:pt x="15" y="17"/>
                    <a:pt x="14" y="18"/>
                    <a:pt x="14" y="19"/>
                  </a:cubicBezTo>
                  <a:cubicBezTo>
                    <a:pt x="13" y="18"/>
                    <a:pt x="12" y="18"/>
                    <a:pt x="11" y="18"/>
                  </a:cubicBezTo>
                  <a:cubicBezTo>
                    <a:pt x="10" y="19"/>
                    <a:pt x="10" y="19"/>
                    <a:pt x="10" y="21"/>
                  </a:cubicBezTo>
                  <a:cubicBezTo>
                    <a:pt x="9" y="20"/>
                    <a:pt x="8" y="20"/>
                    <a:pt x="8" y="21"/>
                  </a:cubicBezTo>
                  <a:cubicBezTo>
                    <a:pt x="7" y="22"/>
                    <a:pt x="7" y="22"/>
                    <a:pt x="8" y="23"/>
                  </a:cubicBezTo>
                  <a:cubicBezTo>
                    <a:pt x="7" y="24"/>
                    <a:pt x="6" y="24"/>
                    <a:pt x="6" y="25"/>
                  </a:cubicBezTo>
                  <a:cubicBezTo>
                    <a:pt x="5" y="26"/>
                    <a:pt x="7" y="28"/>
                    <a:pt x="9" y="29"/>
                  </a:cubicBezTo>
                  <a:cubicBezTo>
                    <a:pt x="7" y="30"/>
                    <a:pt x="5" y="32"/>
                    <a:pt x="5" y="33"/>
                  </a:cubicBezTo>
                  <a:cubicBezTo>
                    <a:pt x="6" y="34"/>
                    <a:pt x="6" y="34"/>
                    <a:pt x="8" y="35"/>
                  </a:cubicBezTo>
                  <a:cubicBezTo>
                    <a:pt x="7" y="36"/>
                    <a:pt x="7" y="37"/>
                    <a:pt x="8" y="37"/>
                  </a:cubicBezTo>
                  <a:cubicBezTo>
                    <a:pt x="8" y="38"/>
                    <a:pt x="11" y="38"/>
                    <a:pt x="13" y="36"/>
                  </a:cubicBezTo>
                  <a:cubicBezTo>
                    <a:pt x="13" y="36"/>
                    <a:pt x="13" y="36"/>
                    <a:pt x="13" y="36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8"/>
                    <a:pt x="13" y="38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4" y="40"/>
                    <a:pt x="14" y="40"/>
                  </a:cubicBezTo>
                  <a:cubicBezTo>
                    <a:pt x="14" y="40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5" y="41"/>
                    <a:pt x="15" y="41"/>
                    <a:pt x="15" y="42"/>
                  </a:cubicBezTo>
                  <a:cubicBezTo>
                    <a:pt x="16" y="42"/>
                    <a:pt x="16" y="41"/>
                    <a:pt x="17" y="40"/>
                  </a:cubicBezTo>
                  <a:cubicBezTo>
                    <a:pt x="18" y="41"/>
                    <a:pt x="19" y="42"/>
                    <a:pt x="19" y="42"/>
                  </a:cubicBezTo>
                  <a:cubicBezTo>
                    <a:pt x="20" y="41"/>
                    <a:pt x="21" y="41"/>
                    <a:pt x="21" y="40"/>
                  </a:cubicBezTo>
                  <a:cubicBezTo>
                    <a:pt x="22" y="40"/>
                    <a:pt x="23" y="40"/>
                    <a:pt x="23" y="40"/>
                  </a:cubicBezTo>
                  <a:cubicBezTo>
                    <a:pt x="24" y="40"/>
                    <a:pt x="24" y="39"/>
                    <a:pt x="24" y="38"/>
                  </a:cubicBezTo>
                  <a:cubicBezTo>
                    <a:pt x="25" y="38"/>
                    <a:pt x="26" y="38"/>
                    <a:pt x="27" y="37"/>
                  </a:cubicBezTo>
                  <a:cubicBezTo>
                    <a:pt x="27" y="37"/>
                    <a:pt x="27" y="36"/>
                    <a:pt x="27" y="35"/>
                  </a:cubicBezTo>
                  <a:cubicBezTo>
                    <a:pt x="28" y="35"/>
                    <a:pt x="29" y="34"/>
                    <a:pt x="29" y="34"/>
                  </a:cubicBezTo>
                  <a:cubicBezTo>
                    <a:pt x="29" y="32"/>
                    <a:pt x="28" y="30"/>
                    <a:pt x="25" y="29"/>
                  </a:cubicBezTo>
                  <a:cubicBezTo>
                    <a:pt x="28" y="28"/>
                    <a:pt x="30" y="26"/>
                    <a:pt x="29" y="25"/>
                  </a:cubicBezTo>
                  <a:cubicBezTo>
                    <a:pt x="29" y="24"/>
                    <a:pt x="28" y="24"/>
                    <a:pt x="27" y="24"/>
                  </a:cubicBezTo>
                  <a:cubicBezTo>
                    <a:pt x="27" y="23"/>
                    <a:pt x="27" y="22"/>
                    <a:pt x="27" y="21"/>
                  </a:cubicBezTo>
                  <a:cubicBezTo>
                    <a:pt x="27" y="21"/>
                    <a:pt x="26" y="21"/>
                    <a:pt x="25" y="21"/>
                  </a:cubicBezTo>
                  <a:cubicBezTo>
                    <a:pt x="25" y="20"/>
                    <a:pt x="24" y="19"/>
                    <a:pt x="24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7" y="12"/>
                    <a:pt x="36" y="5"/>
                    <a:pt x="49" y="4"/>
                  </a:cubicBezTo>
                  <a:cubicBezTo>
                    <a:pt x="61" y="2"/>
                    <a:pt x="77" y="4"/>
                    <a:pt x="90" y="16"/>
                  </a:cubicBezTo>
                  <a:cubicBezTo>
                    <a:pt x="94" y="19"/>
                    <a:pt x="97" y="23"/>
                    <a:pt x="100" y="28"/>
                  </a:cubicBezTo>
                  <a:cubicBezTo>
                    <a:pt x="98" y="26"/>
                    <a:pt x="97" y="24"/>
                    <a:pt x="95" y="22"/>
                  </a:cubicBezTo>
                  <a:cubicBezTo>
                    <a:pt x="78" y="6"/>
                    <a:pt x="51" y="5"/>
                    <a:pt x="41" y="17"/>
                  </a:cubicBezTo>
                  <a:cubicBezTo>
                    <a:pt x="36" y="23"/>
                    <a:pt x="36" y="30"/>
                    <a:pt x="36" y="34"/>
                  </a:cubicBezTo>
                  <a:cubicBezTo>
                    <a:pt x="36" y="35"/>
                    <a:pt x="37" y="37"/>
                    <a:pt x="37" y="38"/>
                  </a:cubicBezTo>
                  <a:cubicBezTo>
                    <a:pt x="37" y="37"/>
                    <a:pt x="36" y="37"/>
                    <a:pt x="36" y="37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6" y="38"/>
                    <a:pt x="36" y="39"/>
                    <a:pt x="36" y="39"/>
                  </a:cubicBezTo>
                  <a:cubicBezTo>
                    <a:pt x="35" y="38"/>
                    <a:pt x="35" y="38"/>
                    <a:pt x="34" y="39"/>
                  </a:cubicBezTo>
                  <a:cubicBezTo>
                    <a:pt x="34" y="39"/>
                    <a:pt x="34" y="39"/>
                    <a:pt x="34" y="40"/>
                  </a:cubicBezTo>
                  <a:cubicBezTo>
                    <a:pt x="34" y="40"/>
                    <a:pt x="33" y="40"/>
                    <a:pt x="33" y="40"/>
                  </a:cubicBezTo>
                  <a:cubicBezTo>
                    <a:pt x="33" y="41"/>
                    <a:pt x="33" y="41"/>
                    <a:pt x="34" y="41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3" y="43"/>
                    <a:pt x="33" y="43"/>
                    <a:pt x="33" y="43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3" y="45"/>
                    <a:pt x="33" y="45"/>
                    <a:pt x="34" y="45"/>
                  </a:cubicBezTo>
                  <a:cubicBezTo>
                    <a:pt x="34" y="45"/>
                    <a:pt x="34" y="46"/>
                    <a:pt x="34" y="46"/>
                  </a:cubicBezTo>
                  <a:cubicBezTo>
                    <a:pt x="34" y="47"/>
                    <a:pt x="35" y="47"/>
                    <a:pt x="36" y="46"/>
                  </a:cubicBezTo>
                  <a:cubicBezTo>
                    <a:pt x="36" y="47"/>
                    <a:pt x="36" y="48"/>
                    <a:pt x="37" y="48"/>
                  </a:cubicBezTo>
                  <a:cubicBezTo>
                    <a:pt x="37" y="48"/>
                    <a:pt x="38" y="48"/>
                    <a:pt x="38" y="48"/>
                  </a:cubicBezTo>
                  <a:cubicBezTo>
                    <a:pt x="38" y="48"/>
                    <a:pt x="39" y="49"/>
                    <a:pt x="39" y="49"/>
                  </a:cubicBezTo>
                  <a:cubicBezTo>
                    <a:pt x="40" y="48"/>
                    <a:pt x="40" y="47"/>
                    <a:pt x="40" y="46"/>
                  </a:cubicBezTo>
                  <a:cubicBezTo>
                    <a:pt x="40" y="46"/>
                    <a:pt x="41" y="46"/>
                    <a:pt x="41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7"/>
                    <a:pt x="41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3" y="47"/>
                    <a:pt x="43" y="47"/>
                  </a:cubicBezTo>
                  <a:cubicBezTo>
                    <a:pt x="43" y="47"/>
                    <a:pt x="43" y="46"/>
                    <a:pt x="43" y="46"/>
                  </a:cubicBezTo>
                  <a:cubicBezTo>
                    <a:pt x="43" y="46"/>
                    <a:pt x="44" y="45"/>
                    <a:pt x="44" y="45"/>
                  </a:cubicBezTo>
                  <a:cubicBezTo>
                    <a:pt x="44" y="45"/>
                    <a:pt x="44" y="44"/>
                    <a:pt x="44" y="44"/>
                  </a:cubicBezTo>
                  <a:cubicBezTo>
                    <a:pt x="44" y="44"/>
                    <a:pt x="44" y="44"/>
                    <a:pt x="44" y="43"/>
                  </a:cubicBezTo>
                  <a:cubicBezTo>
                    <a:pt x="44" y="43"/>
                    <a:pt x="44" y="42"/>
                    <a:pt x="44" y="42"/>
                  </a:cubicBezTo>
                  <a:cubicBezTo>
                    <a:pt x="44" y="42"/>
                    <a:pt x="44" y="41"/>
                    <a:pt x="44" y="41"/>
                  </a:cubicBezTo>
                  <a:cubicBezTo>
                    <a:pt x="44" y="41"/>
                    <a:pt x="44" y="41"/>
                    <a:pt x="43" y="40"/>
                  </a:cubicBezTo>
                  <a:cubicBezTo>
                    <a:pt x="43" y="40"/>
                    <a:pt x="44" y="40"/>
                    <a:pt x="43" y="39"/>
                  </a:cubicBezTo>
                  <a:cubicBezTo>
                    <a:pt x="43" y="39"/>
                    <a:pt x="42" y="39"/>
                    <a:pt x="41" y="40"/>
                  </a:cubicBezTo>
                  <a:cubicBezTo>
                    <a:pt x="41" y="38"/>
                    <a:pt x="41" y="37"/>
                    <a:pt x="40" y="37"/>
                  </a:cubicBezTo>
                  <a:cubicBezTo>
                    <a:pt x="40" y="37"/>
                    <a:pt x="39" y="37"/>
                    <a:pt x="39" y="38"/>
                  </a:cubicBezTo>
                  <a:cubicBezTo>
                    <a:pt x="39" y="37"/>
                    <a:pt x="38" y="37"/>
                    <a:pt x="38" y="37"/>
                  </a:cubicBezTo>
                  <a:cubicBezTo>
                    <a:pt x="38" y="37"/>
                    <a:pt x="37" y="37"/>
                    <a:pt x="37" y="38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7" y="37"/>
                    <a:pt x="37" y="35"/>
                    <a:pt x="37" y="34"/>
                  </a:cubicBezTo>
                  <a:cubicBezTo>
                    <a:pt x="36" y="30"/>
                    <a:pt x="36" y="23"/>
                    <a:pt x="42" y="18"/>
                  </a:cubicBezTo>
                  <a:cubicBezTo>
                    <a:pt x="46" y="12"/>
                    <a:pt x="55" y="9"/>
                    <a:pt x="64" y="10"/>
                  </a:cubicBezTo>
                  <a:cubicBezTo>
                    <a:pt x="64" y="10"/>
                    <a:pt x="63" y="10"/>
                    <a:pt x="63" y="10"/>
                  </a:cubicBezTo>
                  <a:cubicBezTo>
                    <a:pt x="58" y="12"/>
                    <a:pt x="59" y="17"/>
                    <a:pt x="59" y="18"/>
                  </a:cubicBezTo>
                  <a:cubicBezTo>
                    <a:pt x="59" y="17"/>
                    <a:pt x="59" y="13"/>
                    <a:pt x="63" y="11"/>
                  </a:cubicBezTo>
                  <a:cubicBezTo>
                    <a:pt x="64" y="11"/>
                    <a:pt x="66" y="10"/>
                    <a:pt x="67" y="10"/>
                  </a:cubicBezTo>
                  <a:cubicBezTo>
                    <a:pt x="76" y="12"/>
                    <a:pt x="86" y="16"/>
                    <a:pt x="94" y="23"/>
                  </a:cubicBezTo>
                  <a:cubicBezTo>
                    <a:pt x="100" y="29"/>
                    <a:pt x="104" y="36"/>
                    <a:pt x="106" y="43"/>
                  </a:cubicBezTo>
                  <a:cubicBezTo>
                    <a:pt x="107" y="49"/>
                    <a:pt x="108" y="57"/>
                    <a:pt x="107" y="64"/>
                  </a:cubicBezTo>
                  <a:cubicBezTo>
                    <a:pt x="106" y="68"/>
                    <a:pt x="106" y="71"/>
                    <a:pt x="104" y="74"/>
                  </a:cubicBezTo>
                  <a:cubicBezTo>
                    <a:pt x="104" y="75"/>
                    <a:pt x="104" y="76"/>
                    <a:pt x="103" y="77"/>
                  </a:cubicBezTo>
                  <a:cubicBezTo>
                    <a:pt x="102" y="80"/>
                    <a:pt x="101" y="82"/>
                    <a:pt x="100" y="84"/>
                  </a:cubicBezTo>
                  <a:cubicBezTo>
                    <a:pt x="99" y="86"/>
                    <a:pt x="98" y="88"/>
                    <a:pt x="96" y="89"/>
                  </a:cubicBezTo>
                  <a:cubicBezTo>
                    <a:pt x="92" y="95"/>
                    <a:pt x="87" y="99"/>
                    <a:pt x="82" y="105"/>
                  </a:cubicBezTo>
                  <a:cubicBezTo>
                    <a:pt x="74" y="99"/>
                    <a:pt x="65" y="97"/>
                    <a:pt x="58" y="97"/>
                  </a:cubicBezTo>
                  <a:cubicBezTo>
                    <a:pt x="56" y="97"/>
                    <a:pt x="55" y="97"/>
                    <a:pt x="54" y="97"/>
                  </a:cubicBezTo>
                  <a:cubicBezTo>
                    <a:pt x="52" y="97"/>
                    <a:pt x="50" y="96"/>
                    <a:pt x="49" y="95"/>
                  </a:cubicBezTo>
                  <a:cubicBezTo>
                    <a:pt x="49" y="95"/>
                    <a:pt x="49" y="95"/>
                    <a:pt x="49" y="94"/>
                  </a:cubicBezTo>
                  <a:cubicBezTo>
                    <a:pt x="49" y="95"/>
                    <a:pt x="50" y="95"/>
                    <a:pt x="50" y="95"/>
                  </a:cubicBezTo>
                  <a:cubicBezTo>
                    <a:pt x="50" y="95"/>
                    <a:pt x="51" y="94"/>
                    <a:pt x="51" y="94"/>
                  </a:cubicBezTo>
                  <a:cubicBezTo>
                    <a:pt x="52" y="92"/>
                    <a:pt x="51" y="92"/>
                    <a:pt x="52" y="92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2" y="91"/>
                    <a:pt x="51" y="90"/>
                    <a:pt x="51" y="90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90"/>
                    <a:pt x="49" y="89"/>
                    <a:pt x="49" y="89"/>
                  </a:cubicBezTo>
                  <a:cubicBezTo>
                    <a:pt x="49" y="90"/>
                    <a:pt x="49" y="90"/>
                    <a:pt x="49" y="90"/>
                  </a:cubicBezTo>
                  <a:cubicBezTo>
                    <a:pt x="49" y="90"/>
                    <a:pt x="48" y="89"/>
                    <a:pt x="48" y="89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48" y="89"/>
                    <a:pt x="47" y="88"/>
                    <a:pt x="47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5" y="86"/>
                    <a:pt x="45" y="86"/>
                  </a:cubicBezTo>
                  <a:cubicBezTo>
                    <a:pt x="45" y="86"/>
                    <a:pt x="44" y="87"/>
                    <a:pt x="44" y="89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43" y="90"/>
                    <a:pt x="43" y="90"/>
                  </a:cubicBezTo>
                  <a:cubicBezTo>
                    <a:pt x="43" y="90"/>
                    <a:pt x="43" y="90"/>
                    <a:pt x="43" y="90"/>
                  </a:cubicBezTo>
                  <a:cubicBezTo>
                    <a:pt x="43" y="90"/>
                    <a:pt x="43" y="91"/>
                    <a:pt x="43" y="92"/>
                  </a:cubicBezTo>
                  <a:cubicBezTo>
                    <a:pt x="43" y="92"/>
                    <a:pt x="42" y="92"/>
                    <a:pt x="42" y="92"/>
                  </a:cubicBezTo>
                  <a:cubicBezTo>
                    <a:pt x="42" y="92"/>
                    <a:pt x="42" y="93"/>
                    <a:pt x="42" y="94"/>
                  </a:cubicBezTo>
                  <a:cubicBezTo>
                    <a:pt x="42" y="94"/>
                    <a:pt x="43" y="95"/>
                    <a:pt x="43" y="96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3" y="96"/>
                    <a:pt x="44" y="98"/>
                    <a:pt x="46" y="98"/>
                  </a:cubicBezTo>
                  <a:cubicBezTo>
                    <a:pt x="46" y="98"/>
                    <a:pt x="46" y="98"/>
                    <a:pt x="46" y="98"/>
                  </a:cubicBezTo>
                  <a:cubicBezTo>
                    <a:pt x="46" y="98"/>
                    <a:pt x="48" y="99"/>
                    <a:pt x="49" y="97"/>
                  </a:cubicBezTo>
                  <a:cubicBezTo>
                    <a:pt x="49" y="97"/>
                    <a:pt x="50" y="97"/>
                    <a:pt x="49" y="96"/>
                  </a:cubicBezTo>
                  <a:cubicBezTo>
                    <a:pt x="49" y="95"/>
                    <a:pt x="47" y="93"/>
                    <a:pt x="46" y="92"/>
                  </a:cubicBezTo>
                  <a:cubicBezTo>
                    <a:pt x="46" y="92"/>
                    <a:pt x="47" y="93"/>
                    <a:pt x="48" y="94"/>
                  </a:cubicBezTo>
                  <a:cubicBezTo>
                    <a:pt x="48" y="94"/>
                    <a:pt x="48" y="95"/>
                    <a:pt x="49" y="95"/>
                  </a:cubicBezTo>
                  <a:cubicBezTo>
                    <a:pt x="49" y="96"/>
                    <a:pt x="51" y="97"/>
                    <a:pt x="52" y="97"/>
                  </a:cubicBezTo>
                  <a:cubicBezTo>
                    <a:pt x="44" y="99"/>
                    <a:pt x="37" y="102"/>
                    <a:pt x="33" y="106"/>
                  </a:cubicBezTo>
                  <a:cubicBezTo>
                    <a:pt x="32" y="106"/>
                    <a:pt x="32" y="107"/>
                    <a:pt x="32" y="107"/>
                  </a:cubicBezTo>
                  <a:cubicBezTo>
                    <a:pt x="31" y="107"/>
                    <a:pt x="30" y="107"/>
                    <a:pt x="30" y="107"/>
                  </a:cubicBezTo>
                  <a:cubicBezTo>
                    <a:pt x="30" y="106"/>
                    <a:pt x="29" y="105"/>
                    <a:pt x="28" y="104"/>
                  </a:cubicBezTo>
                  <a:cubicBezTo>
                    <a:pt x="27" y="103"/>
                    <a:pt x="26" y="104"/>
                    <a:pt x="25" y="104"/>
                  </a:cubicBezTo>
                  <a:cubicBezTo>
                    <a:pt x="25" y="105"/>
                    <a:pt x="25" y="105"/>
                    <a:pt x="25" y="105"/>
                  </a:cubicBezTo>
                  <a:cubicBezTo>
                    <a:pt x="24" y="103"/>
                    <a:pt x="23" y="102"/>
                    <a:pt x="22" y="102"/>
                  </a:cubicBezTo>
                  <a:cubicBezTo>
                    <a:pt x="21" y="101"/>
                    <a:pt x="20" y="102"/>
                    <a:pt x="19" y="103"/>
                  </a:cubicBezTo>
                  <a:cubicBezTo>
                    <a:pt x="18" y="102"/>
                    <a:pt x="17" y="101"/>
                    <a:pt x="16" y="102"/>
                  </a:cubicBezTo>
                  <a:cubicBezTo>
                    <a:pt x="15" y="102"/>
                    <a:pt x="14" y="103"/>
                    <a:pt x="13" y="104"/>
                  </a:cubicBezTo>
                  <a:cubicBezTo>
                    <a:pt x="12" y="103"/>
                    <a:pt x="11" y="103"/>
                    <a:pt x="10" y="104"/>
                  </a:cubicBezTo>
                  <a:cubicBezTo>
                    <a:pt x="9" y="104"/>
                    <a:pt x="8" y="106"/>
                    <a:pt x="8" y="107"/>
                  </a:cubicBezTo>
                  <a:cubicBezTo>
                    <a:pt x="7" y="107"/>
                    <a:pt x="5" y="107"/>
                    <a:pt x="5" y="108"/>
                  </a:cubicBezTo>
                  <a:cubicBezTo>
                    <a:pt x="4" y="109"/>
                    <a:pt x="4" y="110"/>
                    <a:pt x="5" y="112"/>
                  </a:cubicBezTo>
                  <a:cubicBezTo>
                    <a:pt x="3" y="112"/>
                    <a:pt x="2" y="112"/>
                    <a:pt x="1" y="113"/>
                  </a:cubicBezTo>
                  <a:cubicBezTo>
                    <a:pt x="1" y="115"/>
                    <a:pt x="3" y="118"/>
                    <a:pt x="7" y="120"/>
                  </a:cubicBezTo>
                  <a:cubicBezTo>
                    <a:pt x="3" y="122"/>
                    <a:pt x="0" y="124"/>
                    <a:pt x="1" y="126"/>
                  </a:cubicBezTo>
                  <a:cubicBezTo>
                    <a:pt x="1" y="127"/>
                    <a:pt x="3" y="128"/>
                    <a:pt x="4" y="128"/>
                  </a:cubicBezTo>
                  <a:cubicBezTo>
                    <a:pt x="4" y="130"/>
                    <a:pt x="4" y="131"/>
                    <a:pt x="4" y="132"/>
                  </a:cubicBezTo>
                  <a:cubicBezTo>
                    <a:pt x="6" y="134"/>
                    <a:pt x="9" y="133"/>
                    <a:pt x="13" y="131"/>
                  </a:cubicBezTo>
                  <a:cubicBezTo>
                    <a:pt x="13" y="131"/>
                    <a:pt x="13" y="131"/>
                    <a:pt x="13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2"/>
                    <a:pt x="12" y="132"/>
                    <a:pt x="12" y="133"/>
                  </a:cubicBezTo>
                  <a:cubicBezTo>
                    <a:pt x="12" y="133"/>
                    <a:pt x="12" y="133"/>
                    <a:pt x="12" y="133"/>
                  </a:cubicBezTo>
                  <a:cubicBezTo>
                    <a:pt x="13" y="133"/>
                    <a:pt x="13" y="134"/>
                    <a:pt x="13" y="134"/>
                  </a:cubicBezTo>
                  <a:cubicBezTo>
                    <a:pt x="13" y="134"/>
                    <a:pt x="13" y="134"/>
                    <a:pt x="13" y="135"/>
                  </a:cubicBezTo>
                  <a:cubicBezTo>
                    <a:pt x="13" y="135"/>
                    <a:pt x="13" y="135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6"/>
                  </a:cubicBezTo>
                  <a:cubicBezTo>
                    <a:pt x="13" y="136"/>
                    <a:pt x="13" y="136"/>
                    <a:pt x="13" y="137"/>
                  </a:cubicBezTo>
                  <a:cubicBezTo>
                    <a:pt x="13" y="137"/>
                    <a:pt x="13" y="137"/>
                    <a:pt x="14" y="137"/>
                  </a:cubicBezTo>
                  <a:cubicBezTo>
                    <a:pt x="14" y="137"/>
                    <a:pt x="14" y="137"/>
                    <a:pt x="14" y="138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14" y="138"/>
                    <a:pt x="14" y="138"/>
                    <a:pt x="15" y="138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6" y="139"/>
                    <a:pt x="18" y="138"/>
                    <a:pt x="19" y="137"/>
                  </a:cubicBezTo>
                  <a:cubicBezTo>
                    <a:pt x="20" y="138"/>
                    <a:pt x="21" y="139"/>
                    <a:pt x="22" y="139"/>
                  </a:cubicBezTo>
                  <a:cubicBezTo>
                    <a:pt x="23" y="138"/>
                    <a:pt x="24" y="137"/>
                    <a:pt x="24" y="136"/>
                  </a:cubicBezTo>
                  <a:cubicBezTo>
                    <a:pt x="26" y="137"/>
                    <a:pt x="27" y="137"/>
                    <a:pt x="28" y="136"/>
                  </a:cubicBezTo>
                  <a:cubicBezTo>
                    <a:pt x="29" y="136"/>
                    <a:pt x="29" y="135"/>
                    <a:pt x="29" y="133"/>
                  </a:cubicBezTo>
                  <a:cubicBezTo>
                    <a:pt x="31" y="133"/>
                    <a:pt x="32" y="133"/>
                    <a:pt x="33" y="132"/>
                  </a:cubicBezTo>
                  <a:cubicBezTo>
                    <a:pt x="34" y="131"/>
                    <a:pt x="34" y="130"/>
                    <a:pt x="33" y="129"/>
                  </a:cubicBezTo>
                  <a:cubicBezTo>
                    <a:pt x="35" y="128"/>
                    <a:pt x="36" y="128"/>
                    <a:pt x="36" y="127"/>
                  </a:cubicBezTo>
                  <a:cubicBezTo>
                    <a:pt x="37" y="125"/>
                    <a:pt x="35" y="122"/>
                    <a:pt x="31" y="120"/>
                  </a:cubicBezTo>
                  <a:cubicBezTo>
                    <a:pt x="35" y="119"/>
                    <a:pt x="37" y="116"/>
                    <a:pt x="37" y="114"/>
                  </a:cubicBezTo>
                  <a:cubicBezTo>
                    <a:pt x="36" y="113"/>
                    <a:pt x="35" y="112"/>
                    <a:pt x="33" y="112"/>
                  </a:cubicBezTo>
                  <a:cubicBezTo>
                    <a:pt x="34" y="110"/>
                    <a:pt x="34" y="109"/>
                    <a:pt x="33" y="108"/>
                  </a:cubicBezTo>
                  <a:cubicBezTo>
                    <a:pt x="33" y="108"/>
                    <a:pt x="33" y="108"/>
                    <a:pt x="32" y="107"/>
                  </a:cubicBezTo>
                  <a:cubicBezTo>
                    <a:pt x="32" y="107"/>
                    <a:pt x="33" y="107"/>
                    <a:pt x="33" y="106"/>
                  </a:cubicBezTo>
                  <a:cubicBezTo>
                    <a:pt x="38" y="102"/>
                    <a:pt x="47" y="98"/>
                    <a:pt x="58" y="99"/>
                  </a:cubicBezTo>
                  <a:cubicBezTo>
                    <a:pt x="58" y="99"/>
                    <a:pt x="58" y="99"/>
                    <a:pt x="58" y="99"/>
                  </a:cubicBezTo>
                  <a:cubicBezTo>
                    <a:pt x="59" y="99"/>
                    <a:pt x="60" y="99"/>
                    <a:pt x="60" y="99"/>
                  </a:cubicBezTo>
                  <a:cubicBezTo>
                    <a:pt x="67" y="99"/>
                    <a:pt x="75" y="102"/>
                    <a:pt x="81" y="106"/>
                  </a:cubicBezTo>
                  <a:cubicBezTo>
                    <a:pt x="80" y="107"/>
                    <a:pt x="80" y="108"/>
                    <a:pt x="79" y="109"/>
                  </a:cubicBezTo>
                  <a:cubicBezTo>
                    <a:pt x="69" y="124"/>
                    <a:pt x="68" y="140"/>
                    <a:pt x="69" y="153"/>
                  </a:cubicBezTo>
                  <a:cubicBezTo>
                    <a:pt x="69" y="154"/>
                    <a:pt x="69" y="155"/>
                    <a:pt x="69" y="156"/>
                  </a:cubicBezTo>
                  <a:cubicBezTo>
                    <a:pt x="68" y="156"/>
                    <a:pt x="67" y="157"/>
                    <a:pt x="66" y="157"/>
                  </a:cubicBezTo>
                  <a:cubicBezTo>
                    <a:pt x="66" y="153"/>
                    <a:pt x="65" y="150"/>
                    <a:pt x="63" y="149"/>
                  </a:cubicBezTo>
                  <a:cubicBezTo>
                    <a:pt x="62" y="149"/>
                    <a:pt x="61" y="149"/>
                    <a:pt x="60" y="151"/>
                  </a:cubicBezTo>
                  <a:cubicBezTo>
                    <a:pt x="59" y="149"/>
                    <a:pt x="58" y="148"/>
                    <a:pt x="56" y="148"/>
                  </a:cubicBezTo>
                  <a:cubicBezTo>
                    <a:pt x="55" y="149"/>
                    <a:pt x="54" y="150"/>
                    <a:pt x="54" y="151"/>
                  </a:cubicBezTo>
                  <a:cubicBezTo>
                    <a:pt x="52" y="150"/>
                    <a:pt x="51" y="150"/>
                    <a:pt x="50" y="150"/>
                  </a:cubicBezTo>
                  <a:cubicBezTo>
                    <a:pt x="49" y="151"/>
                    <a:pt x="48" y="152"/>
                    <a:pt x="48" y="154"/>
                  </a:cubicBezTo>
                  <a:cubicBezTo>
                    <a:pt x="48" y="154"/>
                    <a:pt x="48" y="154"/>
                    <a:pt x="48" y="154"/>
                  </a:cubicBezTo>
                  <a:cubicBezTo>
                    <a:pt x="46" y="153"/>
                    <a:pt x="45" y="153"/>
                    <a:pt x="44" y="154"/>
                  </a:cubicBezTo>
                  <a:cubicBezTo>
                    <a:pt x="43" y="155"/>
                    <a:pt x="43" y="157"/>
                    <a:pt x="44" y="158"/>
                  </a:cubicBezTo>
                  <a:cubicBezTo>
                    <a:pt x="42" y="158"/>
                    <a:pt x="41" y="159"/>
                    <a:pt x="40" y="160"/>
                  </a:cubicBezTo>
                  <a:cubicBezTo>
                    <a:pt x="40" y="161"/>
                    <a:pt x="40" y="162"/>
                    <a:pt x="41" y="164"/>
                  </a:cubicBezTo>
                  <a:cubicBezTo>
                    <a:pt x="40" y="165"/>
                    <a:pt x="39" y="166"/>
                    <a:pt x="39" y="167"/>
                  </a:cubicBezTo>
                  <a:cubicBezTo>
                    <a:pt x="39" y="168"/>
                    <a:pt x="39" y="169"/>
                    <a:pt x="41" y="170"/>
                  </a:cubicBezTo>
                  <a:cubicBezTo>
                    <a:pt x="40" y="171"/>
                    <a:pt x="39" y="172"/>
                    <a:pt x="39" y="174"/>
                  </a:cubicBezTo>
                  <a:cubicBezTo>
                    <a:pt x="40" y="175"/>
                    <a:pt x="41" y="175"/>
                    <a:pt x="43" y="176"/>
                  </a:cubicBezTo>
                  <a:cubicBezTo>
                    <a:pt x="42" y="177"/>
                    <a:pt x="42" y="179"/>
                    <a:pt x="42" y="180"/>
                  </a:cubicBezTo>
                  <a:cubicBezTo>
                    <a:pt x="44" y="182"/>
                    <a:pt x="47" y="181"/>
                    <a:pt x="51" y="179"/>
                  </a:cubicBezTo>
                  <a:cubicBezTo>
                    <a:pt x="50" y="183"/>
                    <a:pt x="51" y="187"/>
                    <a:pt x="54" y="187"/>
                  </a:cubicBezTo>
                  <a:cubicBezTo>
                    <a:pt x="55" y="188"/>
                    <a:pt x="56" y="187"/>
                    <a:pt x="57" y="186"/>
                  </a:cubicBezTo>
                  <a:cubicBezTo>
                    <a:pt x="58" y="187"/>
                    <a:pt x="58" y="187"/>
                    <a:pt x="59" y="188"/>
                  </a:cubicBezTo>
                  <a:cubicBezTo>
                    <a:pt x="59" y="196"/>
                    <a:pt x="60" y="206"/>
                    <a:pt x="62" y="217"/>
                  </a:cubicBezTo>
                  <a:cubicBezTo>
                    <a:pt x="62" y="219"/>
                    <a:pt x="63" y="221"/>
                    <a:pt x="63" y="222"/>
                  </a:cubicBezTo>
                  <a:cubicBezTo>
                    <a:pt x="63" y="222"/>
                    <a:pt x="63" y="222"/>
                    <a:pt x="63" y="222"/>
                  </a:cubicBezTo>
                  <a:cubicBezTo>
                    <a:pt x="60" y="217"/>
                    <a:pt x="55" y="217"/>
                    <a:pt x="55" y="217"/>
                  </a:cubicBezTo>
                  <a:cubicBezTo>
                    <a:pt x="55" y="217"/>
                    <a:pt x="59" y="217"/>
                    <a:pt x="62" y="222"/>
                  </a:cubicBezTo>
                  <a:cubicBezTo>
                    <a:pt x="63" y="223"/>
                    <a:pt x="63" y="224"/>
                    <a:pt x="64" y="225"/>
                  </a:cubicBezTo>
                  <a:cubicBezTo>
                    <a:pt x="66" y="236"/>
                    <a:pt x="70" y="246"/>
                    <a:pt x="73" y="252"/>
                  </a:cubicBezTo>
                  <a:cubicBezTo>
                    <a:pt x="79" y="268"/>
                    <a:pt x="85" y="276"/>
                    <a:pt x="85" y="276"/>
                  </a:cubicBezTo>
                  <a:cubicBezTo>
                    <a:pt x="85" y="276"/>
                    <a:pt x="78" y="264"/>
                    <a:pt x="71" y="243"/>
                  </a:cubicBezTo>
                  <a:cubicBezTo>
                    <a:pt x="68" y="232"/>
                    <a:pt x="66" y="219"/>
                    <a:pt x="66" y="204"/>
                  </a:cubicBezTo>
                  <a:cubicBezTo>
                    <a:pt x="67" y="197"/>
                    <a:pt x="68" y="190"/>
                    <a:pt x="70" y="183"/>
                  </a:cubicBezTo>
                  <a:cubicBezTo>
                    <a:pt x="70" y="183"/>
                    <a:pt x="70" y="183"/>
                    <a:pt x="70" y="183"/>
                  </a:cubicBezTo>
                  <a:cubicBezTo>
                    <a:pt x="71" y="183"/>
                    <a:pt x="71" y="183"/>
                    <a:pt x="71" y="183"/>
                  </a:cubicBezTo>
                  <a:cubicBezTo>
                    <a:pt x="71" y="183"/>
                    <a:pt x="71" y="183"/>
                    <a:pt x="72" y="183"/>
                  </a:cubicBezTo>
                  <a:cubicBezTo>
                    <a:pt x="72" y="183"/>
                    <a:pt x="72" y="183"/>
                    <a:pt x="72" y="183"/>
                  </a:cubicBezTo>
                  <a:cubicBezTo>
                    <a:pt x="72" y="182"/>
                    <a:pt x="72" y="182"/>
                    <a:pt x="73" y="182"/>
                  </a:cubicBezTo>
                  <a:cubicBezTo>
                    <a:pt x="73" y="181"/>
                    <a:pt x="74" y="180"/>
                    <a:pt x="73" y="178"/>
                  </a:cubicBezTo>
                  <a:cubicBezTo>
                    <a:pt x="74" y="178"/>
                    <a:pt x="74" y="178"/>
                    <a:pt x="75" y="178"/>
                  </a:cubicBezTo>
                  <a:cubicBezTo>
                    <a:pt x="77" y="183"/>
                    <a:pt x="79" y="187"/>
                    <a:pt x="81" y="190"/>
                  </a:cubicBezTo>
                  <a:cubicBezTo>
                    <a:pt x="81" y="191"/>
                    <a:pt x="82" y="193"/>
                    <a:pt x="82" y="194"/>
                  </a:cubicBezTo>
                  <a:cubicBezTo>
                    <a:pt x="82" y="193"/>
                    <a:pt x="80" y="190"/>
                    <a:pt x="79" y="189"/>
                  </a:cubicBezTo>
                  <a:cubicBezTo>
                    <a:pt x="79" y="188"/>
                    <a:pt x="78" y="188"/>
                    <a:pt x="78" y="188"/>
                  </a:cubicBezTo>
                  <a:cubicBezTo>
                    <a:pt x="76" y="188"/>
                    <a:pt x="76" y="191"/>
                    <a:pt x="76" y="191"/>
                  </a:cubicBezTo>
                  <a:cubicBezTo>
                    <a:pt x="77" y="191"/>
                    <a:pt x="77" y="191"/>
                    <a:pt x="77" y="191"/>
                  </a:cubicBezTo>
                  <a:cubicBezTo>
                    <a:pt x="76" y="193"/>
                    <a:pt x="78" y="196"/>
                    <a:pt x="78" y="196"/>
                  </a:cubicBezTo>
                  <a:cubicBezTo>
                    <a:pt x="78" y="195"/>
                    <a:pt x="78" y="195"/>
                    <a:pt x="78" y="195"/>
                  </a:cubicBezTo>
                  <a:cubicBezTo>
                    <a:pt x="78" y="197"/>
                    <a:pt x="79" y="197"/>
                    <a:pt x="79" y="197"/>
                  </a:cubicBezTo>
                  <a:cubicBezTo>
                    <a:pt x="80" y="198"/>
                    <a:pt x="82" y="198"/>
                    <a:pt x="82" y="198"/>
                  </a:cubicBezTo>
                  <a:cubicBezTo>
                    <a:pt x="81" y="198"/>
                    <a:pt x="81" y="198"/>
                    <a:pt x="81" y="198"/>
                  </a:cubicBezTo>
                  <a:cubicBezTo>
                    <a:pt x="82" y="198"/>
                    <a:pt x="84" y="198"/>
                    <a:pt x="84" y="198"/>
                  </a:cubicBezTo>
                  <a:cubicBezTo>
                    <a:pt x="84" y="198"/>
                    <a:pt x="84" y="198"/>
                    <a:pt x="84" y="198"/>
                  </a:cubicBezTo>
                  <a:cubicBezTo>
                    <a:pt x="85" y="198"/>
                    <a:pt x="87" y="198"/>
                    <a:pt x="86" y="198"/>
                  </a:cubicBezTo>
                  <a:cubicBezTo>
                    <a:pt x="86" y="198"/>
                    <a:pt x="86" y="198"/>
                    <a:pt x="86" y="198"/>
                  </a:cubicBezTo>
                  <a:cubicBezTo>
                    <a:pt x="87" y="198"/>
                    <a:pt x="89" y="198"/>
                    <a:pt x="89" y="198"/>
                  </a:cubicBezTo>
                  <a:cubicBezTo>
                    <a:pt x="89" y="198"/>
                    <a:pt x="88" y="196"/>
                    <a:pt x="87" y="196"/>
                  </a:cubicBezTo>
                  <a:cubicBezTo>
                    <a:pt x="88" y="196"/>
                    <a:pt x="88" y="196"/>
                    <a:pt x="88" y="196"/>
                  </a:cubicBezTo>
                  <a:cubicBezTo>
                    <a:pt x="88" y="196"/>
                    <a:pt x="87" y="194"/>
                    <a:pt x="86" y="194"/>
                  </a:cubicBezTo>
                  <a:cubicBezTo>
                    <a:pt x="87" y="194"/>
                    <a:pt x="87" y="194"/>
                    <a:pt x="87" y="194"/>
                  </a:cubicBezTo>
                  <a:cubicBezTo>
                    <a:pt x="87" y="194"/>
                    <a:pt x="86" y="193"/>
                    <a:pt x="86" y="192"/>
                  </a:cubicBezTo>
                  <a:cubicBezTo>
                    <a:pt x="86" y="192"/>
                    <a:pt x="86" y="192"/>
                    <a:pt x="86" y="192"/>
                  </a:cubicBezTo>
                  <a:cubicBezTo>
                    <a:pt x="86" y="192"/>
                    <a:pt x="86" y="191"/>
                    <a:pt x="86" y="191"/>
                  </a:cubicBezTo>
                  <a:cubicBezTo>
                    <a:pt x="86" y="191"/>
                    <a:pt x="86" y="190"/>
                    <a:pt x="85" y="190"/>
                  </a:cubicBezTo>
                  <a:cubicBezTo>
                    <a:pt x="86" y="190"/>
                    <a:pt x="86" y="190"/>
                    <a:pt x="86" y="190"/>
                  </a:cubicBezTo>
                  <a:cubicBezTo>
                    <a:pt x="86" y="190"/>
                    <a:pt x="85" y="189"/>
                    <a:pt x="84" y="189"/>
                  </a:cubicBezTo>
                  <a:cubicBezTo>
                    <a:pt x="85" y="189"/>
                    <a:pt x="85" y="189"/>
                    <a:pt x="85" y="189"/>
                  </a:cubicBezTo>
                  <a:cubicBezTo>
                    <a:pt x="85" y="189"/>
                    <a:pt x="84" y="188"/>
                    <a:pt x="82" y="188"/>
                  </a:cubicBezTo>
                  <a:cubicBezTo>
                    <a:pt x="82" y="189"/>
                    <a:pt x="81" y="188"/>
                    <a:pt x="81" y="189"/>
                  </a:cubicBezTo>
                  <a:cubicBezTo>
                    <a:pt x="81" y="189"/>
                    <a:pt x="81" y="189"/>
                    <a:pt x="81" y="189"/>
                  </a:cubicBezTo>
                  <a:cubicBezTo>
                    <a:pt x="79" y="187"/>
                    <a:pt x="78" y="183"/>
                    <a:pt x="76" y="177"/>
                  </a:cubicBezTo>
                  <a:cubicBezTo>
                    <a:pt x="76" y="177"/>
                    <a:pt x="76" y="177"/>
                    <a:pt x="77" y="176"/>
                  </a:cubicBezTo>
                  <a:cubicBezTo>
                    <a:pt x="77" y="175"/>
                    <a:pt x="77" y="174"/>
                    <a:pt x="75" y="173"/>
                  </a:cubicBezTo>
                  <a:cubicBezTo>
                    <a:pt x="77" y="172"/>
                    <a:pt x="78" y="171"/>
                    <a:pt x="78" y="170"/>
                  </a:cubicBezTo>
                  <a:cubicBezTo>
                    <a:pt x="78" y="169"/>
                    <a:pt x="78" y="168"/>
                    <a:pt x="77" y="167"/>
                  </a:cubicBezTo>
                  <a:cubicBezTo>
                    <a:pt x="78" y="165"/>
                    <a:pt x="80" y="163"/>
                    <a:pt x="81" y="160"/>
                  </a:cubicBezTo>
                  <a:cubicBezTo>
                    <a:pt x="86" y="154"/>
                    <a:pt x="91" y="146"/>
                    <a:pt x="93" y="138"/>
                  </a:cubicBezTo>
                  <a:cubicBezTo>
                    <a:pt x="94" y="138"/>
                    <a:pt x="94" y="137"/>
                    <a:pt x="94" y="136"/>
                  </a:cubicBezTo>
                  <a:cubicBezTo>
                    <a:pt x="95" y="135"/>
                    <a:pt x="95" y="134"/>
                    <a:pt x="96" y="132"/>
                  </a:cubicBezTo>
                  <a:cubicBezTo>
                    <a:pt x="97" y="132"/>
                    <a:pt x="97" y="131"/>
                    <a:pt x="98" y="130"/>
                  </a:cubicBezTo>
                  <a:cubicBezTo>
                    <a:pt x="98" y="130"/>
                    <a:pt x="98" y="130"/>
                    <a:pt x="98" y="131"/>
                  </a:cubicBezTo>
                  <a:cubicBezTo>
                    <a:pt x="98" y="131"/>
                    <a:pt x="98" y="132"/>
                    <a:pt x="98" y="132"/>
                  </a:cubicBezTo>
                  <a:cubicBezTo>
                    <a:pt x="99" y="133"/>
                    <a:pt x="100" y="133"/>
                    <a:pt x="102" y="132"/>
                  </a:cubicBezTo>
                  <a:cubicBezTo>
                    <a:pt x="101" y="133"/>
                    <a:pt x="102" y="135"/>
                    <a:pt x="102" y="135"/>
                  </a:cubicBezTo>
                  <a:cubicBezTo>
                    <a:pt x="103" y="135"/>
                    <a:pt x="103" y="135"/>
                    <a:pt x="104" y="134"/>
                  </a:cubicBezTo>
                  <a:cubicBezTo>
                    <a:pt x="104" y="135"/>
                    <a:pt x="105" y="135"/>
                    <a:pt x="105" y="135"/>
                  </a:cubicBezTo>
                  <a:cubicBezTo>
                    <a:pt x="106" y="135"/>
                    <a:pt x="107" y="134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2"/>
                  </a:cubicBezTo>
                  <a:cubicBezTo>
                    <a:pt x="107" y="132"/>
                    <a:pt x="107" y="132"/>
                    <a:pt x="107" y="133"/>
                  </a:cubicBezTo>
                  <a:cubicBezTo>
                    <a:pt x="107" y="133"/>
                    <a:pt x="107" y="133"/>
                    <a:pt x="107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8" y="133"/>
                  </a:cubicBezTo>
                  <a:cubicBezTo>
                    <a:pt x="108" y="133"/>
                    <a:pt x="108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33"/>
                    <a:pt x="109" y="133"/>
                    <a:pt x="110" y="133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10" y="133"/>
                    <a:pt x="110" y="132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1" y="130"/>
                    <a:pt x="111" y="130"/>
                    <a:pt x="111" y="129"/>
                  </a:cubicBezTo>
                  <a:cubicBezTo>
                    <a:pt x="112" y="129"/>
                    <a:pt x="112" y="129"/>
                    <a:pt x="112" y="128"/>
                  </a:cubicBezTo>
                  <a:cubicBezTo>
                    <a:pt x="112" y="128"/>
                    <a:pt x="112" y="127"/>
                    <a:pt x="111" y="127"/>
                  </a:cubicBezTo>
                  <a:cubicBezTo>
                    <a:pt x="112" y="126"/>
                    <a:pt x="112" y="126"/>
                    <a:pt x="112" y="126"/>
                  </a:cubicBezTo>
                  <a:cubicBezTo>
                    <a:pt x="112" y="125"/>
                    <a:pt x="111" y="125"/>
                    <a:pt x="110" y="125"/>
                  </a:cubicBezTo>
                  <a:cubicBezTo>
                    <a:pt x="111" y="124"/>
                    <a:pt x="111" y="123"/>
                    <a:pt x="111" y="123"/>
                  </a:cubicBezTo>
                  <a:cubicBezTo>
                    <a:pt x="110" y="122"/>
                    <a:pt x="109" y="123"/>
                    <a:pt x="107" y="123"/>
                  </a:cubicBezTo>
                  <a:cubicBezTo>
                    <a:pt x="107" y="122"/>
                    <a:pt x="107" y="120"/>
                    <a:pt x="106" y="120"/>
                  </a:cubicBezTo>
                  <a:cubicBezTo>
                    <a:pt x="106" y="120"/>
                    <a:pt x="105" y="120"/>
                    <a:pt x="105" y="121"/>
                  </a:cubicBezTo>
                  <a:cubicBezTo>
                    <a:pt x="104" y="120"/>
                    <a:pt x="104" y="120"/>
                    <a:pt x="104" y="120"/>
                  </a:cubicBezTo>
                  <a:cubicBezTo>
                    <a:pt x="103" y="120"/>
                    <a:pt x="103" y="120"/>
                    <a:pt x="103" y="121"/>
                  </a:cubicBezTo>
                  <a:cubicBezTo>
                    <a:pt x="102" y="121"/>
                    <a:pt x="101" y="121"/>
                    <a:pt x="101" y="121"/>
                  </a:cubicBezTo>
                  <a:cubicBezTo>
                    <a:pt x="101" y="121"/>
                    <a:pt x="100" y="121"/>
                    <a:pt x="100" y="122"/>
                  </a:cubicBezTo>
                  <a:cubicBezTo>
                    <a:pt x="100" y="122"/>
                    <a:pt x="100" y="122"/>
                    <a:pt x="100" y="122"/>
                  </a:cubicBezTo>
                  <a:cubicBezTo>
                    <a:pt x="100" y="122"/>
                    <a:pt x="99" y="122"/>
                    <a:pt x="99" y="122"/>
                  </a:cubicBezTo>
                  <a:cubicBezTo>
                    <a:pt x="99" y="123"/>
                    <a:pt x="99" y="123"/>
                    <a:pt x="99" y="124"/>
                  </a:cubicBezTo>
                  <a:cubicBezTo>
                    <a:pt x="98" y="124"/>
                    <a:pt x="98" y="124"/>
                    <a:pt x="97" y="124"/>
                  </a:cubicBezTo>
                  <a:cubicBezTo>
                    <a:pt x="97" y="125"/>
                    <a:pt x="97" y="125"/>
                    <a:pt x="98" y="126"/>
                  </a:cubicBezTo>
                  <a:cubicBezTo>
                    <a:pt x="97" y="126"/>
                    <a:pt x="97" y="127"/>
                    <a:pt x="97" y="127"/>
                  </a:cubicBezTo>
                  <a:cubicBezTo>
                    <a:pt x="97" y="127"/>
                    <a:pt x="97" y="128"/>
                    <a:pt x="98" y="128"/>
                  </a:cubicBezTo>
                  <a:cubicBezTo>
                    <a:pt x="97" y="129"/>
                    <a:pt x="97" y="129"/>
                    <a:pt x="97" y="130"/>
                  </a:cubicBezTo>
                  <a:cubicBezTo>
                    <a:pt x="97" y="130"/>
                    <a:pt x="97" y="130"/>
                    <a:pt x="97" y="130"/>
                  </a:cubicBezTo>
                  <a:cubicBezTo>
                    <a:pt x="97" y="131"/>
                    <a:pt x="96" y="131"/>
                    <a:pt x="96" y="132"/>
                  </a:cubicBezTo>
                  <a:cubicBezTo>
                    <a:pt x="95" y="133"/>
                    <a:pt x="95" y="134"/>
                    <a:pt x="94" y="134"/>
                  </a:cubicBezTo>
                  <a:cubicBezTo>
                    <a:pt x="95" y="128"/>
                    <a:pt x="95" y="121"/>
                    <a:pt x="92" y="115"/>
                  </a:cubicBezTo>
                  <a:cubicBezTo>
                    <a:pt x="90" y="111"/>
                    <a:pt x="87" y="109"/>
                    <a:pt x="84" y="106"/>
                  </a:cubicBezTo>
                  <a:cubicBezTo>
                    <a:pt x="89" y="101"/>
                    <a:pt x="94" y="97"/>
                    <a:pt x="99" y="91"/>
                  </a:cubicBezTo>
                  <a:cubicBezTo>
                    <a:pt x="104" y="84"/>
                    <a:pt x="108" y="76"/>
                    <a:pt x="110" y="67"/>
                  </a:cubicBezTo>
                  <a:cubicBezTo>
                    <a:pt x="110" y="66"/>
                    <a:pt x="111" y="65"/>
                    <a:pt x="111" y="64"/>
                  </a:cubicBezTo>
                  <a:cubicBezTo>
                    <a:pt x="113" y="61"/>
                    <a:pt x="115" y="60"/>
                    <a:pt x="117" y="60"/>
                  </a:cubicBezTo>
                  <a:cubicBezTo>
                    <a:pt x="117" y="60"/>
                    <a:pt x="116" y="61"/>
                    <a:pt x="117" y="61"/>
                  </a:cubicBezTo>
                  <a:cubicBezTo>
                    <a:pt x="117" y="62"/>
                    <a:pt x="117" y="62"/>
                    <a:pt x="118" y="62"/>
                  </a:cubicBezTo>
                  <a:cubicBezTo>
                    <a:pt x="118" y="63"/>
                    <a:pt x="118" y="64"/>
                    <a:pt x="118" y="64"/>
                  </a:cubicBezTo>
                  <a:cubicBezTo>
                    <a:pt x="119" y="65"/>
                    <a:pt x="120" y="65"/>
                    <a:pt x="122" y="64"/>
                  </a:cubicBezTo>
                  <a:cubicBezTo>
                    <a:pt x="122" y="66"/>
                    <a:pt x="122" y="68"/>
                    <a:pt x="123" y="68"/>
                  </a:cubicBezTo>
                  <a:cubicBezTo>
                    <a:pt x="124" y="68"/>
                    <a:pt x="124" y="68"/>
                    <a:pt x="125" y="67"/>
                  </a:cubicBezTo>
                  <a:cubicBezTo>
                    <a:pt x="125" y="68"/>
                    <a:pt x="126" y="68"/>
                    <a:pt x="127" y="68"/>
                  </a:cubicBezTo>
                  <a:cubicBezTo>
                    <a:pt x="128" y="68"/>
                    <a:pt x="128" y="66"/>
                    <a:pt x="128" y="64"/>
                  </a:cubicBezTo>
                  <a:cubicBezTo>
                    <a:pt x="128" y="64"/>
                    <a:pt x="128" y="64"/>
                    <a:pt x="128" y="64"/>
                  </a:cubicBezTo>
                  <a:cubicBezTo>
                    <a:pt x="129" y="64"/>
                    <a:pt x="129" y="64"/>
                    <a:pt x="129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31" y="66"/>
                    <a:pt x="132" y="66"/>
                    <a:pt x="132" y="66"/>
                  </a:cubicBezTo>
                  <a:cubicBezTo>
                    <a:pt x="132" y="66"/>
                    <a:pt x="132" y="66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2" y="65"/>
                    <a:pt x="132" y="65"/>
                    <a:pt x="132" y="65"/>
                  </a:cubicBezTo>
                  <a:cubicBezTo>
                    <a:pt x="133" y="65"/>
                    <a:pt x="133" y="64"/>
                    <a:pt x="133" y="63"/>
                  </a:cubicBezTo>
                  <a:cubicBezTo>
                    <a:pt x="133" y="63"/>
                    <a:pt x="134" y="63"/>
                    <a:pt x="134" y="63"/>
                  </a:cubicBezTo>
                  <a:cubicBezTo>
                    <a:pt x="135" y="62"/>
                    <a:pt x="134" y="61"/>
                    <a:pt x="134" y="61"/>
                  </a:cubicBezTo>
                  <a:cubicBezTo>
                    <a:pt x="135" y="60"/>
                    <a:pt x="135" y="60"/>
                    <a:pt x="135" y="59"/>
                  </a:cubicBezTo>
                  <a:cubicBezTo>
                    <a:pt x="135" y="59"/>
                    <a:pt x="135" y="58"/>
                    <a:pt x="134" y="58"/>
                  </a:cubicBezTo>
                  <a:cubicBezTo>
                    <a:pt x="135" y="57"/>
                    <a:pt x="135" y="57"/>
                    <a:pt x="135" y="56"/>
                  </a:cubicBezTo>
                  <a:cubicBezTo>
                    <a:pt x="135" y="56"/>
                    <a:pt x="134" y="55"/>
                    <a:pt x="133" y="55"/>
                  </a:cubicBezTo>
                  <a:cubicBezTo>
                    <a:pt x="134" y="54"/>
                    <a:pt x="134" y="54"/>
                    <a:pt x="133" y="53"/>
                  </a:cubicBezTo>
                  <a:cubicBezTo>
                    <a:pt x="133" y="52"/>
                    <a:pt x="131" y="52"/>
                    <a:pt x="129" y="53"/>
                  </a:cubicBezTo>
                  <a:cubicBezTo>
                    <a:pt x="129" y="51"/>
                    <a:pt x="129" y="50"/>
                    <a:pt x="128" y="49"/>
                  </a:cubicBezTo>
                  <a:cubicBezTo>
                    <a:pt x="127" y="49"/>
                    <a:pt x="127" y="50"/>
                    <a:pt x="126" y="50"/>
                  </a:cubicBezTo>
                  <a:cubicBezTo>
                    <a:pt x="126" y="50"/>
                    <a:pt x="125" y="49"/>
                    <a:pt x="125" y="49"/>
                  </a:cubicBezTo>
                  <a:cubicBezTo>
                    <a:pt x="124" y="49"/>
                    <a:pt x="124" y="50"/>
                    <a:pt x="123" y="51"/>
                  </a:cubicBezTo>
                  <a:cubicBezTo>
                    <a:pt x="123" y="50"/>
                    <a:pt x="122" y="50"/>
                    <a:pt x="122" y="50"/>
                  </a:cubicBezTo>
                  <a:cubicBezTo>
                    <a:pt x="121" y="50"/>
                    <a:pt x="121" y="51"/>
                    <a:pt x="121" y="52"/>
                  </a:cubicBezTo>
                  <a:cubicBezTo>
                    <a:pt x="121" y="52"/>
                    <a:pt x="121" y="52"/>
                    <a:pt x="121" y="52"/>
                  </a:cubicBezTo>
                  <a:cubicBezTo>
                    <a:pt x="120" y="52"/>
                    <a:pt x="119" y="52"/>
                    <a:pt x="119" y="52"/>
                  </a:cubicBezTo>
                  <a:cubicBezTo>
                    <a:pt x="118" y="52"/>
                    <a:pt x="118" y="53"/>
                    <a:pt x="119" y="54"/>
                  </a:cubicBezTo>
                  <a:cubicBezTo>
                    <a:pt x="118" y="54"/>
                    <a:pt x="117" y="54"/>
                    <a:pt x="117" y="55"/>
                  </a:cubicBezTo>
                  <a:cubicBezTo>
                    <a:pt x="117" y="55"/>
                    <a:pt x="117" y="56"/>
                    <a:pt x="118" y="57"/>
                  </a:cubicBezTo>
                  <a:cubicBezTo>
                    <a:pt x="117" y="57"/>
                    <a:pt x="116" y="57"/>
                    <a:pt x="116" y="58"/>
                  </a:cubicBezTo>
                  <a:cubicBezTo>
                    <a:pt x="116" y="58"/>
                    <a:pt x="116" y="58"/>
                    <a:pt x="116" y="59"/>
                  </a:cubicBezTo>
                  <a:cubicBezTo>
                    <a:pt x="114" y="59"/>
                    <a:pt x="112" y="60"/>
                    <a:pt x="110" y="63"/>
                  </a:cubicBezTo>
                  <a:cubicBezTo>
                    <a:pt x="112" y="43"/>
                    <a:pt x="104" y="25"/>
                    <a:pt x="92" y="14"/>
                  </a:cubicBezTo>
                  <a:cubicBezTo>
                    <a:pt x="78" y="2"/>
                    <a:pt x="61" y="0"/>
                    <a:pt x="49" y="2"/>
                  </a:cubicBezTo>
                  <a:cubicBezTo>
                    <a:pt x="47" y="3"/>
                    <a:pt x="45" y="3"/>
                    <a:pt x="43" y="4"/>
                  </a:cubicBezTo>
                  <a:close/>
                  <a:moveTo>
                    <a:pt x="17" y="29"/>
                  </a:move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18" y="30"/>
                    <a:pt x="18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8"/>
                    <a:pt x="17" y="28"/>
                  </a:cubicBezTo>
                  <a:cubicBezTo>
                    <a:pt x="17" y="28"/>
                    <a:pt x="17" y="29"/>
                    <a:pt x="17" y="29"/>
                  </a:cubicBezTo>
                  <a:cubicBezTo>
                    <a:pt x="17" y="29"/>
                    <a:pt x="17" y="29"/>
                    <a:pt x="17" y="29"/>
                  </a:cubicBezTo>
                  <a:close/>
                  <a:moveTo>
                    <a:pt x="39" y="42"/>
                  </a:move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39" y="43"/>
                    <a:pt x="39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ubicBezTo>
                    <a:pt x="39" y="42"/>
                    <a:pt x="39" y="42"/>
                    <a:pt x="39" y="42"/>
                  </a:cubicBezTo>
                  <a:close/>
                  <a:moveTo>
                    <a:pt x="19" y="119"/>
                  </a:move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20" y="119"/>
                    <a:pt x="20" y="119"/>
                    <a:pt x="20" y="119"/>
                  </a:cubicBezTo>
                  <a:cubicBezTo>
                    <a:pt x="20" y="119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20" y="120"/>
                    <a:pt x="20" y="121"/>
                    <a:pt x="20" y="121"/>
                  </a:cubicBezTo>
                  <a:cubicBezTo>
                    <a:pt x="20" y="121"/>
                    <a:pt x="20" y="121"/>
                    <a:pt x="20" y="121"/>
                  </a:cubicBezTo>
                  <a:cubicBezTo>
                    <a:pt x="20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9" y="121"/>
                    <a:pt x="19" y="121"/>
                  </a:cubicBezTo>
                  <a:cubicBezTo>
                    <a:pt x="19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1"/>
                    <a:pt x="18" y="121"/>
                  </a:cubicBezTo>
                  <a:cubicBezTo>
                    <a:pt x="18" y="121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20"/>
                    <a:pt x="18" y="120"/>
                    <a:pt x="18" y="120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8" y="119"/>
                    <a:pt x="18" y="119"/>
                    <a:pt x="18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ubicBezTo>
                    <a:pt x="19" y="119"/>
                    <a:pt x="19" y="119"/>
                    <a:pt x="19" y="119"/>
                  </a:cubicBezTo>
                  <a:close/>
                  <a:moveTo>
                    <a:pt x="64" y="180"/>
                  </a:moveTo>
                  <a:cubicBezTo>
                    <a:pt x="64" y="180"/>
                    <a:pt x="65" y="180"/>
                    <a:pt x="65" y="180"/>
                  </a:cubicBezTo>
                  <a:cubicBezTo>
                    <a:pt x="65" y="181"/>
                    <a:pt x="65" y="181"/>
                    <a:pt x="66" y="181"/>
                  </a:cubicBezTo>
                  <a:cubicBezTo>
                    <a:pt x="66" y="181"/>
                    <a:pt x="66" y="181"/>
                    <a:pt x="66" y="181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7" y="182"/>
                    <a:pt x="67" y="182"/>
                    <a:pt x="67" y="182"/>
                  </a:cubicBezTo>
                  <a:cubicBezTo>
                    <a:pt x="65" y="189"/>
                    <a:pt x="64" y="197"/>
                    <a:pt x="64" y="204"/>
                  </a:cubicBezTo>
                  <a:cubicBezTo>
                    <a:pt x="64" y="212"/>
                    <a:pt x="64" y="219"/>
                    <a:pt x="65" y="226"/>
                  </a:cubicBezTo>
                  <a:cubicBezTo>
                    <a:pt x="65" y="223"/>
                    <a:pt x="64" y="220"/>
                    <a:pt x="63" y="217"/>
                  </a:cubicBezTo>
                  <a:cubicBezTo>
                    <a:pt x="61" y="206"/>
                    <a:pt x="60" y="196"/>
                    <a:pt x="60" y="188"/>
                  </a:cubicBezTo>
                  <a:cubicBezTo>
                    <a:pt x="60" y="188"/>
                    <a:pt x="60" y="188"/>
                    <a:pt x="60" y="188"/>
                  </a:cubicBezTo>
                  <a:cubicBezTo>
                    <a:pt x="63" y="188"/>
                    <a:pt x="64" y="184"/>
                    <a:pt x="64" y="180"/>
                  </a:cubicBezTo>
                  <a:cubicBezTo>
                    <a:pt x="64" y="180"/>
                    <a:pt x="64" y="180"/>
                    <a:pt x="64" y="180"/>
                  </a:cubicBezTo>
                  <a:close/>
                  <a:moveTo>
                    <a:pt x="59" y="167"/>
                  </a:moveTo>
                  <a:cubicBezTo>
                    <a:pt x="59" y="167"/>
                    <a:pt x="59" y="167"/>
                    <a:pt x="59" y="167"/>
                  </a:cubicBezTo>
                  <a:cubicBezTo>
                    <a:pt x="59" y="167"/>
                    <a:pt x="59" y="167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60" y="168"/>
                    <a:pt x="60" y="168"/>
                  </a:cubicBezTo>
                  <a:cubicBezTo>
                    <a:pt x="60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9" y="169"/>
                    <a:pt x="59" y="169"/>
                    <a:pt x="59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58" y="169"/>
                    <a:pt x="57" y="169"/>
                    <a:pt x="57" y="169"/>
                  </a:cubicBezTo>
                  <a:cubicBezTo>
                    <a:pt x="57" y="169"/>
                    <a:pt x="57" y="169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8" y="168"/>
                    <a:pt x="57" y="168"/>
                    <a:pt x="58" y="168"/>
                  </a:cubicBezTo>
                  <a:cubicBezTo>
                    <a:pt x="58" y="168"/>
                    <a:pt x="58" y="168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8" y="167"/>
                  </a:cubicBezTo>
                  <a:cubicBezTo>
                    <a:pt x="58" y="167"/>
                    <a:pt x="58" y="167"/>
                    <a:pt x="59" y="167"/>
                  </a:cubicBezTo>
                  <a:cubicBezTo>
                    <a:pt x="59" y="167"/>
                    <a:pt x="59" y="167"/>
                    <a:pt x="59" y="167"/>
                  </a:cubicBezTo>
                  <a:close/>
                  <a:moveTo>
                    <a:pt x="104" y="128"/>
                  </a:move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4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7"/>
                    <a:pt x="105" y="127"/>
                  </a:cubicBezTo>
                  <a:cubicBezTo>
                    <a:pt x="105" y="127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04" y="128"/>
                    <a:pt x="104" y="128"/>
                    <a:pt x="104" y="128"/>
                  </a:cubicBezTo>
                  <a:close/>
                  <a:moveTo>
                    <a:pt x="89" y="116"/>
                  </a:moveTo>
                  <a:cubicBezTo>
                    <a:pt x="96" y="129"/>
                    <a:pt x="89" y="146"/>
                    <a:pt x="79" y="159"/>
                  </a:cubicBezTo>
                  <a:cubicBezTo>
                    <a:pt x="78" y="160"/>
                    <a:pt x="77" y="161"/>
                    <a:pt x="77" y="162"/>
                  </a:cubicBezTo>
                  <a:cubicBezTo>
                    <a:pt x="76" y="161"/>
                    <a:pt x="75" y="161"/>
                    <a:pt x="74" y="161"/>
                  </a:cubicBezTo>
                  <a:cubicBezTo>
                    <a:pt x="75" y="159"/>
                    <a:pt x="75" y="158"/>
                    <a:pt x="75" y="157"/>
                  </a:cubicBezTo>
                  <a:cubicBezTo>
                    <a:pt x="74" y="156"/>
                    <a:pt x="72" y="155"/>
                    <a:pt x="71" y="156"/>
                  </a:cubicBezTo>
                  <a:cubicBezTo>
                    <a:pt x="71" y="155"/>
                    <a:pt x="71" y="154"/>
                    <a:pt x="70" y="153"/>
                  </a:cubicBezTo>
                  <a:cubicBezTo>
                    <a:pt x="70" y="140"/>
                    <a:pt x="72" y="124"/>
                    <a:pt x="81" y="111"/>
                  </a:cubicBezTo>
                  <a:cubicBezTo>
                    <a:pt x="82" y="110"/>
                    <a:pt x="82" y="109"/>
                    <a:pt x="83" y="108"/>
                  </a:cubicBezTo>
                  <a:cubicBezTo>
                    <a:pt x="85" y="110"/>
                    <a:pt x="87" y="113"/>
                    <a:pt x="89" y="116"/>
                  </a:cubicBezTo>
                  <a:close/>
                  <a:moveTo>
                    <a:pt x="126" y="59"/>
                  </a:move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59"/>
                    <a:pt x="125" y="59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5" y="58"/>
                  </a:cubicBezTo>
                  <a:cubicBezTo>
                    <a:pt x="125" y="58"/>
                    <a:pt x="125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8"/>
                    <a:pt x="126" y="58"/>
                    <a:pt x="126" y="58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26" y="59"/>
                    <a:pt x="126" y="59"/>
                    <a:pt x="126" y="59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29"/>
            <p:cNvSpPr>
              <a:spLocks noEditPoints="1"/>
            </p:cNvSpPr>
            <p:nvPr/>
          </p:nvSpPr>
          <p:spPr bwMode="auto">
            <a:xfrm>
              <a:off x="5909" y="1254"/>
              <a:ext cx="1392" cy="936"/>
            </a:xfrm>
            <a:custGeom>
              <a:gdLst>
                <a:gd fmla="*/ 124 w 257" name="T0"/>
                <a:gd fmla="*/ 19 h 173" name="T1"/>
                <a:gd fmla="*/ 115 w 257" name="T2"/>
                <a:gd fmla="*/ 1 h 173" name="T3"/>
                <a:gd fmla="*/ 112 w 257" name="T4"/>
                <a:gd fmla="*/ 18 h 173" name="T5"/>
                <a:gd fmla="*/ 109 w 257" name="T6"/>
                <a:gd fmla="*/ 21 h 173" name="T7"/>
                <a:gd fmla="*/ 110 w 257" name="T8"/>
                <a:gd fmla="*/ 30 h 173" name="T9"/>
                <a:gd fmla="*/ 115 w 257" name="T10"/>
                <a:gd fmla="*/ 35 h 173" name="T11"/>
                <a:gd fmla="*/ 28 w 257" name="T12"/>
                <a:gd fmla="*/ 68 h 173" name="T13"/>
                <a:gd fmla="*/ 11 w 257" name="T14"/>
                <a:gd fmla="*/ 43 h 173" name="T15"/>
                <a:gd fmla="*/ 10 w 257" name="T16"/>
                <a:gd fmla="*/ 70 h 173" name="T17"/>
                <a:gd fmla="*/ 20 w 257" name="T18"/>
                <a:gd fmla="*/ 76 h 173" name="T19"/>
                <a:gd fmla="*/ 30 w 257" name="T20"/>
                <a:gd fmla="*/ 85 h 173" name="T21"/>
                <a:gd fmla="*/ 39 w 257" name="T22"/>
                <a:gd fmla="*/ 105 h 173" name="T23"/>
                <a:gd fmla="*/ 38 w 257" name="T24"/>
                <a:gd fmla="*/ 129 h 173" name="T25"/>
                <a:gd fmla="*/ 48 w 257" name="T26"/>
                <a:gd fmla="*/ 126 h 173" name="T27"/>
                <a:gd fmla="*/ 69 w 257" name="T28"/>
                <a:gd fmla="*/ 142 h 173" name="T29"/>
                <a:gd fmla="*/ 80 w 257" name="T30"/>
                <a:gd fmla="*/ 141 h 173" name="T31"/>
                <a:gd fmla="*/ 72 w 257" name="T32"/>
                <a:gd fmla="*/ 133 h 173" name="T33"/>
                <a:gd fmla="*/ 58 w 257" name="T34"/>
                <a:gd fmla="*/ 130 h 173" name="T35"/>
                <a:gd fmla="*/ 73 w 257" name="T36"/>
                <a:gd fmla="*/ 124 h 173" name="T37"/>
                <a:gd fmla="*/ 58 w 257" name="T38"/>
                <a:gd fmla="*/ 124 h 173" name="T39"/>
                <a:gd fmla="*/ 43 w 257" name="T40"/>
                <a:gd fmla="*/ 83 h 173" name="T41"/>
                <a:gd fmla="*/ 51 w 257" name="T42"/>
                <a:gd fmla="*/ 80 h 173" name="T43"/>
                <a:gd fmla="*/ 115 w 257" name="T44"/>
                <a:gd fmla="*/ 38 h 173" name="T45"/>
                <a:gd fmla="*/ 158 w 257" name="T46"/>
                <a:gd fmla="*/ 54 h 173" name="T47"/>
                <a:gd fmla="*/ 64 w 257" name="T48"/>
                <a:gd fmla="*/ 105 h 173" name="T49"/>
                <a:gd fmla="*/ 63 w 257" name="T50"/>
                <a:gd fmla="*/ 114 h 173" name="T51"/>
                <a:gd fmla="*/ 85 w 257" name="T52"/>
                <a:gd fmla="*/ 126 h 173" name="T53"/>
                <a:gd fmla="*/ 87 w 257" name="T54"/>
                <a:gd fmla="*/ 134 h 173" name="T55"/>
                <a:gd fmla="*/ 112 w 257" name="T56"/>
                <a:gd fmla="*/ 129 h 173" name="T57"/>
                <a:gd fmla="*/ 92 w 257" name="T58"/>
                <a:gd fmla="*/ 121 h 173" name="T59"/>
                <a:gd fmla="*/ 86 w 257" name="T60"/>
                <a:gd fmla="*/ 78 h 173" name="T61"/>
                <a:gd fmla="*/ 89 w 257" name="T62"/>
                <a:gd fmla="*/ 83 h 173" name="T63"/>
                <a:gd fmla="*/ 95 w 257" name="T64"/>
                <a:gd fmla="*/ 73 h 173" name="T65"/>
                <a:gd fmla="*/ 93 w 257" name="T66"/>
                <a:gd fmla="*/ 70 h 173" name="T67"/>
                <a:gd fmla="*/ 100 w 257" name="T68"/>
                <a:gd fmla="*/ 64 h 173" name="T69"/>
                <a:gd fmla="*/ 153 w 257" name="T70"/>
                <a:gd fmla="*/ 56 h 173" name="T71"/>
                <a:gd fmla="*/ 159 w 257" name="T72"/>
                <a:gd fmla="*/ 80 h 173" name="T73"/>
                <a:gd fmla="*/ 168 w 257" name="T74"/>
                <a:gd fmla="*/ 78 h 173" name="T75"/>
                <a:gd fmla="*/ 236 w 257" name="T76"/>
                <a:gd fmla="*/ 123 h 173" name="T77"/>
                <a:gd fmla="*/ 116 w 257" name="T78"/>
                <a:gd fmla="*/ 11 h 173" name="T79"/>
                <a:gd fmla="*/ 117 w 257" name="T80"/>
                <a:gd fmla="*/ 10 h 173" name="T81"/>
                <a:gd fmla="*/ 117 w 257" name="T82"/>
                <a:gd fmla="*/ 11 h 173" name="T83"/>
                <a:gd fmla="*/ 119 w 257" name="T84"/>
                <a:gd fmla="*/ 22 h 173" name="T85"/>
                <a:gd fmla="*/ 17 w 257" name="T86"/>
                <a:gd fmla="*/ 58 h 173" name="T87"/>
                <a:gd fmla="*/ 18 w 257" name="T88"/>
                <a:gd fmla="*/ 59 h 173" name="T89"/>
                <a:gd fmla="*/ 75 w 257" name="T90"/>
                <a:gd fmla="*/ 139 h 173" name="T91"/>
                <a:gd fmla="*/ 74 w 257" name="T92"/>
                <a:gd fmla="*/ 139 h 173" name="T93"/>
                <a:gd fmla="*/ 65 w 257" name="T94"/>
                <a:gd fmla="*/ 126 h 173" name="T95"/>
                <a:gd fmla="*/ 65 w 257" name="T96"/>
                <a:gd fmla="*/ 125 h 173" name="T97"/>
                <a:gd fmla="*/ 65 w 257" name="T98"/>
                <a:gd fmla="*/ 126 h 173" name="T99"/>
                <a:gd fmla="*/ 99 w 257" name="T100"/>
                <a:gd fmla="*/ 127 h 173" name="T101"/>
                <a:gd fmla="*/ 98 w 257" name="T102"/>
                <a:gd fmla="*/ 128 h 173" name="T103"/>
                <a:gd fmla="*/ 91 w 257" name="T104"/>
                <a:gd fmla="*/ 76 h 173" name="T105"/>
                <a:gd fmla="*/ 91 w 257" name="T106"/>
                <a:gd fmla="*/ 77 h 173" name="T107"/>
                <a:gd fmla="*/ 91 w 257" name="T108"/>
                <a:gd fmla="*/ 76 h 173" name="T109"/>
                <a:gd fmla="*/ 160 w 257" name="T110"/>
                <a:gd fmla="*/ 68 h 173" name="T111"/>
                <a:gd fmla="*/ 159 w 257" name="T112"/>
                <a:gd fmla="*/ 67 h 173" name="T113"/>
                <a:gd fmla="*/ 248 w 257" name="T114"/>
                <a:gd fmla="*/ 158 h 173" name="T115"/>
                <a:gd fmla="*/ 246 w 257" name="T116"/>
                <a:gd fmla="*/ 147 h 173" name="T117"/>
                <a:gd fmla="*/ 247 w 257" name="T118"/>
                <a:gd fmla="*/ 143 h 173" name="T119"/>
                <a:gd fmla="*/ 217 w 257" name="T120"/>
                <a:gd fmla="*/ 141 h 173" name="T121"/>
                <a:gd fmla="*/ 217 w 257" name="T122"/>
                <a:gd fmla="*/ 134 h 173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173" w="257">
                  <a:moveTo>
                    <a:pt x="240" y="121"/>
                  </a:moveTo>
                  <a:cubicBezTo>
                    <a:pt x="239" y="120"/>
                    <a:pt x="239" y="119"/>
                    <a:pt x="239" y="119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38" y="117"/>
                    <a:pt x="238" y="117"/>
                    <a:pt x="237" y="117"/>
                  </a:cubicBezTo>
                  <a:cubicBezTo>
                    <a:pt x="233" y="110"/>
                    <a:pt x="226" y="102"/>
                    <a:pt x="218" y="92"/>
                  </a:cubicBezTo>
                  <a:cubicBezTo>
                    <a:pt x="207" y="81"/>
                    <a:pt x="194" y="68"/>
                    <a:pt x="177" y="57"/>
                  </a:cubicBezTo>
                  <a:cubicBezTo>
                    <a:pt x="170" y="52"/>
                    <a:pt x="162" y="48"/>
                    <a:pt x="153" y="44"/>
                  </a:cubicBezTo>
                  <a:cubicBezTo>
                    <a:pt x="150" y="42"/>
                    <a:pt x="146" y="40"/>
                    <a:pt x="143" y="38"/>
                  </a:cubicBezTo>
                  <a:cubicBezTo>
                    <a:pt x="133" y="32"/>
                    <a:pt x="124" y="27"/>
                    <a:pt x="119" y="22"/>
                  </a:cubicBezTo>
                  <a:cubicBezTo>
                    <a:pt x="119" y="22"/>
                    <a:pt x="119" y="21"/>
                    <a:pt x="118" y="21"/>
                  </a:cubicBezTo>
                  <a:cubicBezTo>
                    <a:pt x="118" y="21"/>
                    <a:pt x="119" y="20"/>
                    <a:pt x="119" y="20"/>
                  </a:cubicBezTo>
                  <a:cubicBezTo>
                    <a:pt x="119" y="21"/>
                    <a:pt x="120" y="21"/>
                    <a:pt x="121" y="21"/>
                  </a:cubicBezTo>
                  <a:cubicBezTo>
                    <a:pt x="121" y="21"/>
                    <a:pt x="122" y="20"/>
                    <a:pt x="122" y="19"/>
                  </a:cubicBezTo>
                  <a:cubicBezTo>
                    <a:pt x="123" y="19"/>
                    <a:pt x="124" y="19"/>
                    <a:pt x="124" y="19"/>
                  </a:cubicBezTo>
                  <a:cubicBezTo>
                    <a:pt x="125" y="19"/>
                    <a:pt x="125" y="18"/>
                    <a:pt x="124" y="17"/>
                  </a:cubicBezTo>
                  <a:cubicBezTo>
                    <a:pt x="125" y="17"/>
                    <a:pt x="126" y="17"/>
                    <a:pt x="127" y="16"/>
                  </a:cubicBezTo>
                  <a:cubicBezTo>
                    <a:pt x="127" y="15"/>
                    <a:pt x="126" y="13"/>
                    <a:pt x="124" y="12"/>
                  </a:cubicBezTo>
                  <a:cubicBezTo>
                    <a:pt x="126" y="11"/>
                    <a:pt x="128" y="10"/>
                    <a:pt x="128" y="9"/>
                  </a:cubicBezTo>
                  <a:cubicBezTo>
                    <a:pt x="128" y="8"/>
                    <a:pt x="127" y="8"/>
                    <a:pt x="126" y="7"/>
                  </a:cubicBezTo>
                  <a:cubicBezTo>
                    <a:pt x="127" y="6"/>
                    <a:pt x="127" y="6"/>
                    <a:pt x="127" y="5"/>
                  </a:cubicBezTo>
                  <a:cubicBezTo>
                    <a:pt x="126" y="5"/>
                    <a:pt x="125" y="4"/>
                    <a:pt x="124" y="4"/>
                  </a:cubicBezTo>
                  <a:cubicBezTo>
                    <a:pt x="125" y="3"/>
                    <a:pt x="125" y="3"/>
                    <a:pt x="124" y="2"/>
                  </a:cubicBezTo>
                  <a:cubicBezTo>
                    <a:pt x="124" y="2"/>
                    <a:pt x="123" y="2"/>
                    <a:pt x="122" y="2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22" y="1"/>
                    <a:pt x="121" y="0"/>
                    <a:pt x="121" y="0"/>
                  </a:cubicBezTo>
                  <a:cubicBezTo>
                    <a:pt x="120" y="0"/>
                    <a:pt x="119" y="0"/>
                    <a:pt x="119" y="1"/>
                  </a:cubicBezTo>
                  <a:cubicBezTo>
                    <a:pt x="118" y="0"/>
                    <a:pt x="118" y="0"/>
                    <a:pt x="117" y="0"/>
                  </a:cubicBezTo>
                  <a:cubicBezTo>
                    <a:pt x="116" y="0"/>
                    <a:pt x="116" y="0"/>
                    <a:pt x="115" y="1"/>
                  </a:cubicBezTo>
                  <a:cubicBezTo>
                    <a:pt x="115" y="0"/>
                    <a:pt x="114" y="0"/>
                    <a:pt x="113" y="0"/>
                  </a:cubicBezTo>
                  <a:cubicBezTo>
                    <a:pt x="113" y="0"/>
                    <a:pt x="112" y="1"/>
                    <a:pt x="112" y="2"/>
                  </a:cubicBezTo>
                  <a:cubicBezTo>
                    <a:pt x="111" y="2"/>
                    <a:pt x="110" y="2"/>
                    <a:pt x="110" y="2"/>
                  </a:cubicBezTo>
                  <a:cubicBezTo>
                    <a:pt x="109" y="3"/>
                    <a:pt x="109" y="3"/>
                    <a:pt x="109" y="4"/>
                  </a:cubicBezTo>
                  <a:cubicBezTo>
                    <a:pt x="109" y="4"/>
                    <a:pt x="108" y="5"/>
                    <a:pt x="107" y="5"/>
                  </a:cubicBezTo>
                  <a:cubicBezTo>
                    <a:pt x="107" y="6"/>
                    <a:pt x="108" y="8"/>
                    <a:pt x="110" y="9"/>
                  </a:cubicBezTo>
                  <a:cubicBezTo>
                    <a:pt x="108" y="10"/>
                    <a:pt x="106" y="11"/>
                    <a:pt x="106" y="13"/>
                  </a:cubicBezTo>
                  <a:cubicBezTo>
                    <a:pt x="106" y="13"/>
                    <a:pt x="107" y="14"/>
                    <a:pt x="108" y="14"/>
                  </a:cubicBezTo>
                  <a:cubicBezTo>
                    <a:pt x="107" y="15"/>
                    <a:pt x="107" y="16"/>
                    <a:pt x="107" y="16"/>
                  </a:cubicBezTo>
                  <a:cubicBezTo>
                    <a:pt x="108" y="17"/>
                    <a:pt x="110" y="17"/>
                    <a:pt x="112" y="16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2" y="16"/>
                    <a:pt x="112" y="16"/>
                    <a:pt x="112" y="17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2" y="17"/>
                    <a:pt x="112" y="17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2" y="19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3" y="20"/>
                    <a:pt x="113" y="20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1"/>
                    <a:pt x="112" y="21"/>
                    <a:pt x="112" y="21"/>
                  </a:cubicBezTo>
                  <a:cubicBezTo>
                    <a:pt x="111" y="20"/>
                    <a:pt x="109" y="21"/>
                    <a:pt x="109" y="21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7" y="23"/>
                    <a:pt x="106" y="24"/>
                    <a:pt x="106" y="24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6" y="25"/>
                    <a:pt x="105" y="26"/>
                    <a:pt x="105" y="26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5" y="26"/>
                    <a:pt x="104" y="28"/>
                    <a:pt x="104" y="28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9"/>
                    <a:pt x="103" y="30"/>
                    <a:pt x="103" y="30"/>
                  </a:cubicBezTo>
                  <a:cubicBezTo>
                    <a:pt x="104" y="30"/>
                    <a:pt x="105" y="30"/>
                    <a:pt x="106" y="30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6" y="30"/>
                    <a:pt x="108" y="30"/>
                    <a:pt x="108" y="30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08" y="30"/>
                    <a:pt x="109" y="30"/>
                    <a:pt x="110" y="30"/>
                  </a:cubicBezTo>
                  <a:cubicBezTo>
                    <a:pt x="110" y="31"/>
                    <a:pt x="110" y="31"/>
                    <a:pt x="110" y="31"/>
                  </a:cubicBezTo>
                  <a:cubicBezTo>
                    <a:pt x="110" y="31"/>
                    <a:pt x="111" y="31"/>
                    <a:pt x="112" y="31"/>
                  </a:cubicBezTo>
                  <a:cubicBezTo>
                    <a:pt x="112" y="31"/>
                    <a:pt x="112" y="31"/>
                    <a:pt x="113" y="30"/>
                  </a:cubicBezTo>
                  <a:cubicBezTo>
                    <a:pt x="113" y="31"/>
                    <a:pt x="113" y="31"/>
                    <a:pt x="113" y="31"/>
                  </a:cubicBezTo>
                  <a:cubicBezTo>
                    <a:pt x="113" y="31"/>
                    <a:pt x="114" y="30"/>
                    <a:pt x="114" y="29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29"/>
                    <a:pt x="115" y="28"/>
                    <a:pt x="115" y="27"/>
                  </a:cubicBezTo>
                  <a:cubicBezTo>
                    <a:pt x="115" y="27"/>
                    <a:pt x="115" y="26"/>
                    <a:pt x="115" y="26"/>
                  </a:cubicBezTo>
                  <a:cubicBezTo>
                    <a:pt x="114" y="25"/>
                    <a:pt x="113" y="25"/>
                    <a:pt x="112" y="26"/>
                  </a:cubicBezTo>
                  <a:cubicBezTo>
                    <a:pt x="112" y="25"/>
                    <a:pt x="116" y="24"/>
                    <a:pt x="120" y="26"/>
                  </a:cubicBezTo>
                  <a:cubicBezTo>
                    <a:pt x="122" y="27"/>
                    <a:pt x="123" y="27"/>
                    <a:pt x="125" y="28"/>
                  </a:cubicBezTo>
                  <a:cubicBezTo>
                    <a:pt x="129" y="32"/>
                    <a:pt x="135" y="36"/>
                    <a:pt x="142" y="39"/>
                  </a:cubicBezTo>
                  <a:cubicBezTo>
                    <a:pt x="143" y="40"/>
                    <a:pt x="144" y="40"/>
                    <a:pt x="144" y="41"/>
                  </a:cubicBezTo>
                  <a:cubicBezTo>
                    <a:pt x="135" y="38"/>
                    <a:pt x="125" y="36"/>
                    <a:pt x="115" y="35"/>
                  </a:cubicBezTo>
                  <a:cubicBezTo>
                    <a:pt x="103" y="35"/>
                    <a:pt x="92" y="36"/>
                    <a:pt x="82" y="39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0" y="39"/>
                    <a:pt x="80" y="39"/>
                    <a:pt x="79" y="39"/>
                  </a:cubicBezTo>
                  <a:cubicBezTo>
                    <a:pt x="78" y="40"/>
                    <a:pt x="78" y="40"/>
                    <a:pt x="77" y="40"/>
                  </a:cubicBezTo>
                  <a:cubicBezTo>
                    <a:pt x="69" y="43"/>
                    <a:pt x="62" y="47"/>
                    <a:pt x="56" y="52"/>
                  </a:cubicBezTo>
                  <a:cubicBezTo>
                    <a:pt x="54" y="53"/>
                    <a:pt x="53" y="54"/>
                    <a:pt x="51" y="56"/>
                  </a:cubicBezTo>
                  <a:cubicBezTo>
                    <a:pt x="45" y="61"/>
                    <a:pt x="40" y="66"/>
                    <a:pt x="35" y="70"/>
                  </a:cubicBezTo>
                  <a:cubicBezTo>
                    <a:pt x="31" y="75"/>
                    <a:pt x="25" y="78"/>
                    <a:pt x="20" y="75"/>
                  </a:cubicBezTo>
                  <a:cubicBezTo>
                    <a:pt x="20" y="75"/>
                    <a:pt x="19" y="75"/>
                    <a:pt x="19" y="75"/>
                  </a:cubicBezTo>
                  <a:cubicBezTo>
                    <a:pt x="19" y="74"/>
                    <a:pt x="19" y="74"/>
                    <a:pt x="20" y="73"/>
                  </a:cubicBezTo>
                  <a:cubicBezTo>
                    <a:pt x="21" y="74"/>
                    <a:pt x="22" y="74"/>
                    <a:pt x="23" y="74"/>
                  </a:cubicBezTo>
                  <a:cubicBezTo>
                    <a:pt x="24" y="74"/>
                    <a:pt x="24" y="73"/>
                    <a:pt x="24" y="71"/>
                  </a:cubicBezTo>
                  <a:cubicBezTo>
                    <a:pt x="26" y="72"/>
                    <a:pt x="27" y="72"/>
                    <a:pt x="28" y="71"/>
                  </a:cubicBezTo>
                  <a:cubicBezTo>
                    <a:pt x="29" y="71"/>
                    <a:pt x="29" y="69"/>
                    <a:pt x="28" y="68"/>
                  </a:cubicBezTo>
                  <a:cubicBezTo>
                    <a:pt x="30" y="68"/>
                    <a:pt x="31" y="68"/>
                    <a:pt x="32" y="67"/>
                  </a:cubicBezTo>
                  <a:cubicBezTo>
                    <a:pt x="32" y="65"/>
                    <a:pt x="31" y="62"/>
                    <a:pt x="28" y="60"/>
                  </a:cubicBezTo>
                  <a:cubicBezTo>
                    <a:pt x="31" y="59"/>
                    <a:pt x="34" y="57"/>
                    <a:pt x="33" y="56"/>
                  </a:cubicBezTo>
                  <a:cubicBezTo>
                    <a:pt x="33" y="55"/>
                    <a:pt x="32" y="54"/>
                    <a:pt x="31" y="53"/>
                  </a:cubicBezTo>
                  <a:cubicBezTo>
                    <a:pt x="32" y="52"/>
                    <a:pt x="32" y="51"/>
                    <a:pt x="32" y="50"/>
                  </a:cubicBezTo>
                  <a:cubicBezTo>
                    <a:pt x="31" y="49"/>
                    <a:pt x="30" y="49"/>
                    <a:pt x="28" y="49"/>
                  </a:cubicBezTo>
                  <a:cubicBezTo>
                    <a:pt x="29" y="48"/>
                    <a:pt x="29" y="46"/>
                    <a:pt x="28" y="46"/>
                  </a:cubicBezTo>
                  <a:cubicBezTo>
                    <a:pt x="27" y="45"/>
                    <a:pt x="26" y="45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4"/>
                    <a:pt x="24" y="43"/>
                    <a:pt x="23" y="43"/>
                  </a:cubicBezTo>
                  <a:cubicBezTo>
                    <a:pt x="22" y="42"/>
                    <a:pt x="21" y="43"/>
                    <a:pt x="20" y="44"/>
                  </a:cubicBezTo>
                  <a:cubicBezTo>
                    <a:pt x="19" y="43"/>
                    <a:pt x="18" y="42"/>
                    <a:pt x="17" y="42"/>
                  </a:cubicBezTo>
                  <a:cubicBezTo>
                    <a:pt x="16" y="42"/>
                    <a:pt x="15" y="43"/>
                    <a:pt x="15" y="44"/>
                  </a:cubicBezTo>
                  <a:cubicBezTo>
                    <a:pt x="13" y="43"/>
                    <a:pt x="12" y="42"/>
                    <a:pt x="11" y="43"/>
                  </a:cubicBezTo>
                  <a:cubicBezTo>
                    <a:pt x="10" y="43"/>
                    <a:pt x="10" y="44"/>
                    <a:pt x="10" y="46"/>
                  </a:cubicBezTo>
                  <a:cubicBezTo>
                    <a:pt x="8" y="45"/>
                    <a:pt x="7" y="45"/>
                    <a:pt x="6" y="46"/>
                  </a:cubicBezTo>
                  <a:cubicBezTo>
                    <a:pt x="6" y="46"/>
                    <a:pt x="5" y="48"/>
                    <a:pt x="6" y="49"/>
                  </a:cubicBezTo>
                  <a:cubicBezTo>
                    <a:pt x="4" y="49"/>
                    <a:pt x="3" y="49"/>
                    <a:pt x="3" y="50"/>
                  </a:cubicBezTo>
                  <a:cubicBezTo>
                    <a:pt x="2" y="52"/>
                    <a:pt x="3" y="54"/>
                    <a:pt x="6" y="57"/>
                  </a:cubicBezTo>
                  <a:cubicBezTo>
                    <a:pt x="3" y="58"/>
                    <a:pt x="0" y="60"/>
                    <a:pt x="1" y="61"/>
                  </a:cubicBezTo>
                  <a:cubicBezTo>
                    <a:pt x="1" y="62"/>
                    <a:pt x="2" y="63"/>
                    <a:pt x="3" y="64"/>
                  </a:cubicBezTo>
                  <a:cubicBezTo>
                    <a:pt x="2" y="65"/>
                    <a:pt x="2" y="66"/>
                    <a:pt x="3" y="67"/>
                  </a:cubicBezTo>
                  <a:cubicBezTo>
                    <a:pt x="4" y="68"/>
                    <a:pt x="7" y="68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10" y="68"/>
                    <a:pt x="10" y="68"/>
                    <a:pt x="10" y="68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10" y="69"/>
                    <a:pt x="10" y="70"/>
                    <a:pt x="10" y="70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71"/>
                    <a:pt x="10" y="72"/>
                    <a:pt x="10" y="72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0" y="72"/>
                    <a:pt x="10" y="73"/>
                    <a:pt x="10" y="73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73"/>
                    <a:pt x="10" y="73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2" y="74"/>
                    <a:pt x="13" y="74"/>
                    <a:pt x="15" y="73"/>
                  </a:cubicBezTo>
                  <a:cubicBezTo>
                    <a:pt x="15" y="74"/>
                    <a:pt x="16" y="75"/>
                    <a:pt x="17" y="75"/>
                  </a:cubicBezTo>
                  <a:cubicBezTo>
                    <a:pt x="17" y="75"/>
                    <a:pt x="18" y="75"/>
                    <a:pt x="18" y="75"/>
                  </a:cubicBezTo>
                  <a:cubicBezTo>
                    <a:pt x="19" y="75"/>
                    <a:pt x="19" y="76"/>
                    <a:pt x="20" y="76"/>
                  </a:cubicBezTo>
                  <a:cubicBezTo>
                    <a:pt x="25" y="79"/>
                    <a:pt x="31" y="76"/>
                    <a:pt x="36" y="71"/>
                  </a:cubicBezTo>
                  <a:cubicBezTo>
                    <a:pt x="40" y="68"/>
                    <a:pt x="43" y="65"/>
                    <a:pt x="47" y="62"/>
                  </a:cubicBezTo>
                  <a:cubicBezTo>
                    <a:pt x="43" y="68"/>
                    <a:pt x="40" y="74"/>
                    <a:pt x="38" y="81"/>
                  </a:cubicBezTo>
                  <a:cubicBezTo>
                    <a:pt x="38" y="80"/>
                    <a:pt x="38" y="80"/>
                    <a:pt x="38" y="80"/>
                  </a:cubicBezTo>
                  <a:cubicBezTo>
                    <a:pt x="38" y="80"/>
                    <a:pt x="37" y="80"/>
                    <a:pt x="36" y="80"/>
                  </a:cubicBezTo>
                  <a:cubicBezTo>
                    <a:pt x="35" y="81"/>
                    <a:pt x="34" y="84"/>
                    <a:pt x="34" y="85"/>
                  </a:cubicBezTo>
                  <a:cubicBezTo>
                    <a:pt x="34" y="84"/>
                    <a:pt x="35" y="81"/>
                    <a:pt x="35" y="79"/>
                  </a:cubicBezTo>
                  <a:cubicBezTo>
                    <a:pt x="35" y="79"/>
                    <a:pt x="34" y="79"/>
                    <a:pt x="34" y="79"/>
                  </a:cubicBezTo>
                  <a:cubicBezTo>
                    <a:pt x="32" y="78"/>
                    <a:pt x="31" y="80"/>
                    <a:pt x="31" y="80"/>
                  </a:cubicBezTo>
                  <a:cubicBezTo>
                    <a:pt x="32" y="80"/>
                    <a:pt x="32" y="80"/>
                    <a:pt x="32" y="80"/>
                  </a:cubicBezTo>
                  <a:cubicBezTo>
                    <a:pt x="30" y="80"/>
                    <a:pt x="30" y="82"/>
                    <a:pt x="30" y="82"/>
                  </a:cubicBezTo>
                  <a:cubicBezTo>
                    <a:pt x="30" y="82"/>
                    <a:pt x="30" y="82"/>
                    <a:pt x="30" y="82"/>
                  </a:cubicBezTo>
                  <a:cubicBezTo>
                    <a:pt x="29" y="82"/>
                    <a:pt x="29" y="83"/>
                    <a:pt x="29" y="83"/>
                  </a:cubicBezTo>
                  <a:cubicBezTo>
                    <a:pt x="29" y="84"/>
                    <a:pt x="30" y="85"/>
                    <a:pt x="30" y="85"/>
                  </a:cubicBezTo>
                  <a:cubicBezTo>
                    <a:pt x="30" y="85"/>
                    <a:pt x="30" y="85"/>
                    <a:pt x="30" y="85"/>
                  </a:cubicBezTo>
                  <a:cubicBezTo>
                    <a:pt x="30" y="86"/>
                    <a:pt x="30" y="87"/>
                    <a:pt x="30" y="87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0" y="87"/>
                    <a:pt x="31" y="89"/>
                    <a:pt x="31" y="89"/>
                  </a:cubicBezTo>
                  <a:cubicBezTo>
                    <a:pt x="31" y="88"/>
                    <a:pt x="31" y="88"/>
                    <a:pt x="31" y="88"/>
                  </a:cubicBezTo>
                  <a:cubicBezTo>
                    <a:pt x="31" y="90"/>
                    <a:pt x="31" y="91"/>
                    <a:pt x="31" y="91"/>
                  </a:cubicBezTo>
                  <a:cubicBezTo>
                    <a:pt x="32" y="91"/>
                    <a:pt x="33" y="90"/>
                    <a:pt x="34" y="89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4" y="90"/>
                    <a:pt x="35" y="89"/>
                    <a:pt x="35" y="88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6" y="88"/>
                    <a:pt x="37" y="87"/>
                  </a:cubicBezTo>
                  <a:cubicBezTo>
                    <a:pt x="37" y="88"/>
                    <a:pt x="37" y="88"/>
                    <a:pt x="37" y="88"/>
                  </a:cubicBezTo>
                  <a:cubicBezTo>
                    <a:pt x="37" y="88"/>
                    <a:pt x="37" y="88"/>
                    <a:pt x="37" y="87"/>
                  </a:cubicBezTo>
                  <a:cubicBezTo>
                    <a:pt x="37" y="94"/>
                    <a:pt x="37" y="100"/>
                    <a:pt x="39" y="105"/>
                  </a:cubicBezTo>
                  <a:cubicBezTo>
                    <a:pt x="41" y="112"/>
                    <a:pt x="44" y="118"/>
                    <a:pt x="47" y="123"/>
                  </a:cubicBezTo>
                  <a:cubicBezTo>
                    <a:pt x="47" y="123"/>
                    <a:pt x="47" y="122"/>
                    <a:pt x="47" y="122"/>
                  </a:cubicBezTo>
                  <a:cubicBezTo>
                    <a:pt x="47" y="122"/>
                    <a:pt x="46" y="122"/>
                    <a:pt x="46" y="123"/>
                  </a:cubicBezTo>
                  <a:cubicBezTo>
                    <a:pt x="45" y="124"/>
                    <a:pt x="43" y="129"/>
                    <a:pt x="42" y="129"/>
                  </a:cubicBezTo>
                  <a:cubicBezTo>
                    <a:pt x="43" y="129"/>
                    <a:pt x="45" y="124"/>
                    <a:pt x="44" y="122"/>
                  </a:cubicBezTo>
                  <a:cubicBezTo>
                    <a:pt x="44" y="122"/>
                    <a:pt x="43" y="122"/>
                    <a:pt x="43" y="122"/>
                  </a:cubicBezTo>
                  <a:cubicBezTo>
                    <a:pt x="41" y="122"/>
                    <a:pt x="40" y="123"/>
                    <a:pt x="40" y="123"/>
                  </a:cubicBezTo>
                  <a:cubicBezTo>
                    <a:pt x="41" y="124"/>
                    <a:pt x="41" y="124"/>
                    <a:pt x="41" y="124"/>
                  </a:cubicBezTo>
                  <a:cubicBezTo>
                    <a:pt x="40" y="124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6"/>
                    <a:pt x="39" y="126"/>
                    <a:pt x="39" y="126"/>
                  </a:cubicBezTo>
                  <a:cubicBezTo>
                    <a:pt x="39" y="127"/>
                    <a:pt x="39" y="128"/>
                    <a:pt x="39" y="128"/>
                  </a:cubicBezTo>
                  <a:cubicBezTo>
                    <a:pt x="39" y="128"/>
                    <a:pt x="39" y="128"/>
                    <a:pt x="39" y="128"/>
                  </a:cubicBezTo>
                  <a:cubicBezTo>
                    <a:pt x="39" y="128"/>
                    <a:pt x="38" y="129"/>
                    <a:pt x="38" y="129"/>
                  </a:cubicBezTo>
                  <a:cubicBezTo>
                    <a:pt x="38" y="129"/>
                    <a:pt x="38" y="129"/>
                    <a:pt x="39" y="129"/>
                  </a:cubicBezTo>
                  <a:cubicBezTo>
                    <a:pt x="38" y="130"/>
                    <a:pt x="37" y="131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6" y="131"/>
                    <a:pt x="34" y="132"/>
                    <a:pt x="34" y="132"/>
                  </a:cubicBezTo>
                  <a:cubicBezTo>
                    <a:pt x="34" y="132"/>
                    <a:pt x="36" y="133"/>
                    <a:pt x="38" y="133"/>
                  </a:cubicBezTo>
                  <a:cubicBezTo>
                    <a:pt x="37" y="133"/>
                    <a:pt x="37" y="133"/>
                    <a:pt x="37" y="134"/>
                  </a:cubicBezTo>
                  <a:cubicBezTo>
                    <a:pt x="37" y="134"/>
                    <a:pt x="39" y="134"/>
                    <a:pt x="40" y="134"/>
                  </a:cubicBezTo>
                  <a:cubicBezTo>
                    <a:pt x="40" y="134"/>
                    <a:pt x="40" y="134"/>
                    <a:pt x="39" y="134"/>
                  </a:cubicBezTo>
                  <a:cubicBezTo>
                    <a:pt x="39" y="134"/>
                    <a:pt x="42" y="134"/>
                    <a:pt x="43" y="133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42" y="134"/>
                    <a:pt x="45" y="134"/>
                    <a:pt x="46" y="132"/>
                  </a:cubicBezTo>
                  <a:cubicBezTo>
                    <a:pt x="46" y="132"/>
                    <a:pt x="47" y="131"/>
                    <a:pt x="48" y="130"/>
                  </a:cubicBezTo>
                  <a:cubicBezTo>
                    <a:pt x="48" y="130"/>
                    <a:pt x="48" y="130"/>
                    <a:pt x="48" y="130"/>
                  </a:cubicBezTo>
                  <a:cubicBezTo>
                    <a:pt x="48" y="130"/>
                    <a:pt x="49" y="127"/>
                    <a:pt x="48" y="126"/>
                  </a:cubicBezTo>
                  <a:cubicBezTo>
                    <a:pt x="49" y="125"/>
                    <a:pt x="49" y="125"/>
                    <a:pt x="49" y="125"/>
                  </a:cubicBezTo>
                  <a:cubicBezTo>
                    <a:pt x="49" y="125"/>
                    <a:pt x="49" y="125"/>
                    <a:pt x="49" y="124"/>
                  </a:cubicBezTo>
                  <a:cubicBezTo>
                    <a:pt x="53" y="129"/>
                    <a:pt x="57" y="132"/>
                    <a:pt x="60" y="134"/>
                  </a:cubicBezTo>
                  <a:cubicBezTo>
                    <a:pt x="63" y="136"/>
                    <a:pt x="66" y="137"/>
                    <a:pt x="68" y="138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8" y="139"/>
                    <a:pt x="69" y="140"/>
                    <a:pt x="70" y="140"/>
                  </a:cubicBezTo>
                  <a:cubicBezTo>
                    <a:pt x="70" y="140"/>
                    <a:pt x="70" y="141"/>
                    <a:pt x="70" y="141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69" y="141"/>
                    <a:pt x="69" y="141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70" y="143"/>
                    <a:pt x="70" y="143"/>
                  </a:cubicBezTo>
                  <a:cubicBezTo>
                    <a:pt x="70" y="144"/>
                    <a:pt x="70" y="144"/>
                    <a:pt x="71" y="145"/>
                  </a:cubicBezTo>
                  <a:cubicBezTo>
                    <a:pt x="71" y="145"/>
                    <a:pt x="71" y="145"/>
                    <a:pt x="72" y="145"/>
                  </a:cubicBezTo>
                  <a:cubicBezTo>
                    <a:pt x="72" y="145"/>
                    <a:pt x="72" y="146"/>
                    <a:pt x="73" y="146"/>
                  </a:cubicBezTo>
                  <a:cubicBezTo>
                    <a:pt x="73" y="146"/>
                    <a:pt x="73" y="146"/>
                    <a:pt x="74" y="145"/>
                  </a:cubicBezTo>
                  <a:cubicBezTo>
                    <a:pt x="74" y="146"/>
                    <a:pt x="74" y="146"/>
                    <a:pt x="75" y="146"/>
                  </a:cubicBezTo>
                  <a:cubicBezTo>
                    <a:pt x="75" y="146"/>
                    <a:pt x="76" y="146"/>
                    <a:pt x="76" y="145"/>
                  </a:cubicBezTo>
                  <a:cubicBezTo>
                    <a:pt x="76" y="145"/>
                    <a:pt x="77" y="145"/>
                    <a:pt x="77" y="145"/>
                  </a:cubicBezTo>
                  <a:cubicBezTo>
                    <a:pt x="78" y="145"/>
                    <a:pt x="78" y="144"/>
                    <a:pt x="77" y="142"/>
                  </a:cubicBezTo>
                  <a:cubicBezTo>
                    <a:pt x="79" y="143"/>
                    <a:pt x="80" y="143"/>
                    <a:pt x="80" y="142"/>
                  </a:cubicBezTo>
                  <a:cubicBezTo>
                    <a:pt x="81" y="142"/>
                    <a:pt x="81" y="141"/>
                    <a:pt x="80" y="141"/>
                  </a:cubicBezTo>
                  <a:cubicBezTo>
                    <a:pt x="81" y="141"/>
                    <a:pt x="81" y="140"/>
                    <a:pt x="81" y="140"/>
                  </a:cubicBezTo>
                  <a:cubicBezTo>
                    <a:pt x="81" y="140"/>
                    <a:pt x="81" y="139"/>
                    <a:pt x="80" y="139"/>
                  </a:cubicBezTo>
                  <a:cubicBezTo>
                    <a:pt x="81" y="138"/>
                    <a:pt x="81" y="138"/>
                    <a:pt x="81" y="138"/>
                  </a:cubicBezTo>
                  <a:cubicBezTo>
                    <a:pt x="81" y="137"/>
                    <a:pt x="81" y="137"/>
                    <a:pt x="80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80" y="136"/>
                    <a:pt x="80" y="136"/>
                  </a:cubicBezTo>
                  <a:cubicBezTo>
                    <a:pt x="80" y="135"/>
                    <a:pt x="79" y="135"/>
                    <a:pt x="79" y="135"/>
                  </a:cubicBezTo>
                  <a:cubicBezTo>
                    <a:pt x="79" y="135"/>
                    <a:pt x="79" y="134"/>
                    <a:pt x="78" y="134"/>
                  </a:cubicBezTo>
                  <a:cubicBezTo>
                    <a:pt x="78" y="134"/>
                    <a:pt x="78" y="134"/>
                    <a:pt x="77" y="134"/>
                  </a:cubicBezTo>
                  <a:cubicBezTo>
                    <a:pt x="77" y="133"/>
                    <a:pt x="77" y="133"/>
                    <a:pt x="76" y="133"/>
                  </a:cubicBezTo>
                  <a:cubicBezTo>
                    <a:pt x="76" y="133"/>
                    <a:pt x="76" y="133"/>
                    <a:pt x="75" y="133"/>
                  </a:cubicBezTo>
                  <a:cubicBezTo>
                    <a:pt x="75" y="133"/>
                    <a:pt x="74" y="133"/>
                    <a:pt x="74" y="133"/>
                  </a:cubicBezTo>
                  <a:cubicBezTo>
                    <a:pt x="74" y="133"/>
                    <a:pt x="73" y="133"/>
                    <a:pt x="73" y="133"/>
                  </a:cubicBezTo>
                  <a:cubicBezTo>
                    <a:pt x="73" y="133"/>
                    <a:pt x="72" y="133"/>
                    <a:pt x="72" y="133"/>
                  </a:cubicBezTo>
                  <a:cubicBezTo>
                    <a:pt x="71" y="133"/>
                    <a:pt x="71" y="135"/>
                    <a:pt x="71" y="136"/>
                  </a:cubicBezTo>
                  <a:cubicBezTo>
                    <a:pt x="70" y="136"/>
                    <a:pt x="69" y="136"/>
                    <a:pt x="69" y="136"/>
                  </a:cubicBezTo>
                  <a:cubicBezTo>
                    <a:pt x="68" y="137"/>
                    <a:pt x="68" y="137"/>
                    <a:pt x="69" y="138"/>
                  </a:cubicBezTo>
                  <a:cubicBezTo>
                    <a:pt x="69" y="138"/>
                    <a:pt x="69" y="138"/>
                    <a:pt x="68" y="138"/>
                  </a:cubicBezTo>
                  <a:cubicBezTo>
                    <a:pt x="66" y="137"/>
                    <a:pt x="64" y="136"/>
                    <a:pt x="61" y="134"/>
                  </a:cubicBezTo>
                  <a:cubicBezTo>
                    <a:pt x="57" y="131"/>
                    <a:pt x="52" y="127"/>
                    <a:pt x="48" y="121"/>
                  </a:cubicBezTo>
                  <a:cubicBezTo>
                    <a:pt x="51" y="125"/>
                    <a:pt x="55" y="128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29"/>
                    <a:pt x="58" y="129"/>
                    <a:pt x="58" y="129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8" y="131"/>
                    <a:pt x="59" y="131"/>
                    <a:pt x="60" y="131"/>
                  </a:cubicBezTo>
                  <a:cubicBezTo>
                    <a:pt x="59" y="131"/>
                    <a:pt x="60" y="132"/>
                    <a:pt x="60" y="132"/>
                  </a:cubicBezTo>
                  <a:cubicBezTo>
                    <a:pt x="60" y="133"/>
                    <a:pt x="61" y="132"/>
                    <a:pt x="62" y="132"/>
                  </a:cubicBezTo>
                  <a:cubicBezTo>
                    <a:pt x="62" y="133"/>
                    <a:pt x="62" y="133"/>
                    <a:pt x="62" y="133"/>
                  </a:cubicBezTo>
                  <a:cubicBezTo>
                    <a:pt x="63" y="134"/>
                    <a:pt x="63" y="133"/>
                    <a:pt x="64" y="133"/>
                  </a:cubicBezTo>
                  <a:cubicBezTo>
                    <a:pt x="64" y="133"/>
                    <a:pt x="65" y="134"/>
                    <a:pt x="65" y="134"/>
                  </a:cubicBezTo>
                  <a:cubicBezTo>
                    <a:pt x="66" y="134"/>
                    <a:pt x="66" y="133"/>
                    <a:pt x="66" y="133"/>
                  </a:cubicBezTo>
                  <a:cubicBezTo>
                    <a:pt x="67" y="133"/>
                    <a:pt x="67" y="133"/>
                    <a:pt x="68" y="133"/>
                  </a:cubicBezTo>
                  <a:cubicBezTo>
                    <a:pt x="69" y="133"/>
                    <a:pt x="69" y="131"/>
                    <a:pt x="68" y="130"/>
                  </a:cubicBezTo>
                  <a:cubicBezTo>
                    <a:pt x="70" y="130"/>
                    <a:pt x="71" y="130"/>
                    <a:pt x="72" y="129"/>
                  </a:cubicBezTo>
                  <a:cubicBezTo>
                    <a:pt x="72" y="129"/>
                    <a:pt x="72" y="128"/>
                    <a:pt x="72" y="128"/>
                  </a:cubicBezTo>
                  <a:cubicBezTo>
                    <a:pt x="72" y="128"/>
                    <a:pt x="73" y="127"/>
                    <a:pt x="73" y="127"/>
                  </a:cubicBezTo>
                  <a:cubicBezTo>
                    <a:pt x="73" y="126"/>
                    <a:pt x="72" y="126"/>
                    <a:pt x="72" y="125"/>
                  </a:cubicBezTo>
                  <a:cubicBezTo>
                    <a:pt x="72" y="125"/>
                    <a:pt x="73" y="124"/>
                    <a:pt x="73" y="124"/>
                  </a:cubicBezTo>
                  <a:cubicBezTo>
                    <a:pt x="72" y="123"/>
                    <a:pt x="72" y="123"/>
                    <a:pt x="71" y="123"/>
                  </a:cubicBezTo>
                  <a:cubicBezTo>
                    <a:pt x="71" y="123"/>
                    <a:pt x="71" y="123"/>
                    <a:pt x="71" y="123"/>
                  </a:cubicBezTo>
                  <a:cubicBezTo>
                    <a:pt x="72" y="122"/>
                    <a:pt x="72" y="122"/>
                    <a:pt x="71" y="121"/>
                  </a:cubicBezTo>
                  <a:cubicBezTo>
                    <a:pt x="71" y="121"/>
                    <a:pt x="71" y="121"/>
                    <a:pt x="70" y="121"/>
                  </a:cubicBezTo>
                  <a:cubicBezTo>
                    <a:pt x="70" y="120"/>
                    <a:pt x="70" y="120"/>
                    <a:pt x="69" y="119"/>
                  </a:cubicBezTo>
                  <a:cubicBezTo>
                    <a:pt x="69" y="119"/>
                    <a:pt x="69" y="119"/>
                    <a:pt x="68" y="119"/>
                  </a:cubicBezTo>
                  <a:cubicBezTo>
                    <a:pt x="68" y="119"/>
                    <a:pt x="67" y="118"/>
                    <a:pt x="67" y="118"/>
                  </a:cubicBezTo>
                  <a:cubicBezTo>
                    <a:pt x="67" y="118"/>
                    <a:pt x="66" y="118"/>
                    <a:pt x="66" y="119"/>
                  </a:cubicBezTo>
                  <a:cubicBezTo>
                    <a:pt x="65" y="118"/>
                    <a:pt x="65" y="118"/>
                    <a:pt x="64" y="118"/>
                  </a:cubicBezTo>
                  <a:cubicBezTo>
                    <a:pt x="64" y="118"/>
                    <a:pt x="63" y="118"/>
                    <a:pt x="63" y="119"/>
                  </a:cubicBezTo>
                  <a:cubicBezTo>
                    <a:pt x="63" y="118"/>
                    <a:pt x="62" y="118"/>
                    <a:pt x="62" y="118"/>
                  </a:cubicBezTo>
                  <a:cubicBezTo>
                    <a:pt x="61" y="119"/>
                    <a:pt x="61" y="120"/>
                    <a:pt x="61" y="122"/>
                  </a:cubicBezTo>
                  <a:cubicBezTo>
                    <a:pt x="59" y="121"/>
                    <a:pt x="58" y="121"/>
                    <a:pt x="58" y="122"/>
                  </a:cubicBezTo>
                  <a:cubicBezTo>
                    <a:pt x="57" y="123"/>
                    <a:pt x="57" y="123"/>
                    <a:pt x="58" y="124"/>
                  </a:cubicBezTo>
                  <a:cubicBezTo>
                    <a:pt x="57" y="124"/>
                    <a:pt x="57" y="124"/>
                    <a:pt x="57" y="125"/>
                  </a:cubicBezTo>
                  <a:cubicBezTo>
                    <a:pt x="57" y="126"/>
                    <a:pt x="58" y="127"/>
                    <a:pt x="60" y="127"/>
                  </a:cubicBezTo>
                  <a:cubicBezTo>
                    <a:pt x="60" y="127"/>
                    <a:pt x="60" y="127"/>
                    <a:pt x="60" y="127"/>
                  </a:cubicBezTo>
                  <a:cubicBezTo>
                    <a:pt x="59" y="127"/>
                    <a:pt x="59" y="127"/>
                    <a:pt x="59" y="127"/>
                  </a:cubicBezTo>
                  <a:cubicBezTo>
                    <a:pt x="59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8"/>
                    <a:pt x="59" y="128"/>
                    <a:pt x="58" y="128"/>
                  </a:cubicBezTo>
                  <a:cubicBezTo>
                    <a:pt x="55" y="128"/>
                    <a:pt x="51" y="125"/>
                    <a:pt x="48" y="121"/>
                  </a:cubicBezTo>
                  <a:cubicBezTo>
                    <a:pt x="44" y="114"/>
                    <a:pt x="42" y="108"/>
                    <a:pt x="40" y="104"/>
                  </a:cubicBezTo>
                  <a:cubicBezTo>
                    <a:pt x="39" y="96"/>
                    <a:pt x="39" y="87"/>
                    <a:pt x="41" y="78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2" y="79"/>
                    <a:pt x="42" y="79"/>
                    <a:pt x="42" y="79"/>
                  </a:cubicBezTo>
                  <a:cubicBezTo>
                    <a:pt x="41" y="81"/>
                    <a:pt x="43" y="83"/>
                    <a:pt x="43" y="83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43" y="84"/>
                    <a:pt x="45" y="85"/>
                    <a:pt x="45" y="85"/>
                  </a:cubicBezTo>
                  <a:cubicBezTo>
                    <a:pt x="46" y="85"/>
                    <a:pt x="47" y="86"/>
                    <a:pt x="47" y="86"/>
                  </a:cubicBezTo>
                  <a:cubicBezTo>
                    <a:pt x="47" y="85"/>
                    <a:pt x="47" y="85"/>
                    <a:pt x="47" y="85"/>
                  </a:cubicBezTo>
                  <a:cubicBezTo>
                    <a:pt x="48" y="86"/>
                    <a:pt x="50" y="86"/>
                    <a:pt x="50" y="86"/>
                  </a:cubicBezTo>
                  <a:cubicBezTo>
                    <a:pt x="49" y="86"/>
                    <a:pt x="49" y="86"/>
                    <a:pt x="49" y="86"/>
                  </a:cubicBezTo>
                  <a:cubicBezTo>
                    <a:pt x="50" y="86"/>
                    <a:pt x="52" y="86"/>
                    <a:pt x="52" y="86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53" y="86"/>
                    <a:pt x="55" y="86"/>
                    <a:pt x="55" y="86"/>
                  </a:cubicBezTo>
                  <a:cubicBezTo>
                    <a:pt x="55" y="85"/>
                    <a:pt x="54" y="84"/>
                    <a:pt x="53" y="83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53" y="84"/>
                    <a:pt x="52" y="82"/>
                    <a:pt x="52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0"/>
                    <a:pt x="51" y="80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52" y="79"/>
                    <a:pt x="51" y="78"/>
                  </a:cubicBezTo>
                  <a:cubicBezTo>
                    <a:pt x="51" y="78"/>
                    <a:pt x="51" y="78"/>
                    <a:pt x="51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77"/>
                    <a:pt x="50" y="76"/>
                    <a:pt x="49" y="76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49" y="76"/>
                    <a:pt x="48" y="74"/>
                    <a:pt x="46" y="75"/>
                  </a:cubicBezTo>
                  <a:cubicBezTo>
                    <a:pt x="46" y="75"/>
                    <a:pt x="46" y="75"/>
                    <a:pt x="45" y="75"/>
                  </a:cubicBezTo>
                  <a:cubicBezTo>
                    <a:pt x="45" y="77"/>
                    <a:pt x="47" y="81"/>
                    <a:pt x="48" y="82"/>
                  </a:cubicBezTo>
                  <a:cubicBezTo>
                    <a:pt x="47" y="81"/>
                    <a:pt x="45" y="77"/>
                    <a:pt x="44" y="76"/>
                  </a:cubicBezTo>
                  <a:cubicBezTo>
                    <a:pt x="43" y="75"/>
                    <a:pt x="43" y="76"/>
                    <a:pt x="43" y="76"/>
                  </a:cubicBezTo>
                  <a:cubicBezTo>
                    <a:pt x="42" y="76"/>
                    <a:pt x="42" y="76"/>
                    <a:pt x="42" y="77"/>
                  </a:cubicBezTo>
                  <a:cubicBezTo>
                    <a:pt x="44" y="69"/>
                    <a:pt x="48" y="63"/>
                    <a:pt x="54" y="57"/>
                  </a:cubicBezTo>
                  <a:cubicBezTo>
                    <a:pt x="69" y="43"/>
                    <a:pt x="92" y="37"/>
                    <a:pt x="115" y="38"/>
                  </a:cubicBezTo>
                  <a:cubicBezTo>
                    <a:pt x="138" y="39"/>
                    <a:pt x="159" y="49"/>
                    <a:pt x="175" y="59"/>
                  </a:cubicBezTo>
                  <a:cubicBezTo>
                    <a:pt x="192" y="70"/>
                    <a:pt x="206" y="82"/>
                    <a:pt x="216" y="93"/>
                  </a:cubicBezTo>
                  <a:cubicBezTo>
                    <a:pt x="225" y="102"/>
                    <a:pt x="231" y="110"/>
                    <a:pt x="236" y="116"/>
                  </a:cubicBezTo>
                  <a:cubicBezTo>
                    <a:pt x="236" y="116"/>
                    <a:pt x="235" y="116"/>
                    <a:pt x="235" y="116"/>
                  </a:cubicBezTo>
                  <a:cubicBezTo>
                    <a:pt x="231" y="111"/>
                    <a:pt x="225" y="104"/>
                    <a:pt x="217" y="96"/>
                  </a:cubicBezTo>
                  <a:cubicBezTo>
                    <a:pt x="206" y="85"/>
                    <a:pt x="191" y="70"/>
                    <a:pt x="171" y="60"/>
                  </a:cubicBezTo>
                  <a:cubicBezTo>
                    <a:pt x="171" y="60"/>
                    <a:pt x="171" y="60"/>
                    <a:pt x="171" y="60"/>
                  </a:cubicBezTo>
                  <a:cubicBezTo>
                    <a:pt x="170" y="59"/>
                    <a:pt x="170" y="59"/>
                    <a:pt x="169" y="59"/>
                  </a:cubicBezTo>
                  <a:cubicBezTo>
                    <a:pt x="167" y="58"/>
                    <a:pt x="166" y="58"/>
                    <a:pt x="165" y="57"/>
                  </a:cubicBezTo>
                  <a:cubicBezTo>
                    <a:pt x="164" y="56"/>
                    <a:pt x="164" y="55"/>
                    <a:pt x="163" y="54"/>
                  </a:cubicBezTo>
                  <a:cubicBezTo>
                    <a:pt x="162" y="54"/>
                    <a:pt x="161" y="55"/>
                    <a:pt x="161" y="55"/>
                  </a:cubicBezTo>
                  <a:cubicBezTo>
                    <a:pt x="161" y="55"/>
                    <a:pt x="160" y="55"/>
                    <a:pt x="160" y="55"/>
                  </a:cubicBezTo>
                  <a:cubicBezTo>
                    <a:pt x="160" y="54"/>
                    <a:pt x="159" y="54"/>
                    <a:pt x="158" y="54"/>
                  </a:cubicBezTo>
                  <a:cubicBezTo>
                    <a:pt x="158" y="54"/>
                    <a:pt x="158" y="54"/>
                    <a:pt x="158" y="54"/>
                  </a:cubicBezTo>
                  <a:cubicBezTo>
                    <a:pt x="151" y="51"/>
                    <a:pt x="143" y="49"/>
                    <a:pt x="135" y="48"/>
                  </a:cubicBezTo>
                  <a:cubicBezTo>
                    <a:pt x="116" y="45"/>
                    <a:pt x="96" y="49"/>
                    <a:pt x="83" y="60"/>
                  </a:cubicBezTo>
                  <a:cubicBezTo>
                    <a:pt x="77" y="65"/>
                    <a:pt x="72" y="72"/>
                    <a:pt x="70" y="79"/>
                  </a:cubicBezTo>
                  <a:cubicBezTo>
                    <a:pt x="68" y="86"/>
                    <a:pt x="69" y="93"/>
                    <a:pt x="71" y="99"/>
                  </a:cubicBezTo>
                  <a:cubicBezTo>
                    <a:pt x="71" y="101"/>
                    <a:pt x="71" y="102"/>
                    <a:pt x="72" y="103"/>
                  </a:cubicBezTo>
                  <a:cubicBezTo>
                    <a:pt x="72" y="104"/>
                    <a:pt x="72" y="105"/>
                    <a:pt x="72" y="106"/>
                  </a:cubicBezTo>
                  <a:cubicBezTo>
                    <a:pt x="72" y="109"/>
                    <a:pt x="69" y="110"/>
                    <a:pt x="68" y="109"/>
                  </a:cubicBezTo>
                  <a:cubicBezTo>
                    <a:pt x="69" y="109"/>
                    <a:pt x="69" y="109"/>
                    <a:pt x="70" y="109"/>
                  </a:cubicBezTo>
                  <a:cubicBezTo>
                    <a:pt x="70" y="108"/>
                    <a:pt x="69" y="108"/>
                    <a:pt x="69" y="108"/>
                  </a:cubicBezTo>
                  <a:cubicBezTo>
                    <a:pt x="69" y="106"/>
                    <a:pt x="68" y="105"/>
                    <a:pt x="68" y="105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7" y="105"/>
                    <a:pt x="65" y="105"/>
                    <a:pt x="65" y="105"/>
                  </a:cubicBezTo>
                  <a:cubicBezTo>
                    <a:pt x="65" y="105"/>
                    <a:pt x="65" y="105"/>
                    <a:pt x="65" y="105"/>
                  </a:cubicBezTo>
                  <a:cubicBezTo>
                    <a:pt x="65" y="105"/>
                    <a:pt x="64" y="105"/>
                    <a:pt x="64" y="105"/>
                  </a:cubicBezTo>
                  <a:cubicBezTo>
                    <a:pt x="64" y="105"/>
                    <a:pt x="63" y="106"/>
                    <a:pt x="63" y="106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1" y="106"/>
                    <a:pt x="61" y="106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61" y="106"/>
                    <a:pt x="59" y="106"/>
                    <a:pt x="59" y="106"/>
                  </a:cubicBezTo>
                  <a:cubicBezTo>
                    <a:pt x="60" y="107"/>
                    <a:pt x="60" y="107"/>
                    <a:pt x="60" y="107"/>
                  </a:cubicBezTo>
                  <a:cubicBezTo>
                    <a:pt x="59" y="106"/>
                    <a:pt x="57" y="106"/>
                    <a:pt x="57" y="106"/>
                  </a:cubicBezTo>
                  <a:cubicBezTo>
                    <a:pt x="57" y="106"/>
                    <a:pt x="57" y="108"/>
                    <a:pt x="58" y="109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8"/>
                    <a:pt x="59" y="110"/>
                    <a:pt x="59" y="111"/>
                  </a:cubicBezTo>
                  <a:cubicBezTo>
                    <a:pt x="59" y="111"/>
                    <a:pt x="59" y="111"/>
                    <a:pt x="59" y="111"/>
                  </a:cubicBezTo>
                  <a:cubicBezTo>
                    <a:pt x="59" y="111"/>
                    <a:pt x="60" y="112"/>
                    <a:pt x="61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60" y="113"/>
                    <a:pt x="61" y="114"/>
                    <a:pt x="63" y="114"/>
                  </a:cubicBezTo>
                  <a:cubicBezTo>
                    <a:pt x="63" y="114"/>
                    <a:pt x="64" y="115"/>
                    <a:pt x="65" y="115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5" y="115"/>
                    <a:pt x="67" y="115"/>
                    <a:pt x="68" y="113"/>
                  </a:cubicBezTo>
                  <a:cubicBezTo>
                    <a:pt x="69" y="114"/>
                    <a:pt x="69" y="114"/>
                    <a:pt x="69" y="114"/>
                  </a:cubicBezTo>
                  <a:cubicBezTo>
                    <a:pt x="69" y="114"/>
                    <a:pt x="71" y="113"/>
                    <a:pt x="71" y="111"/>
                  </a:cubicBezTo>
                  <a:cubicBezTo>
                    <a:pt x="71" y="111"/>
                    <a:pt x="70" y="110"/>
                    <a:pt x="70" y="110"/>
                  </a:cubicBezTo>
                  <a:cubicBezTo>
                    <a:pt x="68" y="110"/>
                    <a:pt x="64" y="110"/>
                    <a:pt x="63" y="110"/>
                  </a:cubicBezTo>
                  <a:cubicBezTo>
                    <a:pt x="64" y="110"/>
                    <a:pt x="66" y="110"/>
                    <a:pt x="68" y="109"/>
                  </a:cubicBezTo>
                  <a:cubicBezTo>
                    <a:pt x="68" y="110"/>
                    <a:pt x="69" y="110"/>
                    <a:pt x="69" y="110"/>
                  </a:cubicBezTo>
                  <a:cubicBezTo>
                    <a:pt x="71" y="110"/>
                    <a:pt x="72" y="108"/>
                    <a:pt x="72" y="106"/>
                  </a:cubicBezTo>
                  <a:cubicBezTo>
                    <a:pt x="72" y="106"/>
                    <a:pt x="72" y="106"/>
                    <a:pt x="72" y="105"/>
                  </a:cubicBezTo>
                  <a:cubicBezTo>
                    <a:pt x="76" y="113"/>
                    <a:pt x="81" y="119"/>
                    <a:pt x="86" y="122"/>
                  </a:cubicBezTo>
                  <a:cubicBezTo>
                    <a:pt x="86" y="122"/>
                    <a:pt x="86" y="123"/>
                    <a:pt x="87" y="124"/>
                  </a:cubicBezTo>
                  <a:cubicBezTo>
                    <a:pt x="85" y="124"/>
                    <a:pt x="85" y="125"/>
                    <a:pt x="85" y="126"/>
                  </a:cubicBezTo>
                  <a:cubicBezTo>
                    <a:pt x="84" y="127"/>
                    <a:pt x="87" y="129"/>
                    <a:pt x="89" y="129"/>
                  </a:cubicBezTo>
                  <a:cubicBezTo>
                    <a:pt x="89" y="129"/>
                    <a:pt x="89" y="129"/>
                    <a:pt x="89" y="129"/>
                  </a:cubicBezTo>
                  <a:cubicBezTo>
                    <a:pt x="89" y="130"/>
                    <a:pt x="89" y="130"/>
                    <a:pt x="89" y="130"/>
                  </a:cubicBezTo>
                  <a:cubicBezTo>
                    <a:pt x="89" y="130"/>
                    <a:pt x="89" y="130"/>
                    <a:pt x="88" y="130"/>
                  </a:cubicBezTo>
                  <a:cubicBezTo>
                    <a:pt x="88" y="130"/>
                    <a:pt x="88" y="131"/>
                    <a:pt x="88" y="131"/>
                  </a:cubicBezTo>
                  <a:cubicBezTo>
                    <a:pt x="88" y="131"/>
                    <a:pt x="88" y="131"/>
                    <a:pt x="88" y="131"/>
                  </a:cubicBezTo>
                  <a:cubicBezTo>
                    <a:pt x="88" y="131"/>
                    <a:pt x="88" y="131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2"/>
                    <a:pt x="87" y="132"/>
                    <a:pt x="87" y="132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3"/>
                  </a:cubicBezTo>
                  <a:cubicBezTo>
                    <a:pt x="87" y="133"/>
                    <a:pt x="87" y="133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4"/>
                    <a:pt x="87" y="134"/>
                  </a:cubicBezTo>
                  <a:cubicBezTo>
                    <a:pt x="87" y="134"/>
                    <a:pt x="87" y="135"/>
                    <a:pt x="87" y="135"/>
                  </a:cubicBezTo>
                  <a:cubicBezTo>
                    <a:pt x="87" y="136"/>
                    <a:pt x="88" y="136"/>
                    <a:pt x="89" y="136"/>
                  </a:cubicBezTo>
                  <a:cubicBezTo>
                    <a:pt x="89" y="137"/>
                    <a:pt x="89" y="138"/>
                    <a:pt x="90" y="138"/>
                  </a:cubicBezTo>
                  <a:cubicBezTo>
                    <a:pt x="91" y="139"/>
                    <a:pt x="92" y="139"/>
                    <a:pt x="93" y="138"/>
                  </a:cubicBezTo>
                  <a:cubicBezTo>
                    <a:pt x="93" y="139"/>
                    <a:pt x="94" y="140"/>
                    <a:pt x="94" y="140"/>
                  </a:cubicBezTo>
                  <a:cubicBezTo>
                    <a:pt x="95" y="141"/>
                    <a:pt x="96" y="140"/>
                    <a:pt x="97" y="139"/>
                  </a:cubicBezTo>
                  <a:cubicBezTo>
                    <a:pt x="97" y="140"/>
                    <a:pt x="98" y="141"/>
                    <a:pt x="99" y="141"/>
                  </a:cubicBezTo>
                  <a:cubicBezTo>
                    <a:pt x="100" y="141"/>
                    <a:pt x="101" y="140"/>
                    <a:pt x="101" y="139"/>
                  </a:cubicBezTo>
                  <a:cubicBezTo>
                    <a:pt x="102" y="140"/>
                    <a:pt x="103" y="140"/>
                    <a:pt x="104" y="140"/>
                  </a:cubicBezTo>
                  <a:cubicBezTo>
                    <a:pt x="105" y="139"/>
                    <a:pt x="105" y="137"/>
                    <a:pt x="104" y="134"/>
                  </a:cubicBezTo>
                  <a:cubicBezTo>
                    <a:pt x="107" y="135"/>
                    <a:pt x="110" y="135"/>
                    <a:pt x="110" y="133"/>
                  </a:cubicBezTo>
                  <a:cubicBezTo>
                    <a:pt x="111" y="133"/>
                    <a:pt x="111" y="132"/>
                    <a:pt x="110" y="131"/>
                  </a:cubicBezTo>
                  <a:cubicBezTo>
                    <a:pt x="111" y="130"/>
                    <a:pt x="112" y="130"/>
                    <a:pt x="112" y="129"/>
                  </a:cubicBezTo>
                  <a:cubicBezTo>
                    <a:pt x="112" y="128"/>
                    <a:pt x="111" y="127"/>
                    <a:pt x="110" y="127"/>
                  </a:cubicBezTo>
                  <a:cubicBezTo>
                    <a:pt x="111" y="126"/>
                    <a:pt x="112" y="125"/>
                    <a:pt x="111" y="124"/>
                  </a:cubicBezTo>
                  <a:cubicBezTo>
                    <a:pt x="111" y="123"/>
                    <a:pt x="110" y="123"/>
                    <a:pt x="109" y="122"/>
                  </a:cubicBezTo>
                  <a:cubicBezTo>
                    <a:pt x="109" y="122"/>
                    <a:pt x="109" y="122"/>
                    <a:pt x="109" y="122"/>
                  </a:cubicBezTo>
                  <a:cubicBezTo>
                    <a:pt x="110" y="121"/>
                    <a:pt x="110" y="120"/>
                    <a:pt x="110" y="120"/>
                  </a:cubicBezTo>
                  <a:cubicBezTo>
                    <a:pt x="109" y="119"/>
                    <a:pt x="108" y="119"/>
                    <a:pt x="107" y="119"/>
                  </a:cubicBezTo>
                  <a:cubicBezTo>
                    <a:pt x="107" y="118"/>
                    <a:pt x="107" y="117"/>
                    <a:pt x="106" y="116"/>
                  </a:cubicBezTo>
                  <a:cubicBezTo>
                    <a:pt x="106" y="116"/>
                    <a:pt x="105" y="116"/>
                    <a:pt x="104" y="116"/>
                  </a:cubicBezTo>
                  <a:cubicBezTo>
                    <a:pt x="103" y="115"/>
                    <a:pt x="103" y="114"/>
                    <a:pt x="102" y="114"/>
                  </a:cubicBezTo>
                  <a:cubicBezTo>
                    <a:pt x="101" y="114"/>
                    <a:pt x="100" y="114"/>
                    <a:pt x="100" y="115"/>
                  </a:cubicBezTo>
                  <a:cubicBezTo>
                    <a:pt x="99" y="114"/>
                    <a:pt x="98" y="114"/>
                    <a:pt x="97" y="114"/>
                  </a:cubicBezTo>
                  <a:cubicBezTo>
                    <a:pt x="97" y="114"/>
                    <a:pt x="96" y="114"/>
                    <a:pt x="95" y="116"/>
                  </a:cubicBezTo>
                  <a:cubicBezTo>
                    <a:pt x="94" y="115"/>
                    <a:pt x="93" y="114"/>
                    <a:pt x="93" y="115"/>
                  </a:cubicBezTo>
                  <a:cubicBezTo>
                    <a:pt x="91" y="115"/>
                    <a:pt x="91" y="118"/>
                    <a:pt x="92" y="121"/>
                  </a:cubicBezTo>
                  <a:cubicBezTo>
                    <a:pt x="89" y="120"/>
                    <a:pt x="87" y="120"/>
                    <a:pt x="86" y="121"/>
                  </a:cubicBezTo>
                  <a:cubicBezTo>
                    <a:pt x="81" y="117"/>
                    <a:pt x="74" y="110"/>
                    <a:pt x="72" y="99"/>
                  </a:cubicBezTo>
                  <a:cubicBezTo>
                    <a:pt x="71" y="93"/>
                    <a:pt x="70" y="86"/>
                    <a:pt x="72" y="79"/>
                  </a:cubicBezTo>
                  <a:cubicBezTo>
                    <a:pt x="74" y="73"/>
                    <a:pt x="79" y="67"/>
                    <a:pt x="85" y="62"/>
                  </a:cubicBezTo>
                  <a:cubicBezTo>
                    <a:pt x="88" y="59"/>
                    <a:pt x="92" y="57"/>
                    <a:pt x="97" y="55"/>
                  </a:cubicBezTo>
                  <a:cubicBezTo>
                    <a:pt x="91" y="59"/>
                    <a:pt x="89" y="66"/>
                    <a:pt x="88" y="70"/>
                  </a:cubicBezTo>
                  <a:cubicBezTo>
                    <a:pt x="88" y="70"/>
                    <a:pt x="88" y="70"/>
                    <a:pt x="88" y="71"/>
                  </a:cubicBezTo>
                  <a:cubicBezTo>
                    <a:pt x="88" y="71"/>
                    <a:pt x="88" y="72"/>
                    <a:pt x="88" y="73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87" y="73"/>
                    <a:pt x="85" y="73"/>
                    <a:pt x="85" y="74"/>
                  </a:cubicBezTo>
                  <a:cubicBezTo>
                    <a:pt x="85" y="74"/>
                    <a:pt x="85" y="74"/>
                    <a:pt x="85" y="75"/>
                  </a:cubicBezTo>
                  <a:cubicBezTo>
                    <a:pt x="85" y="75"/>
                    <a:pt x="84" y="75"/>
                    <a:pt x="84" y="76"/>
                  </a:cubicBezTo>
                  <a:cubicBezTo>
                    <a:pt x="84" y="77"/>
                    <a:pt x="85" y="77"/>
                    <a:pt x="87" y="78"/>
                  </a:cubicBezTo>
                  <a:cubicBezTo>
                    <a:pt x="87" y="78"/>
                    <a:pt x="86" y="78"/>
                    <a:pt x="86" y="78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8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86" y="79"/>
                    <a:pt x="86" y="79"/>
                    <a:pt x="85" y="79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5" y="80"/>
                    <a:pt x="85" y="80"/>
                    <a:pt x="86" y="80"/>
                  </a:cubicBezTo>
                  <a:cubicBezTo>
                    <a:pt x="86" y="81"/>
                    <a:pt x="86" y="81"/>
                    <a:pt x="87" y="81"/>
                  </a:cubicBezTo>
                  <a:cubicBezTo>
                    <a:pt x="87" y="81"/>
                    <a:pt x="87" y="82"/>
                    <a:pt x="87" y="82"/>
                  </a:cubicBezTo>
                  <a:cubicBezTo>
                    <a:pt x="87" y="82"/>
                    <a:pt x="88" y="82"/>
                    <a:pt x="88" y="82"/>
                  </a:cubicBezTo>
                  <a:cubicBezTo>
                    <a:pt x="89" y="82"/>
                    <a:pt x="89" y="83"/>
                    <a:pt x="89" y="83"/>
                  </a:cubicBezTo>
                  <a:cubicBezTo>
                    <a:pt x="90" y="83"/>
                    <a:pt x="90" y="83"/>
                    <a:pt x="90" y="82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2" y="83"/>
                    <a:pt x="92" y="83"/>
                    <a:pt x="92" y="82"/>
                  </a:cubicBezTo>
                  <a:cubicBezTo>
                    <a:pt x="93" y="83"/>
                    <a:pt x="93" y="83"/>
                    <a:pt x="94" y="83"/>
                  </a:cubicBezTo>
                  <a:cubicBezTo>
                    <a:pt x="94" y="82"/>
                    <a:pt x="95" y="81"/>
                    <a:pt x="94" y="80"/>
                  </a:cubicBezTo>
                  <a:cubicBezTo>
                    <a:pt x="95" y="80"/>
                    <a:pt x="97" y="80"/>
                    <a:pt x="97" y="80"/>
                  </a:cubicBezTo>
                  <a:cubicBezTo>
                    <a:pt x="97" y="79"/>
                    <a:pt x="97" y="79"/>
                    <a:pt x="97" y="78"/>
                  </a:cubicBezTo>
                  <a:cubicBezTo>
                    <a:pt x="97" y="78"/>
                    <a:pt x="98" y="78"/>
                    <a:pt x="98" y="77"/>
                  </a:cubicBezTo>
                  <a:cubicBezTo>
                    <a:pt x="98" y="77"/>
                    <a:pt x="97" y="77"/>
                    <a:pt x="97" y="76"/>
                  </a:cubicBezTo>
                  <a:cubicBezTo>
                    <a:pt x="97" y="76"/>
                    <a:pt x="98" y="75"/>
                    <a:pt x="98" y="75"/>
                  </a:cubicBezTo>
                  <a:cubicBezTo>
                    <a:pt x="97" y="75"/>
                    <a:pt x="97" y="74"/>
                    <a:pt x="97" y="74"/>
                  </a:cubicBezTo>
                  <a:cubicBezTo>
                    <a:pt x="97" y="74"/>
                    <a:pt x="97" y="74"/>
                    <a:pt x="97" y="74"/>
                  </a:cubicBezTo>
                  <a:cubicBezTo>
                    <a:pt x="97" y="74"/>
                    <a:pt x="97" y="73"/>
                    <a:pt x="97" y="73"/>
                  </a:cubicBezTo>
                  <a:cubicBezTo>
                    <a:pt x="96" y="73"/>
                    <a:pt x="96" y="72"/>
                    <a:pt x="95" y="73"/>
                  </a:cubicBezTo>
                  <a:cubicBezTo>
                    <a:pt x="95" y="72"/>
                    <a:pt x="95" y="71"/>
                    <a:pt x="95" y="71"/>
                  </a:cubicBezTo>
                  <a:cubicBezTo>
                    <a:pt x="95" y="71"/>
                    <a:pt x="94" y="71"/>
                    <a:pt x="94" y="71"/>
                  </a:cubicBezTo>
                  <a:cubicBezTo>
                    <a:pt x="94" y="71"/>
                    <a:pt x="93" y="70"/>
                    <a:pt x="93" y="70"/>
                  </a:cubicBezTo>
                  <a:cubicBezTo>
                    <a:pt x="93" y="70"/>
                    <a:pt x="92" y="70"/>
                    <a:pt x="92" y="71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70"/>
                    <a:pt x="90" y="70"/>
                    <a:pt x="90" y="71"/>
                  </a:cubicBezTo>
                  <a:cubicBezTo>
                    <a:pt x="89" y="71"/>
                    <a:pt x="89" y="71"/>
                    <a:pt x="89" y="70"/>
                  </a:cubicBezTo>
                  <a:cubicBezTo>
                    <a:pt x="89" y="70"/>
                    <a:pt x="89" y="70"/>
                    <a:pt x="89" y="70"/>
                  </a:cubicBezTo>
                  <a:cubicBezTo>
                    <a:pt x="89" y="69"/>
                    <a:pt x="90" y="67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1" y="65"/>
                    <a:pt x="91" y="65"/>
                    <a:pt x="91" y="65"/>
                  </a:cubicBezTo>
                  <a:cubicBezTo>
                    <a:pt x="90" y="67"/>
                    <a:pt x="92" y="69"/>
                    <a:pt x="92" y="69"/>
                  </a:cubicBezTo>
                  <a:cubicBezTo>
                    <a:pt x="92" y="69"/>
                    <a:pt x="92" y="69"/>
                    <a:pt x="92" y="69"/>
                  </a:cubicBezTo>
                  <a:cubicBezTo>
                    <a:pt x="92" y="69"/>
                    <a:pt x="93" y="70"/>
                    <a:pt x="93" y="70"/>
                  </a:cubicBezTo>
                  <a:cubicBezTo>
                    <a:pt x="94" y="71"/>
                    <a:pt x="95" y="71"/>
                    <a:pt x="95" y="71"/>
                  </a:cubicBezTo>
                  <a:cubicBezTo>
                    <a:pt x="95" y="71"/>
                    <a:pt x="95" y="71"/>
                    <a:pt x="95" y="70"/>
                  </a:cubicBezTo>
                  <a:cubicBezTo>
                    <a:pt x="96" y="71"/>
                    <a:pt x="97" y="71"/>
                    <a:pt x="97" y="71"/>
                  </a:cubicBezTo>
                  <a:cubicBezTo>
                    <a:pt x="97" y="70"/>
                    <a:pt x="97" y="70"/>
                    <a:pt x="97" y="70"/>
                  </a:cubicBezTo>
                  <a:cubicBezTo>
                    <a:pt x="98" y="71"/>
                    <a:pt x="99" y="70"/>
                    <a:pt x="99" y="70"/>
                  </a:cubicBezTo>
                  <a:cubicBezTo>
                    <a:pt x="99" y="70"/>
                    <a:pt x="99" y="70"/>
                    <a:pt x="99" y="70"/>
                  </a:cubicBezTo>
                  <a:cubicBezTo>
                    <a:pt x="100" y="70"/>
                    <a:pt x="101" y="70"/>
                    <a:pt x="101" y="70"/>
                  </a:cubicBezTo>
                  <a:cubicBezTo>
                    <a:pt x="101" y="70"/>
                    <a:pt x="101" y="68"/>
                    <a:pt x="100" y="68"/>
                  </a:cubicBezTo>
                  <a:cubicBezTo>
                    <a:pt x="100" y="68"/>
                    <a:pt x="100" y="68"/>
                    <a:pt x="100" y="68"/>
                  </a:cubicBezTo>
                  <a:cubicBezTo>
                    <a:pt x="100" y="68"/>
                    <a:pt x="100" y="67"/>
                    <a:pt x="100" y="66"/>
                  </a:cubicBezTo>
                  <a:cubicBezTo>
                    <a:pt x="100" y="66"/>
                    <a:pt x="100" y="66"/>
                    <a:pt x="100" y="66"/>
                  </a:cubicBezTo>
                  <a:cubicBezTo>
                    <a:pt x="100" y="66"/>
                    <a:pt x="100" y="65"/>
                    <a:pt x="100" y="65"/>
                  </a:cubicBezTo>
                  <a:cubicBezTo>
                    <a:pt x="100" y="65"/>
                    <a:pt x="100" y="65"/>
                    <a:pt x="100" y="65"/>
                  </a:cubicBezTo>
                  <a:cubicBezTo>
                    <a:pt x="100" y="65"/>
                    <a:pt x="100" y="64"/>
                    <a:pt x="100" y="64"/>
                  </a:cubicBezTo>
                  <a:cubicBezTo>
                    <a:pt x="100" y="64"/>
                    <a:pt x="100" y="63"/>
                    <a:pt x="100" y="63"/>
                  </a:cubicBezTo>
                  <a:cubicBezTo>
                    <a:pt x="100" y="63"/>
                    <a:pt x="100" y="63"/>
                    <a:pt x="100" y="63"/>
                  </a:cubicBezTo>
                  <a:cubicBezTo>
                    <a:pt x="100" y="63"/>
                    <a:pt x="100" y="63"/>
                    <a:pt x="99" y="63"/>
                  </a:cubicBezTo>
                  <a:cubicBezTo>
                    <a:pt x="99" y="63"/>
                    <a:pt x="99" y="63"/>
                    <a:pt x="99" y="63"/>
                  </a:cubicBezTo>
                  <a:cubicBezTo>
                    <a:pt x="99" y="63"/>
                    <a:pt x="98" y="62"/>
                    <a:pt x="97" y="63"/>
                  </a:cubicBezTo>
                  <a:cubicBezTo>
                    <a:pt x="97" y="63"/>
                    <a:pt x="96" y="63"/>
                    <a:pt x="95" y="63"/>
                  </a:cubicBezTo>
                  <a:cubicBezTo>
                    <a:pt x="94" y="64"/>
                    <a:pt x="96" y="67"/>
                    <a:pt x="97" y="67"/>
                  </a:cubicBezTo>
                  <a:cubicBezTo>
                    <a:pt x="96" y="67"/>
                    <a:pt x="95" y="64"/>
                    <a:pt x="94" y="63"/>
                  </a:cubicBezTo>
                  <a:cubicBezTo>
                    <a:pt x="93" y="63"/>
                    <a:pt x="93" y="63"/>
                    <a:pt x="93" y="63"/>
                  </a:cubicBezTo>
                  <a:cubicBezTo>
                    <a:pt x="92" y="63"/>
                    <a:pt x="92" y="63"/>
                    <a:pt x="92" y="64"/>
                  </a:cubicBezTo>
                  <a:cubicBezTo>
                    <a:pt x="94" y="59"/>
                    <a:pt x="97" y="56"/>
                    <a:pt x="103" y="53"/>
                  </a:cubicBezTo>
                  <a:cubicBezTo>
                    <a:pt x="104" y="53"/>
                    <a:pt x="105" y="53"/>
                    <a:pt x="106" y="52"/>
                  </a:cubicBezTo>
                  <a:cubicBezTo>
                    <a:pt x="115" y="50"/>
                    <a:pt x="124" y="50"/>
                    <a:pt x="134" y="51"/>
                  </a:cubicBezTo>
                  <a:cubicBezTo>
                    <a:pt x="141" y="52"/>
                    <a:pt x="147" y="54"/>
                    <a:pt x="153" y="56"/>
                  </a:cubicBezTo>
                  <a:cubicBezTo>
                    <a:pt x="153" y="56"/>
                    <a:pt x="153" y="57"/>
                    <a:pt x="153" y="58"/>
                  </a:cubicBezTo>
                  <a:cubicBezTo>
                    <a:pt x="153" y="58"/>
                    <a:pt x="153" y="58"/>
                    <a:pt x="153" y="58"/>
                  </a:cubicBezTo>
                  <a:cubicBezTo>
                    <a:pt x="151" y="57"/>
                    <a:pt x="150" y="57"/>
                    <a:pt x="150" y="58"/>
                  </a:cubicBezTo>
                  <a:cubicBezTo>
                    <a:pt x="149" y="59"/>
                    <a:pt x="149" y="60"/>
                    <a:pt x="150" y="61"/>
                  </a:cubicBezTo>
                  <a:cubicBezTo>
                    <a:pt x="148" y="61"/>
                    <a:pt x="148" y="61"/>
                    <a:pt x="147" y="62"/>
                  </a:cubicBezTo>
                  <a:cubicBezTo>
                    <a:pt x="147" y="63"/>
                    <a:pt x="147" y="64"/>
                    <a:pt x="148" y="65"/>
                  </a:cubicBezTo>
                  <a:cubicBezTo>
                    <a:pt x="147" y="65"/>
                    <a:pt x="146" y="66"/>
                    <a:pt x="146" y="67"/>
                  </a:cubicBezTo>
                  <a:cubicBezTo>
                    <a:pt x="146" y="67"/>
                    <a:pt x="147" y="68"/>
                    <a:pt x="148" y="69"/>
                  </a:cubicBezTo>
                  <a:cubicBezTo>
                    <a:pt x="147" y="70"/>
                    <a:pt x="146" y="70"/>
                    <a:pt x="146" y="71"/>
                  </a:cubicBezTo>
                  <a:cubicBezTo>
                    <a:pt x="147" y="72"/>
                    <a:pt x="148" y="73"/>
                    <a:pt x="149" y="73"/>
                  </a:cubicBezTo>
                  <a:cubicBezTo>
                    <a:pt x="148" y="74"/>
                    <a:pt x="148" y="75"/>
                    <a:pt x="149" y="75"/>
                  </a:cubicBezTo>
                  <a:cubicBezTo>
                    <a:pt x="149" y="77"/>
                    <a:pt x="152" y="76"/>
                    <a:pt x="155" y="75"/>
                  </a:cubicBezTo>
                  <a:cubicBezTo>
                    <a:pt x="154" y="78"/>
                    <a:pt x="155" y="80"/>
                    <a:pt x="156" y="81"/>
                  </a:cubicBezTo>
                  <a:cubicBezTo>
                    <a:pt x="157" y="81"/>
                    <a:pt x="158" y="80"/>
                    <a:pt x="159" y="80"/>
                  </a:cubicBezTo>
                  <a:cubicBezTo>
                    <a:pt x="159" y="81"/>
                    <a:pt x="160" y="81"/>
                    <a:pt x="161" y="81"/>
                  </a:cubicBezTo>
                  <a:cubicBezTo>
                    <a:pt x="162" y="81"/>
                    <a:pt x="164" y="79"/>
                    <a:pt x="163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4" y="76"/>
                  </a:cubicBezTo>
                  <a:cubicBezTo>
                    <a:pt x="164" y="76"/>
                    <a:pt x="164" y="76"/>
                    <a:pt x="165" y="76"/>
                  </a:cubicBezTo>
                  <a:cubicBezTo>
                    <a:pt x="165" y="76"/>
                    <a:pt x="165" y="77"/>
                    <a:pt x="165" y="77"/>
                  </a:cubicBezTo>
                  <a:cubicBezTo>
                    <a:pt x="165" y="77"/>
                    <a:pt x="165" y="77"/>
                    <a:pt x="166" y="77"/>
                  </a:cubicBezTo>
                  <a:cubicBezTo>
                    <a:pt x="166" y="77"/>
                    <a:pt x="166" y="77"/>
                    <a:pt x="166" y="77"/>
                  </a:cubicBezTo>
                  <a:cubicBezTo>
                    <a:pt x="166" y="77"/>
                    <a:pt x="166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7" y="77"/>
                    <a:pt x="167" y="78"/>
                    <a:pt x="167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8" y="78"/>
                    <a:pt x="169" y="78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69" y="77"/>
                    <a:pt x="169" y="77"/>
                    <a:pt x="169" y="77"/>
                  </a:cubicBezTo>
                  <a:cubicBezTo>
                    <a:pt x="170" y="76"/>
                    <a:pt x="170" y="75"/>
                    <a:pt x="170" y="74"/>
                  </a:cubicBezTo>
                  <a:cubicBezTo>
                    <a:pt x="171" y="74"/>
                    <a:pt x="172" y="74"/>
                    <a:pt x="172" y="73"/>
                  </a:cubicBezTo>
                  <a:cubicBezTo>
                    <a:pt x="172" y="72"/>
                    <a:pt x="172" y="71"/>
                    <a:pt x="171" y="71"/>
                  </a:cubicBezTo>
                  <a:cubicBezTo>
                    <a:pt x="172" y="70"/>
                    <a:pt x="173" y="69"/>
                    <a:pt x="173" y="69"/>
                  </a:cubicBezTo>
                  <a:cubicBezTo>
                    <a:pt x="173" y="68"/>
                    <a:pt x="173" y="67"/>
                    <a:pt x="172" y="66"/>
                  </a:cubicBezTo>
                  <a:cubicBezTo>
                    <a:pt x="172" y="66"/>
                    <a:pt x="173" y="65"/>
                    <a:pt x="173" y="64"/>
                  </a:cubicBezTo>
                  <a:cubicBezTo>
                    <a:pt x="191" y="74"/>
                    <a:pt x="205" y="87"/>
                    <a:pt x="216" y="97"/>
                  </a:cubicBezTo>
                  <a:cubicBezTo>
                    <a:pt x="224" y="105"/>
                    <a:pt x="230" y="111"/>
                    <a:pt x="234" y="117"/>
                  </a:cubicBezTo>
                  <a:cubicBezTo>
                    <a:pt x="234" y="117"/>
                    <a:pt x="234" y="117"/>
                    <a:pt x="233" y="117"/>
                  </a:cubicBezTo>
                  <a:cubicBezTo>
                    <a:pt x="232" y="118"/>
                    <a:pt x="232" y="120"/>
                    <a:pt x="233" y="122"/>
                  </a:cubicBezTo>
                  <a:cubicBezTo>
                    <a:pt x="234" y="122"/>
                    <a:pt x="235" y="123"/>
                    <a:pt x="236" y="123"/>
                  </a:cubicBezTo>
                  <a:cubicBezTo>
                    <a:pt x="236" y="123"/>
                    <a:pt x="236" y="124"/>
                    <a:pt x="236" y="124"/>
                  </a:cubicBezTo>
                  <a:cubicBezTo>
                    <a:pt x="228" y="124"/>
                    <a:pt x="204" y="125"/>
                    <a:pt x="198" y="156"/>
                  </a:cubicBezTo>
                  <a:cubicBezTo>
                    <a:pt x="198" y="156"/>
                    <a:pt x="203" y="150"/>
                    <a:pt x="206" y="153"/>
                  </a:cubicBezTo>
                  <a:cubicBezTo>
                    <a:pt x="208" y="155"/>
                    <a:pt x="224" y="156"/>
                    <a:pt x="233" y="142"/>
                  </a:cubicBezTo>
                  <a:cubicBezTo>
                    <a:pt x="233" y="151"/>
                    <a:pt x="235" y="162"/>
                    <a:pt x="246" y="173"/>
                  </a:cubicBezTo>
                  <a:cubicBezTo>
                    <a:pt x="246" y="173"/>
                    <a:pt x="244" y="165"/>
                    <a:pt x="248" y="163"/>
                  </a:cubicBezTo>
                  <a:cubicBezTo>
                    <a:pt x="252" y="161"/>
                    <a:pt x="257" y="155"/>
                    <a:pt x="246" y="136"/>
                  </a:cubicBezTo>
                  <a:cubicBezTo>
                    <a:pt x="248" y="138"/>
                    <a:pt x="250" y="138"/>
                    <a:pt x="250" y="138"/>
                  </a:cubicBezTo>
                  <a:cubicBezTo>
                    <a:pt x="252" y="137"/>
                    <a:pt x="250" y="132"/>
                    <a:pt x="245" y="126"/>
                  </a:cubicBezTo>
                  <a:cubicBezTo>
                    <a:pt x="243" y="124"/>
                    <a:pt x="242" y="122"/>
                    <a:pt x="240" y="121"/>
                  </a:cubicBezTo>
                  <a:close/>
                  <a:moveTo>
                    <a:pt x="117" y="11"/>
                  </a:move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1"/>
                  </a:cubicBezTo>
                  <a:cubicBezTo>
                    <a:pt x="116" y="11"/>
                    <a:pt x="116" y="11"/>
                    <a:pt x="116" y="10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16" y="10"/>
                    <a:pt x="116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7" y="10"/>
                    <a:pt x="117" y="10"/>
                  </a:cubicBezTo>
                  <a:cubicBezTo>
                    <a:pt x="117" y="10"/>
                    <a:pt x="118" y="10"/>
                    <a:pt x="118" y="10"/>
                  </a:cubicBezTo>
                  <a:cubicBezTo>
                    <a:pt x="118" y="10"/>
                    <a:pt x="118" y="10"/>
                    <a:pt x="118" y="10"/>
                  </a:cubicBezTo>
                  <a:cubicBezTo>
                    <a:pt x="118" y="11"/>
                    <a:pt x="118" y="11"/>
                    <a:pt x="118" y="11"/>
                  </a:cubicBezTo>
                  <a:cubicBezTo>
                    <a:pt x="118" y="11"/>
                    <a:pt x="118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ubicBezTo>
                    <a:pt x="117" y="11"/>
                    <a:pt x="117" y="11"/>
                    <a:pt x="117" y="11"/>
                  </a:cubicBezTo>
                  <a:close/>
                  <a:moveTo>
                    <a:pt x="112" y="26"/>
                  </a:moveTo>
                  <a:cubicBezTo>
                    <a:pt x="111" y="26"/>
                    <a:pt x="110" y="26"/>
                    <a:pt x="109" y="27"/>
                  </a:cubicBezTo>
                  <a:cubicBezTo>
                    <a:pt x="110" y="26"/>
                    <a:pt x="111" y="26"/>
                    <a:pt x="112" y="25"/>
                  </a:cubicBezTo>
                  <a:cubicBezTo>
                    <a:pt x="112" y="25"/>
                    <a:pt x="112" y="26"/>
                    <a:pt x="112" y="26"/>
                  </a:cubicBezTo>
                  <a:close/>
                  <a:moveTo>
                    <a:pt x="121" y="25"/>
                  </a:moveTo>
                  <a:cubicBezTo>
                    <a:pt x="118" y="24"/>
                    <a:pt x="115" y="24"/>
                    <a:pt x="113" y="25"/>
                  </a:cubicBezTo>
                  <a:cubicBezTo>
                    <a:pt x="114" y="24"/>
                    <a:pt x="115" y="24"/>
                    <a:pt x="115" y="24"/>
                  </a:cubicBezTo>
                  <a:cubicBezTo>
                    <a:pt x="115" y="24"/>
                    <a:pt x="115" y="23"/>
                    <a:pt x="115" y="23"/>
                  </a:cubicBezTo>
                  <a:cubicBezTo>
                    <a:pt x="115" y="22"/>
                    <a:pt x="114" y="21"/>
                    <a:pt x="114" y="21"/>
                  </a:cubicBezTo>
                  <a:cubicBezTo>
                    <a:pt x="114" y="21"/>
                    <a:pt x="115" y="21"/>
                    <a:pt x="115" y="20"/>
                  </a:cubicBezTo>
                  <a:cubicBezTo>
                    <a:pt x="116" y="21"/>
                    <a:pt x="116" y="22"/>
                    <a:pt x="117" y="22"/>
                  </a:cubicBezTo>
                  <a:cubicBezTo>
                    <a:pt x="117" y="22"/>
                    <a:pt x="117" y="22"/>
                    <a:pt x="118" y="21"/>
                  </a:cubicBezTo>
                  <a:cubicBezTo>
                    <a:pt x="118" y="22"/>
                    <a:pt x="118" y="22"/>
                    <a:pt x="119" y="22"/>
                  </a:cubicBezTo>
                  <a:cubicBezTo>
                    <a:pt x="120" y="24"/>
                    <a:pt x="121" y="25"/>
                    <a:pt x="122" y="26"/>
                  </a:cubicBezTo>
                  <a:cubicBezTo>
                    <a:pt x="122" y="26"/>
                    <a:pt x="121" y="26"/>
                    <a:pt x="121" y="25"/>
                  </a:cubicBezTo>
                  <a:close/>
                  <a:moveTo>
                    <a:pt x="17" y="59"/>
                  </a:move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9"/>
                    <a:pt x="16" y="59"/>
                  </a:cubicBezTo>
                  <a:cubicBezTo>
                    <a:pt x="16" y="59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8"/>
                    <a:pt x="16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58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lose/>
                  <a:moveTo>
                    <a:pt x="75" y="139"/>
                  </a:move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4" y="139"/>
                    <a:pt x="74" y="139"/>
                  </a:cubicBezTo>
                  <a:cubicBezTo>
                    <a:pt x="74" y="139"/>
                    <a:pt x="75" y="139"/>
                    <a:pt x="75" y="139"/>
                  </a:cubicBezTo>
                  <a:cubicBezTo>
                    <a:pt x="75" y="139"/>
                    <a:pt x="75" y="139"/>
                    <a:pt x="75" y="139"/>
                  </a:cubicBezTo>
                  <a:close/>
                  <a:moveTo>
                    <a:pt x="65" y="126"/>
                  </a:move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6"/>
                    <a:pt x="64" y="126"/>
                  </a:cubicBezTo>
                  <a:cubicBezTo>
                    <a:pt x="64" y="126"/>
                    <a:pt x="64" y="125"/>
                    <a:pt x="64" y="125"/>
                  </a:cubicBezTo>
                  <a:cubicBezTo>
                    <a:pt x="64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5"/>
                    <a:pt x="65" y="125"/>
                  </a:cubicBezTo>
                  <a:cubicBezTo>
                    <a:pt x="65" y="125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6"/>
                    <a:pt x="65" y="126"/>
                    <a:pt x="65" y="126"/>
                  </a:cubicBezTo>
                  <a:close/>
                  <a:moveTo>
                    <a:pt x="48" y="121"/>
                  </a:moveTo>
                  <a:cubicBezTo>
                    <a:pt x="46" y="119"/>
                    <a:pt x="44" y="116"/>
                    <a:pt x="43" y="113"/>
                  </a:cubicBezTo>
                  <a:cubicBezTo>
                    <a:pt x="44" y="115"/>
                    <a:pt x="46" y="118"/>
                    <a:pt x="48" y="121"/>
                  </a:cubicBezTo>
                  <a:close/>
                  <a:moveTo>
                    <a:pt x="98" y="127"/>
                  </a:moveTo>
                  <a:cubicBezTo>
                    <a:pt x="98" y="127"/>
                    <a:pt x="98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7"/>
                  </a:cubicBezTo>
                  <a:cubicBezTo>
                    <a:pt x="99" y="127"/>
                    <a:pt x="99" y="127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9" y="128"/>
                  </a:cubicBezTo>
                  <a:cubicBezTo>
                    <a:pt x="99" y="128"/>
                    <a:pt x="99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98" y="128"/>
                    <a:pt x="98" y="128"/>
                    <a:pt x="97" y="128"/>
                  </a:cubicBezTo>
                  <a:cubicBezTo>
                    <a:pt x="97" y="128"/>
                    <a:pt x="97" y="128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7" y="127"/>
                    <a:pt x="97" y="127"/>
                  </a:cubicBezTo>
                  <a:cubicBezTo>
                    <a:pt x="97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ubicBezTo>
                    <a:pt x="98" y="127"/>
                    <a:pt x="98" y="127"/>
                    <a:pt x="98" y="127"/>
                  </a:cubicBezTo>
                  <a:close/>
                  <a:moveTo>
                    <a:pt x="91" y="76"/>
                  </a:move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1" y="77"/>
                    <a:pt x="91" y="77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lose/>
                  <a:moveTo>
                    <a:pt x="160" y="67"/>
                  </a:move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60" y="68"/>
                    <a:pt x="160" y="68"/>
                  </a:cubicBezTo>
                  <a:cubicBezTo>
                    <a:pt x="160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8"/>
                  </a:cubicBezTo>
                  <a:cubicBezTo>
                    <a:pt x="159" y="68"/>
                    <a:pt x="159" y="68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59" y="67"/>
                    <a:pt x="159" y="67"/>
                  </a:cubicBezTo>
                  <a:cubicBezTo>
                    <a:pt x="159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ubicBezTo>
                    <a:pt x="160" y="67"/>
                    <a:pt x="160" y="67"/>
                    <a:pt x="160" y="67"/>
                  </a:cubicBezTo>
                  <a:close/>
                  <a:moveTo>
                    <a:pt x="241" y="159"/>
                  </a:moveTo>
                  <a:cubicBezTo>
                    <a:pt x="242" y="160"/>
                    <a:pt x="242" y="160"/>
                    <a:pt x="241" y="161"/>
                  </a:cubicBezTo>
                  <a:cubicBezTo>
                    <a:pt x="241" y="161"/>
                    <a:pt x="240" y="161"/>
                    <a:pt x="240" y="161"/>
                  </a:cubicBezTo>
                  <a:cubicBezTo>
                    <a:pt x="240" y="160"/>
                    <a:pt x="240" y="160"/>
                    <a:pt x="240" y="159"/>
                  </a:cubicBezTo>
                  <a:cubicBezTo>
                    <a:pt x="241" y="159"/>
                    <a:pt x="241" y="159"/>
                    <a:pt x="241" y="159"/>
                  </a:cubicBezTo>
                  <a:close/>
                  <a:moveTo>
                    <a:pt x="248" y="156"/>
                  </a:moveTo>
                  <a:cubicBezTo>
                    <a:pt x="249" y="157"/>
                    <a:pt x="249" y="158"/>
                    <a:pt x="248" y="158"/>
                  </a:cubicBezTo>
                  <a:cubicBezTo>
                    <a:pt x="247" y="159"/>
                    <a:pt x="246" y="159"/>
                    <a:pt x="245" y="158"/>
                  </a:cubicBezTo>
                  <a:cubicBezTo>
                    <a:pt x="245" y="157"/>
                    <a:pt x="245" y="156"/>
                    <a:pt x="246" y="155"/>
                  </a:cubicBezTo>
                  <a:cubicBezTo>
                    <a:pt x="246" y="155"/>
                    <a:pt x="248" y="155"/>
                    <a:pt x="248" y="156"/>
                  </a:cubicBezTo>
                  <a:close/>
                  <a:moveTo>
                    <a:pt x="249" y="152"/>
                  </a:moveTo>
                  <a:cubicBezTo>
                    <a:pt x="249" y="152"/>
                    <a:pt x="249" y="153"/>
                    <a:pt x="249" y="153"/>
                  </a:cubicBezTo>
                  <a:cubicBezTo>
                    <a:pt x="249" y="153"/>
                    <a:pt x="248" y="153"/>
                    <a:pt x="248" y="153"/>
                  </a:cubicBezTo>
                  <a:cubicBezTo>
                    <a:pt x="248" y="152"/>
                    <a:pt x="248" y="152"/>
                    <a:pt x="248" y="152"/>
                  </a:cubicBezTo>
                  <a:cubicBezTo>
                    <a:pt x="248" y="151"/>
                    <a:pt x="249" y="151"/>
                    <a:pt x="249" y="152"/>
                  </a:cubicBezTo>
                  <a:close/>
                  <a:moveTo>
                    <a:pt x="240" y="150"/>
                  </a:moveTo>
                  <a:cubicBezTo>
                    <a:pt x="240" y="151"/>
                    <a:pt x="240" y="151"/>
                    <a:pt x="239" y="151"/>
                  </a:cubicBezTo>
                  <a:cubicBezTo>
                    <a:pt x="239" y="152"/>
                    <a:pt x="239" y="152"/>
                    <a:pt x="238" y="151"/>
                  </a:cubicBezTo>
                  <a:cubicBezTo>
                    <a:pt x="238" y="151"/>
                    <a:pt x="238" y="150"/>
                    <a:pt x="238" y="150"/>
                  </a:cubicBezTo>
                  <a:cubicBezTo>
                    <a:pt x="239" y="150"/>
                    <a:pt x="239" y="150"/>
                    <a:pt x="240" y="150"/>
                  </a:cubicBezTo>
                  <a:close/>
                  <a:moveTo>
                    <a:pt x="246" y="147"/>
                  </a:moveTo>
                  <a:cubicBezTo>
                    <a:pt x="247" y="148"/>
                    <a:pt x="247" y="149"/>
                    <a:pt x="246" y="149"/>
                  </a:cubicBezTo>
                  <a:cubicBezTo>
                    <a:pt x="245" y="150"/>
                    <a:pt x="244" y="150"/>
                    <a:pt x="244" y="149"/>
                  </a:cubicBezTo>
                  <a:cubicBezTo>
                    <a:pt x="243" y="148"/>
                    <a:pt x="243" y="147"/>
                    <a:pt x="244" y="147"/>
                  </a:cubicBezTo>
                  <a:cubicBezTo>
                    <a:pt x="245" y="146"/>
                    <a:pt x="246" y="146"/>
                    <a:pt x="246" y="147"/>
                  </a:cubicBezTo>
                  <a:close/>
                  <a:moveTo>
                    <a:pt x="242" y="144"/>
                  </a:moveTo>
                  <a:cubicBezTo>
                    <a:pt x="242" y="145"/>
                    <a:pt x="242" y="145"/>
                    <a:pt x="242" y="145"/>
                  </a:cubicBezTo>
                  <a:cubicBezTo>
                    <a:pt x="241" y="146"/>
                    <a:pt x="241" y="146"/>
                    <a:pt x="241" y="145"/>
                  </a:cubicBezTo>
                  <a:cubicBezTo>
                    <a:pt x="240" y="145"/>
                    <a:pt x="240" y="145"/>
                    <a:pt x="241" y="144"/>
                  </a:cubicBezTo>
                  <a:cubicBezTo>
                    <a:pt x="241" y="144"/>
                    <a:pt x="242" y="144"/>
                    <a:pt x="242" y="144"/>
                  </a:cubicBezTo>
                  <a:close/>
                  <a:moveTo>
                    <a:pt x="247" y="143"/>
                  </a:moveTo>
                  <a:cubicBezTo>
                    <a:pt x="247" y="143"/>
                    <a:pt x="247" y="143"/>
                    <a:pt x="246" y="144"/>
                  </a:cubicBezTo>
                  <a:cubicBezTo>
                    <a:pt x="246" y="144"/>
                    <a:pt x="246" y="144"/>
                    <a:pt x="245" y="144"/>
                  </a:cubicBezTo>
                  <a:cubicBezTo>
                    <a:pt x="245" y="143"/>
                    <a:pt x="245" y="143"/>
                    <a:pt x="245" y="142"/>
                  </a:cubicBezTo>
                  <a:cubicBezTo>
                    <a:pt x="246" y="142"/>
                    <a:pt x="246" y="142"/>
                    <a:pt x="247" y="143"/>
                  </a:cubicBezTo>
                  <a:close/>
                  <a:moveTo>
                    <a:pt x="215" y="146"/>
                  </a:moveTo>
                  <a:cubicBezTo>
                    <a:pt x="215" y="146"/>
                    <a:pt x="215" y="147"/>
                    <a:pt x="215" y="147"/>
                  </a:cubicBezTo>
                  <a:cubicBezTo>
                    <a:pt x="214" y="148"/>
                    <a:pt x="214" y="148"/>
                    <a:pt x="213" y="147"/>
                  </a:cubicBezTo>
                  <a:cubicBezTo>
                    <a:pt x="213" y="147"/>
                    <a:pt x="213" y="146"/>
                    <a:pt x="213" y="146"/>
                  </a:cubicBezTo>
                  <a:cubicBezTo>
                    <a:pt x="214" y="145"/>
                    <a:pt x="215" y="145"/>
                    <a:pt x="215" y="146"/>
                  </a:cubicBezTo>
                  <a:close/>
                  <a:moveTo>
                    <a:pt x="209" y="143"/>
                  </a:moveTo>
                  <a:cubicBezTo>
                    <a:pt x="210" y="143"/>
                    <a:pt x="210" y="145"/>
                    <a:pt x="209" y="145"/>
                  </a:cubicBezTo>
                  <a:cubicBezTo>
                    <a:pt x="208" y="146"/>
                    <a:pt x="207" y="146"/>
                    <a:pt x="206" y="145"/>
                  </a:cubicBezTo>
                  <a:cubicBezTo>
                    <a:pt x="206" y="144"/>
                    <a:pt x="206" y="143"/>
                    <a:pt x="207" y="142"/>
                  </a:cubicBezTo>
                  <a:cubicBezTo>
                    <a:pt x="207" y="142"/>
                    <a:pt x="209" y="142"/>
                    <a:pt x="209" y="143"/>
                  </a:cubicBezTo>
                  <a:close/>
                  <a:moveTo>
                    <a:pt x="213" y="141"/>
                  </a:moveTo>
                  <a:cubicBezTo>
                    <a:pt x="212" y="140"/>
                    <a:pt x="212" y="138"/>
                    <a:pt x="213" y="137"/>
                  </a:cubicBezTo>
                  <a:cubicBezTo>
                    <a:pt x="214" y="136"/>
                    <a:pt x="216" y="136"/>
                    <a:pt x="217" y="137"/>
                  </a:cubicBezTo>
                  <a:cubicBezTo>
                    <a:pt x="218" y="139"/>
                    <a:pt x="218" y="140"/>
                    <a:pt x="217" y="141"/>
                  </a:cubicBezTo>
                  <a:cubicBezTo>
                    <a:pt x="215" y="142"/>
                    <a:pt x="214" y="142"/>
                    <a:pt x="213" y="141"/>
                  </a:cubicBezTo>
                  <a:close/>
                  <a:moveTo>
                    <a:pt x="241" y="138"/>
                  </a:moveTo>
                  <a:cubicBezTo>
                    <a:pt x="241" y="139"/>
                    <a:pt x="241" y="139"/>
                    <a:pt x="240" y="140"/>
                  </a:cubicBezTo>
                  <a:cubicBezTo>
                    <a:pt x="240" y="140"/>
                    <a:pt x="239" y="140"/>
                    <a:pt x="239" y="139"/>
                  </a:cubicBezTo>
                  <a:cubicBezTo>
                    <a:pt x="239" y="139"/>
                    <a:pt x="239" y="138"/>
                    <a:pt x="239" y="138"/>
                  </a:cubicBezTo>
                  <a:cubicBezTo>
                    <a:pt x="240" y="138"/>
                    <a:pt x="240" y="138"/>
                    <a:pt x="241" y="138"/>
                  </a:cubicBezTo>
                  <a:close/>
                  <a:moveTo>
                    <a:pt x="230" y="136"/>
                  </a:moveTo>
                  <a:cubicBezTo>
                    <a:pt x="231" y="137"/>
                    <a:pt x="230" y="139"/>
                    <a:pt x="229" y="140"/>
                  </a:cubicBezTo>
                  <a:cubicBezTo>
                    <a:pt x="228" y="141"/>
                    <a:pt x="226" y="141"/>
                    <a:pt x="225" y="140"/>
                  </a:cubicBezTo>
                  <a:cubicBezTo>
                    <a:pt x="224" y="139"/>
                    <a:pt x="224" y="137"/>
                    <a:pt x="226" y="136"/>
                  </a:cubicBezTo>
                  <a:cubicBezTo>
                    <a:pt x="227" y="135"/>
                    <a:pt x="229" y="135"/>
                    <a:pt x="230" y="136"/>
                  </a:cubicBezTo>
                  <a:close/>
                  <a:moveTo>
                    <a:pt x="218" y="133"/>
                  </a:moveTo>
                  <a:cubicBezTo>
                    <a:pt x="218" y="133"/>
                    <a:pt x="218" y="134"/>
                    <a:pt x="218" y="134"/>
                  </a:cubicBezTo>
                  <a:cubicBezTo>
                    <a:pt x="218" y="134"/>
                    <a:pt x="217" y="134"/>
                    <a:pt x="217" y="134"/>
                  </a:cubicBezTo>
                  <a:cubicBezTo>
                    <a:pt x="217" y="134"/>
                    <a:pt x="217" y="133"/>
                    <a:pt x="217" y="133"/>
                  </a:cubicBezTo>
                  <a:cubicBezTo>
                    <a:pt x="217" y="133"/>
                    <a:pt x="218" y="133"/>
                    <a:pt x="218" y="133"/>
                  </a:cubicBezTo>
                  <a:close/>
                  <a:moveTo>
                    <a:pt x="223" y="130"/>
                  </a:moveTo>
                  <a:cubicBezTo>
                    <a:pt x="224" y="130"/>
                    <a:pt x="224" y="131"/>
                    <a:pt x="223" y="131"/>
                  </a:cubicBezTo>
                  <a:cubicBezTo>
                    <a:pt x="223" y="131"/>
                    <a:pt x="223" y="131"/>
                    <a:pt x="222" y="131"/>
                  </a:cubicBezTo>
                  <a:cubicBezTo>
                    <a:pt x="222" y="131"/>
                    <a:pt x="222" y="130"/>
                    <a:pt x="222" y="130"/>
                  </a:cubicBezTo>
                  <a:cubicBezTo>
                    <a:pt x="223" y="130"/>
                    <a:pt x="223" y="130"/>
                    <a:pt x="223" y="130"/>
                  </a:cubicBezTo>
                  <a:close/>
                  <a:moveTo>
                    <a:pt x="229" y="128"/>
                  </a:moveTo>
                  <a:cubicBezTo>
                    <a:pt x="229" y="128"/>
                    <a:pt x="229" y="129"/>
                    <a:pt x="229" y="129"/>
                  </a:cubicBezTo>
                  <a:cubicBezTo>
                    <a:pt x="229" y="129"/>
                    <a:pt x="228" y="129"/>
                    <a:pt x="228" y="129"/>
                  </a:cubicBezTo>
                  <a:cubicBezTo>
                    <a:pt x="228" y="129"/>
                    <a:pt x="228" y="128"/>
                    <a:pt x="228" y="128"/>
                  </a:cubicBezTo>
                  <a:cubicBezTo>
                    <a:pt x="228" y="128"/>
                    <a:pt x="229" y="128"/>
                    <a:pt x="229" y="128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0"/>
            <p:cNvSpPr>
              <a:spLocks noEditPoints="1"/>
            </p:cNvSpPr>
            <p:nvPr/>
          </p:nvSpPr>
          <p:spPr bwMode="auto">
            <a:xfrm>
              <a:off x="6802" y="1216"/>
              <a:ext cx="212" cy="265"/>
            </a:xfrm>
            <a:custGeom>
              <a:gdLst>
                <a:gd fmla="*/ 13 w 39" name="T0"/>
                <a:gd fmla="*/ 22 h 49" name="T1"/>
                <a:gd fmla="*/ 11 w 39" name="T2"/>
                <a:gd fmla="*/ 23 h 49" name="T3"/>
                <a:gd fmla="*/ 14 w 39" name="T4"/>
                <a:gd fmla="*/ 26 h 49" name="T5"/>
                <a:gd fmla="*/ 17 w 39" name="T6"/>
                <a:gd fmla="*/ 34 h 49" name="T7"/>
                <a:gd fmla="*/ 21 w 39" name="T8"/>
                <a:gd fmla="*/ 28 h 49" name="T9"/>
                <a:gd fmla="*/ 24 w 39" name="T10"/>
                <a:gd fmla="*/ 28 h 49" name="T11"/>
                <a:gd fmla="*/ 39 w 39" name="T12"/>
                <a:gd fmla="*/ 20 h 49" name="T13"/>
                <a:gd fmla="*/ 23 w 39" name="T14"/>
                <a:gd fmla="*/ 0 h 49" name="T15"/>
                <a:gd fmla="*/ 25 w 39" name="T16"/>
                <a:gd fmla="*/ 40 h 49" name="T17"/>
                <a:gd fmla="*/ 25 w 39" name="T18"/>
                <a:gd fmla="*/ 40 h 49" name="T19"/>
                <a:gd fmla="*/ 9 w 39" name="T20"/>
                <a:gd fmla="*/ 34 h 49" name="T21"/>
                <a:gd fmla="*/ 10 w 39" name="T22"/>
                <a:gd fmla="*/ 41 h 49" name="T23"/>
                <a:gd fmla="*/ 10 w 39" name="T24"/>
                <a:gd fmla="*/ 40 h 49" name="T25"/>
                <a:gd fmla="*/ 7 w 39" name="T26"/>
                <a:gd fmla="*/ 41 h 49" name="T27"/>
                <a:gd fmla="*/ 7 w 39" name="T28"/>
                <a:gd fmla="*/ 40 h 49" name="T29"/>
                <a:gd fmla="*/ 8 w 39" name="T30"/>
                <a:gd fmla="*/ 39 h 49" name="T31"/>
                <a:gd fmla="*/ 27 w 39" name="T32"/>
                <a:gd fmla="*/ 36 h 49" name="T33"/>
                <a:gd fmla="*/ 26 w 39" name="T34"/>
                <a:gd fmla="*/ 37 h 49" name="T35"/>
                <a:gd fmla="*/ 22 w 39" name="T36"/>
                <a:gd fmla="*/ 37 h 49" name="T37"/>
                <a:gd fmla="*/ 22 w 39" name="T38"/>
                <a:gd fmla="*/ 37 h 49" name="T39"/>
                <a:gd fmla="*/ 26 w 39" name="T40"/>
                <a:gd fmla="*/ 35 h 49" name="T41"/>
                <a:gd fmla="*/ 24 w 39" name="T42"/>
                <a:gd fmla="*/ 33 h 49" name="T43"/>
                <a:gd fmla="*/ 23 w 39" name="T44"/>
                <a:gd fmla="*/ 33 h 49" name="T45"/>
                <a:gd fmla="*/ 21 w 39" name="T46"/>
                <a:gd fmla="*/ 33 h 49" name="T47"/>
                <a:gd fmla="*/ 21 w 39" name="T48"/>
                <a:gd fmla="*/ 34 h 49" name="T49"/>
                <a:gd fmla="*/ 13 w 39" name="T50"/>
                <a:gd fmla="*/ 35 h 49" name="T51"/>
                <a:gd fmla="*/ 10 w 39" name="T52"/>
                <a:gd fmla="*/ 32 h 49" name="T53"/>
                <a:gd fmla="*/ 10 w 39" name="T54"/>
                <a:gd fmla="*/ 32 h 49" name="T55"/>
                <a:gd fmla="*/ 23 w 39" name="T56"/>
                <a:gd fmla="*/ 32 h 49" name="T57"/>
                <a:gd fmla="*/ 23 w 39" name="T58"/>
                <a:gd fmla="*/ 32 h 49" name="T59"/>
                <a:gd fmla="*/ 19 w 39" name="T60"/>
                <a:gd fmla="*/ 31 h 49" name="T61"/>
                <a:gd fmla="*/ 12 w 39" name="T62"/>
                <a:gd fmla="*/ 30 h 49" name="T63"/>
                <a:gd fmla="*/ 12 w 39" name="T64"/>
                <a:gd fmla="*/ 29 h 49" name="T65"/>
                <a:gd fmla="*/ 22 w 39" name="T66"/>
                <a:gd fmla="*/ 22 h 49" name="T67"/>
                <a:gd fmla="*/ 22 w 39" name="T68"/>
                <a:gd fmla="*/ 23 h 49" name="T69"/>
                <a:gd fmla="*/ 25 w 39" name="T70"/>
                <a:gd fmla="*/ 24 h 49" name="T71"/>
                <a:gd fmla="*/ 30 w 39" name="T72"/>
                <a:gd fmla="*/ 25 h 49" name="T73"/>
                <a:gd fmla="*/ 30 w 39" name="T74"/>
                <a:gd fmla="*/ 24 h 49" name="T75"/>
                <a:gd fmla="*/ 27 w 39" name="T76"/>
                <a:gd fmla="*/ 23 h 49" name="T77"/>
                <a:gd fmla="*/ 27 w 39" name="T78"/>
                <a:gd fmla="*/ 24 h 49" name="T79"/>
                <a:gd fmla="*/ 32 w 39" name="T80"/>
                <a:gd fmla="*/ 24 h 49" name="T81"/>
                <a:gd fmla="*/ 26 w 39" name="T82"/>
                <a:gd fmla="*/ 22 h 49" name="T83"/>
                <a:gd fmla="*/ 25 w 39" name="T84"/>
                <a:gd fmla="*/ 22 h 49" name="T85"/>
                <a:gd fmla="*/ 28 w 39" name="T86"/>
                <a:gd fmla="*/ 21 h 49" name="T87"/>
                <a:gd fmla="*/ 28 w 39" name="T88"/>
                <a:gd fmla="*/ 20 h 49" name="T89"/>
                <a:gd fmla="*/ 32 w 39" name="T90"/>
                <a:gd fmla="*/ 20 h 49" name="T91"/>
                <a:gd fmla="*/ 16 w 39" name="T92"/>
                <a:gd fmla="*/ 19 h 49" name="T93"/>
                <a:gd fmla="*/ 16 w 39" name="T94"/>
                <a:gd fmla="*/ 19 h 49" name="T95"/>
                <a:gd fmla="*/ 18 w 39" name="T96"/>
                <a:gd fmla="*/ 7 h 49" name="T97"/>
                <a:gd fmla="*/ 19 w 39" name="T98"/>
                <a:gd fmla="*/ 8 h 49" name="T99"/>
                <a:gd fmla="*/ 22 w 39" name="T100"/>
                <a:gd fmla="*/ 10 h 49" name="T101"/>
                <a:gd fmla="*/ 18 w 39" name="T102"/>
                <a:gd fmla="*/ 12 h 49" name="T103"/>
                <a:gd fmla="*/ 19 w 39" name="T104"/>
                <a:gd fmla="*/ 11 h 49" name="T105"/>
                <a:gd fmla="*/ 16 w 39" name="T106"/>
                <a:gd fmla="*/ 13 h 49" name="T107"/>
                <a:gd fmla="*/ 16 w 39" name="T108"/>
                <a:gd fmla="*/ 13 h 49" name="T109"/>
                <a:gd fmla="*/ 19 w 39" name="T110"/>
                <a:gd fmla="*/ 18 h 49" name="T111"/>
                <a:gd fmla="*/ 16 w 39" name="T112"/>
                <a:gd fmla="*/ 16 h 49" name="T113"/>
                <a:gd fmla="*/ 15 w 39" name="T114"/>
                <a:gd fmla="*/ 16 h 49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49" w="39">
                  <a:moveTo>
                    <a:pt x="15" y="23"/>
                  </a:moveTo>
                  <a:cubicBezTo>
                    <a:pt x="14" y="23"/>
                    <a:pt x="14" y="23"/>
                    <a:pt x="14" y="23"/>
                  </a:cubicBezTo>
                  <a:cubicBezTo>
                    <a:pt x="14" y="23"/>
                    <a:pt x="13" y="22"/>
                    <a:pt x="13" y="22"/>
                  </a:cubicBezTo>
                  <a:cubicBezTo>
                    <a:pt x="12" y="22"/>
                    <a:pt x="11" y="22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4"/>
                    <a:pt x="11" y="25"/>
                    <a:pt x="12" y="25"/>
                  </a:cubicBezTo>
                  <a:cubicBezTo>
                    <a:pt x="12" y="26"/>
                    <a:pt x="13" y="26"/>
                    <a:pt x="13" y="25"/>
                  </a:cubicBezTo>
                  <a:cubicBezTo>
                    <a:pt x="13" y="25"/>
                    <a:pt x="13" y="26"/>
                    <a:pt x="14" y="26"/>
                  </a:cubicBezTo>
                  <a:cubicBezTo>
                    <a:pt x="10" y="28"/>
                    <a:pt x="0" y="34"/>
                    <a:pt x="5" y="49"/>
                  </a:cubicBezTo>
                  <a:cubicBezTo>
                    <a:pt x="5" y="49"/>
                    <a:pt x="6" y="45"/>
                    <a:pt x="8" y="46"/>
                  </a:cubicBezTo>
                  <a:cubicBezTo>
                    <a:pt x="9" y="46"/>
                    <a:pt x="17" y="42"/>
                    <a:pt x="17" y="34"/>
                  </a:cubicBezTo>
                  <a:cubicBezTo>
                    <a:pt x="19" y="38"/>
                    <a:pt x="23" y="42"/>
                    <a:pt x="30" y="44"/>
                  </a:cubicBezTo>
                  <a:cubicBezTo>
                    <a:pt x="30" y="44"/>
                    <a:pt x="27" y="41"/>
                    <a:pt x="29" y="39"/>
                  </a:cubicBezTo>
                  <a:cubicBezTo>
                    <a:pt x="30" y="37"/>
                    <a:pt x="30" y="34"/>
                    <a:pt x="21" y="28"/>
                  </a:cubicBezTo>
                  <a:cubicBezTo>
                    <a:pt x="22" y="29"/>
                    <a:pt x="23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3" y="27"/>
                    <a:pt x="22" y="26"/>
                  </a:cubicBezTo>
                  <a:cubicBezTo>
                    <a:pt x="33" y="28"/>
                    <a:pt x="35" y="25"/>
                    <a:pt x="35" y="23"/>
                  </a:cubicBezTo>
                  <a:cubicBezTo>
                    <a:pt x="35" y="20"/>
                    <a:pt x="39" y="20"/>
                    <a:pt x="39" y="20"/>
                  </a:cubicBezTo>
                  <a:cubicBezTo>
                    <a:pt x="32" y="17"/>
                    <a:pt x="27" y="17"/>
                    <a:pt x="23" y="19"/>
                  </a:cubicBezTo>
                  <a:cubicBezTo>
                    <a:pt x="28" y="13"/>
                    <a:pt x="25" y="5"/>
                    <a:pt x="23" y="4"/>
                  </a:cubicBezTo>
                  <a:cubicBezTo>
                    <a:pt x="21" y="3"/>
                    <a:pt x="23" y="0"/>
                    <a:pt x="23" y="0"/>
                  </a:cubicBezTo>
                  <a:cubicBezTo>
                    <a:pt x="10" y="8"/>
                    <a:pt x="13" y="19"/>
                    <a:pt x="15" y="23"/>
                  </a:cubicBezTo>
                  <a:close/>
                  <a:moveTo>
                    <a:pt x="25" y="40"/>
                  </a:moveTo>
                  <a:cubicBezTo>
                    <a:pt x="25" y="40"/>
                    <a:pt x="25" y="40"/>
                    <a:pt x="25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40"/>
                    <a:pt x="25" y="40"/>
                    <a:pt x="25" y="40"/>
                  </a:cubicBezTo>
                  <a:cubicBezTo>
                    <a:pt x="25" y="40"/>
                    <a:pt x="25" y="40"/>
                    <a:pt x="25" y="40"/>
                  </a:cubicBezTo>
                  <a:close/>
                  <a:moveTo>
                    <a:pt x="8" y="34"/>
                  </a:moveTo>
                  <a:cubicBezTo>
                    <a:pt x="8" y="34"/>
                    <a:pt x="8" y="34"/>
                    <a:pt x="8" y="34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4"/>
                    <a:pt x="8" y="34"/>
                  </a:cubicBezTo>
                  <a:close/>
                  <a:moveTo>
                    <a:pt x="10" y="41"/>
                  </a:moveTo>
                  <a:cubicBezTo>
                    <a:pt x="10" y="41"/>
                    <a:pt x="10" y="41"/>
                    <a:pt x="10" y="41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9" y="40"/>
                    <a:pt x="10" y="40"/>
                    <a:pt x="10" y="40"/>
                  </a:cubicBezTo>
                  <a:cubicBezTo>
                    <a:pt x="10" y="40"/>
                    <a:pt x="11" y="41"/>
                    <a:pt x="10" y="41"/>
                  </a:cubicBezTo>
                  <a:close/>
                  <a:moveTo>
                    <a:pt x="7" y="40"/>
                  </a:moveTo>
                  <a:cubicBezTo>
                    <a:pt x="7" y="40"/>
                    <a:pt x="8" y="41"/>
                    <a:pt x="7" y="41"/>
                  </a:cubicBezTo>
                  <a:cubicBezTo>
                    <a:pt x="7" y="42"/>
                    <a:pt x="7" y="42"/>
                    <a:pt x="6" y="42"/>
                  </a:cubicBezTo>
                  <a:cubicBezTo>
                    <a:pt x="6" y="42"/>
                    <a:pt x="5" y="41"/>
                    <a:pt x="6" y="41"/>
                  </a:cubicBezTo>
                  <a:cubicBezTo>
                    <a:pt x="6" y="40"/>
                    <a:pt x="6" y="40"/>
                    <a:pt x="7" y="40"/>
                  </a:cubicBezTo>
                  <a:close/>
                  <a:moveTo>
                    <a:pt x="9" y="36"/>
                  </a:moveTo>
                  <a:cubicBezTo>
                    <a:pt x="10" y="36"/>
                    <a:pt x="10" y="37"/>
                    <a:pt x="10" y="38"/>
                  </a:cubicBezTo>
                  <a:cubicBezTo>
                    <a:pt x="9" y="38"/>
                    <a:pt x="9" y="39"/>
                    <a:pt x="8" y="39"/>
                  </a:cubicBezTo>
                  <a:cubicBezTo>
                    <a:pt x="7" y="38"/>
                    <a:pt x="7" y="38"/>
                    <a:pt x="7" y="37"/>
                  </a:cubicBezTo>
                  <a:cubicBezTo>
                    <a:pt x="7" y="36"/>
                    <a:pt x="8" y="36"/>
                    <a:pt x="9" y="36"/>
                  </a:cubicBezTo>
                  <a:close/>
                  <a:moveTo>
                    <a:pt x="27" y="36"/>
                  </a:moveTo>
                  <a:cubicBezTo>
                    <a:pt x="27" y="36"/>
                    <a:pt x="28" y="37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6" y="38"/>
                    <a:pt x="26" y="37"/>
                    <a:pt x="26" y="37"/>
                  </a:cubicBezTo>
                  <a:cubicBezTo>
                    <a:pt x="26" y="36"/>
                    <a:pt x="26" y="36"/>
                    <a:pt x="27" y="36"/>
                  </a:cubicBezTo>
                  <a:close/>
                  <a:moveTo>
                    <a:pt x="22" y="37"/>
                  </a:moveTo>
                  <a:cubicBezTo>
                    <a:pt x="22" y="37"/>
                    <a:pt x="22" y="37"/>
                    <a:pt x="22" y="37"/>
                  </a:cubicBezTo>
                  <a:cubicBezTo>
                    <a:pt x="21" y="37"/>
                    <a:pt x="21" y="37"/>
                    <a:pt x="21" y="36"/>
                  </a:cubicBezTo>
                  <a:cubicBezTo>
                    <a:pt x="21" y="36"/>
                    <a:pt x="22" y="36"/>
                    <a:pt x="22" y="36"/>
                  </a:cubicBezTo>
                  <a:cubicBezTo>
                    <a:pt x="22" y="36"/>
                    <a:pt x="22" y="36"/>
                    <a:pt x="22" y="37"/>
                  </a:cubicBezTo>
                  <a:close/>
                  <a:moveTo>
                    <a:pt x="27" y="35"/>
                  </a:move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7" y="34"/>
                    <a:pt x="27" y="35"/>
                    <a:pt x="27" y="35"/>
                  </a:cubicBezTo>
                  <a:close/>
                  <a:moveTo>
                    <a:pt x="24" y="33"/>
                  </a:moveTo>
                  <a:cubicBezTo>
                    <a:pt x="24" y="33"/>
                    <a:pt x="24" y="34"/>
                    <a:pt x="24" y="34"/>
                  </a:cubicBezTo>
                  <a:cubicBezTo>
                    <a:pt x="24" y="34"/>
                    <a:pt x="24" y="35"/>
                    <a:pt x="23" y="34"/>
                  </a:cubicBezTo>
                  <a:cubicBezTo>
                    <a:pt x="23" y="34"/>
                    <a:pt x="23" y="34"/>
                    <a:pt x="23" y="33"/>
                  </a:cubicBezTo>
                  <a:cubicBezTo>
                    <a:pt x="23" y="33"/>
                    <a:pt x="23" y="33"/>
                    <a:pt x="24" y="33"/>
                  </a:cubicBezTo>
                  <a:close/>
                  <a:moveTo>
                    <a:pt x="21" y="34"/>
                  </a:moveTo>
                  <a:cubicBezTo>
                    <a:pt x="21" y="34"/>
                    <a:pt x="21" y="33"/>
                    <a:pt x="21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4"/>
                    <a:pt x="21" y="34"/>
                    <a:pt x="21" y="34"/>
                  </a:cubicBezTo>
                  <a:close/>
                  <a:moveTo>
                    <a:pt x="14" y="32"/>
                  </a:moveTo>
                  <a:cubicBezTo>
                    <a:pt x="15" y="33"/>
                    <a:pt x="15" y="34"/>
                    <a:pt x="15" y="34"/>
                  </a:cubicBezTo>
                  <a:cubicBezTo>
                    <a:pt x="15" y="35"/>
                    <a:pt x="14" y="35"/>
                    <a:pt x="13" y="35"/>
                  </a:cubicBezTo>
                  <a:cubicBezTo>
                    <a:pt x="12" y="35"/>
                    <a:pt x="12" y="34"/>
                    <a:pt x="12" y="33"/>
                  </a:cubicBezTo>
                  <a:cubicBezTo>
                    <a:pt x="12" y="33"/>
                    <a:pt x="13" y="32"/>
                    <a:pt x="14" y="32"/>
                  </a:cubicBezTo>
                  <a:close/>
                  <a:moveTo>
                    <a:pt x="10" y="32"/>
                  </a:moveTo>
                  <a:cubicBezTo>
                    <a:pt x="9" y="32"/>
                    <a:pt x="9" y="32"/>
                    <a:pt x="9" y="32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31"/>
                    <a:pt x="10" y="32"/>
                    <a:pt x="10" y="32"/>
                  </a:cubicBezTo>
                  <a:cubicBezTo>
                    <a:pt x="10" y="32"/>
                    <a:pt x="10" y="32"/>
                    <a:pt x="10" y="32"/>
                  </a:cubicBezTo>
                  <a:close/>
                  <a:moveTo>
                    <a:pt x="23" y="32"/>
                  </a:moveTo>
                  <a:cubicBezTo>
                    <a:pt x="23" y="32"/>
                    <a:pt x="23" y="32"/>
                    <a:pt x="23" y="32"/>
                  </a:cubicBezTo>
                  <a:cubicBezTo>
                    <a:pt x="22" y="32"/>
                    <a:pt x="22" y="31"/>
                    <a:pt x="22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2"/>
                  </a:cubicBezTo>
                  <a:close/>
                  <a:moveTo>
                    <a:pt x="20" y="31"/>
                  </a:moveTo>
                  <a:cubicBezTo>
                    <a:pt x="20" y="31"/>
                    <a:pt x="19" y="32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0" y="31"/>
                    <a:pt x="20" y="31"/>
                    <a:pt x="20" y="31"/>
                  </a:cubicBezTo>
                  <a:close/>
                  <a:moveTo>
                    <a:pt x="12" y="30"/>
                  </a:moveTo>
                  <a:cubicBezTo>
                    <a:pt x="12" y="30"/>
                    <a:pt x="12" y="30"/>
                    <a:pt x="12" y="30"/>
                  </a:cubicBezTo>
                  <a:cubicBezTo>
                    <a:pt x="11" y="30"/>
                    <a:pt x="11" y="29"/>
                    <a:pt x="11" y="29"/>
                  </a:cubicBezTo>
                  <a:cubicBezTo>
                    <a:pt x="11" y="29"/>
                    <a:pt x="12" y="29"/>
                    <a:pt x="12" y="29"/>
                  </a:cubicBezTo>
                  <a:cubicBezTo>
                    <a:pt x="12" y="29"/>
                    <a:pt x="12" y="29"/>
                    <a:pt x="12" y="30"/>
                  </a:cubicBezTo>
                  <a:close/>
                  <a:moveTo>
                    <a:pt x="22" y="23"/>
                  </a:moveTo>
                  <a:cubicBezTo>
                    <a:pt x="22" y="22"/>
                    <a:pt x="22" y="22"/>
                    <a:pt x="22" y="22"/>
                  </a:cubicBezTo>
                  <a:cubicBezTo>
                    <a:pt x="23" y="22"/>
                    <a:pt x="23" y="23"/>
                    <a:pt x="23" y="23"/>
                  </a:cubicBezTo>
                  <a:cubicBezTo>
                    <a:pt x="23" y="23"/>
                    <a:pt x="22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lose/>
                  <a:moveTo>
                    <a:pt x="25" y="25"/>
                  </a:moveTo>
                  <a:cubicBezTo>
                    <a:pt x="25" y="25"/>
                    <a:pt x="25" y="25"/>
                    <a:pt x="25" y="25"/>
                  </a:cubicBezTo>
                  <a:cubicBezTo>
                    <a:pt x="25" y="25"/>
                    <a:pt x="25" y="24"/>
                    <a:pt x="25" y="24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25"/>
                    <a:pt x="25" y="25"/>
                    <a:pt x="25" y="25"/>
                  </a:cubicBezTo>
                  <a:close/>
                  <a:moveTo>
                    <a:pt x="30" y="25"/>
                  </a:moveTo>
                  <a:cubicBezTo>
                    <a:pt x="30" y="25"/>
                    <a:pt x="30" y="25"/>
                    <a:pt x="30" y="25"/>
                  </a:cubicBezTo>
                  <a:cubicBezTo>
                    <a:pt x="30" y="25"/>
                    <a:pt x="30" y="25"/>
                    <a:pt x="30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4"/>
                    <a:pt x="30" y="25"/>
                    <a:pt x="30" y="25"/>
                  </a:cubicBezTo>
                  <a:close/>
                  <a:moveTo>
                    <a:pt x="27" y="24"/>
                  </a:moveTo>
                  <a:cubicBezTo>
                    <a:pt x="27" y="24"/>
                    <a:pt x="26" y="24"/>
                    <a:pt x="27" y="23"/>
                  </a:cubicBezTo>
                  <a:cubicBezTo>
                    <a:pt x="27" y="23"/>
                    <a:pt x="27" y="23"/>
                    <a:pt x="28" y="23"/>
                  </a:cubicBezTo>
                  <a:cubicBezTo>
                    <a:pt x="28" y="23"/>
                    <a:pt x="28" y="23"/>
                    <a:pt x="28" y="24"/>
                  </a:cubicBezTo>
                  <a:cubicBezTo>
                    <a:pt x="28" y="24"/>
                    <a:pt x="27" y="24"/>
                    <a:pt x="27" y="24"/>
                  </a:cubicBezTo>
                  <a:close/>
                  <a:moveTo>
                    <a:pt x="32" y="22"/>
                  </a:moveTo>
                  <a:cubicBezTo>
                    <a:pt x="33" y="22"/>
                    <a:pt x="33" y="23"/>
                    <a:pt x="33" y="23"/>
                  </a:cubicBezTo>
                  <a:cubicBezTo>
                    <a:pt x="33" y="24"/>
                    <a:pt x="32" y="24"/>
                    <a:pt x="32" y="24"/>
                  </a:cubicBezTo>
                  <a:cubicBezTo>
                    <a:pt x="31" y="24"/>
                    <a:pt x="31" y="23"/>
                    <a:pt x="31" y="23"/>
                  </a:cubicBezTo>
                  <a:cubicBezTo>
                    <a:pt x="31" y="22"/>
                    <a:pt x="32" y="22"/>
                    <a:pt x="32" y="22"/>
                  </a:cubicBezTo>
                  <a:close/>
                  <a:moveTo>
                    <a:pt x="26" y="22"/>
                  </a:moveTo>
                  <a:cubicBezTo>
                    <a:pt x="26" y="23"/>
                    <a:pt x="25" y="23"/>
                    <a:pt x="25" y="23"/>
                  </a:cubicBezTo>
                  <a:cubicBezTo>
                    <a:pt x="25" y="23"/>
                    <a:pt x="25" y="22"/>
                    <a:pt x="25" y="22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6" y="22"/>
                    <a:pt x="26" y="22"/>
                    <a:pt x="26" y="22"/>
                  </a:cubicBezTo>
                  <a:close/>
                  <a:moveTo>
                    <a:pt x="28" y="20"/>
                  </a:move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0"/>
                    <a:pt x="27" y="20"/>
                  </a:cubicBezTo>
                  <a:cubicBezTo>
                    <a:pt x="27" y="20"/>
                    <a:pt x="28" y="20"/>
                    <a:pt x="28" y="20"/>
                  </a:cubicBezTo>
                  <a:cubicBezTo>
                    <a:pt x="28" y="20"/>
                    <a:pt x="28" y="20"/>
                    <a:pt x="28" y="20"/>
                  </a:cubicBezTo>
                  <a:close/>
                  <a:moveTo>
                    <a:pt x="33" y="20"/>
                  </a:moveTo>
                  <a:cubicBezTo>
                    <a:pt x="33" y="20"/>
                    <a:pt x="32" y="20"/>
                    <a:pt x="32" y="20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3" y="19"/>
                    <a:pt x="33" y="20"/>
                    <a:pt x="33" y="20"/>
                  </a:cubicBezTo>
                  <a:close/>
                  <a:moveTo>
                    <a:pt x="16" y="19"/>
                  </a:moveTo>
                  <a:cubicBezTo>
                    <a:pt x="16" y="19"/>
                    <a:pt x="16" y="20"/>
                    <a:pt x="1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9" y="8"/>
                  </a:moveTo>
                  <a:cubicBezTo>
                    <a:pt x="18" y="8"/>
                    <a:pt x="18" y="7"/>
                    <a:pt x="18" y="7"/>
                  </a:cubicBezTo>
                  <a:cubicBezTo>
                    <a:pt x="19" y="6"/>
                    <a:pt x="19" y="6"/>
                    <a:pt x="20" y="6"/>
                  </a:cubicBezTo>
                  <a:cubicBezTo>
                    <a:pt x="20" y="6"/>
                    <a:pt x="20" y="7"/>
                    <a:pt x="20" y="7"/>
                  </a:cubicBezTo>
                  <a:cubicBezTo>
                    <a:pt x="20" y="8"/>
                    <a:pt x="19" y="8"/>
                    <a:pt x="19" y="8"/>
                  </a:cubicBezTo>
                  <a:close/>
                  <a:moveTo>
                    <a:pt x="21" y="9"/>
                  </a:moveTo>
                  <a:cubicBezTo>
                    <a:pt x="21" y="9"/>
                    <a:pt x="21" y="9"/>
                    <a:pt x="22" y="9"/>
                  </a:cubicBezTo>
                  <a:cubicBezTo>
                    <a:pt x="22" y="9"/>
                    <a:pt x="22" y="9"/>
                    <a:pt x="22" y="10"/>
                  </a:cubicBezTo>
                  <a:cubicBezTo>
                    <a:pt x="22" y="10"/>
                    <a:pt x="22" y="10"/>
                    <a:pt x="21" y="10"/>
                  </a:cubicBezTo>
                  <a:cubicBezTo>
                    <a:pt x="21" y="10"/>
                    <a:pt x="21" y="9"/>
                    <a:pt x="21" y="9"/>
                  </a:cubicBezTo>
                  <a:close/>
                  <a:moveTo>
                    <a:pt x="18" y="12"/>
                  </a:moveTo>
                  <a:cubicBezTo>
                    <a:pt x="17" y="12"/>
                    <a:pt x="17" y="11"/>
                    <a:pt x="17" y="11"/>
                  </a:cubicBezTo>
                  <a:cubicBezTo>
                    <a:pt x="17" y="10"/>
                    <a:pt x="18" y="10"/>
                    <a:pt x="19" y="10"/>
                  </a:cubicBezTo>
                  <a:cubicBezTo>
                    <a:pt x="19" y="10"/>
                    <a:pt x="20" y="11"/>
                    <a:pt x="19" y="11"/>
                  </a:cubicBezTo>
                  <a:cubicBezTo>
                    <a:pt x="19" y="12"/>
                    <a:pt x="18" y="12"/>
                    <a:pt x="18" y="12"/>
                  </a:cubicBezTo>
                  <a:close/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4"/>
                    <a:pt x="16" y="14"/>
                  </a:cubicBezTo>
                  <a:cubicBezTo>
                    <a:pt x="16" y="13"/>
                    <a:pt x="16" y="13"/>
                    <a:pt x="16" y="13"/>
                  </a:cubicBezTo>
                  <a:close/>
                  <a:moveTo>
                    <a:pt x="20" y="16"/>
                  </a:moveTo>
                  <a:cubicBezTo>
                    <a:pt x="21" y="16"/>
                    <a:pt x="21" y="17"/>
                    <a:pt x="21" y="17"/>
                  </a:cubicBezTo>
                  <a:cubicBezTo>
                    <a:pt x="21" y="18"/>
                    <a:pt x="20" y="19"/>
                    <a:pt x="19" y="18"/>
                  </a:cubicBezTo>
                  <a:cubicBezTo>
                    <a:pt x="19" y="18"/>
                    <a:pt x="18" y="17"/>
                    <a:pt x="18" y="16"/>
                  </a:cubicBezTo>
                  <a:cubicBezTo>
                    <a:pt x="19" y="16"/>
                    <a:pt x="20" y="15"/>
                    <a:pt x="20" y="16"/>
                  </a:cubicBezTo>
                  <a:close/>
                  <a:moveTo>
                    <a:pt x="16" y="16"/>
                  </a:move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7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6" y="16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1"/>
            <p:cNvSpPr>
              <a:spLocks noEditPoints="1"/>
            </p:cNvSpPr>
            <p:nvPr/>
          </p:nvSpPr>
          <p:spPr bwMode="auto">
            <a:xfrm>
              <a:off x="6792" y="799"/>
              <a:ext cx="140" cy="146"/>
            </a:xfrm>
            <a:custGeom>
              <a:gdLst>
                <a:gd fmla="*/ 26 w 26" name="T0"/>
                <a:gd fmla="*/ 9 h 27" name="T1"/>
                <a:gd fmla="*/ 16 w 26" name="T2"/>
                <a:gd fmla="*/ 11 h 27" name="T3"/>
                <a:gd fmla="*/ 14 w 26" name="T4"/>
                <a:gd fmla="*/ 12 h 27" name="T5"/>
                <a:gd fmla="*/ 11 w 26" name="T6"/>
                <a:gd fmla="*/ 11 h 27" name="T7"/>
                <a:gd fmla="*/ 11 w 26" name="T8"/>
                <a:gd fmla="*/ 16 h 27" name="T9"/>
                <a:gd fmla="*/ 10 w 26" name="T10"/>
                <a:gd fmla="*/ 18 h 27" name="T11"/>
                <a:gd fmla="*/ 11 w 26" name="T12"/>
                <a:gd fmla="*/ 18 h 27" name="T13"/>
                <a:gd fmla="*/ 22 w 26" name="T14"/>
                <a:gd fmla="*/ 26 h 27" name="T15"/>
                <a:gd fmla="*/ 23 w 26" name="T16"/>
                <a:gd fmla="*/ 12 h 27" name="T17"/>
                <a:gd fmla="*/ 23 w 26" name="T18"/>
                <a:gd fmla="*/ 12 h 27" name="T19"/>
                <a:gd fmla="*/ 20 w 26" name="T20"/>
                <a:gd fmla="*/ 10 h 27" name="T21"/>
                <a:gd fmla="*/ 21 w 26" name="T22"/>
                <a:gd fmla="*/ 11 h 27" name="T23"/>
                <a:gd fmla="*/ 22 w 26" name="T24"/>
                <a:gd fmla="*/ 11 h 27" name="T25"/>
                <a:gd fmla="*/ 17 w 26" name="T26"/>
                <a:gd fmla="*/ 12 h 27" name="T27"/>
                <a:gd fmla="*/ 17 w 26" name="T28"/>
                <a:gd fmla="*/ 12 h 27" name="T29"/>
                <a:gd fmla="*/ 19 w 26" name="T30"/>
                <a:gd fmla="*/ 11 h 27" name="T31"/>
                <a:gd fmla="*/ 13 w 26" name="T32"/>
                <a:gd fmla="*/ 5 h 27" name="T33"/>
                <a:gd fmla="*/ 14 w 26" name="T34"/>
                <a:gd fmla="*/ 5 h 27" name="T35"/>
                <a:gd fmla="*/ 15 w 26" name="T36"/>
                <a:gd fmla="*/ 5 h 27" name="T37"/>
                <a:gd fmla="*/ 15 w 26" name="T38"/>
                <a:gd fmla="*/ 6 h 27" name="T39"/>
                <a:gd fmla="*/ 16 w 26" name="T40"/>
                <a:gd fmla="*/ 6 h 27" name="T41"/>
                <a:gd fmla="*/ 12 w 26" name="T42"/>
                <a:gd fmla="*/ 8 h 27" name="T43"/>
                <a:gd fmla="*/ 13 w 26" name="T44"/>
                <a:gd fmla="*/ 8 h 27" name="T45"/>
                <a:gd fmla="*/ 14 w 26" name="T46"/>
                <a:gd fmla="*/ 8 h 27" name="T47"/>
                <a:gd fmla="*/ 14 w 26" name="T48"/>
                <a:gd fmla="*/ 9 h 27" name="T49"/>
                <a:gd fmla="*/ 13 w 26" name="T50"/>
                <a:gd fmla="*/ 9 h 27" name="T51"/>
                <a:gd fmla="*/ 14 w 26" name="T52"/>
                <a:gd fmla="*/ 10 h 27" name="T53"/>
                <a:gd fmla="*/ 15 w 26" name="T54"/>
                <a:gd fmla="*/ 10 h 27" name="T55"/>
                <a:gd fmla="*/ 8 w 26" name="T56"/>
                <a:gd fmla="*/ 13 h 27" name="T57"/>
                <a:gd fmla="*/ 9 w 26" name="T58"/>
                <a:gd fmla="*/ 13 h 27" name="T59"/>
                <a:gd fmla="*/ 12 w 26" name="T60"/>
                <a:gd fmla="*/ 12 h 27" name="T61"/>
                <a:gd fmla="*/ 5 w 26" name="T62"/>
                <a:gd fmla="*/ 10 h 27" name="T63"/>
                <a:gd fmla="*/ 5 w 26" name="T64"/>
                <a:gd fmla="*/ 10 h 27" name="T65"/>
                <a:gd fmla="*/ 2 w 26" name="T66"/>
                <a:gd fmla="*/ 11 h 27" name="T67"/>
                <a:gd fmla="*/ 2 w 26" name="T68"/>
                <a:gd fmla="*/ 12 h 27" name="T69"/>
                <a:gd fmla="*/ 5 w 26" name="T70"/>
                <a:gd fmla="*/ 12 h 27" name="T71"/>
                <a:gd fmla="*/ 18 w 26" name="T72"/>
                <a:gd fmla="*/ 14 h 27" name="T73"/>
                <a:gd fmla="*/ 18 w 26" name="T74"/>
                <a:gd fmla="*/ 13 h 27" name="T75"/>
                <a:gd fmla="*/ 20 w 26" name="T76"/>
                <a:gd fmla="*/ 13 h 27" name="T77"/>
                <a:gd fmla="*/ 20 w 26" name="T78"/>
                <a:gd fmla="*/ 14 h 27" name="T79"/>
                <a:gd fmla="*/ 6 w 26" name="T80"/>
                <a:gd fmla="*/ 14 h 27" name="T81"/>
                <a:gd fmla="*/ 16 w 26" name="T82"/>
                <a:gd fmla="*/ 14 h 27" name="T83"/>
                <a:gd fmla="*/ 16 w 26" name="T84"/>
                <a:gd fmla="*/ 15 h 27" name="T85"/>
                <a:gd fmla="*/ 7 w 26" name="T86"/>
                <a:gd fmla="*/ 15 h 27" name="T87"/>
                <a:gd fmla="*/ 7 w 26" name="T88"/>
                <a:gd fmla="*/ 15 h 27" name="T89"/>
                <a:gd fmla="*/ 9 w 26" name="T90"/>
                <a:gd fmla="*/ 15 h 27" name="T91"/>
                <a:gd fmla="*/ 13 w 26" name="T92"/>
                <a:gd fmla="*/ 19 h 27" name="T93"/>
                <a:gd fmla="*/ 14 w 26" name="T94"/>
                <a:gd fmla="*/ 19 h 27" name="T95"/>
                <a:gd fmla="*/ 16 w 26" name="T96"/>
                <a:gd fmla="*/ 18 h 27" name="T97"/>
                <a:gd fmla="*/ 16 w 26" name="T98"/>
                <a:gd fmla="*/ 19 h 27" name="T99"/>
                <a:gd fmla="*/ 14 w 26" name="T100"/>
                <a:gd fmla="*/ 20 h 27" name="T101"/>
                <a:gd fmla="*/ 19 w 26" name="T102"/>
                <a:gd fmla="*/ 21 h 27" name="T103"/>
                <a:gd fmla="*/ 19 w 26" name="T104"/>
                <a:gd fmla="*/ 21 h 27" name="T105"/>
                <a:gd fmla="*/ 15 w 26" name="T106"/>
                <a:gd fmla="*/ 22 h 27" name="T107"/>
                <a:gd fmla="*/ 15 w 26" name="T108"/>
                <a:gd fmla="*/ 22 h 27" name="T109"/>
                <a:gd fmla="*/ 18 w 26" name="T110"/>
                <a:gd fmla="*/ 21 h 27" name="T111"/>
                <a:gd fmla="*/ 18 w 26" name="T112"/>
                <a:gd fmla="*/ 24 h 27" name="T113"/>
                <a:gd fmla="*/ 19 w 26" name="T114"/>
                <a:gd fmla="*/ 24 h 27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7" w="26">
                  <a:moveTo>
                    <a:pt x="21" y="23"/>
                  </a:moveTo>
                  <a:cubicBezTo>
                    <a:pt x="22" y="22"/>
                    <a:pt x="22" y="17"/>
                    <a:pt x="17" y="16"/>
                  </a:cubicBezTo>
                  <a:cubicBezTo>
                    <a:pt x="20" y="15"/>
                    <a:pt x="23" y="13"/>
                    <a:pt x="26" y="9"/>
                  </a:cubicBezTo>
                  <a:cubicBezTo>
                    <a:pt x="26" y="9"/>
                    <a:pt x="24" y="10"/>
                    <a:pt x="23" y="9"/>
                  </a:cubicBezTo>
                  <a:cubicBezTo>
                    <a:pt x="23" y="8"/>
                    <a:pt x="21" y="8"/>
                    <a:pt x="15" y="13"/>
                  </a:cubicBezTo>
                  <a:cubicBezTo>
                    <a:pt x="16" y="12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5" y="11"/>
                    <a:pt x="15" y="11"/>
                    <a:pt x="14" y="12"/>
                  </a:cubicBezTo>
                  <a:cubicBezTo>
                    <a:pt x="18" y="5"/>
                    <a:pt x="17" y="4"/>
                    <a:pt x="16" y="3"/>
                  </a:cubicBezTo>
                  <a:cubicBezTo>
                    <a:pt x="14" y="3"/>
                    <a:pt x="15" y="0"/>
                    <a:pt x="15" y="0"/>
                  </a:cubicBezTo>
                  <a:cubicBezTo>
                    <a:pt x="12" y="4"/>
                    <a:pt x="11" y="8"/>
                    <a:pt x="11" y="11"/>
                  </a:cubicBezTo>
                  <a:cubicBezTo>
                    <a:pt x="8" y="6"/>
                    <a:pt x="3" y="8"/>
                    <a:pt x="3" y="8"/>
                  </a:cubicBezTo>
                  <a:cubicBezTo>
                    <a:pt x="1" y="9"/>
                    <a:pt x="0" y="8"/>
                    <a:pt x="0" y="8"/>
                  </a:cubicBezTo>
                  <a:cubicBezTo>
                    <a:pt x="1" y="17"/>
                    <a:pt x="8" y="17"/>
                    <a:pt x="11" y="16"/>
                  </a:cubicBezTo>
                  <a:cubicBezTo>
                    <a:pt x="11" y="16"/>
                    <a:pt x="11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8"/>
                    <a:pt x="9" y="18"/>
                    <a:pt x="10" y="18"/>
                  </a:cubicBezTo>
                  <a:cubicBezTo>
                    <a:pt x="10" y="18"/>
                    <a:pt x="10" y="19"/>
                    <a:pt x="10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8"/>
                    <a:pt x="12" y="18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20"/>
                    <a:pt x="13" y="27"/>
                    <a:pt x="22" y="26"/>
                  </a:cubicBezTo>
                  <a:cubicBezTo>
                    <a:pt x="22" y="26"/>
                    <a:pt x="21" y="25"/>
                    <a:pt x="21" y="23"/>
                  </a:cubicBezTo>
                  <a:close/>
                  <a:moveTo>
                    <a:pt x="23" y="12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2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3" y="12"/>
                    <a:pt x="23" y="12"/>
                    <a:pt x="23" y="12"/>
                  </a:cubicBezTo>
                  <a:close/>
                  <a:moveTo>
                    <a:pt x="20" y="11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1"/>
                    <a:pt x="20" y="11"/>
                    <a:pt x="20" y="11"/>
                  </a:cubicBezTo>
                  <a:close/>
                  <a:moveTo>
                    <a:pt x="21" y="11"/>
                  </a:moveTo>
                  <a:cubicBezTo>
                    <a:pt x="21" y="11"/>
                    <a:pt x="21" y="10"/>
                    <a:pt x="21" y="10"/>
                  </a:cubicBezTo>
                  <a:cubicBezTo>
                    <a:pt x="21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2" y="11"/>
                    <a:pt x="21" y="11"/>
                    <a:pt x="21" y="11"/>
                  </a:cubicBezTo>
                  <a:close/>
                  <a:moveTo>
                    <a:pt x="17" y="12"/>
                  </a:move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7" y="12"/>
                    <a:pt x="17" y="12"/>
                    <a:pt x="17" y="12"/>
                  </a:cubicBezTo>
                  <a:close/>
                  <a:moveTo>
                    <a:pt x="19" y="12"/>
                  </a:moveTo>
                  <a:cubicBezTo>
                    <a:pt x="18" y="12"/>
                    <a:pt x="18" y="12"/>
                    <a:pt x="19" y="12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lose/>
                  <a:moveTo>
                    <a:pt x="13" y="5"/>
                  </a:moveTo>
                  <a:cubicBezTo>
                    <a:pt x="13" y="5"/>
                    <a:pt x="13" y="5"/>
                    <a:pt x="13" y="4"/>
                  </a:cubicBezTo>
                  <a:cubicBezTo>
                    <a:pt x="13" y="4"/>
                    <a:pt x="13" y="4"/>
                    <a:pt x="14" y="4"/>
                  </a:cubicBezTo>
                  <a:cubicBezTo>
                    <a:pt x="14" y="4"/>
                    <a:pt x="14" y="5"/>
                    <a:pt x="14" y="5"/>
                  </a:cubicBezTo>
                  <a:cubicBezTo>
                    <a:pt x="13" y="5"/>
                    <a:pt x="13" y="5"/>
                    <a:pt x="13" y="5"/>
                  </a:cubicBezTo>
                  <a:close/>
                  <a:moveTo>
                    <a:pt x="15" y="6"/>
                  </a:moveTo>
                  <a:cubicBezTo>
                    <a:pt x="14" y="6"/>
                    <a:pt x="14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lose/>
                  <a:moveTo>
                    <a:pt x="15" y="7"/>
                  </a:moveTo>
                  <a:cubicBezTo>
                    <a:pt x="15" y="7"/>
                    <a:pt x="15" y="7"/>
                    <a:pt x="15" y="7"/>
                  </a:cubicBezTo>
                  <a:cubicBezTo>
                    <a:pt x="15" y="6"/>
                    <a:pt x="16" y="6"/>
                    <a:pt x="16" y="6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5" y="7"/>
                    <a:pt x="15" y="7"/>
                  </a:cubicBezTo>
                  <a:close/>
                  <a:moveTo>
                    <a:pt x="12" y="8"/>
                  </a:moveTo>
                  <a:cubicBezTo>
                    <a:pt x="12" y="8"/>
                    <a:pt x="12" y="8"/>
                    <a:pt x="12" y="7"/>
                  </a:cubicBezTo>
                  <a:cubicBezTo>
                    <a:pt x="12" y="7"/>
                    <a:pt x="13" y="7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ubicBezTo>
                    <a:pt x="13" y="8"/>
                    <a:pt x="12" y="8"/>
                    <a:pt x="12" y="8"/>
                  </a:cubicBezTo>
                  <a:close/>
                  <a:moveTo>
                    <a:pt x="14" y="9"/>
                  </a:move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4" y="9"/>
                    <a:pt x="14" y="9"/>
                    <a:pt x="14" y="9"/>
                  </a:cubicBezTo>
                  <a:close/>
                  <a:moveTo>
                    <a:pt x="13" y="9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0"/>
                    <a:pt x="13" y="10"/>
                    <a:pt x="13" y="9"/>
                  </a:cubicBezTo>
                  <a:close/>
                  <a:moveTo>
                    <a:pt x="14" y="10"/>
                  </a:moveTo>
                  <a:cubicBezTo>
                    <a:pt x="14" y="10"/>
                    <a:pt x="14" y="10"/>
                    <a:pt x="14" y="10"/>
                  </a:cubicBezTo>
                  <a:cubicBezTo>
                    <a:pt x="14" y="9"/>
                    <a:pt x="15" y="9"/>
                    <a:pt x="15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4" y="10"/>
                    <a:pt x="14" y="10"/>
                  </a:cubicBezTo>
                  <a:close/>
                  <a:moveTo>
                    <a:pt x="9" y="13"/>
                  </a:moveTo>
                  <a:cubicBezTo>
                    <a:pt x="9" y="13"/>
                    <a:pt x="8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10" y="12"/>
                    <a:pt x="10" y="12"/>
                    <a:pt x="9" y="13"/>
                  </a:cubicBezTo>
                  <a:close/>
                  <a:moveTo>
                    <a:pt x="13" y="11"/>
                  </a:moveTo>
                  <a:cubicBezTo>
                    <a:pt x="13" y="11"/>
                    <a:pt x="13" y="11"/>
                    <a:pt x="13" y="11"/>
                  </a:cubicBezTo>
                  <a:cubicBezTo>
                    <a:pt x="13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lose/>
                  <a:moveTo>
                    <a:pt x="5" y="10"/>
                  </a:moveTo>
                  <a:cubicBezTo>
                    <a:pt x="4" y="10"/>
                    <a:pt x="4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lose/>
                  <a:moveTo>
                    <a:pt x="2" y="12"/>
                  </a:moveTo>
                  <a:cubicBezTo>
                    <a:pt x="2" y="12"/>
                    <a:pt x="2" y="11"/>
                    <a:pt x="2" y="11"/>
                  </a:cubicBezTo>
                  <a:cubicBezTo>
                    <a:pt x="3" y="11"/>
                    <a:pt x="3" y="10"/>
                    <a:pt x="3" y="11"/>
                  </a:cubicBezTo>
                  <a:cubicBezTo>
                    <a:pt x="4" y="11"/>
                    <a:pt x="4" y="11"/>
                    <a:pt x="3" y="11"/>
                  </a:cubicBezTo>
                  <a:cubicBezTo>
                    <a:pt x="3" y="12"/>
                    <a:pt x="3" y="12"/>
                    <a:pt x="2" y="12"/>
                  </a:cubicBezTo>
                  <a:close/>
                  <a:moveTo>
                    <a:pt x="4" y="13"/>
                  </a:move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1"/>
                    <a:pt x="5" y="12"/>
                  </a:cubicBezTo>
                  <a:cubicBezTo>
                    <a:pt x="6" y="12"/>
                    <a:pt x="6" y="12"/>
                    <a:pt x="5" y="13"/>
                  </a:cubicBezTo>
                  <a:cubicBezTo>
                    <a:pt x="5" y="13"/>
                    <a:pt x="5" y="13"/>
                    <a:pt x="4" y="13"/>
                  </a:cubicBezTo>
                  <a:close/>
                  <a:moveTo>
                    <a:pt x="18" y="14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8" y="14"/>
                  </a:cubicBezTo>
                  <a:close/>
                  <a:moveTo>
                    <a:pt x="20" y="14"/>
                  </a:moveTo>
                  <a:cubicBezTo>
                    <a:pt x="20" y="14"/>
                    <a:pt x="20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0" y="13"/>
                    <a:pt x="20" y="13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lose/>
                  <a:moveTo>
                    <a:pt x="5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6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4"/>
                    <a:pt x="5" y="14"/>
                    <a:pt x="5" y="14"/>
                  </a:cubicBezTo>
                  <a:close/>
                  <a:moveTo>
                    <a:pt x="16" y="14"/>
                  </a:moveTo>
                  <a:cubicBezTo>
                    <a:pt x="16" y="14"/>
                    <a:pt x="16" y="14"/>
                    <a:pt x="16" y="14"/>
                  </a:cubicBezTo>
                  <a:cubicBezTo>
                    <a:pt x="17" y="14"/>
                    <a:pt x="17" y="14"/>
                    <a:pt x="16" y="14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4"/>
                    <a:pt x="16" y="14"/>
                    <a:pt x="16" y="14"/>
                  </a:cubicBezTo>
                  <a:close/>
                  <a:moveTo>
                    <a:pt x="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7" y="14"/>
                    <a:pt x="7" y="14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lose/>
                  <a:moveTo>
                    <a:pt x="9" y="15"/>
                  </a:moveTo>
                  <a:cubicBezTo>
                    <a:pt x="8" y="15"/>
                    <a:pt x="8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lose/>
                  <a:moveTo>
                    <a:pt x="13" y="19"/>
                  </a:moveTo>
                  <a:cubicBezTo>
                    <a:pt x="13" y="19"/>
                    <a:pt x="13" y="19"/>
                    <a:pt x="13" y="19"/>
                  </a:cubicBezTo>
                  <a:cubicBezTo>
                    <a:pt x="13" y="19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3" y="19"/>
                    <a:pt x="13" y="19"/>
                    <a:pt x="13" y="19"/>
                  </a:cubicBezTo>
                  <a:close/>
                  <a:moveTo>
                    <a:pt x="16" y="19"/>
                  </a:moveTo>
                  <a:cubicBezTo>
                    <a:pt x="15" y="19"/>
                    <a:pt x="15" y="18"/>
                    <a:pt x="16" y="18"/>
                  </a:cubicBezTo>
                  <a:cubicBezTo>
                    <a:pt x="16" y="17"/>
                    <a:pt x="17" y="17"/>
                    <a:pt x="17" y="17"/>
                  </a:cubicBezTo>
                  <a:cubicBezTo>
                    <a:pt x="17" y="18"/>
                    <a:pt x="17" y="18"/>
                    <a:pt x="17" y="19"/>
                  </a:cubicBezTo>
                  <a:cubicBezTo>
                    <a:pt x="17" y="19"/>
                    <a:pt x="16" y="19"/>
                    <a:pt x="16" y="19"/>
                  </a:cubicBezTo>
                  <a:close/>
                  <a:moveTo>
                    <a:pt x="14" y="21"/>
                  </a:move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4" y="21"/>
                    <a:pt x="14" y="21"/>
                    <a:pt x="14" y="21"/>
                  </a:cubicBezTo>
                  <a:close/>
                  <a:moveTo>
                    <a:pt x="19" y="21"/>
                  </a:moveTo>
                  <a:cubicBezTo>
                    <a:pt x="20" y="21"/>
                    <a:pt x="20" y="21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1"/>
                    <a:pt x="19" y="21"/>
                  </a:cubicBezTo>
                  <a:cubicBezTo>
                    <a:pt x="19" y="21"/>
                    <a:pt x="19" y="21"/>
                    <a:pt x="19" y="21"/>
                  </a:cubicBezTo>
                  <a:close/>
                  <a:moveTo>
                    <a:pt x="15" y="22"/>
                  </a:moveTo>
                  <a:cubicBezTo>
                    <a:pt x="15" y="22"/>
                    <a:pt x="15" y="22"/>
                    <a:pt x="15" y="22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5" y="22"/>
                    <a:pt x="15" y="22"/>
                    <a:pt x="15" y="22"/>
                  </a:cubicBezTo>
                  <a:close/>
                  <a:moveTo>
                    <a:pt x="16" y="23"/>
                  </a:moveTo>
                  <a:cubicBezTo>
                    <a:pt x="16" y="22"/>
                    <a:pt x="16" y="22"/>
                    <a:pt x="16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2"/>
                    <a:pt x="17" y="22"/>
                  </a:cubicBezTo>
                  <a:cubicBezTo>
                    <a:pt x="17" y="23"/>
                    <a:pt x="17" y="23"/>
                    <a:pt x="16" y="23"/>
                  </a:cubicBezTo>
                  <a:close/>
                  <a:moveTo>
                    <a:pt x="18" y="24"/>
                  </a:moveTo>
                  <a:cubicBezTo>
                    <a:pt x="18" y="24"/>
                    <a:pt x="18" y="24"/>
                    <a:pt x="18" y="23"/>
                  </a:cubicBezTo>
                  <a:cubicBezTo>
                    <a:pt x="18" y="23"/>
                    <a:pt x="19" y="23"/>
                    <a:pt x="19" y="23"/>
                  </a:cubicBezTo>
                  <a:cubicBezTo>
                    <a:pt x="19" y="23"/>
                    <a:pt x="19" y="24"/>
                    <a:pt x="19" y="24"/>
                  </a:cubicBezTo>
                  <a:cubicBezTo>
                    <a:pt x="19" y="24"/>
                    <a:pt x="18" y="24"/>
                    <a:pt x="18" y="24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32"/>
            <p:cNvSpPr/>
            <p:nvPr/>
          </p:nvSpPr>
          <p:spPr bwMode="auto">
            <a:xfrm>
              <a:off x="6131" y="1497"/>
              <a:ext cx="65" cy="60"/>
            </a:xfrm>
            <a:custGeom>
              <a:gdLst>
                <a:gd fmla="*/ 9 w 12" name="T0"/>
                <a:gd fmla="*/ 0 h 11" name="T1"/>
                <a:gd fmla="*/ 9 w 12" name="T2"/>
                <a:gd fmla="*/ 1 h 11" name="T3"/>
                <a:gd fmla="*/ 8 w 12" name="T4"/>
                <a:gd fmla="*/ 1 h 11" name="T5"/>
                <a:gd fmla="*/ 6 w 12" name="T6"/>
                <a:gd fmla="*/ 1 h 11" name="T7"/>
                <a:gd fmla="*/ 6 w 12" name="T8"/>
                <a:gd fmla="*/ 1 h 11" name="T9"/>
                <a:gd fmla="*/ 4 w 12" name="T10"/>
                <a:gd fmla="*/ 2 h 11" name="T11"/>
                <a:gd fmla="*/ 5 w 12" name="T12"/>
                <a:gd fmla="*/ 2 h 11" name="T13"/>
                <a:gd fmla="*/ 2 w 12" name="T14"/>
                <a:gd fmla="*/ 2 h 11" name="T15"/>
                <a:gd fmla="*/ 3 w 12" name="T16"/>
                <a:gd fmla="*/ 3 h 11" name="T17"/>
                <a:gd fmla="*/ 0 w 12" name="T18"/>
                <a:gd fmla="*/ 3 h 11" name="T19"/>
                <a:gd fmla="*/ 2 w 12" name="T20"/>
                <a:gd fmla="*/ 5 h 11" name="T21"/>
                <a:gd fmla="*/ 1 w 12" name="T22"/>
                <a:gd fmla="*/ 5 h 11" name="T23"/>
                <a:gd fmla="*/ 3 w 12" name="T24"/>
                <a:gd fmla="*/ 6 h 11" name="T25"/>
                <a:gd fmla="*/ 2 w 12" name="T26"/>
                <a:gd fmla="*/ 6 h 11" name="T27"/>
                <a:gd fmla="*/ 4 w 12" name="T28"/>
                <a:gd fmla="*/ 8 h 11" name="T29"/>
                <a:gd fmla="*/ 3 w 12" name="T30"/>
                <a:gd fmla="*/ 8 h 11" name="T31"/>
                <a:gd fmla="*/ 5 w 12" name="T32"/>
                <a:gd fmla="*/ 9 h 11" name="T33"/>
                <a:gd fmla="*/ 7 w 12" name="T34"/>
                <a:gd fmla="*/ 10 h 11" name="T35"/>
                <a:gd fmla="*/ 6 w 12" name="T36"/>
                <a:gd fmla="*/ 10 h 11" name="T37"/>
                <a:gd fmla="*/ 9 w 12" name="T38"/>
                <a:gd fmla="*/ 10 h 11" name="T39"/>
                <a:gd fmla="*/ 9 w 12" name="T40"/>
                <a:gd fmla="*/ 10 h 11" name="T41"/>
                <a:gd fmla="*/ 11 w 12" name="T42"/>
                <a:gd fmla="*/ 8 h 11" name="T43"/>
                <a:gd fmla="*/ 11 w 12" name="T44"/>
                <a:gd fmla="*/ 7 h 11" name="T45"/>
                <a:gd fmla="*/ 6 w 12" name="T46"/>
                <a:gd fmla="*/ 5 h 11" name="T47"/>
                <a:gd fmla="*/ 12 w 12" name="T48"/>
                <a:gd fmla="*/ 5 h 11" name="T49"/>
                <a:gd fmla="*/ 12 w 12" name="T50"/>
                <a:gd fmla="*/ 4 h 11" name="T51"/>
                <a:gd fmla="*/ 11 w 12" name="T52"/>
                <a:gd fmla="*/ 2 h 11" name="T53"/>
                <a:gd fmla="*/ 11 w 12" name="T54"/>
                <a:gd fmla="*/ 2 h 11" name="T55"/>
                <a:gd fmla="*/ 9 w 12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2">
                  <a:moveTo>
                    <a:pt x="9" y="0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7" y="0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0" y="3"/>
                    <a:pt x="0" y="3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2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4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4" y="9"/>
                    <a:pt x="5" y="9"/>
                  </a:cubicBezTo>
                  <a:cubicBezTo>
                    <a:pt x="5" y="9"/>
                    <a:pt x="6" y="10"/>
                    <a:pt x="7" y="10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8" y="11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11" y="10"/>
                    <a:pt x="11" y="8"/>
                  </a:cubicBezTo>
                  <a:cubicBezTo>
                    <a:pt x="11" y="8"/>
                    <a:pt x="11" y="7"/>
                    <a:pt x="11" y="7"/>
                  </a:cubicBezTo>
                  <a:cubicBezTo>
                    <a:pt x="10" y="6"/>
                    <a:pt x="7" y="5"/>
                    <a:pt x="6" y="5"/>
                  </a:cubicBezTo>
                  <a:cubicBezTo>
                    <a:pt x="7" y="5"/>
                    <a:pt x="10" y="6"/>
                    <a:pt x="12" y="5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2" y="3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1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33"/>
            <p:cNvSpPr/>
            <p:nvPr/>
          </p:nvSpPr>
          <p:spPr bwMode="auto">
            <a:xfrm>
              <a:off x="7073" y="1595"/>
              <a:ext cx="98" cy="59"/>
            </a:xfrm>
            <a:custGeom>
              <a:gdLst>
                <a:gd fmla="*/ 10 w 18" name="T0"/>
                <a:gd fmla="*/ 0 h 11" name="T1"/>
                <a:gd fmla="*/ 7 w 18" name="T2"/>
                <a:gd fmla="*/ 1 h 11" name="T3"/>
                <a:gd fmla="*/ 8 w 18" name="T4"/>
                <a:gd fmla="*/ 1 h 11" name="T5"/>
                <a:gd fmla="*/ 5 w 18" name="T6"/>
                <a:gd fmla="*/ 2 h 11" name="T7"/>
                <a:gd fmla="*/ 6 w 18" name="T8"/>
                <a:gd fmla="*/ 2 h 11" name="T9"/>
                <a:gd fmla="*/ 3 w 18" name="T10"/>
                <a:gd fmla="*/ 3 h 11" name="T11"/>
                <a:gd fmla="*/ 4 w 18" name="T12"/>
                <a:gd fmla="*/ 3 h 11" name="T13"/>
                <a:gd fmla="*/ 0 w 18" name="T14"/>
                <a:gd fmla="*/ 5 h 11" name="T15"/>
                <a:gd fmla="*/ 4 w 18" name="T16"/>
                <a:gd fmla="*/ 6 h 11" name="T17"/>
                <a:gd fmla="*/ 3 w 18" name="T18"/>
                <a:gd fmla="*/ 6 h 11" name="T19"/>
                <a:gd fmla="*/ 6 w 18" name="T20"/>
                <a:gd fmla="*/ 7 h 11" name="T21"/>
                <a:gd fmla="*/ 5 w 18" name="T22"/>
                <a:gd fmla="*/ 7 h 11" name="T23"/>
                <a:gd fmla="*/ 7 w 18" name="T24"/>
                <a:gd fmla="*/ 8 h 11" name="T25"/>
                <a:gd fmla="*/ 6 w 18" name="T26"/>
                <a:gd fmla="*/ 8 h 11" name="T27"/>
                <a:gd fmla="*/ 9 w 18" name="T28"/>
                <a:gd fmla="*/ 9 h 11" name="T29"/>
                <a:gd fmla="*/ 10 w 18" name="T30"/>
                <a:gd fmla="*/ 10 h 11" name="T31"/>
                <a:gd fmla="*/ 10 w 18" name="T32"/>
                <a:gd fmla="*/ 10 h 11" name="T33"/>
                <a:gd fmla="*/ 14 w 18" name="T34"/>
                <a:gd fmla="*/ 10 h 11" name="T35"/>
                <a:gd fmla="*/ 14 w 18" name="T36"/>
                <a:gd fmla="*/ 10 h 11" name="T37"/>
                <a:gd fmla="*/ 16 w 18" name="T38"/>
                <a:gd fmla="*/ 9 h 11" name="T39"/>
                <a:gd fmla="*/ 16 w 18" name="T40"/>
                <a:gd fmla="*/ 7 h 11" name="T41"/>
                <a:gd fmla="*/ 9 w 18" name="T42"/>
                <a:gd fmla="*/ 5 h 11" name="T43"/>
                <a:gd fmla="*/ 17 w 18" name="T44"/>
                <a:gd fmla="*/ 6 h 11" name="T45"/>
                <a:gd fmla="*/ 17 w 18" name="T46"/>
                <a:gd fmla="*/ 5 h 11" name="T47"/>
                <a:gd fmla="*/ 16 w 18" name="T48"/>
                <a:gd fmla="*/ 2 h 11" name="T49"/>
                <a:gd fmla="*/ 16 w 18" name="T50"/>
                <a:gd fmla="*/ 2 h 11" name="T51"/>
                <a:gd fmla="*/ 12 w 18" name="T52"/>
                <a:gd fmla="*/ 0 h 11" name="T53"/>
                <a:gd fmla="*/ 12 w 18" name="T54"/>
                <a:gd fmla="*/ 1 h 11" name="T55"/>
                <a:gd fmla="*/ 10 w 18" name="T56"/>
                <a:gd fmla="*/ 0 h 1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1" w="18">
                  <a:moveTo>
                    <a:pt x="10" y="0"/>
                  </a:moveTo>
                  <a:cubicBezTo>
                    <a:pt x="9" y="0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5" y="2"/>
                    <a:pt x="5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2" y="3"/>
                    <a:pt x="0" y="5"/>
                    <a:pt x="0" y="5"/>
                  </a:cubicBezTo>
                  <a:cubicBezTo>
                    <a:pt x="0" y="5"/>
                    <a:pt x="2" y="6"/>
                    <a:pt x="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5" y="7"/>
                    <a:pt x="6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6" y="8"/>
                    <a:pt x="7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8" y="9"/>
                    <a:pt x="9" y="9"/>
                  </a:cubicBezTo>
                  <a:cubicBezTo>
                    <a:pt x="9" y="9"/>
                    <a:pt x="9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2" y="11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6" y="10"/>
                    <a:pt x="16" y="9"/>
                  </a:cubicBezTo>
                  <a:cubicBezTo>
                    <a:pt x="16" y="9"/>
                    <a:pt x="17" y="8"/>
                    <a:pt x="16" y="7"/>
                  </a:cubicBezTo>
                  <a:cubicBezTo>
                    <a:pt x="15" y="6"/>
                    <a:pt x="10" y="5"/>
                    <a:pt x="9" y="5"/>
                  </a:cubicBezTo>
                  <a:cubicBezTo>
                    <a:pt x="10" y="5"/>
                    <a:pt x="15" y="6"/>
                    <a:pt x="17" y="6"/>
                  </a:cubicBezTo>
                  <a:cubicBezTo>
                    <a:pt x="18" y="6"/>
                    <a:pt x="17" y="5"/>
                    <a:pt x="17" y="5"/>
                  </a:cubicBezTo>
                  <a:cubicBezTo>
                    <a:pt x="18" y="3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5" y="1"/>
                    <a:pt x="12" y="0"/>
                    <a:pt x="12" y="0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421D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3586453895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13"/>
          <p:cNvSpPr/>
          <p:nvPr/>
        </p:nvSpPr>
        <p:spPr>
          <a:xfrm rot="5400000">
            <a:off x="1798365" y="1053448"/>
            <a:ext cx="1172339" cy="1828800"/>
          </a:xfrm>
          <a:prstGeom prst="rect">
            <a:avLst/>
          </a:prstGeom>
          <a:solidFill>
            <a:srgbClr val="755940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377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5" name="矩形 14"/>
          <p:cNvSpPr/>
          <p:nvPr/>
        </p:nvSpPr>
        <p:spPr>
          <a:xfrm rot="5400000">
            <a:off x="1887922" y="2215057"/>
            <a:ext cx="993225" cy="1828800"/>
          </a:xfrm>
          <a:prstGeom prst="rect">
            <a:avLst/>
          </a:prstGeom>
          <a:solidFill>
            <a:srgbClr val="FBB752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377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6" name="矩形 15"/>
          <p:cNvSpPr/>
          <p:nvPr/>
        </p:nvSpPr>
        <p:spPr>
          <a:xfrm rot="5400000">
            <a:off x="1882410" y="3308390"/>
            <a:ext cx="1004249" cy="1828800"/>
          </a:xfrm>
          <a:prstGeom prst="rect">
            <a:avLst/>
          </a:prstGeom>
          <a:solidFill>
            <a:srgbClr val="F8AA76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377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7" name="梯形 16"/>
          <p:cNvSpPr/>
          <p:nvPr/>
        </p:nvSpPr>
        <p:spPr>
          <a:xfrm flipV="1">
            <a:off x="1470134" y="4786843"/>
            <a:ext cx="1828800" cy="647700"/>
          </a:xfrm>
          <a:prstGeom prst="trapezoid">
            <a:avLst>
              <a:gd fmla="val 91667" name="adj"/>
            </a:avLst>
          </a:prstGeom>
          <a:solidFill>
            <a:srgbClr val="FEEDE2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377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8" name="三角形 34"/>
          <p:cNvSpPr/>
          <p:nvPr/>
        </p:nvSpPr>
        <p:spPr>
          <a:xfrm rot="10800000">
            <a:off x="2117834" y="5496473"/>
            <a:ext cx="533400" cy="270636"/>
          </a:xfrm>
          <a:prstGeom prst="triangle">
            <a:avLst/>
          </a:prstGeom>
          <a:solidFill>
            <a:srgbClr val="421D04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377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9" name="矩形 18"/>
          <p:cNvSpPr/>
          <p:nvPr/>
        </p:nvSpPr>
        <p:spPr>
          <a:xfrm rot="5400000">
            <a:off x="2283133" y="302377"/>
            <a:ext cx="202802" cy="1828800"/>
          </a:xfrm>
          <a:prstGeom prst="rect">
            <a:avLst/>
          </a:prstGeom>
          <a:solidFill>
            <a:srgbClr val="421D04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377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1" lang="zh-CN" noProof="0" normalizeH="0" spc="0" strike="noStrike" sz="1800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0" name="矩形 19"/>
          <p:cNvSpPr/>
          <p:nvPr/>
        </p:nvSpPr>
        <p:spPr>
          <a:xfrm rot="5400000">
            <a:off x="5517493" y="-4120489"/>
            <a:ext cx="1157014" cy="12192001"/>
          </a:xfrm>
          <a:prstGeom prst="rect">
            <a:avLst/>
          </a:prstGeom>
          <a:solidFill>
            <a:schemeClr val="accent2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1" name="矩形 20"/>
          <p:cNvSpPr/>
          <p:nvPr/>
        </p:nvSpPr>
        <p:spPr>
          <a:xfrm rot="5400000">
            <a:off x="5599386" y="-2966542"/>
            <a:ext cx="993227" cy="12192001"/>
          </a:xfrm>
          <a:prstGeom prst="rect">
            <a:avLst/>
          </a:prstGeom>
          <a:solidFill>
            <a:schemeClr val="accent2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2" name="矩形 21"/>
          <p:cNvSpPr/>
          <p:nvPr/>
        </p:nvSpPr>
        <p:spPr>
          <a:xfrm rot="5400000">
            <a:off x="5593870" y="-1873212"/>
            <a:ext cx="1004253" cy="12192001"/>
          </a:xfrm>
          <a:prstGeom prst="rect">
            <a:avLst/>
          </a:prstGeom>
          <a:solidFill>
            <a:schemeClr val="accent2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3" name="矩形 22"/>
          <p:cNvSpPr/>
          <p:nvPr/>
        </p:nvSpPr>
        <p:spPr>
          <a:xfrm>
            <a:off x="3650815" y="1701493"/>
            <a:ext cx="1402080" cy="5669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2400">
                <a:solidFill>
                  <a:schemeClr val="accent2"/>
                </a:solidFill>
                <a:ea typeface="微软雅黑"/>
              </a:rPr>
              <a:t>添加标题</a:t>
            </a:r>
          </a:p>
        </p:txBody>
      </p:sp>
      <p:sp>
        <p:nvSpPr>
          <p:cNvPr id="24" name="矩形 23"/>
          <p:cNvSpPr/>
          <p:nvPr/>
        </p:nvSpPr>
        <p:spPr>
          <a:xfrm>
            <a:off x="3650815" y="2857972"/>
            <a:ext cx="1402080" cy="5669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2400">
                <a:solidFill>
                  <a:schemeClr val="accent2"/>
                </a:solidFill>
                <a:ea typeface="微软雅黑"/>
              </a:rPr>
              <a:t>添加标题</a:t>
            </a:r>
          </a:p>
        </p:txBody>
      </p:sp>
      <p:sp>
        <p:nvSpPr>
          <p:cNvPr id="25" name="矩形 24"/>
          <p:cNvSpPr/>
          <p:nvPr/>
        </p:nvSpPr>
        <p:spPr>
          <a:xfrm>
            <a:off x="3650815" y="3956815"/>
            <a:ext cx="1402080" cy="5669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altLang="en-US" b="1" lang="zh-CN" sz="2400">
                <a:solidFill>
                  <a:schemeClr val="accent2"/>
                </a:solidFill>
                <a:ea typeface="微软雅黑"/>
              </a:rPr>
              <a:t>添加标题</a:t>
            </a:r>
          </a:p>
        </p:txBody>
      </p:sp>
      <p:sp>
        <p:nvSpPr>
          <p:cNvPr id="26" name="文本框 8"/>
          <p:cNvSpPr txBox="1"/>
          <p:nvPr/>
        </p:nvSpPr>
        <p:spPr>
          <a:xfrm>
            <a:off x="5605912" y="1569246"/>
            <a:ext cx="604676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zh-CN" lang="en-US">
                <a:solidFill>
                  <a:srgbClr val="421D04"/>
                </a:solidFill>
                <a:latin typeface="微软雅黑"/>
                <a:ea typeface="微软雅黑"/>
              </a:rPr>
              <a:t>Lorem ipsum dolor sit amet, consectetuer adipiscing elit. Maecenas porttitor congue massa. </a:t>
            </a:r>
          </a:p>
        </p:txBody>
      </p:sp>
      <p:sp>
        <p:nvSpPr>
          <p:cNvPr id="27" name="文本框 8"/>
          <p:cNvSpPr txBox="1"/>
          <p:nvPr/>
        </p:nvSpPr>
        <p:spPr>
          <a:xfrm>
            <a:off x="5605912" y="2723192"/>
            <a:ext cx="604676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zh-CN" lang="en-US">
                <a:solidFill>
                  <a:srgbClr val="421D04"/>
                </a:solidFill>
                <a:latin typeface="微软雅黑"/>
                <a:ea typeface="微软雅黑"/>
              </a:rPr>
              <a:t>Lorem ipsum dolor sit amet, consectetuer adipiscing elit. Maecenas porttitor congue massa. </a:t>
            </a:r>
          </a:p>
        </p:txBody>
      </p:sp>
      <p:sp>
        <p:nvSpPr>
          <p:cNvPr id="28" name="文本框 8"/>
          <p:cNvSpPr txBox="1"/>
          <p:nvPr/>
        </p:nvSpPr>
        <p:spPr>
          <a:xfrm>
            <a:off x="5605912" y="3816524"/>
            <a:ext cx="6046762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zh-CN" lang="en-US">
                <a:solidFill>
                  <a:srgbClr val="421D04"/>
                </a:solidFill>
                <a:latin typeface="微软雅黑"/>
                <a:ea typeface="微软雅黑"/>
              </a:rPr>
              <a:t>Lorem ipsum dolor sit amet, consectetuer adipiscing elit. Maecenas porttitor congue massa. </a:t>
            </a:r>
          </a:p>
        </p:txBody>
      </p:sp>
    </p:spTree>
    <p:extLst>
      <p:ext uri="{BB962C8B-B14F-4D97-AF65-F5344CB8AC3E}">
        <p14:creationId val="246388512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自定义 2">
    <a:dk1>
      <a:srgbClr val="000000"/>
    </a:dk1>
    <a:lt1>
      <a:srgbClr val="FFFFFF"/>
    </a:lt1>
    <a:dk2>
      <a:srgbClr val="010101"/>
    </a:dk2>
    <a:lt2>
      <a:srgbClr val="FFFFFF"/>
    </a:lt2>
    <a:accent1>
      <a:srgbClr val="FFC000"/>
    </a:accent1>
    <a:accent2>
      <a:srgbClr val="B2A32B"/>
    </a:accent2>
    <a:accent3>
      <a:srgbClr val="6EA8CC"/>
    </a:accent3>
    <a:accent4>
      <a:srgbClr val="BDE6FF"/>
    </a:accent4>
    <a:accent5>
      <a:srgbClr val="000000"/>
    </a:accent5>
    <a:accent6>
      <a:srgbClr val="FFE93D"/>
    </a:accent6>
    <a:hlink>
      <a:srgbClr val="0563C1"/>
    </a:hlink>
    <a:folHlink>
      <a:srgbClr val="954F72"/>
    </a:folHlink>
  </a:clrScheme>
  <a:fontScheme name="Temp">
    <a:majorFont>
      <a:latin typeface="Century Gothic"/>
      <a:ea typeface="微软雅黑"/>
      <a:cs typeface="Arial"/>
    </a:majorFont>
    <a:minorFont>
      <a:latin typeface="Century Gothic"/>
      <a:ea typeface="微软雅黑"/>
      <a:cs typeface="Arial"/>
    </a:minorFont>
  </a:fontScheme>
  <a:fmtScheme name="Office 主题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自定义 2">
    <a:dk1>
      <a:srgbClr val="000000"/>
    </a:dk1>
    <a:lt1>
      <a:srgbClr val="FFFFFF"/>
    </a:lt1>
    <a:dk2>
      <a:srgbClr val="010101"/>
    </a:dk2>
    <a:lt2>
      <a:srgbClr val="FFFFFF"/>
    </a:lt2>
    <a:accent1>
      <a:srgbClr val="FFC000"/>
    </a:accent1>
    <a:accent2>
      <a:srgbClr val="B2A32B"/>
    </a:accent2>
    <a:accent3>
      <a:srgbClr val="6EA8CC"/>
    </a:accent3>
    <a:accent4>
      <a:srgbClr val="BDE6FF"/>
    </a:accent4>
    <a:accent5>
      <a:srgbClr val="000000"/>
    </a:accent5>
    <a:accent6>
      <a:srgbClr val="FFE93D"/>
    </a:accent6>
    <a:hlink>
      <a:srgbClr val="0563C1"/>
    </a:hlink>
    <a:folHlink>
      <a:srgbClr val="954F72"/>
    </a:folHlink>
  </a:clrScheme>
  <a:fontScheme name="Temp">
    <a:majorFont>
      <a:latin typeface="Century Gothic"/>
      <a:ea typeface="微软雅黑"/>
      <a:cs typeface="Arial"/>
    </a:majorFont>
    <a:minorFont>
      <a:latin typeface="Century Gothic"/>
      <a:ea typeface="微软雅黑"/>
      <a:cs typeface="Arial"/>
    </a:minorFont>
  </a:fontScheme>
  <a:fmtScheme name="Office 主题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85</Paragraphs>
  <Slides>15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29">
      <vt:lpstr>Arial</vt:lpstr>
      <vt:lpstr>等线 Light</vt:lpstr>
      <vt:lpstr>等线</vt:lpstr>
      <vt:lpstr>Calibri Light</vt:lpstr>
      <vt:lpstr>Calibri</vt:lpstr>
      <vt:lpstr>幼圆</vt:lpstr>
      <vt:lpstr>宋体</vt:lpstr>
      <vt:lpstr>汉仪良品线简</vt:lpstr>
      <vt:lpstr>Century Gothic</vt:lpstr>
      <vt:lpstr>微软雅黑</vt:lpstr>
      <vt:lpstr>汉仪细行楷简</vt:lpstr>
      <vt:lpstr>ChunkFive</vt:lpstr>
      <vt:lpstr>中山行书百年纪念版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2021-08-22T11:53:52Z</dcterms:created>
  <cp:lastPrinted>2021-08-22T11:53:52Z</cp:lastPrinted>
  <dcterms:modified xsi:type="dcterms:W3CDTF">2021-08-22T05:43:05Z</dcterms:modified>
  <cp:revision>1</cp:revision>
</cp:coreProperties>
</file>