
<file path=[Content_Types].xml><?xml version="1.0" encoding="utf-8"?>
<Types xmlns="http://schemas.openxmlformats.org/package/2006/content-types">
  <Default ContentType="application/vnd.openxmlformats-officedocument.oleObject" Extension="bin"/>
  <Default ContentType="image/jpeg" Extension="jpe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62" r:id="rId7"/>
    <p:sldId id="264" r:id="rId8"/>
    <p:sldId id="265" r:id="rId9"/>
    <p:sldId id="266" r:id="rId10"/>
    <p:sldId id="259" r:id="rId11"/>
    <p:sldId id="267" r:id="rId12"/>
    <p:sldId id="268" r:id="rId13"/>
    <p:sldId id="269" r:id="rId14"/>
    <p:sldId id="270" r:id="rId15"/>
    <p:sldId id="260" r:id="rId16"/>
    <p:sldId id="271" r:id="rId17"/>
    <p:sldId id="272" r:id="rId18"/>
    <p:sldId id="273" r:id="rId19"/>
    <p:sldId id="274" r:id="rId20"/>
    <p:sldId id="261" r:id="rId21"/>
    <p:sldId id="275" r:id="rId22"/>
    <p:sldId id="276" r:id="rId23"/>
    <p:sldId id="277" r:id="rId24"/>
    <p:sldId id="278" r:id="rId25"/>
    <p:sldId id="263" r:id="rId26"/>
  </p:sldIdLst>
  <p:sldSz cx="12192000" cy="6858000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tags/tag1.xml" Type="http://schemas.openxmlformats.org/officeDocument/2006/relationships/tags"/><Relationship Id="rId28" Target="presProps.xml" Type="http://schemas.openxmlformats.org/officeDocument/2006/relationships/presProps"/><Relationship Id="rId29" Target="viewProps.xml" Type="http://schemas.openxmlformats.org/officeDocument/2006/relationships/viewProps"/><Relationship Id="rId3" Target="notesMasters/notesMaster1.xml" Type="http://schemas.openxmlformats.org/officeDocument/2006/relationships/notesMaster"/><Relationship Id="rId30" Target="theme/theme1.xml" Type="http://schemas.openxmlformats.org/officeDocument/2006/relationships/theme"/><Relationship Id="rId31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4CC7AA"/>
            </a:solidFill>
            <a:ln>
              <a:noFill/>
            </a:ln>
            <a:effectLst/>
          </c:spPr>
          <c:invertIfNegative val="1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p>
                <a:pPr>
                  <a:defRPr sz="1061" b="0" i="0" u="none" strike="noStrike" kern="1200" baseline="0" smtId="4294967295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sz="1061" b="0" i="0" u="none" strike="noStrike" kern="1200" baseline="0" smtId="4294967295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endParaR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uri="{6F2FDCE9-48DA-4B69-8628-5D25D57E5C99}">
              <c14:invertSolidFillFmt xmlns:c14="http://schemas.microsoft.com/office/drawing/2007/8/2/chart">
                <c14:spPr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FE604A"/>
            </a:solidFill>
            <a:ln>
              <a:noFill/>
            </a:ln>
            <a:effectLst/>
          </c:spPr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p>
                <a:pPr>
                  <a:defRPr sz="1061" b="0" i="0" u="none" strike="noStrike" kern="1200" baseline="0" smtId="4294967295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sz="1061" b="0" i="0" u="none" strike="noStrike" kern="1200" baseline="0" smtId="4294967295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endParaR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p>
                <a:pPr>
                  <a:defRPr sz="1061" b="0" i="0" u="none" strike="noStrike" kern="1200" baseline="0" smtId="4294967295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sz="1061" b="0" i="0" u="none" strike="noStrike" kern="1200" baseline="0" smtId="4294967295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endParaR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444"/>
        <c:overlap val="-90"/>
        <c:axId val="349849216"/>
        <c:axId val="349849608"/>
      </c:barChart>
      <c:catAx>
        <c:axId val="349849216"/>
        <c:scaling>
          <c:orientation/>
        </c:scaling>
        <c:delete val="0"/>
        <c:axPos val="b"/>
        <c:majorGridlines>
          <c:spPr>
            <a:ln w="9501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 w="9501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cap="all" spc="120" normalizeH="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造字工房尚雅体演示版常规体" pitchFamily="50" charset="-122"/>
                <a:ea typeface="造字工房尚雅体演示版常规体" pitchFamily="50" charset="-122"/>
                <a:cs typeface="+mn-cs"/>
              </a:defRPr>
            </a:pPr>
            <a:endParaRPr sz="1197" b="0" i="0" u="none" strike="noStrike" kern="1200" cap="all" spc="120" normalizeH="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造字工房尚雅体演示版常规体" pitchFamily="50" charset="-122"/>
              <a:ea typeface="造字工房尚雅体演示版常规体" pitchFamily="50" charset="-122"/>
              <a:cs typeface="+mn-cs"/>
            </a:endParaRPr>
          </a:p>
        </c:txPr>
        <c:crossAx val="349849608"/>
        <c:crosses val="autoZero"/>
        <c:auto val="0"/>
        <c:lblAlgn val="ctr"/>
        <c:lblOffset/>
        <c:noMultiLvlLbl val="0"/>
      </c:catAx>
      <c:valAx>
        <c:axId val="349849608"/>
        <c:scaling>
          <c:orientation/>
        </c:scaling>
        <c:delete val="1"/>
        <c:axPos val="l"/>
        <c:numFmt formatCode="General" sourceLinked="1"/>
        <c:majorTickMark val="out"/>
        <c:minorTickMark val="none"/>
        <c:crossAx val="349849216"/>
        <c:crossBetween val="between"/>
      </c:valAx>
      <c:spPr>
        <a:noFill/>
        <a:ln w="25337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ineChart>
        <c:grouping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04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Sheet1!$A$2:$A$8</c:f>
              <c:strCache>
                <c:ptCount val="7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  <c:pt idx="4">
                  <c:v>类别 5</c:v>
                </c:pt>
                <c:pt idx="5">
                  <c:v>类别 6</c:v>
                </c:pt>
                <c:pt idx="6">
                  <c:v>类别 7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3</c:v>
                </c:pt>
                <c:pt idx="5">
                  <c:v>2</c:v>
                </c:pt>
                <c:pt idx="6">
                  <c:v>2.9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04" cap="rnd">
              <a:solidFill>
                <a:srgbClr val="E33884"/>
              </a:solidFill>
              <a:round/>
            </a:ln>
            <a:effectLst/>
          </c:spPr>
          <c:marker>
            <c:symbol val="none"/>
          </c:marker>
          <c:cat>
            <c:strRef>
              <c:f>Sheet1!$A$2:$A$8</c:f>
              <c:strCache>
                <c:ptCount val="7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  <c:pt idx="4">
                  <c:v>类别 5</c:v>
                </c:pt>
                <c:pt idx="5">
                  <c:v>类别 6</c:v>
                </c:pt>
                <c:pt idx="6">
                  <c:v>类别 7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  <c:pt idx="4">
                  <c:v>4</c:v>
                </c:pt>
                <c:pt idx="5">
                  <c:v>2.9</c:v>
                </c:pt>
                <c:pt idx="6">
                  <c:v>3.4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350946984"/>
        <c:axId val="346618472"/>
      </c:lineChart>
      <c:catAx>
        <c:axId val="350946984"/>
        <c:scaling>
          <c:orientation/>
        </c:scaling>
        <c:delete val="0"/>
        <c:axPos val="b"/>
        <c:majorGridlines>
          <c:spPr>
            <a:ln w="9501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spPr>
          <a:noFill/>
          <a:ln w="9501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4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defRPr>
            </a:pPr>
            <a:endParaRPr sz="1194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c:txPr>
        <c:crossAx val="346618472"/>
        <c:crosses val="autoZero"/>
        <c:auto val="0"/>
        <c:lblAlgn val="ctr"/>
        <c:lblOffset/>
        <c:noMultiLvlLbl val="0"/>
      </c:catAx>
      <c:valAx>
        <c:axId val="346618472"/>
        <c:scaling>
          <c:orientation/>
        </c:scaling>
        <c:delete val="0"/>
        <c:axPos val="l"/>
        <c:numFmt formatCode="General" sourceLinked="1"/>
        <c:majorTickMark val="out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4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defRPr>
            </a:pPr>
            <a:endParaRPr sz="1194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c:txPr>
        <c:crossAx val="350946984"/>
        <c:crosses val="autoZero"/>
        <c:crossBetween val="between"/>
      </c:valAx>
      <c:spPr>
        <a:noFill/>
        <a:ln w="25337">
          <a:noFill/>
        </a:ln>
      </c:spPr>
    </c:plotArea>
    <c:legend>
      <c:legendPos/>
      <c:layout>
        <c:manualLayout>
          <c:xMode val="edge"/>
          <c:yMode val="edge"/>
          <c:x val="0.84261906147003174"/>
          <c:y val="0.13561154901981354"/>
          <c:w val="0.14363789558410645"/>
          <c:h val="0.195041626691818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194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defRPr>
          </a:pPr>
          <a:endParaRPr sz="1194" b="0" i="0" u="none" strike="noStrike" kern="1200" baseline="0" smtId="4294967295">
            <a:solidFill>
              <a:schemeClr val="tx1">
                <a:lumMod val="65000"/>
                <a:lumOff val="35000"/>
              </a:schemeClr>
            </a:solidFill>
            <a:latin typeface="黑体" panose="02010609060101010101" pitchFamily="49" charset="-122"/>
            <a:ea typeface="黑体" panose="02010609060101010101" pitchFamily="49" charset="-122"/>
            <a:cs typeface="+mn-cs"/>
          </a:endParaR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p>
      <a:pPr>
        <a:defRPr smtId="4294967295">
          <a:latin typeface="黑体" panose="02010609060101010101" pitchFamily="49" charset="-122"/>
          <a:ea typeface="黑体" panose="02010609060101010101" pitchFamily="49" charset="-122"/>
        </a:defRPr>
      </a:pPr>
      <a:endParaRPr smtId="4294967295">
        <a:latin typeface="黑体" panose="02010609060101010101" pitchFamily="49" charset="-122"/>
        <a:ea typeface="黑体" panose="02010609060101010101" pitchFamily="49" charset="-122"/>
      </a:endParaRPr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area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A6E1D3"/>
            </a:solidFill>
            <a:ln>
              <a:noFill/>
            </a:ln>
            <a:effectLst/>
          </c:spPr>
          <c:cat>
            <c:numRef>
              <c:f>Sheet1!$A$2:$A$6</c:f>
              <c:numCache>
                <c:formatCode>yyyy/m/d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32</c:v>
                </c:pt>
                <c:pt idx="2">
                  <c:v>15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EE9CC0"/>
            </a:solidFill>
            <a:ln w="25340">
              <a:noFill/>
            </a:ln>
            <a:effectLst/>
          </c:spPr>
          <c:cat>
            <c:numRef>
              <c:f>Sheet1!$A$2:$A$6</c:f>
              <c:numCache>
                <c:formatCode>yyyy/m/d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12</c:v>
                </c:pt>
                <c:pt idx="3">
                  <c:v>21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系列3</c:v>
                </c:pt>
              </c:strCache>
            </c:strRef>
          </c:tx>
          <c:spPr>
            <a:solidFill>
              <a:srgbClr val="9CD2EA"/>
            </a:solidFill>
            <a:ln w="25340">
              <a:noFill/>
            </a:ln>
            <a:effectLst/>
          </c:spPr>
          <c:cat>
            <c:numRef>
              <c:f>Sheet1!$A$2:$A$6</c:f>
              <c:numCache>
                <c:formatCode>yyyy/m/d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16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系列4</c:v>
                </c:pt>
              </c:strCache>
            </c:strRef>
          </c:tx>
          <c:spPr>
            <a:solidFill>
              <a:srgbClr val="F6CC84"/>
            </a:solidFill>
            <a:ln w="25340">
              <a:noFill/>
            </a:ln>
            <a:effectLst/>
          </c:spPr>
          <c:cat>
            <c:numRef>
              <c:f>Sheet1!$A$2:$A$6</c:f>
              <c:numCache>
                <c:formatCode>yyyy/m/d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16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349044912"/>
        <c:axId val="346619256"/>
      </c:areaChart>
      <c:dateAx>
        <c:axId val="349044912"/>
        <c:scaling>
          <c:orientation/>
        </c:scaling>
        <c:delete val="0"/>
        <c:axPos val="b"/>
        <c:numFmt formatCode="yyyy/m/d" sourceLinked="0"/>
        <c:majorTickMark val="out"/>
        <c:minorTickMark val="none"/>
        <c:spPr>
          <a:noFill/>
          <a:ln w="9502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4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造字工房尚雅体演示版常规体" pitchFamily="50" charset="-122"/>
                <a:ea typeface="造字工房尚雅体演示版常规体" pitchFamily="50" charset="-122"/>
                <a:cs typeface="+mn-cs"/>
              </a:defRPr>
            </a:pPr>
            <a:endParaRPr sz="1194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造字工房尚雅体演示版常规体" pitchFamily="50" charset="-122"/>
              <a:ea typeface="造字工房尚雅体演示版常规体" pitchFamily="50" charset="-122"/>
              <a:cs typeface="+mn-cs"/>
            </a:endParaRPr>
          </a:p>
        </c:txPr>
        <c:crossAx val="346619256"/>
        <c:crosses val="autoZero"/>
        <c:auto val="0"/>
        <c:lblOffset/>
        <c:baseTimeUnit val="days"/>
      </c:dateAx>
      <c:valAx>
        <c:axId val="346619256"/>
        <c:scaling>
          <c:orientation/>
        </c:scaling>
        <c:delete val="0"/>
        <c:axPos val="l"/>
        <c:majorGridlines>
          <c:spPr>
            <a:ln w="9502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4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造字工房尚雅体演示版常规体" pitchFamily="50" charset="-122"/>
                <a:ea typeface="造字工房尚雅体演示版常规体" pitchFamily="50" charset="-122"/>
                <a:cs typeface="+mn-cs"/>
              </a:defRPr>
            </a:pPr>
            <a:endParaRPr sz="1194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造字工房尚雅体演示版常规体" pitchFamily="50" charset="-122"/>
              <a:ea typeface="造字工房尚雅体演示版常规体" pitchFamily="50" charset="-122"/>
              <a:cs typeface="+mn-cs"/>
            </a:endParaRPr>
          </a:p>
        </c:txPr>
        <c:crossAx val="349044912"/>
        <c:crosses val="autoZero"/>
        <c:crossBetween val="midCat"/>
      </c:valAx>
      <c:spPr>
        <a:noFill/>
        <a:ln w="25340">
          <a:noFill/>
        </a:ln>
      </c:spPr>
    </c:plotArea>
    <c:plotVisOnly val="1"/>
    <c:dispBlanksAs/>
    <c:showDLblsOverMax val="0"/>
  </c:chart>
  <c:spPr>
    <a:noFill/>
    <a:ln>
      <a:noFill/>
    </a:ln>
    <a:effectLst/>
  </c:spPr>
  <c:txPr>
    <a:bodyPr/>
    <a:p>
      <a:pPr>
        <a:defRPr smtId="4294967295">
          <a:latin typeface="造字工房尚雅体演示版常规体" pitchFamily="50" charset="-122"/>
          <a:ea typeface="造字工房尚雅体演示版常规体" pitchFamily="50" charset="-122"/>
        </a:defRPr>
      </a:pPr>
      <a:endParaRPr smtId="4294967295">
        <a:latin typeface="造字工房尚雅体演示版常规体" pitchFamily="50" charset="-122"/>
        <a:ea typeface="造字工房尚雅体演示版常规体" pitchFamily="50" charset="-122"/>
      </a:endParaRPr>
    </a:p>
  </c:txPr>
  <c:externalData r:id="rId1">
    <c:autoUpdate val="0"/>
  </c:externalData>
</c:chartSpac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5D3BF-542F-4012-ABC9-1D34BC130508}" type="datetimeFigureOut">
              <a:rPr lang="zh-CN" altLang="en-US" smtClean="0"/>
              <a:t>2015/11/23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FD4D1-07E2-4D43-9E58-89BC98254B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41157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55F91-34D3-4597-8FBD-0A7760D44F41}" type="datetimeFigureOut">
              <a:rPr lang="zh-CN" altLang="en-US" smtClean="0"/>
              <a:t>2015/11/23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CA82-AF0A-4194-B863-548DAC8A83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2607379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55F91-34D3-4597-8FBD-0A7760D44F41}" type="datetimeFigureOut">
              <a:rPr lang="zh-CN" altLang="en-US" smtClean="0"/>
              <a:t>2015/11/23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CA82-AF0A-4194-B863-548DAC8A83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54139537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55F91-34D3-4597-8FBD-0A7760D44F41}" type="datetimeFigureOut">
              <a:rPr lang="zh-CN" altLang="en-US" smtClean="0"/>
              <a:t>2015/11/23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CA82-AF0A-4194-B863-548DAC8A83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82920486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81905662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80419127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51849640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26870522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11545075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57313386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5494600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5429313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55F91-34D3-4597-8FBD-0A7760D44F41}" type="datetimeFigureOut">
              <a:rPr lang="zh-CN" altLang="en-US" smtClean="0"/>
              <a:t>2015/11/23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CA82-AF0A-4194-B863-548DAC8A83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49901284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00819184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85522792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4035312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55F91-34D3-4597-8FBD-0A7760D44F41}" type="datetimeFigureOut">
              <a:rPr lang="zh-CN" altLang="en-US" smtClean="0"/>
              <a:t>2015/11/23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CA82-AF0A-4194-B863-548DAC8A83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78847731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55F91-34D3-4597-8FBD-0A7760D44F41}" type="datetimeFigureOut">
              <a:rPr lang="zh-CN" altLang="en-US" smtClean="0"/>
              <a:t>2015/11/23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CA82-AF0A-4194-B863-548DAC8A83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64205147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55F91-34D3-4597-8FBD-0A7760D44F41}" type="datetimeFigureOut">
              <a:rPr lang="zh-CN" altLang="en-US" smtClean="0"/>
              <a:t>2015/11/23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CA82-AF0A-4194-B863-548DAC8A83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47407692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55F91-34D3-4597-8FBD-0A7760D44F41}" type="datetimeFigureOut">
              <a:rPr lang="zh-CN" altLang="en-US" smtClean="0"/>
              <a:t>2015/11/23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CA82-AF0A-4194-B863-548DAC8A83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27533477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55F91-34D3-4597-8FBD-0A7760D44F41}" type="datetimeFigureOut">
              <a:rPr lang="zh-CN" altLang="en-US" smtClean="0"/>
              <a:t>2015/11/23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CA82-AF0A-4194-B863-548DAC8A83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8559814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55F91-34D3-4597-8FBD-0A7760D44F41}" type="datetimeFigureOut">
              <a:rPr lang="zh-CN" altLang="en-US" smtClean="0"/>
              <a:t>2015/11/23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CA82-AF0A-4194-B863-548DAC8A83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2571937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55F91-34D3-4597-8FBD-0A7760D44F41}" type="datetimeFigureOut">
              <a:rPr lang="zh-CN" altLang="en-US" smtClean="0"/>
              <a:t>2015/11/23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6CA82-AF0A-4194-B863-548DAC8A83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25316745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55F91-34D3-4597-8FBD-0A7760D44F41}" type="datetimeFigureOut">
              <a:rPr lang="zh-CN" altLang="en-US" smtClean="0"/>
              <a:t>2015/11/23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6CA82-AF0A-4194-B863-548DAC8A83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89800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13644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charts/chart3.xml" Type="http://schemas.openxmlformats.org/officeDocument/2006/relationships/chart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charts/chart2.xml" Type="http://schemas.openxmlformats.org/officeDocument/2006/relationships/char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" name="椭圆 15"/>
          <p:cNvSpPr/>
          <p:nvPr/>
        </p:nvSpPr>
        <p:spPr>
          <a:xfrm>
            <a:off x="4216799" y="976000"/>
            <a:ext cx="2400300" cy="2400300"/>
          </a:xfrm>
          <a:prstGeom prst="ellipse">
            <a:avLst/>
          </a:prstGeom>
          <a:solidFill>
            <a:srgbClr val="267FAB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3016649" y="1437735"/>
            <a:ext cx="2400300" cy="2400300"/>
          </a:xfrm>
          <a:prstGeom prst="ellipse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16600">
                <a:latin charset="-122" panose="020b0503020204020204" pitchFamily="34" typeface="微软雅黑"/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13" name="椭圆 12"/>
          <p:cNvSpPr/>
          <p:nvPr/>
        </p:nvSpPr>
        <p:spPr>
          <a:xfrm>
            <a:off x="4712099" y="237585"/>
            <a:ext cx="2400300" cy="2400300"/>
          </a:xfrm>
          <a:prstGeom prst="ellipse">
            <a:avLst/>
          </a:pr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16600">
                <a:latin charset="-122" panose="020b0503020204020204" pitchFamily="34" typeface="微软雅黑"/>
                <a:ea charset="-122" panose="020b0503020204020204" pitchFamily="34" typeface="微软雅黑"/>
              </a:rPr>
              <a:t>0</a:t>
            </a:r>
          </a:p>
        </p:txBody>
      </p:sp>
      <p:sp>
        <p:nvSpPr>
          <p:cNvPr id="14" name="椭圆 13"/>
          <p:cNvSpPr/>
          <p:nvPr/>
        </p:nvSpPr>
        <p:spPr>
          <a:xfrm>
            <a:off x="6356635" y="1437735"/>
            <a:ext cx="2400300" cy="240030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16600">
                <a:latin charset="-122" panose="020b0503020204020204" pitchFamily="34" typeface="微软雅黑"/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15" name="椭圆 14"/>
          <p:cNvSpPr/>
          <p:nvPr/>
        </p:nvSpPr>
        <p:spPr>
          <a:xfrm>
            <a:off x="4712099" y="2199735"/>
            <a:ext cx="2400300" cy="2400300"/>
          </a:xfrm>
          <a:prstGeom prst="ellipse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16600">
                <a:latin charset="-122" panose="020b0503020204020204" pitchFamily="34" typeface="微软雅黑"/>
                <a:ea charset="-122" panose="020b0503020204020204" pitchFamily="34" typeface="微软雅黑"/>
              </a:rPr>
              <a:t>6</a:t>
            </a:r>
          </a:p>
        </p:txBody>
      </p:sp>
      <p:sp>
        <p:nvSpPr>
          <p:cNvPr id="17" name="椭圆 16"/>
          <p:cNvSpPr/>
          <p:nvPr/>
        </p:nvSpPr>
        <p:spPr>
          <a:xfrm>
            <a:off x="7556785" y="810786"/>
            <a:ext cx="330428" cy="330428"/>
          </a:xfrm>
          <a:prstGeom prst="ellipse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7226357" y="4053821"/>
            <a:ext cx="546214" cy="54621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/>
          <p:cNvSpPr/>
          <p:nvPr/>
        </p:nvSpPr>
        <p:spPr>
          <a:xfrm>
            <a:off x="9251893" y="2364778"/>
            <a:ext cx="546214" cy="546214"/>
          </a:xfrm>
          <a:prstGeom prst="ellipse">
            <a:avLst/>
          </a:prstGeom>
          <a:solidFill>
            <a:srgbClr val="37A7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>
            <a:off x="2393893" y="1653521"/>
            <a:ext cx="394156" cy="394156"/>
          </a:xfrm>
          <a:prstGeom prst="ellipse">
            <a:avLst/>
          </a:prstGeom>
          <a:solidFill>
            <a:srgbClr val="FE6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椭圆 21"/>
          <p:cNvSpPr/>
          <p:nvPr/>
        </p:nvSpPr>
        <p:spPr>
          <a:xfrm>
            <a:off x="4165885" y="3945928"/>
            <a:ext cx="432256" cy="432256"/>
          </a:xfrm>
          <a:prstGeom prst="ellipse">
            <a:avLst/>
          </a:prstGeom>
          <a:solidFill>
            <a:srgbClr val="F69E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椭圆 22"/>
          <p:cNvSpPr/>
          <p:nvPr/>
        </p:nvSpPr>
        <p:spPr>
          <a:xfrm flipH="1">
            <a:off x="1426383" y="2513235"/>
            <a:ext cx="228245" cy="228245"/>
          </a:xfrm>
          <a:prstGeom prst="ellipse">
            <a:avLst/>
          </a:prstGeom>
          <a:solidFill>
            <a:srgbClr val="E338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椭圆 23"/>
          <p:cNvSpPr/>
          <p:nvPr/>
        </p:nvSpPr>
        <p:spPr>
          <a:xfrm flipH="1">
            <a:off x="699537" y="2001061"/>
            <a:ext cx="93232" cy="93232"/>
          </a:xfrm>
          <a:prstGeom prst="ellipse">
            <a:avLst/>
          </a:prstGeom>
          <a:solidFill>
            <a:srgbClr val="F69E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椭圆 24"/>
          <p:cNvSpPr/>
          <p:nvPr/>
        </p:nvSpPr>
        <p:spPr>
          <a:xfrm flipH="1">
            <a:off x="128475" y="2681248"/>
            <a:ext cx="93232" cy="9323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椭圆 25"/>
          <p:cNvSpPr/>
          <p:nvPr/>
        </p:nvSpPr>
        <p:spPr>
          <a:xfrm flipH="1">
            <a:off x="10165617" y="1539398"/>
            <a:ext cx="228245" cy="228245"/>
          </a:xfrm>
          <a:prstGeom prst="ellipse">
            <a:avLst/>
          </a:prstGeom>
          <a:solidFill>
            <a:srgbClr val="267F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9" name="组合 28"/>
          <p:cNvGrpSpPr/>
          <p:nvPr/>
        </p:nvGrpSpPr>
        <p:grpSpPr>
          <a:xfrm flipV="1">
            <a:off x="11030634" y="2094293"/>
            <a:ext cx="664294" cy="773419"/>
            <a:chOff x="280875" y="2330441"/>
            <a:chExt cx="664294" cy="773419"/>
          </a:xfrm>
          <a:solidFill>
            <a:schemeClr val="bg1">
              <a:lumMod val="50000"/>
            </a:schemeClr>
          </a:solidFill>
        </p:grpSpPr>
        <p:sp>
          <p:nvSpPr>
            <p:cNvPr id="27" name="椭圆 26"/>
            <p:cNvSpPr/>
            <p:nvPr/>
          </p:nvSpPr>
          <p:spPr>
            <a:xfrm flipH="1">
              <a:off x="851937" y="2330441"/>
              <a:ext cx="93232" cy="9323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8" name="椭圆 27"/>
            <p:cNvSpPr/>
            <p:nvPr/>
          </p:nvSpPr>
          <p:spPr>
            <a:xfrm flipH="1">
              <a:off x="280875" y="3010628"/>
              <a:ext cx="93232" cy="9323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4" name="Copyright Notice"/>
          <p:cNvSpPr/>
          <p:nvPr/>
        </p:nvSpPr>
        <p:spPr bwMode="auto">
          <a:xfrm>
            <a:off x="2206859" y="4841319"/>
            <a:ext cx="7778286" cy="674400"/>
          </a:xfrm>
          <a:prstGeom prst="rect">
            <a:avLst/>
          </a:prstGeom>
          <a:noFill/>
          <a:ln algn="ctr" cap="flat" cmpd="sng" w="6350">
            <a:noFill/>
            <a:prstDash val="solid"/>
          </a:ln>
          <a:effectLst/>
          <a:extLst>
            <a:ext uri="{909E8E84-426E-40DD-AFC4-6F175D3DCCD1}">
              <a14:hiddenFill>
                <a:solidFill>
                  <a:schemeClr val="bg1"/>
                </a:solidFill>
              </a14:hiddenFill>
            </a:ext>
            <a:ext uri="{91240B29-F687-4F45-9708-019B960494DF}">
              <a14:hiddenLine algn="ctr" cap="flat" cmpd="sng" w="6350">
                <a:solidFill>
                  <a:srgbClr val="FFFFFF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bIns="32400" lIns="72000" rIns="72000" rtlCol="0" tIns="32400" wrap="non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b="1" cap="small" lang="en-US" smtClean="0" sz="4000">
                <a:solidFill>
                  <a:srgbClr val="267FA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MOMODA POWER TEMPLATE</a:t>
            </a:r>
          </a:p>
        </p:txBody>
      </p:sp>
      <p:sp>
        <p:nvSpPr>
          <p:cNvPr id="35" name="文本框 12"/>
          <p:cNvSpPr txBox="1"/>
          <p:nvPr/>
        </p:nvSpPr>
        <p:spPr>
          <a:xfrm>
            <a:off x="1798139" y="5500604"/>
            <a:ext cx="8595724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zh-CN" lang="en-US">
                <a:solidFill>
                  <a:schemeClr val="bg1">
                    <a:lumMod val="50000"/>
                  </a:schemeClr>
                </a:solidFill>
              </a:rPr>
              <a:t>Morbi dignissim nisl in diam sagittis, id dapibus nulla pretium. Sed vitae quam metus. Etiam fermentum turpis vel lectus dignissim consectetur. </a:t>
            </a:r>
          </a:p>
        </p:txBody>
      </p:sp>
    </p:spTree>
    <p:extLst>
      <p:ext uri="{BB962C8B-B14F-4D97-AF65-F5344CB8AC3E}">
        <p14:creationId val="4261117725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椭圆 7"/>
          <p:cNvSpPr/>
          <p:nvPr/>
        </p:nvSpPr>
        <p:spPr>
          <a:xfrm>
            <a:off x="228600" y="114300"/>
            <a:ext cx="1333500" cy="1333500"/>
          </a:xfrm>
          <a:prstGeom prst="ellipse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4400">
                <a:solidFill>
                  <a:schemeClr val="bg1"/>
                </a:solidFill>
              </a:rPr>
              <a:t>2-2</a:t>
            </a:r>
          </a:p>
        </p:txBody>
      </p:sp>
      <p:sp>
        <p:nvSpPr>
          <p:cNvPr id="10" name="Copyright Notice"/>
          <p:cNvSpPr/>
          <p:nvPr/>
        </p:nvSpPr>
        <p:spPr bwMode="auto">
          <a:xfrm>
            <a:off x="1809750" y="369979"/>
            <a:ext cx="5257800" cy="369600"/>
          </a:xfrm>
          <a:prstGeom prst="rect">
            <a:avLst/>
          </a:prstGeom>
          <a:noFill/>
          <a:ln algn="ctr" cap="flat" cmpd="sng" w="6350">
            <a:noFill/>
            <a:prstDash val="solid"/>
          </a:ln>
          <a:effectLst/>
          <a:extLst>
            <a:ext uri="{909E8E84-426E-40DD-AFC4-6F175D3DCCD1}">
              <a14:hiddenFill>
                <a:solidFill>
                  <a:schemeClr val="bg1"/>
                </a:solidFill>
              </a14:hiddenFill>
            </a:ext>
            <a:ext uri="{91240B29-F687-4F45-9708-019B960494DF}">
              <a14:hiddenLine algn="ctr" cap="flat" cmpd="sng" w="6350">
                <a:solidFill>
                  <a:srgbClr val="FFFFFF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bIns="32400" lIns="72000" rIns="72000" rtlCol="0" tIns="3240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b="1" cap="small" lang="en-US" smtClean="0" sz="2000">
                <a:solidFill>
                  <a:srgbClr val="267FA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MOMODA POWER TEMPLATE</a:t>
            </a:r>
          </a:p>
        </p:txBody>
      </p:sp>
      <p:sp>
        <p:nvSpPr>
          <p:cNvPr id="11" name="文本框 12"/>
          <p:cNvSpPr txBox="1"/>
          <p:nvPr/>
        </p:nvSpPr>
        <p:spPr>
          <a:xfrm>
            <a:off x="1809750" y="743188"/>
            <a:ext cx="80772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lang="en-US">
                <a:solidFill>
                  <a:schemeClr val="bg1">
                    <a:lumMod val="50000"/>
                  </a:schemeClr>
                </a:solidFill>
              </a:rPr>
              <a:t>Morbi dignissim nisl in diam sagittis, id dapibus nulla pretium. Sed vitae quam metus. </a:t>
            </a:r>
          </a:p>
        </p:txBody>
      </p:sp>
      <p:sp>
        <p:nvSpPr>
          <p:cNvPr id="13" name="矩形 12"/>
          <p:cNvSpPr/>
          <p:nvPr/>
        </p:nvSpPr>
        <p:spPr bwMode="auto">
          <a:xfrm>
            <a:off x="4929188" y="2502853"/>
            <a:ext cx="1655762" cy="431800"/>
          </a:xfrm>
          <a:prstGeom prst="rect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4" name="矩形 13"/>
          <p:cNvSpPr/>
          <p:nvPr/>
        </p:nvSpPr>
        <p:spPr bwMode="auto">
          <a:xfrm>
            <a:off x="6326188" y="2358390"/>
            <a:ext cx="4364037" cy="431800"/>
          </a:xfrm>
          <a:prstGeom prst="rect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5" name="直角三角形 14"/>
          <p:cNvSpPr/>
          <p:nvPr/>
        </p:nvSpPr>
        <p:spPr bwMode="auto">
          <a:xfrm flipV="1" rot="5400000">
            <a:off x="6383337" y="2733041"/>
            <a:ext cx="144463" cy="258762"/>
          </a:xfrm>
          <a:prstGeom prst="rtTriangle">
            <a:avLst/>
          </a:prstGeom>
          <a:solidFill>
            <a:srgbClr val="2880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6" name="文本框 8"/>
          <p:cNvSpPr txBox="1">
            <a:spLocks noChangeArrowheads="1"/>
          </p:cNvSpPr>
          <p:nvPr/>
        </p:nvSpPr>
        <p:spPr bwMode="auto">
          <a:xfrm>
            <a:off x="10342564" y="2326640"/>
            <a:ext cx="1512887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2800">
                <a:solidFill>
                  <a:srgbClr val="E33884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75%</a:t>
            </a:r>
          </a:p>
        </p:txBody>
      </p:sp>
      <p:sp>
        <p:nvSpPr>
          <p:cNvPr id="18" name="矩形 17"/>
          <p:cNvSpPr/>
          <p:nvPr/>
        </p:nvSpPr>
        <p:spPr bwMode="auto">
          <a:xfrm>
            <a:off x="4929188" y="3447415"/>
            <a:ext cx="1655762" cy="433388"/>
          </a:xfrm>
          <a:prstGeom prst="rect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9" name="矩形 18"/>
          <p:cNvSpPr/>
          <p:nvPr/>
        </p:nvSpPr>
        <p:spPr bwMode="auto">
          <a:xfrm>
            <a:off x="6324600" y="3296603"/>
            <a:ext cx="3644900" cy="433387"/>
          </a:xfrm>
          <a:prstGeom prst="rect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0" name="直角三角形 19"/>
          <p:cNvSpPr/>
          <p:nvPr/>
        </p:nvSpPr>
        <p:spPr bwMode="auto">
          <a:xfrm flipV="1" rot="5400000">
            <a:off x="6382543" y="3678397"/>
            <a:ext cx="144463" cy="260350"/>
          </a:xfrm>
          <a:prstGeom prst="rtTriangle">
            <a:avLst/>
          </a:prstGeom>
          <a:solidFill>
            <a:srgbClr val="2880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" name="文本框 65"/>
          <p:cNvSpPr txBox="1">
            <a:spLocks noChangeArrowheads="1"/>
          </p:cNvSpPr>
          <p:nvPr/>
        </p:nvSpPr>
        <p:spPr bwMode="auto">
          <a:xfrm>
            <a:off x="9621839" y="3272790"/>
            <a:ext cx="151130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2800">
                <a:solidFill>
                  <a:srgbClr val="E33884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65%</a:t>
            </a:r>
          </a:p>
        </p:txBody>
      </p:sp>
      <p:sp>
        <p:nvSpPr>
          <p:cNvPr id="23" name="矩形 22"/>
          <p:cNvSpPr/>
          <p:nvPr/>
        </p:nvSpPr>
        <p:spPr bwMode="auto">
          <a:xfrm>
            <a:off x="4929188" y="4393565"/>
            <a:ext cx="1655762" cy="433388"/>
          </a:xfrm>
          <a:prstGeom prst="rect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4" name="矩形 23"/>
          <p:cNvSpPr/>
          <p:nvPr/>
        </p:nvSpPr>
        <p:spPr bwMode="auto">
          <a:xfrm>
            <a:off x="6326188" y="4236403"/>
            <a:ext cx="2924175" cy="433387"/>
          </a:xfrm>
          <a:prstGeom prst="rect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5" name="直角三角形 24"/>
          <p:cNvSpPr/>
          <p:nvPr/>
        </p:nvSpPr>
        <p:spPr bwMode="auto">
          <a:xfrm flipV="1" rot="5400000">
            <a:off x="6383337" y="4625341"/>
            <a:ext cx="144463" cy="258762"/>
          </a:xfrm>
          <a:prstGeom prst="rtTriangle">
            <a:avLst/>
          </a:prstGeom>
          <a:solidFill>
            <a:srgbClr val="2880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6" name="文本框 69"/>
          <p:cNvSpPr txBox="1">
            <a:spLocks noChangeArrowheads="1"/>
          </p:cNvSpPr>
          <p:nvPr/>
        </p:nvSpPr>
        <p:spPr bwMode="auto">
          <a:xfrm>
            <a:off x="8858249" y="4220528"/>
            <a:ext cx="1512888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2800">
                <a:solidFill>
                  <a:srgbClr val="E33884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55%</a:t>
            </a:r>
          </a:p>
        </p:txBody>
      </p:sp>
      <p:sp>
        <p:nvSpPr>
          <p:cNvPr id="28" name="矩形 27"/>
          <p:cNvSpPr/>
          <p:nvPr/>
        </p:nvSpPr>
        <p:spPr bwMode="auto">
          <a:xfrm>
            <a:off x="4929188" y="5339715"/>
            <a:ext cx="1657350" cy="431800"/>
          </a:xfrm>
          <a:prstGeom prst="rect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9" name="矩形 28"/>
          <p:cNvSpPr/>
          <p:nvPr/>
        </p:nvSpPr>
        <p:spPr bwMode="auto">
          <a:xfrm>
            <a:off x="6326188" y="5195253"/>
            <a:ext cx="2492375" cy="431800"/>
          </a:xfrm>
          <a:prstGeom prst="rect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0" name="直角三角形 29"/>
          <p:cNvSpPr/>
          <p:nvPr/>
        </p:nvSpPr>
        <p:spPr bwMode="auto">
          <a:xfrm flipV="1" rot="5400000">
            <a:off x="6384132" y="5569109"/>
            <a:ext cx="144462" cy="260350"/>
          </a:xfrm>
          <a:prstGeom prst="rtTriangle">
            <a:avLst/>
          </a:prstGeom>
          <a:solidFill>
            <a:srgbClr val="2880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1" name="文本框 73"/>
          <p:cNvSpPr txBox="1">
            <a:spLocks noChangeArrowheads="1"/>
          </p:cNvSpPr>
          <p:nvPr/>
        </p:nvSpPr>
        <p:spPr bwMode="auto">
          <a:xfrm>
            <a:off x="8432799" y="5166678"/>
            <a:ext cx="1512888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2800">
                <a:solidFill>
                  <a:srgbClr val="E33884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45%</a:t>
            </a:r>
          </a:p>
        </p:txBody>
      </p:sp>
      <p:sp>
        <p:nvSpPr>
          <p:cNvPr id="32" name="矩形 41"/>
          <p:cNvSpPr>
            <a:spLocks noChangeArrowheads="1"/>
          </p:cNvSpPr>
          <p:nvPr/>
        </p:nvSpPr>
        <p:spPr bwMode="auto">
          <a:xfrm>
            <a:off x="682625" y="1958340"/>
            <a:ext cx="3721100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6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  <p:sp>
        <p:nvSpPr>
          <p:cNvPr id="33" name="矩形 57"/>
          <p:cNvSpPr>
            <a:spLocks noChangeArrowheads="1"/>
          </p:cNvSpPr>
          <p:nvPr/>
        </p:nvSpPr>
        <p:spPr bwMode="auto">
          <a:xfrm>
            <a:off x="682625" y="3431540"/>
            <a:ext cx="3721100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6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  <p:sp>
        <p:nvSpPr>
          <p:cNvPr id="34" name="矩形 59"/>
          <p:cNvSpPr>
            <a:spLocks noChangeArrowheads="1"/>
          </p:cNvSpPr>
          <p:nvPr/>
        </p:nvSpPr>
        <p:spPr bwMode="auto">
          <a:xfrm>
            <a:off x="682625" y="4903153"/>
            <a:ext cx="3721100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6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</p:spTree>
    <p:extLst>
      <p:ext uri="{BB962C8B-B14F-4D97-AF65-F5344CB8AC3E}">
        <p14:creationId val="128752166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椭圆 7"/>
          <p:cNvSpPr/>
          <p:nvPr/>
        </p:nvSpPr>
        <p:spPr>
          <a:xfrm>
            <a:off x="228600" y="114300"/>
            <a:ext cx="1333500" cy="1333500"/>
          </a:xfrm>
          <a:prstGeom prst="ellipse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4400">
                <a:solidFill>
                  <a:schemeClr val="bg1"/>
                </a:solidFill>
              </a:rPr>
              <a:t>2-3</a:t>
            </a:r>
          </a:p>
        </p:txBody>
      </p:sp>
      <p:sp>
        <p:nvSpPr>
          <p:cNvPr id="10" name="Copyright Notice"/>
          <p:cNvSpPr/>
          <p:nvPr/>
        </p:nvSpPr>
        <p:spPr bwMode="auto">
          <a:xfrm>
            <a:off x="1809750" y="369979"/>
            <a:ext cx="5257800" cy="369600"/>
          </a:xfrm>
          <a:prstGeom prst="rect">
            <a:avLst/>
          </a:prstGeom>
          <a:noFill/>
          <a:ln algn="ctr" cap="flat" cmpd="sng" w="6350">
            <a:noFill/>
            <a:prstDash val="solid"/>
          </a:ln>
          <a:effectLst/>
          <a:extLst>
            <a:ext uri="{909E8E84-426E-40DD-AFC4-6F175D3DCCD1}">
              <a14:hiddenFill>
                <a:solidFill>
                  <a:schemeClr val="bg1"/>
                </a:solidFill>
              </a14:hiddenFill>
            </a:ext>
            <a:ext uri="{91240B29-F687-4F45-9708-019B960494DF}">
              <a14:hiddenLine algn="ctr" cap="flat" cmpd="sng" w="6350">
                <a:solidFill>
                  <a:srgbClr val="FFFFFF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bIns="32400" lIns="72000" rIns="72000" rtlCol="0" tIns="3240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b="1" cap="small" lang="en-US" smtClean="0" sz="2000">
                <a:solidFill>
                  <a:srgbClr val="267FA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MOMODA POWER TEMPLATE</a:t>
            </a:r>
          </a:p>
        </p:txBody>
      </p:sp>
      <p:sp>
        <p:nvSpPr>
          <p:cNvPr id="11" name="文本框 12"/>
          <p:cNvSpPr txBox="1"/>
          <p:nvPr/>
        </p:nvSpPr>
        <p:spPr>
          <a:xfrm>
            <a:off x="1809750" y="743188"/>
            <a:ext cx="80772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lang="en-US">
                <a:solidFill>
                  <a:schemeClr val="bg1">
                    <a:lumMod val="50000"/>
                  </a:schemeClr>
                </a:solidFill>
              </a:rPr>
              <a:t>Morbi dignissim nisl in diam sagittis, id dapibus nulla pretium. Sed vitae quam metus. </a:t>
            </a:r>
          </a:p>
        </p:txBody>
      </p:sp>
      <p:sp>
        <p:nvSpPr>
          <p:cNvPr id="23" name="矩形 15"/>
          <p:cNvSpPr/>
          <p:nvPr/>
        </p:nvSpPr>
        <p:spPr bwMode="auto">
          <a:xfrm rot="20047786">
            <a:off x="3109913" y="2941320"/>
            <a:ext cx="461962" cy="201613"/>
          </a:xfrm>
          <a:custGeom>
            <a:rect b="b" l="l" r="r" t="t"/>
            <a:pathLst>
              <a:path h="219772" w="506406">
                <a:moveTo>
                  <a:pt x="506406" y="0"/>
                </a:moveTo>
                <a:cubicBezTo>
                  <a:pt x="498768" y="70743"/>
                  <a:pt x="496526" y="140202"/>
                  <a:pt x="498737" y="208221"/>
                </a:cubicBezTo>
                <a:lnTo>
                  <a:pt x="206321" y="219772"/>
                </a:lnTo>
                <a:lnTo>
                  <a:pt x="0" y="219772"/>
                </a:lnTo>
                <a:cubicBezTo>
                  <a:pt x="99257" y="160165"/>
                  <a:pt x="193173" y="87299"/>
                  <a:pt x="280144" y="0"/>
                </a:cubicBezTo>
                <a:close/>
              </a:path>
            </a:pathLst>
          </a:cu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泪滴形 3"/>
          <p:cNvSpPr/>
          <p:nvPr/>
        </p:nvSpPr>
        <p:spPr bwMode="auto">
          <a:xfrm rot="18807030">
            <a:off x="2918619" y="3480277"/>
            <a:ext cx="1233487" cy="958850"/>
          </a:xfrm>
          <a:custGeom>
            <a:rect b="b" l="l" r="r" t="t"/>
            <a:pathLst>
              <a:path h="1069702" w="1348678">
                <a:moveTo>
                  <a:pt x="1348678" y="407928"/>
                </a:moveTo>
                <a:cubicBezTo>
                  <a:pt x="1342822" y="774629"/>
                  <a:pt x="1043374" y="1069702"/>
                  <a:pt x="675006" y="1069702"/>
                </a:cubicBezTo>
                <a:cubicBezTo>
                  <a:pt x="302210" y="1069702"/>
                  <a:pt x="0" y="767492"/>
                  <a:pt x="0" y="394696"/>
                </a:cubicBezTo>
                <a:cubicBezTo>
                  <a:pt x="0" y="246872"/>
                  <a:pt x="47518" y="110145"/>
                  <a:pt x="129549" y="0"/>
                </a:cubicBezTo>
                <a:close/>
              </a:path>
            </a:pathLst>
          </a:cu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矩形 9"/>
          <p:cNvSpPr/>
          <p:nvPr/>
        </p:nvSpPr>
        <p:spPr bwMode="auto">
          <a:xfrm rot="19912056">
            <a:off x="3254375" y="2604770"/>
            <a:ext cx="241300" cy="258763"/>
          </a:xfrm>
          <a:custGeom>
            <a:rect b="b" l="l" r="r" t="t"/>
            <a:pathLst>
              <a:path h="282793" w="263891">
                <a:moveTo>
                  <a:pt x="263891" y="0"/>
                </a:moveTo>
                <a:cubicBezTo>
                  <a:pt x="238133" y="96416"/>
                  <a:pt x="218843" y="190678"/>
                  <a:pt x="206081" y="282793"/>
                </a:cubicBezTo>
                <a:lnTo>
                  <a:pt x="0" y="282793"/>
                </a:lnTo>
                <a:cubicBezTo>
                  <a:pt x="92376" y="200939"/>
                  <a:pt x="180118" y="106427"/>
                  <a:pt x="263891" y="0"/>
                </a:cubicBezTo>
                <a:close/>
              </a:path>
            </a:pathLst>
          </a:cu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矩形 10"/>
          <p:cNvSpPr/>
          <p:nvPr/>
        </p:nvSpPr>
        <p:spPr bwMode="auto">
          <a:xfrm rot="19912056">
            <a:off x="2681288" y="3273108"/>
            <a:ext cx="1122362" cy="395287"/>
          </a:xfrm>
          <a:custGeom>
            <a:rect b="b" l="l" r="r" t="t"/>
            <a:pathLst>
              <a:path h="432048" w="1228262">
                <a:moveTo>
                  <a:pt x="1169394" y="0"/>
                </a:moveTo>
                <a:cubicBezTo>
                  <a:pt x="1169556" y="150452"/>
                  <a:pt x="1188818" y="294578"/>
                  <a:pt x="1228262" y="432048"/>
                </a:cubicBezTo>
                <a:lnTo>
                  <a:pt x="0" y="432048"/>
                </a:lnTo>
                <a:cubicBezTo>
                  <a:pt x="74793" y="270618"/>
                  <a:pt x="213849" y="139862"/>
                  <a:pt x="395974" y="79217"/>
                </a:cubicBezTo>
                <a:cubicBezTo>
                  <a:pt x="461045" y="57549"/>
                  <a:pt x="524657" y="31500"/>
                  <a:pt x="586286" y="0"/>
                </a:cubicBezTo>
                <a:close/>
              </a:path>
            </a:pathLst>
          </a:cu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4" name="直接连接符 13"/>
          <p:cNvCxnSpPr/>
          <p:nvPr/>
        </p:nvCxnSpPr>
        <p:spPr bwMode="auto">
          <a:xfrm flipH="1">
            <a:off x="1487488" y="2804795"/>
            <a:ext cx="184626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 bwMode="auto">
          <a:xfrm flipH="1">
            <a:off x="1487488" y="3179445"/>
            <a:ext cx="1654175" cy="317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 bwMode="auto">
          <a:xfrm flipH="1">
            <a:off x="1487488" y="3671570"/>
            <a:ext cx="130651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 bwMode="auto">
          <a:xfrm flipH="1" flipV="1">
            <a:off x="1487488" y="4304983"/>
            <a:ext cx="1470025" cy="952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42"/>
          <p:cNvSpPr txBox="1">
            <a:spLocks noChangeArrowheads="1"/>
          </p:cNvSpPr>
          <p:nvPr/>
        </p:nvSpPr>
        <p:spPr bwMode="auto">
          <a:xfrm>
            <a:off x="1468779" y="2455545"/>
            <a:ext cx="104171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anose="020b0300000000000000" pitchFamily="34" typeface="Hiragino Sans GB W3"/>
              </a:rPr>
              <a:t>NEW DESIGN</a:t>
            </a:r>
          </a:p>
        </p:txBody>
      </p:sp>
      <p:sp>
        <p:nvSpPr>
          <p:cNvPr id="19" name="TextBox 43"/>
          <p:cNvSpPr txBox="1">
            <a:spLocks noChangeArrowheads="1"/>
          </p:cNvSpPr>
          <p:nvPr/>
        </p:nvSpPr>
        <p:spPr bwMode="auto">
          <a:xfrm>
            <a:off x="1474613" y="2812888"/>
            <a:ext cx="104171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anose="020b0300000000000000" pitchFamily="34" typeface="Hiragino Sans GB W3"/>
              </a:rPr>
              <a:t>NEW DESIGN</a:t>
            </a:r>
          </a:p>
        </p:txBody>
      </p:sp>
      <p:sp>
        <p:nvSpPr>
          <p:cNvPr id="20" name="TextBox 44"/>
          <p:cNvSpPr txBox="1">
            <a:spLocks noChangeArrowheads="1"/>
          </p:cNvSpPr>
          <p:nvPr/>
        </p:nvSpPr>
        <p:spPr bwMode="auto">
          <a:xfrm>
            <a:off x="1474613" y="3242881"/>
            <a:ext cx="104171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anose="020b0300000000000000" pitchFamily="34" typeface="Hiragino Sans GB W3"/>
              </a:rPr>
              <a:t>NEW DESIGN</a:t>
            </a:r>
          </a:p>
        </p:txBody>
      </p:sp>
      <p:sp>
        <p:nvSpPr>
          <p:cNvPr id="21" name="TextBox 45"/>
          <p:cNvSpPr txBox="1">
            <a:spLocks noChangeArrowheads="1"/>
          </p:cNvSpPr>
          <p:nvPr/>
        </p:nvSpPr>
        <p:spPr bwMode="auto">
          <a:xfrm>
            <a:off x="1474613" y="3875803"/>
            <a:ext cx="104171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anose="020b0300000000000000" pitchFamily="34" typeface="Hiragino Sans GB W3"/>
              </a:rPr>
              <a:t>NEW DESIGN</a:t>
            </a:r>
          </a:p>
        </p:txBody>
      </p:sp>
      <p:sp>
        <p:nvSpPr>
          <p:cNvPr id="22" name="TextBox 102"/>
          <p:cNvSpPr txBox="1">
            <a:spLocks noChangeArrowheads="1"/>
          </p:cNvSpPr>
          <p:nvPr/>
        </p:nvSpPr>
        <p:spPr bwMode="auto">
          <a:xfrm>
            <a:off x="3095911" y="3895280"/>
            <a:ext cx="7589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itchFamily="50" typeface="造字工房尚雅体演示版常规体"/>
              </a:rPr>
              <a:t>57%</a:t>
            </a:r>
          </a:p>
        </p:txBody>
      </p:sp>
      <p:grpSp>
        <p:nvGrpSpPr>
          <p:cNvPr id="30" name="组合 75"/>
          <p:cNvGrpSpPr/>
          <p:nvPr/>
        </p:nvGrpSpPr>
        <p:grpSpPr>
          <a:xfrm>
            <a:off x="5807275" y="2639036"/>
            <a:ext cx="1409500" cy="1743734"/>
            <a:chOff x="4052976" y="2552566"/>
            <a:chExt cx="1057178" cy="1307220"/>
          </a:xfrm>
        </p:grpSpPr>
        <p:sp>
          <p:nvSpPr>
            <p:cNvPr id="39" name="矩形 28"/>
            <p:cNvSpPr/>
            <p:nvPr/>
          </p:nvSpPr>
          <p:spPr>
            <a:xfrm rot="20390166">
              <a:off x="4319539" y="2553060"/>
              <a:ext cx="329820" cy="322517"/>
            </a:xfrm>
            <a:custGeom>
              <a:rect b="b" l="l" r="r" t="t"/>
              <a:pathLst>
                <a:path h="322868" w="329592">
                  <a:moveTo>
                    <a:pt x="319462" y="0"/>
                  </a:moveTo>
                  <a:cubicBezTo>
                    <a:pt x="310733" y="113113"/>
                    <a:pt x="313652" y="220801"/>
                    <a:pt x="329592" y="322868"/>
                  </a:cubicBezTo>
                  <a:lnTo>
                    <a:pt x="0" y="322868"/>
                  </a:lnTo>
                  <a:cubicBezTo>
                    <a:pt x="118635" y="240581"/>
                    <a:pt x="224631" y="132277"/>
                    <a:pt x="319462" y="0"/>
                  </a:cubicBezTo>
                  <a:close/>
                </a:path>
              </a:pathLst>
            </a:cu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矩形 29"/>
            <p:cNvSpPr/>
            <p:nvPr/>
          </p:nvSpPr>
          <p:spPr>
            <a:xfrm rot="20390166">
              <a:off x="4052826" y="2952932"/>
              <a:ext cx="806094" cy="257061"/>
            </a:xfrm>
            <a:custGeom>
              <a:rect b="b" l="l" r="r" t="t"/>
              <a:pathLst>
                <a:path h="257402" w="805509">
                  <a:moveTo>
                    <a:pt x="728222" y="0"/>
                  </a:moveTo>
                  <a:cubicBezTo>
                    <a:pt x="743239" y="90565"/>
                    <a:pt x="768779" y="176556"/>
                    <a:pt x="805509" y="257402"/>
                  </a:cubicBezTo>
                  <a:lnTo>
                    <a:pt x="0" y="257402"/>
                  </a:lnTo>
                  <a:cubicBezTo>
                    <a:pt x="44955" y="176788"/>
                    <a:pt x="115102" y="109506"/>
                    <a:pt x="205137" y="67570"/>
                  </a:cubicBezTo>
                  <a:lnTo>
                    <a:pt x="327027" y="0"/>
                  </a:lnTo>
                  <a:close/>
                </a:path>
              </a:pathLst>
            </a:cu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1" name="矩形 30"/>
            <p:cNvSpPr/>
            <p:nvPr/>
          </p:nvSpPr>
          <p:spPr>
            <a:xfrm rot="20390166">
              <a:off x="4107597" y="3256407"/>
              <a:ext cx="922781" cy="282052"/>
            </a:xfrm>
            <a:custGeom>
              <a:rect b="b" l="l" r="r" t="t"/>
              <a:pathLst>
                <a:path h="282490" w="922521">
                  <a:moveTo>
                    <a:pt x="890836" y="0"/>
                  </a:moveTo>
                  <a:cubicBezTo>
                    <a:pt x="928552" y="92845"/>
                    <a:pt x="931680" y="191911"/>
                    <a:pt x="905101" y="282490"/>
                  </a:cubicBezTo>
                  <a:lnTo>
                    <a:pt x="16666" y="282490"/>
                  </a:lnTo>
                  <a:cubicBezTo>
                    <a:pt x="-10191" y="187323"/>
                    <a:pt x="-3810" y="88469"/>
                    <a:pt x="30208" y="0"/>
                  </a:cubicBezTo>
                  <a:close/>
                </a:path>
              </a:pathLst>
            </a:cu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矩形 31"/>
            <p:cNvSpPr/>
            <p:nvPr/>
          </p:nvSpPr>
          <p:spPr>
            <a:xfrm rot="20390166">
              <a:off x="4263578" y="3577734"/>
              <a:ext cx="846576" cy="282052"/>
            </a:xfrm>
            <a:custGeom>
              <a:rect b="b" l="l" r="r" t="t"/>
              <a:pathLst>
                <a:path h="281889" w="846940">
                  <a:moveTo>
                    <a:pt x="846940" y="0"/>
                  </a:moveTo>
                  <a:cubicBezTo>
                    <a:pt x="805464" y="102036"/>
                    <a:pt x="726225" y="188459"/>
                    <a:pt x="618532" y="238621"/>
                  </a:cubicBezTo>
                  <a:cubicBezTo>
                    <a:pt x="387461" y="346247"/>
                    <a:pt x="112893" y="246177"/>
                    <a:pt x="5266" y="1510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31" name="直接连接符 30"/>
          <p:cNvCxnSpPr/>
          <p:nvPr/>
        </p:nvCxnSpPr>
        <p:spPr bwMode="auto">
          <a:xfrm flipH="1">
            <a:off x="4368800" y="2928620"/>
            <a:ext cx="184626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 bwMode="auto">
          <a:xfrm flipH="1">
            <a:off x="4368800" y="3374708"/>
            <a:ext cx="1654175" cy="158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 bwMode="auto">
          <a:xfrm flipH="1">
            <a:off x="4368800" y="3866833"/>
            <a:ext cx="148431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 bwMode="auto">
          <a:xfrm flipH="1">
            <a:off x="4368800" y="4335145"/>
            <a:ext cx="1846264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80"/>
          <p:cNvSpPr txBox="1">
            <a:spLocks noChangeArrowheads="1"/>
          </p:cNvSpPr>
          <p:nvPr/>
        </p:nvSpPr>
        <p:spPr bwMode="auto">
          <a:xfrm>
            <a:off x="4350048" y="2579370"/>
            <a:ext cx="104171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anose="020b0300000000000000" pitchFamily="34" typeface="Hiragino Sans GB W3"/>
              </a:rPr>
              <a:t>NEW DESIGN</a:t>
            </a:r>
          </a:p>
        </p:txBody>
      </p:sp>
      <p:sp>
        <p:nvSpPr>
          <p:cNvPr id="36" name="TextBox 81"/>
          <p:cNvSpPr txBox="1">
            <a:spLocks noChangeArrowheads="1"/>
          </p:cNvSpPr>
          <p:nvPr/>
        </p:nvSpPr>
        <p:spPr bwMode="auto">
          <a:xfrm>
            <a:off x="4355881" y="3006802"/>
            <a:ext cx="104171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anose="020b0300000000000000" pitchFamily="34" typeface="Hiragino Sans GB W3"/>
              </a:rPr>
              <a:t>NEW DESIGN</a:t>
            </a:r>
          </a:p>
        </p:txBody>
      </p:sp>
      <p:sp>
        <p:nvSpPr>
          <p:cNvPr id="37" name="TextBox 82"/>
          <p:cNvSpPr txBox="1">
            <a:spLocks noChangeArrowheads="1"/>
          </p:cNvSpPr>
          <p:nvPr/>
        </p:nvSpPr>
        <p:spPr bwMode="auto">
          <a:xfrm>
            <a:off x="4355881" y="3437245"/>
            <a:ext cx="104171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anose="020b0300000000000000" pitchFamily="34" typeface="Hiragino Sans GB W3"/>
              </a:rPr>
              <a:t>NEW DESIGN</a:t>
            </a:r>
          </a:p>
        </p:txBody>
      </p:sp>
      <p:sp>
        <p:nvSpPr>
          <p:cNvPr id="38" name="TextBox 83"/>
          <p:cNvSpPr txBox="1">
            <a:spLocks noChangeArrowheads="1"/>
          </p:cNvSpPr>
          <p:nvPr/>
        </p:nvSpPr>
        <p:spPr bwMode="auto">
          <a:xfrm>
            <a:off x="4355881" y="3905062"/>
            <a:ext cx="104171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anose="020b0300000000000000" pitchFamily="34" typeface="Hiragino Sans GB W3"/>
              </a:rPr>
              <a:t>NEW DESIGN</a:t>
            </a:r>
          </a:p>
        </p:txBody>
      </p:sp>
      <p:sp>
        <p:nvSpPr>
          <p:cNvPr id="29" name="TextBox 103"/>
          <p:cNvSpPr txBox="1">
            <a:spLocks noChangeArrowheads="1"/>
          </p:cNvSpPr>
          <p:nvPr/>
        </p:nvSpPr>
        <p:spPr bwMode="auto">
          <a:xfrm>
            <a:off x="6215601" y="4007469"/>
            <a:ext cx="758849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itchFamily="50" typeface="造字工房尚雅体演示版常规体"/>
              </a:rPr>
              <a:t>26%</a:t>
            </a:r>
          </a:p>
        </p:txBody>
      </p:sp>
      <p:grpSp>
        <p:nvGrpSpPr>
          <p:cNvPr id="46" name="组合 89"/>
          <p:cNvGrpSpPr/>
          <p:nvPr/>
        </p:nvGrpSpPr>
        <p:grpSpPr>
          <a:xfrm>
            <a:off x="9058173" y="2603183"/>
            <a:ext cx="1454252" cy="1693303"/>
            <a:chOff x="5896835" y="2676144"/>
            <a:chExt cx="1090958" cy="1270944"/>
          </a:xfrm>
        </p:grpSpPr>
        <p:sp>
          <p:nvSpPr>
            <p:cNvPr id="55" name="矩形 40"/>
            <p:cNvSpPr/>
            <p:nvPr/>
          </p:nvSpPr>
          <p:spPr>
            <a:xfrm rot="20183004">
              <a:off x="6108895" y="2676144"/>
              <a:ext cx="426349" cy="353884"/>
            </a:xfrm>
            <a:custGeom>
              <a:rect b="b" l="l" r="r" t="t"/>
              <a:pathLst>
                <a:path h="353930" w="426564">
                  <a:moveTo>
                    <a:pt x="426564" y="0"/>
                  </a:moveTo>
                  <a:cubicBezTo>
                    <a:pt x="409475" y="123700"/>
                    <a:pt x="406868" y="241688"/>
                    <a:pt x="419087" y="353930"/>
                  </a:cubicBezTo>
                  <a:lnTo>
                    <a:pt x="0" y="353930"/>
                  </a:lnTo>
                  <a:cubicBezTo>
                    <a:pt x="157735" y="274961"/>
                    <a:pt x="299577" y="156314"/>
                    <a:pt x="426564" y="0"/>
                  </a:cubicBezTo>
                  <a:close/>
                </a:path>
              </a:pathLst>
            </a:custGeom>
            <a:solidFill>
              <a:srgbClr val="E33884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6" name="矩形 41"/>
            <p:cNvSpPr/>
            <p:nvPr/>
          </p:nvSpPr>
          <p:spPr>
            <a:xfrm rot="20183004">
              <a:off x="5896912" y="3088414"/>
              <a:ext cx="855080" cy="280009"/>
            </a:xfrm>
            <a:custGeom>
              <a:rect b="b" l="l" r="r" t="t"/>
              <a:pathLst>
                <a:path h="278806" w="855553">
                  <a:moveTo>
                    <a:pt x="786402" y="0"/>
                  </a:moveTo>
                  <a:cubicBezTo>
                    <a:pt x="797138" y="97474"/>
                    <a:pt x="820720" y="190358"/>
                    <a:pt x="855553" y="278806"/>
                  </a:cubicBezTo>
                  <a:lnTo>
                    <a:pt x="0" y="278806"/>
                  </a:lnTo>
                  <a:cubicBezTo>
                    <a:pt x="44790" y="165118"/>
                    <a:pt x="135145" y="70068"/>
                    <a:pt x="257788" y="21703"/>
                  </a:cubicBezTo>
                  <a:lnTo>
                    <a:pt x="303188" y="0"/>
                  </a:lnTo>
                  <a:close/>
                </a:path>
              </a:pathLst>
            </a:custGeom>
            <a:solidFill>
              <a:srgbClr val="E33884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7" name="矩形 42"/>
            <p:cNvSpPr/>
            <p:nvPr/>
          </p:nvSpPr>
          <p:spPr>
            <a:xfrm rot="20183004">
              <a:off x="5995758" y="3369615"/>
              <a:ext cx="922962" cy="327671"/>
            </a:xfrm>
            <a:custGeom>
              <a:rect b="b" l="l" r="r" t="t"/>
              <a:pathLst>
                <a:path h="328215" w="922701">
                  <a:moveTo>
                    <a:pt x="898034" y="0"/>
                  </a:moveTo>
                  <a:cubicBezTo>
                    <a:pt x="936591" y="110808"/>
                    <a:pt x="928402" y="227358"/>
                    <a:pt x="884247" y="328215"/>
                  </a:cubicBezTo>
                  <a:lnTo>
                    <a:pt x="39948" y="328215"/>
                  </a:lnTo>
                  <a:cubicBezTo>
                    <a:pt x="36346" y="323526"/>
                    <a:pt x="34132" y="318203"/>
                    <a:pt x="32009" y="312819"/>
                  </a:cubicBezTo>
                  <a:cubicBezTo>
                    <a:pt x="-9140" y="208476"/>
                    <a:pt x="-9641" y="98148"/>
                    <a:pt x="24913" y="0"/>
                  </a:cubicBezTo>
                  <a:close/>
                </a:path>
              </a:pathLst>
            </a:custGeom>
            <a:solidFill>
              <a:srgbClr val="E33884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8" name="矩形 43"/>
            <p:cNvSpPr/>
            <p:nvPr/>
          </p:nvSpPr>
          <p:spPr>
            <a:xfrm rot="20183004">
              <a:off x="6183923" y="3708010"/>
              <a:ext cx="803870" cy="239497"/>
            </a:xfrm>
            <a:custGeom>
              <a:rect b="b" l="l" r="r" t="t"/>
              <a:pathLst>
                <a:path h="238927" w="803675">
                  <a:moveTo>
                    <a:pt x="803675" y="0"/>
                  </a:moveTo>
                  <a:cubicBezTo>
                    <a:pt x="755458" y="91484"/>
                    <a:pt x="674846" y="165748"/>
                    <a:pt x="571154" y="206640"/>
                  </a:cubicBezTo>
                  <a:cubicBezTo>
                    <a:pt x="352956" y="292688"/>
                    <a:pt x="108588" y="200986"/>
                    <a:pt x="0" y="0"/>
                  </a:cubicBezTo>
                  <a:close/>
                </a:path>
              </a:pathLst>
            </a:custGeom>
            <a:solidFill>
              <a:srgbClr val="E33884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47" name="直接连接符 46"/>
          <p:cNvCxnSpPr/>
          <p:nvPr/>
        </p:nvCxnSpPr>
        <p:spPr bwMode="auto">
          <a:xfrm flipH="1">
            <a:off x="7589838" y="2954020"/>
            <a:ext cx="184626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 bwMode="auto">
          <a:xfrm flipH="1">
            <a:off x="7589838" y="3400108"/>
            <a:ext cx="1654175" cy="158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 bwMode="auto">
          <a:xfrm flipH="1">
            <a:off x="7589838" y="3890645"/>
            <a:ext cx="156368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 bwMode="auto">
          <a:xfrm flipH="1">
            <a:off x="7589838" y="4297045"/>
            <a:ext cx="2035175" cy="6191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94"/>
          <p:cNvSpPr txBox="1">
            <a:spLocks noChangeArrowheads="1"/>
          </p:cNvSpPr>
          <p:nvPr/>
        </p:nvSpPr>
        <p:spPr bwMode="auto">
          <a:xfrm>
            <a:off x="7570981" y="2605774"/>
            <a:ext cx="104171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anose="020b0300000000000000" pitchFamily="34" typeface="Hiragino Sans GB W3"/>
              </a:rPr>
              <a:t>NEW DESIGN</a:t>
            </a:r>
          </a:p>
        </p:txBody>
      </p:sp>
      <p:sp>
        <p:nvSpPr>
          <p:cNvPr id="52" name="TextBox 95"/>
          <p:cNvSpPr txBox="1">
            <a:spLocks noChangeArrowheads="1"/>
          </p:cNvSpPr>
          <p:nvPr/>
        </p:nvSpPr>
        <p:spPr bwMode="auto">
          <a:xfrm>
            <a:off x="7576813" y="3032692"/>
            <a:ext cx="104171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anose="020b0300000000000000" pitchFamily="34" typeface="Hiragino Sans GB W3"/>
              </a:rPr>
              <a:t>NEW DESIGN</a:t>
            </a:r>
          </a:p>
        </p:txBody>
      </p:sp>
      <p:sp>
        <p:nvSpPr>
          <p:cNvPr id="53" name="TextBox 96"/>
          <p:cNvSpPr txBox="1">
            <a:spLocks noChangeArrowheads="1"/>
          </p:cNvSpPr>
          <p:nvPr/>
        </p:nvSpPr>
        <p:spPr bwMode="auto">
          <a:xfrm>
            <a:off x="7576813" y="3462617"/>
            <a:ext cx="104171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anose="020b0300000000000000" pitchFamily="34" typeface="Hiragino Sans GB W3"/>
              </a:rPr>
              <a:t>NEW DESIGN</a:t>
            </a:r>
          </a:p>
        </p:txBody>
      </p:sp>
      <p:sp>
        <p:nvSpPr>
          <p:cNvPr id="54" name="TextBox 97"/>
          <p:cNvSpPr txBox="1">
            <a:spLocks noChangeArrowheads="1"/>
          </p:cNvSpPr>
          <p:nvPr/>
        </p:nvSpPr>
        <p:spPr bwMode="auto">
          <a:xfrm>
            <a:off x="7576813" y="3929867"/>
            <a:ext cx="104171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anose="020b0300000000000000" pitchFamily="34" typeface="Hiragino Sans GB W3"/>
              </a:rPr>
              <a:t>NEW DESIGN</a:t>
            </a:r>
          </a:p>
        </p:txBody>
      </p:sp>
      <p:sp>
        <p:nvSpPr>
          <p:cNvPr id="45" name="TextBox 104"/>
          <p:cNvSpPr txBox="1">
            <a:spLocks noChangeArrowheads="1"/>
          </p:cNvSpPr>
          <p:nvPr/>
        </p:nvSpPr>
        <p:spPr bwMode="auto">
          <a:xfrm>
            <a:off x="9593718" y="3955645"/>
            <a:ext cx="758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itchFamily="50" typeface="造字工房尚雅体演示版常规体"/>
              </a:rPr>
              <a:t>24%</a:t>
            </a:r>
          </a:p>
        </p:txBody>
      </p:sp>
      <p:sp>
        <p:nvSpPr>
          <p:cNvPr id="59" name="矩形 109"/>
          <p:cNvSpPr>
            <a:spLocks noChangeArrowheads="1"/>
          </p:cNvSpPr>
          <p:nvPr/>
        </p:nvSpPr>
        <p:spPr bwMode="auto">
          <a:xfrm>
            <a:off x="1487488" y="4644708"/>
            <a:ext cx="25939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2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  <p:sp>
        <p:nvSpPr>
          <p:cNvPr id="60" name="矩形 110"/>
          <p:cNvSpPr>
            <a:spLocks noChangeArrowheads="1"/>
          </p:cNvSpPr>
          <p:nvPr/>
        </p:nvSpPr>
        <p:spPr bwMode="auto">
          <a:xfrm>
            <a:off x="4538663" y="4644708"/>
            <a:ext cx="25939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2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  <p:sp>
        <p:nvSpPr>
          <p:cNvPr id="61" name="矩形 111"/>
          <p:cNvSpPr>
            <a:spLocks noChangeArrowheads="1"/>
          </p:cNvSpPr>
          <p:nvPr/>
        </p:nvSpPr>
        <p:spPr bwMode="auto">
          <a:xfrm>
            <a:off x="7588249" y="4644708"/>
            <a:ext cx="25939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2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</p:spTree>
    <p:extLst>
      <p:ext uri="{BB962C8B-B14F-4D97-AF65-F5344CB8AC3E}">
        <p14:creationId val="859987102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椭圆 7"/>
          <p:cNvSpPr/>
          <p:nvPr/>
        </p:nvSpPr>
        <p:spPr>
          <a:xfrm>
            <a:off x="228600" y="114300"/>
            <a:ext cx="1333500" cy="1333500"/>
          </a:xfrm>
          <a:prstGeom prst="ellipse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4400">
                <a:solidFill>
                  <a:schemeClr val="bg1"/>
                </a:solidFill>
              </a:rPr>
              <a:t>2-4</a:t>
            </a:r>
          </a:p>
        </p:txBody>
      </p:sp>
      <p:sp>
        <p:nvSpPr>
          <p:cNvPr id="10" name="Copyright Notice"/>
          <p:cNvSpPr/>
          <p:nvPr/>
        </p:nvSpPr>
        <p:spPr bwMode="auto">
          <a:xfrm>
            <a:off x="1809750" y="369979"/>
            <a:ext cx="5257800" cy="369600"/>
          </a:xfrm>
          <a:prstGeom prst="rect">
            <a:avLst/>
          </a:prstGeom>
          <a:noFill/>
          <a:ln algn="ctr" cap="flat" cmpd="sng" w="6350">
            <a:noFill/>
            <a:prstDash val="solid"/>
          </a:ln>
          <a:effectLst/>
          <a:extLst>
            <a:ext uri="{909E8E84-426E-40DD-AFC4-6F175D3DCCD1}">
              <a14:hiddenFill>
                <a:solidFill>
                  <a:schemeClr val="bg1"/>
                </a:solidFill>
              </a14:hiddenFill>
            </a:ext>
            <a:ext uri="{91240B29-F687-4F45-9708-019B960494DF}">
              <a14:hiddenLine algn="ctr" cap="flat" cmpd="sng" w="6350">
                <a:solidFill>
                  <a:srgbClr val="FFFFFF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bIns="32400" lIns="72000" rIns="72000" rtlCol="0" tIns="3240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b="1" cap="small" lang="en-US" smtClean="0" sz="2000">
                <a:solidFill>
                  <a:srgbClr val="267FA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MOMODA POWER TEMPLATE</a:t>
            </a:r>
          </a:p>
        </p:txBody>
      </p:sp>
      <p:sp>
        <p:nvSpPr>
          <p:cNvPr id="11" name="文本框 12"/>
          <p:cNvSpPr txBox="1"/>
          <p:nvPr/>
        </p:nvSpPr>
        <p:spPr>
          <a:xfrm>
            <a:off x="1809750" y="743188"/>
            <a:ext cx="80772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lang="en-US">
                <a:solidFill>
                  <a:schemeClr val="bg1">
                    <a:lumMod val="50000"/>
                  </a:schemeClr>
                </a:solidFill>
              </a:rPr>
              <a:t>Morbi dignissim nisl in diam sagittis, id dapibus nulla pretium. Sed vitae quam metus. </a:t>
            </a:r>
          </a:p>
        </p:txBody>
      </p:sp>
      <p:sp>
        <p:nvSpPr>
          <p:cNvPr id="12" name="矩形 11"/>
          <p:cNvSpPr/>
          <p:nvPr/>
        </p:nvSpPr>
        <p:spPr>
          <a:xfrm>
            <a:off x="833438" y="2101850"/>
            <a:ext cx="287337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3" name="矩形 12"/>
          <p:cNvSpPr/>
          <p:nvPr/>
        </p:nvSpPr>
        <p:spPr>
          <a:xfrm>
            <a:off x="833438" y="2486025"/>
            <a:ext cx="290512" cy="5762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4" name="矩形 13"/>
          <p:cNvSpPr/>
          <p:nvPr/>
        </p:nvSpPr>
        <p:spPr>
          <a:xfrm>
            <a:off x="1212850" y="2101850"/>
            <a:ext cx="28733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5" name="矩形 14"/>
          <p:cNvSpPr/>
          <p:nvPr/>
        </p:nvSpPr>
        <p:spPr>
          <a:xfrm>
            <a:off x="1592263" y="210185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6" name="矩形 15"/>
          <p:cNvSpPr/>
          <p:nvPr/>
        </p:nvSpPr>
        <p:spPr>
          <a:xfrm>
            <a:off x="1971675" y="210185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7" name="矩形 16"/>
          <p:cNvSpPr/>
          <p:nvPr/>
        </p:nvSpPr>
        <p:spPr>
          <a:xfrm>
            <a:off x="2352675" y="2101850"/>
            <a:ext cx="28733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8" name="矩形 17"/>
          <p:cNvSpPr/>
          <p:nvPr/>
        </p:nvSpPr>
        <p:spPr>
          <a:xfrm>
            <a:off x="2732088" y="2101850"/>
            <a:ext cx="287337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9" name="矩形 18"/>
          <p:cNvSpPr/>
          <p:nvPr/>
        </p:nvSpPr>
        <p:spPr>
          <a:xfrm>
            <a:off x="3111500" y="210185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20" name="矩形 19"/>
          <p:cNvSpPr/>
          <p:nvPr/>
        </p:nvSpPr>
        <p:spPr>
          <a:xfrm>
            <a:off x="1212850" y="2486025"/>
            <a:ext cx="290513" cy="5762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21" name="矩形 20"/>
          <p:cNvSpPr/>
          <p:nvPr/>
        </p:nvSpPr>
        <p:spPr>
          <a:xfrm>
            <a:off x="1592263" y="2486025"/>
            <a:ext cx="290512" cy="5762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22" name="矩形 21"/>
          <p:cNvSpPr/>
          <p:nvPr/>
        </p:nvSpPr>
        <p:spPr>
          <a:xfrm>
            <a:off x="1971675" y="2486025"/>
            <a:ext cx="290513" cy="5762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23" name="矩形 22"/>
          <p:cNvSpPr/>
          <p:nvPr/>
        </p:nvSpPr>
        <p:spPr>
          <a:xfrm>
            <a:off x="2351088" y="2486025"/>
            <a:ext cx="290512" cy="5762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24" name="矩形 23"/>
          <p:cNvSpPr/>
          <p:nvPr/>
        </p:nvSpPr>
        <p:spPr>
          <a:xfrm>
            <a:off x="2730500" y="2486025"/>
            <a:ext cx="290513" cy="5762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25" name="矩形 24"/>
          <p:cNvSpPr/>
          <p:nvPr/>
        </p:nvSpPr>
        <p:spPr>
          <a:xfrm>
            <a:off x="3109913" y="2486025"/>
            <a:ext cx="290512" cy="5762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26" name="矩形 25"/>
          <p:cNvSpPr/>
          <p:nvPr/>
        </p:nvSpPr>
        <p:spPr>
          <a:xfrm>
            <a:off x="833438" y="3157538"/>
            <a:ext cx="287337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27" name="矩形 26"/>
          <p:cNvSpPr/>
          <p:nvPr/>
        </p:nvSpPr>
        <p:spPr>
          <a:xfrm>
            <a:off x="1212850" y="3157538"/>
            <a:ext cx="28733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28" name="矩形 27"/>
          <p:cNvSpPr/>
          <p:nvPr/>
        </p:nvSpPr>
        <p:spPr>
          <a:xfrm>
            <a:off x="1592263" y="315753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29" name="矩形 28"/>
          <p:cNvSpPr/>
          <p:nvPr/>
        </p:nvSpPr>
        <p:spPr>
          <a:xfrm>
            <a:off x="1971675" y="315753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30" name="矩形 29"/>
          <p:cNvSpPr/>
          <p:nvPr/>
        </p:nvSpPr>
        <p:spPr>
          <a:xfrm>
            <a:off x="2352675" y="3157538"/>
            <a:ext cx="28733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31" name="矩形 30"/>
          <p:cNvSpPr/>
          <p:nvPr/>
        </p:nvSpPr>
        <p:spPr>
          <a:xfrm>
            <a:off x="2732088" y="3157538"/>
            <a:ext cx="287337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32" name="矩形 31"/>
          <p:cNvSpPr/>
          <p:nvPr/>
        </p:nvSpPr>
        <p:spPr>
          <a:xfrm>
            <a:off x="3111500" y="315753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33" name="矩形 32"/>
          <p:cNvSpPr/>
          <p:nvPr/>
        </p:nvSpPr>
        <p:spPr>
          <a:xfrm>
            <a:off x="833438" y="3541713"/>
            <a:ext cx="287337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34" name="矩形 33"/>
          <p:cNvSpPr/>
          <p:nvPr/>
        </p:nvSpPr>
        <p:spPr>
          <a:xfrm>
            <a:off x="1212850" y="3541713"/>
            <a:ext cx="28733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35" name="矩形 34"/>
          <p:cNvSpPr/>
          <p:nvPr/>
        </p:nvSpPr>
        <p:spPr>
          <a:xfrm>
            <a:off x="1592263" y="354171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36" name="矩形 35"/>
          <p:cNvSpPr/>
          <p:nvPr/>
        </p:nvSpPr>
        <p:spPr>
          <a:xfrm>
            <a:off x="1971675" y="354171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37" name="矩形 36"/>
          <p:cNvSpPr/>
          <p:nvPr/>
        </p:nvSpPr>
        <p:spPr>
          <a:xfrm>
            <a:off x="2352675" y="3541713"/>
            <a:ext cx="28733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39" name="矩形 38"/>
          <p:cNvSpPr/>
          <p:nvPr/>
        </p:nvSpPr>
        <p:spPr>
          <a:xfrm>
            <a:off x="3111500" y="354171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40" name="矩形 39"/>
          <p:cNvSpPr/>
          <p:nvPr/>
        </p:nvSpPr>
        <p:spPr>
          <a:xfrm>
            <a:off x="833438" y="3908425"/>
            <a:ext cx="287337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41" name="矩形 40"/>
          <p:cNvSpPr/>
          <p:nvPr/>
        </p:nvSpPr>
        <p:spPr>
          <a:xfrm>
            <a:off x="1212850" y="3908425"/>
            <a:ext cx="28733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42" name="矩形 41"/>
          <p:cNvSpPr/>
          <p:nvPr/>
        </p:nvSpPr>
        <p:spPr>
          <a:xfrm>
            <a:off x="1592263" y="390842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43" name="矩形 42"/>
          <p:cNvSpPr/>
          <p:nvPr/>
        </p:nvSpPr>
        <p:spPr>
          <a:xfrm>
            <a:off x="1971675" y="390842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47" name="矩形 46"/>
          <p:cNvSpPr/>
          <p:nvPr/>
        </p:nvSpPr>
        <p:spPr>
          <a:xfrm>
            <a:off x="831850" y="429260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48" name="矩形 47"/>
          <p:cNvSpPr/>
          <p:nvPr/>
        </p:nvSpPr>
        <p:spPr>
          <a:xfrm>
            <a:off x="1211263" y="429260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49" name="矩形 48"/>
          <p:cNvSpPr/>
          <p:nvPr/>
        </p:nvSpPr>
        <p:spPr>
          <a:xfrm>
            <a:off x="1592263" y="4292600"/>
            <a:ext cx="287337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grpSp>
        <p:nvGrpSpPr>
          <p:cNvPr id="9" name="组合 8"/>
          <p:cNvGrpSpPr/>
          <p:nvPr/>
        </p:nvGrpSpPr>
        <p:grpSpPr>
          <a:xfrm>
            <a:off x="830263" y="3541713"/>
            <a:ext cx="2570162" cy="1782762"/>
            <a:chOff x="830263" y="3541713"/>
            <a:chExt cx="2570162" cy="1782762"/>
          </a:xfrm>
        </p:grpSpPr>
        <p:sp>
          <p:nvSpPr>
            <p:cNvPr id="38" name="矩形 37"/>
            <p:cNvSpPr/>
            <p:nvPr/>
          </p:nvSpPr>
          <p:spPr>
            <a:xfrm>
              <a:off x="2732088" y="3541713"/>
              <a:ext cx="287337" cy="288925"/>
            </a:xfrm>
            <a:prstGeom prst="rect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" name="矩形 43"/>
            <p:cNvSpPr/>
            <p:nvPr/>
          </p:nvSpPr>
          <p:spPr>
            <a:xfrm>
              <a:off x="2352675" y="3908425"/>
              <a:ext cx="287338" cy="288925"/>
            </a:xfrm>
            <a:prstGeom prst="rect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矩形 44"/>
            <p:cNvSpPr/>
            <p:nvPr/>
          </p:nvSpPr>
          <p:spPr>
            <a:xfrm>
              <a:off x="2732088" y="3908425"/>
              <a:ext cx="287337" cy="288925"/>
            </a:xfrm>
            <a:prstGeom prst="rect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矩形 45"/>
            <p:cNvSpPr/>
            <p:nvPr/>
          </p:nvSpPr>
          <p:spPr>
            <a:xfrm>
              <a:off x="3111500" y="3908425"/>
              <a:ext cx="288925" cy="288925"/>
            </a:xfrm>
            <a:prstGeom prst="rect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矩形 49"/>
            <p:cNvSpPr/>
            <p:nvPr/>
          </p:nvSpPr>
          <p:spPr>
            <a:xfrm>
              <a:off x="1971675" y="4292600"/>
              <a:ext cx="287338" cy="288925"/>
            </a:xfrm>
            <a:prstGeom prst="rect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矩形 50"/>
            <p:cNvSpPr/>
            <p:nvPr/>
          </p:nvSpPr>
          <p:spPr>
            <a:xfrm>
              <a:off x="2351088" y="4292600"/>
              <a:ext cx="288925" cy="288925"/>
            </a:xfrm>
            <a:prstGeom prst="rect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2" name="矩形 51"/>
            <p:cNvSpPr/>
            <p:nvPr/>
          </p:nvSpPr>
          <p:spPr>
            <a:xfrm>
              <a:off x="2730500" y="4292600"/>
              <a:ext cx="288925" cy="288925"/>
            </a:xfrm>
            <a:prstGeom prst="rect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3" name="矩形 52"/>
            <p:cNvSpPr/>
            <p:nvPr/>
          </p:nvSpPr>
          <p:spPr>
            <a:xfrm>
              <a:off x="3111500" y="4292600"/>
              <a:ext cx="287338" cy="288925"/>
            </a:xfrm>
            <a:prstGeom prst="rect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4" name="矩形 53"/>
            <p:cNvSpPr/>
            <p:nvPr/>
          </p:nvSpPr>
          <p:spPr>
            <a:xfrm>
              <a:off x="831850" y="4676775"/>
              <a:ext cx="288925" cy="288925"/>
            </a:xfrm>
            <a:prstGeom prst="rect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矩形 54"/>
            <p:cNvSpPr/>
            <p:nvPr/>
          </p:nvSpPr>
          <p:spPr>
            <a:xfrm>
              <a:off x="1211263" y="4676775"/>
              <a:ext cx="288925" cy="288925"/>
            </a:xfrm>
            <a:prstGeom prst="rect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6" name="矩形 55"/>
            <p:cNvSpPr/>
            <p:nvPr/>
          </p:nvSpPr>
          <p:spPr>
            <a:xfrm>
              <a:off x="1592263" y="4676775"/>
              <a:ext cx="287337" cy="288925"/>
            </a:xfrm>
            <a:prstGeom prst="rect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7" name="矩形 56"/>
            <p:cNvSpPr/>
            <p:nvPr/>
          </p:nvSpPr>
          <p:spPr>
            <a:xfrm>
              <a:off x="1971675" y="4676775"/>
              <a:ext cx="287338" cy="288925"/>
            </a:xfrm>
            <a:prstGeom prst="rect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8" name="矩形 57"/>
            <p:cNvSpPr/>
            <p:nvPr/>
          </p:nvSpPr>
          <p:spPr>
            <a:xfrm>
              <a:off x="2351088" y="4676775"/>
              <a:ext cx="288925" cy="288925"/>
            </a:xfrm>
            <a:prstGeom prst="rect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9" name="矩形 58"/>
            <p:cNvSpPr/>
            <p:nvPr/>
          </p:nvSpPr>
          <p:spPr>
            <a:xfrm>
              <a:off x="2730500" y="4676775"/>
              <a:ext cx="288925" cy="288925"/>
            </a:xfrm>
            <a:prstGeom prst="rect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" name="矩形 59"/>
            <p:cNvSpPr/>
            <p:nvPr/>
          </p:nvSpPr>
          <p:spPr>
            <a:xfrm>
              <a:off x="3111500" y="4676775"/>
              <a:ext cx="287338" cy="288925"/>
            </a:xfrm>
            <a:prstGeom prst="rect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1" name="矩形 60"/>
            <p:cNvSpPr/>
            <p:nvPr/>
          </p:nvSpPr>
          <p:spPr>
            <a:xfrm>
              <a:off x="830263" y="5037138"/>
              <a:ext cx="288925" cy="287337"/>
            </a:xfrm>
            <a:prstGeom prst="rect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2" name="矩形 61"/>
            <p:cNvSpPr/>
            <p:nvPr/>
          </p:nvSpPr>
          <p:spPr>
            <a:xfrm>
              <a:off x="1211263" y="5037138"/>
              <a:ext cx="287337" cy="287337"/>
            </a:xfrm>
            <a:prstGeom prst="rect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3" name="矩形 62"/>
            <p:cNvSpPr/>
            <p:nvPr/>
          </p:nvSpPr>
          <p:spPr>
            <a:xfrm>
              <a:off x="1590675" y="5037138"/>
              <a:ext cx="287338" cy="287337"/>
            </a:xfrm>
            <a:prstGeom prst="rect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4" name="矩形 63"/>
            <p:cNvSpPr/>
            <p:nvPr/>
          </p:nvSpPr>
          <p:spPr>
            <a:xfrm>
              <a:off x="1970088" y="5037138"/>
              <a:ext cx="288925" cy="287337"/>
            </a:xfrm>
            <a:prstGeom prst="rect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5" name="矩形 64"/>
            <p:cNvSpPr/>
            <p:nvPr/>
          </p:nvSpPr>
          <p:spPr>
            <a:xfrm>
              <a:off x="2351088" y="5037138"/>
              <a:ext cx="287337" cy="287337"/>
            </a:xfrm>
            <a:prstGeom prst="rect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6" name="矩形 65"/>
            <p:cNvSpPr/>
            <p:nvPr/>
          </p:nvSpPr>
          <p:spPr>
            <a:xfrm>
              <a:off x="2730500" y="5037138"/>
              <a:ext cx="287338" cy="287337"/>
            </a:xfrm>
            <a:prstGeom prst="rect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7" name="矩形 66"/>
            <p:cNvSpPr/>
            <p:nvPr/>
          </p:nvSpPr>
          <p:spPr>
            <a:xfrm>
              <a:off x="3109913" y="5037138"/>
              <a:ext cx="287337" cy="287337"/>
            </a:xfrm>
            <a:prstGeom prst="rect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68" name="矩形 67"/>
          <p:cNvSpPr/>
          <p:nvPr/>
        </p:nvSpPr>
        <p:spPr>
          <a:xfrm>
            <a:off x="3881438" y="210185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69" name="矩形 68"/>
          <p:cNvSpPr/>
          <p:nvPr/>
        </p:nvSpPr>
        <p:spPr>
          <a:xfrm>
            <a:off x="3881438" y="2486025"/>
            <a:ext cx="290512" cy="5762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70" name="矩形 69"/>
          <p:cNvSpPr/>
          <p:nvPr/>
        </p:nvSpPr>
        <p:spPr>
          <a:xfrm>
            <a:off x="4260850" y="210185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71" name="矩形 70"/>
          <p:cNvSpPr/>
          <p:nvPr/>
        </p:nvSpPr>
        <p:spPr>
          <a:xfrm>
            <a:off x="4641850" y="2101850"/>
            <a:ext cx="28733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72" name="矩形 71"/>
          <p:cNvSpPr/>
          <p:nvPr/>
        </p:nvSpPr>
        <p:spPr>
          <a:xfrm>
            <a:off x="5021263" y="2101850"/>
            <a:ext cx="287337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73" name="矩形 72"/>
          <p:cNvSpPr/>
          <p:nvPr/>
        </p:nvSpPr>
        <p:spPr>
          <a:xfrm>
            <a:off x="5400675" y="210185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74" name="矩形 73"/>
          <p:cNvSpPr/>
          <p:nvPr/>
        </p:nvSpPr>
        <p:spPr>
          <a:xfrm>
            <a:off x="5780088" y="210185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75" name="矩形 74"/>
          <p:cNvSpPr/>
          <p:nvPr/>
        </p:nvSpPr>
        <p:spPr>
          <a:xfrm>
            <a:off x="6161088" y="2101850"/>
            <a:ext cx="287337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76" name="矩形 75"/>
          <p:cNvSpPr/>
          <p:nvPr/>
        </p:nvSpPr>
        <p:spPr>
          <a:xfrm>
            <a:off x="4260850" y="2486025"/>
            <a:ext cx="290513" cy="5762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77" name="矩形 76"/>
          <p:cNvSpPr/>
          <p:nvPr/>
        </p:nvSpPr>
        <p:spPr>
          <a:xfrm>
            <a:off x="4640263" y="2486025"/>
            <a:ext cx="290512" cy="5762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78" name="矩形 77"/>
          <p:cNvSpPr/>
          <p:nvPr/>
        </p:nvSpPr>
        <p:spPr>
          <a:xfrm>
            <a:off x="5019675" y="2486025"/>
            <a:ext cx="290513" cy="5762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79" name="矩形 78"/>
          <p:cNvSpPr/>
          <p:nvPr/>
        </p:nvSpPr>
        <p:spPr>
          <a:xfrm>
            <a:off x="5399088" y="2486025"/>
            <a:ext cx="290512" cy="5762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80" name="矩形 79"/>
          <p:cNvSpPr/>
          <p:nvPr/>
        </p:nvSpPr>
        <p:spPr>
          <a:xfrm>
            <a:off x="5778500" y="2486025"/>
            <a:ext cx="290513" cy="5762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81" name="矩形 80"/>
          <p:cNvSpPr/>
          <p:nvPr/>
        </p:nvSpPr>
        <p:spPr>
          <a:xfrm>
            <a:off x="6157913" y="2486025"/>
            <a:ext cx="290512" cy="5762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82" name="矩形 81"/>
          <p:cNvSpPr/>
          <p:nvPr/>
        </p:nvSpPr>
        <p:spPr>
          <a:xfrm>
            <a:off x="3881438" y="315753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83" name="矩形 82"/>
          <p:cNvSpPr/>
          <p:nvPr/>
        </p:nvSpPr>
        <p:spPr>
          <a:xfrm>
            <a:off x="4260850" y="315753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84" name="矩形 83"/>
          <p:cNvSpPr/>
          <p:nvPr/>
        </p:nvSpPr>
        <p:spPr>
          <a:xfrm>
            <a:off x="4641850" y="3157538"/>
            <a:ext cx="28733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85" name="矩形 84"/>
          <p:cNvSpPr/>
          <p:nvPr/>
        </p:nvSpPr>
        <p:spPr>
          <a:xfrm>
            <a:off x="5021263" y="3157538"/>
            <a:ext cx="287337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86" name="矩形 85"/>
          <p:cNvSpPr/>
          <p:nvPr/>
        </p:nvSpPr>
        <p:spPr>
          <a:xfrm>
            <a:off x="5400675" y="315753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87" name="矩形 86"/>
          <p:cNvSpPr/>
          <p:nvPr/>
        </p:nvSpPr>
        <p:spPr>
          <a:xfrm>
            <a:off x="5780088" y="315753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88" name="矩形 87"/>
          <p:cNvSpPr/>
          <p:nvPr/>
        </p:nvSpPr>
        <p:spPr>
          <a:xfrm>
            <a:off x="6161088" y="3157538"/>
            <a:ext cx="287337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89" name="矩形 88"/>
          <p:cNvSpPr/>
          <p:nvPr/>
        </p:nvSpPr>
        <p:spPr>
          <a:xfrm>
            <a:off x="3881438" y="354171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90" name="矩形 89"/>
          <p:cNvSpPr/>
          <p:nvPr/>
        </p:nvSpPr>
        <p:spPr>
          <a:xfrm>
            <a:off x="4260850" y="354171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91" name="矩形 90"/>
          <p:cNvSpPr/>
          <p:nvPr/>
        </p:nvSpPr>
        <p:spPr>
          <a:xfrm>
            <a:off x="4641850" y="3541713"/>
            <a:ext cx="28733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92" name="矩形 91"/>
          <p:cNvSpPr/>
          <p:nvPr/>
        </p:nvSpPr>
        <p:spPr>
          <a:xfrm>
            <a:off x="5021263" y="3541713"/>
            <a:ext cx="287337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93" name="矩形 92"/>
          <p:cNvSpPr/>
          <p:nvPr/>
        </p:nvSpPr>
        <p:spPr>
          <a:xfrm>
            <a:off x="5400675" y="354171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94" name="矩形 93"/>
          <p:cNvSpPr/>
          <p:nvPr/>
        </p:nvSpPr>
        <p:spPr>
          <a:xfrm>
            <a:off x="5780088" y="354171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95" name="矩形 94"/>
          <p:cNvSpPr/>
          <p:nvPr/>
        </p:nvSpPr>
        <p:spPr>
          <a:xfrm>
            <a:off x="6161088" y="3541713"/>
            <a:ext cx="287337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98" name="矩形 97"/>
          <p:cNvSpPr/>
          <p:nvPr/>
        </p:nvSpPr>
        <p:spPr>
          <a:xfrm>
            <a:off x="4641850" y="3908425"/>
            <a:ext cx="28733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99" name="矩形 98"/>
          <p:cNvSpPr/>
          <p:nvPr/>
        </p:nvSpPr>
        <p:spPr>
          <a:xfrm>
            <a:off x="5021263" y="3908425"/>
            <a:ext cx="287337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00" name="矩形 99"/>
          <p:cNvSpPr/>
          <p:nvPr/>
        </p:nvSpPr>
        <p:spPr>
          <a:xfrm>
            <a:off x="5400675" y="390842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01" name="矩形 100"/>
          <p:cNvSpPr/>
          <p:nvPr/>
        </p:nvSpPr>
        <p:spPr>
          <a:xfrm>
            <a:off x="5780088" y="3908425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02" name="矩形 101"/>
          <p:cNvSpPr/>
          <p:nvPr/>
        </p:nvSpPr>
        <p:spPr>
          <a:xfrm>
            <a:off x="6161088" y="3908425"/>
            <a:ext cx="287337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grpSp>
        <p:nvGrpSpPr>
          <p:cNvPr id="189" name="组合 188"/>
          <p:cNvGrpSpPr/>
          <p:nvPr/>
        </p:nvGrpSpPr>
        <p:grpSpPr>
          <a:xfrm>
            <a:off x="3879850" y="3908425"/>
            <a:ext cx="2568575" cy="1416050"/>
            <a:chOff x="3879850" y="3908425"/>
            <a:chExt cx="2568575" cy="1416050"/>
          </a:xfrm>
        </p:grpSpPr>
        <p:sp>
          <p:nvSpPr>
            <p:cNvPr id="96" name="矩形 95"/>
            <p:cNvSpPr/>
            <p:nvPr/>
          </p:nvSpPr>
          <p:spPr>
            <a:xfrm>
              <a:off x="3881438" y="3908425"/>
              <a:ext cx="288925" cy="288925"/>
            </a:xfrm>
            <a:prstGeom prst="rect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7" name="矩形 96"/>
            <p:cNvSpPr/>
            <p:nvPr/>
          </p:nvSpPr>
          <p:spPr>
            <a:xfrm>
              <a:off x="4260850" y="3908425"/>
              <a:ext cx="288925" cy="288925"/>
            </a:xfrm>
            <a:prstGeom prst="rect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3" name="矩形 102"/>
            <p:cNvSpPr/>
            <p:nvPr/>
          </p:nvSpPr>
          <p:spPr>
            <a:xfrm>
              <a:off x="3881438" y="4292600"/>
              <a:ext cx="287337" cy="288925"/>
            </a:xfrm>
            <a:prstGeom prst="rect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4" name="矩形 103"/>
            <p:cNvSpPr/>
            <p:nvPr/>
          </p:nvSpPr>
          <p:spPr>
            <a:xfrm>
              <a:off x="4260850" y="4292600"/>
              <a:ext cx="287338" cy="288925"/>
            </a:xfrm>
            <a:prstGeom prst="rect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5" name="矩形 104"/>
            <p:cNvSpPr/>
            <p:nvPr/>
          </p:nvSpPr>
          <p:spPr>
            <a:xfrm>
              <a:off x="4640263" y="4292600"/>
              <a:ext cx="288925" cy="288925"/>
            </a:xfrm>
            <a:prstGeom prst="rect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6" name="矩形 105"/>
            <p:cNvSpPr/>
            <p:nvPr/>
          </p:nvSpPr>
          <p:spPr>
            <a:xfrm>
              <a:off x="5019675" y="4292600"/>
              <a:ext cx="288925" cy="288925"/>
            </a:xfrm>
            <a:prstGeom prst="rect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7" name="矩形 106"/>
            <p:cNvSpPr/>
            <p:nvPr/>
          </p:nvSpPr>
          <p:spPr>
            <a:xfrm>
              <a:off x="5400675" y="4292600"/>
              <a:ext cx="287338" cy="288925"/>
            </a:xfrm>
            <a:prstGeom prst="rect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8" name="矩形 107"/>
            <p:cNvSpPr/>
            <p:nvPr/>
          </p:nvSpPr>
          <p:spPr>
            <a:xfrm>
              <a:off x="5780088" y="4292600"/>
              <a:ext cx="287337" cy="288925"/>
            </a:xfrm>
            <a:prstGeom prst="rect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9" name="矩形 108"/>
            <p:cNvSpPr/>
            <p:nvPr/>
          </p:nvSpPr>
          <p:spPr>
            <a:xfrm>
              <a:off x="6159500" y="4292600"/>
              <a:ext cx="288925" cy="288925"/>
            </a:xfrm>
            <a:prstGeom prst="rect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0" name="矩形 109"/>
            <p:cNvSpPr/>
            <p:nvPr/>
          </p:nvSpPr>
          <p:spPr>
            <a:xfrm>
              <a:off x="3881438" y="4676775"/>
              <a:ext cx="287337" cy="288925"/>
            </a:xfrm>
            <a:prstGeom prst="rect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1" name="矩形 110"/>
            <p:cNvSpPr/>
            <p:nvPr/>
          </p:nvSpPr>
          <p:spPr>
            <a:xfrm>
              <a:off x="4260850" y="4676775"/>
              <a:ext cx="287338" cy="288925"/>
            </a:xfrm>
            <a:prstGeom prst="rect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2" name="矩形 111"/>
            <p:cNvSpPr/>
            <p:nvPr/>
          </p:nvSpPr>
          <p:spPr>
            <a:xfrm>
              <a:off x="4640263" y="4676775"/>
              <a:ext cx="288925" cy="288925"/>
            </a:xfrm>
            <a:prstGeom prst="rect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3" name="矩形 112"/>
            <p:cNvSpPr/>
            <p:nvPr/>
          </p:nvSpPr>
          <p:spPr>
            <a:xfrm>
              <a:off x="5019675" y="4676775"/>
              <a:ext cx="288925" cy="288925"/>
            </a:xfrm>
            <a:prstGeom prst="rect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4" name="矩形 113"/>
            <p:cNvSpPr/>
            <p:nvPr/>
          </p:nvSpPr>
          <p:spPr>
            <a:xfrm>
              <a:off x="5400675" y="4676775"/>
              <a:ext cx="287338" cy="288925"/>
            </a:xfrm>
            <a:prstGeom prst="rect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5" name="矩形 114"/>
            <p:cNvSpPr/>
            <p:nvPr/>
          </p:nvSpPr>
          <p:spPr>
            <a:xfrm>
              <a:off x="5780088" y="4676775"/>
              <a:ext cx="287337" cy="288925"/>
            </a:xfrm>
            <a:prstGeom prst="rect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6" name="矩形 115"/>
            <p:cNvSpPr/>
            <p:nvPr/>
          </p:nvSpPr>
          <p:spPr>
            <a:xfrm>
              <a:off x="6159500" y="4676775"/>
              <a:ext cx="288925" cy="288925"/>
            </a:xfrm>
            <a:prstGeom prst="rect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7" name="矩形 116"/>
            <p:cNvSpPr/>
            <p:nvPr/>
          </p:nvSpPr>
          <p:spPr>
            <a:xfrm>
              <a:off x="3879850" y="5037138"/>
              <a:ext cx="287338" cy="287337"/>
            </a:xfrm>
            <a:prstGeom prst="rect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8" name="矩形 117"/>
            <p:cNvSpPr/>
            <p:nvPr/>
          </p:nvSpPr>
          <p:spPr>
            <a:xfrm>
              <a:off x="4259263" y="5037138"/>
              <a:ext cx="288925" cy="287337"/>
            </a:xfrm>
            <a:prstGeom prst="rect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9" name="矩形 118"/>
            <p:cNvSpPr/>
            <p:nvPr/>
          </p:nvSpPr>
          <p:spPr>
            <a:xfrm>
              <a:off x="4640263" y="5037138"/>
              <a:ext cx="287337" cy="287337"/>
            </a:xfrm>
            <a:prstGeom prst="rect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0" name="矩形 119"/>
            <p:cNvSpPr/>
            <p:nvPr/>
          </p:nvSpPr>
          <p:spPr>
            <a:xfrm>
              <a:off x="5019675" y="5037138"/>
              <a:ext cx="287338" cy="287337"/>
            </a:xfrm>
            <a:prstGeom prst="rect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1" name="矩形 120"/>
            <p:cNvSpPr/>
            <p:nvPr/>
          </p:nvSpPr>
          <p:spPr>
            <a:xfrm>
              <a:off x="5399088" y="5037138"/>
              <a:ext cx="288925" cy="287337"/>
            </a:xfrm>
            <a:prstGeom prst="rect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2" name="矩形 121"/>
            <p:cNvSpPr/>
            <p:nvPr/>
          </p:nvSpPr>
          <p:spPr>
            <a:xfrm>
              <a:off x="5778500" y="5037138"/>
              <a:ext cx="288925" cy="287337"/>
            </a:xfrm>
            <a:prstGeom prst="rect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3" name="矩形 122"/>
            <p:cNvSpPr/>
            <p:nvPr/>
          </p:nvSpPr>
          <p:spPr>
            <a:xfrm>
              <a:off x="6159500" y="5037138"/>
              <a:ext cx="287338" cy="287337"/>
            </a:xfrm>
            <a:prstGeom prst="rect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24" name="矩形 123"/>
          <p:cNvSpPr/>
          <p:nvPr/>
        </p:nvSpPr>
        <p:spPr>
          <a:xfrm>
            <a:off x="6858000" y="2101850"/>
            <a:ext cx="28733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25" name="矩形 124"/>
          <p:cNvSpPr/>
          <p:nvPr/>
        </p:nvSpPr>
        <p:spPr>
          <a:xfrm>
            <a:off x="6858000" y="2486025"/>
            <a:ext cx="290513" cy="5762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26" name="矩形 125"/>
          <p:cNvSpPr/>
          <p:nvPr/>
        </p:nvSpPr>
        <p:spPr>
          <a:xfrm>
            <a:off x="7237413" y="210185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27" name="矩形 126"/>
          <p:cNvSpPr/>
          <p:nvPr/>
        </p:nvSpPr>
        <p:spPr>
          <a:xfrm>
            <a:off x="7618413" y="2101850"/>
            <a:ext cx="287337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28" name="矩形 127"/>
          <p:cNvSpPr/>
          <p:nvPr/>
        </p:nvSpPr>
        <p:spPr>
          <a:xfrm>
            <a:off x="7997825" y="2101850"/>
            <a:ext cx="28733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29" name="矩形 128"/>
          <p:cNvSpPr/>
          <p:nvPr/>
        </p:nvSpPr>
        <p:spPr>
          <a:xfrm>
            <a:off x="8377238" y="210185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30" name="矩形 129"/>
          <p:cNvSpPr/>
          <p:nvPr/>
        </p:nvSpPr>
        <p:spPr>
          <a:xfrm>
            <a:off x="8756650" y="2101850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31" name="矩形 130"/>
          <p:cNvSpPr/>
          <p:nvPr/>
        </p:nvSpPr>
        <p:spPr>
          <a:xfrm>
            <a:off x="9137650" y="2101850"/>
            <a:ext cx="28733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32" name="矩形 131"/>
          <p:cNvSpPr/>
          <p:nvPr/>
        </p:nvSpPr>
        <p:spPr>
          <a:xfrm>
            <a:off x="7237413" y="2486025"/>
            <a:ext cx="290512" cy="5762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33" name="矩形 132"/>
          <p:cNvSpPr/>
          <p:nvPr/>
        </p:nvSpPr>
        <p:spPr>
          <a:xfrm>
            <a:off x="7616825" y="2486025"/>
            <a:ext cx="290513" cy="5762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34" name="矩形 133"/>
          <p:cNvSpPr/>
          <p:nvPr/>
        </p:nvSpPr>
        <p:spPr>
          <a:xfrm>
            <a:off x="7996238" y="2486025"/>
            <a:ext cx="290512" cy="5762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35" name="矩形 134"/>
          <p:cNvSpPr/>
          <p:nvPr/>
        </p:nvSpPr>
        <p:spPr>
          <a:xfrm>
            <a:off x="8375650" y="2486025"/>
            <a:ext cx="290513" cy="5762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36" name="矩形 135"/>
          <p:cNvSpPr/>
          <p:nvPr/>
        </p:nvSpPr>
        <p:spPr>
          <a:xfrm>
            <a:off x="8755063" y="2486025"/>
            <a:ext cx="290512" cy="5762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37" name="矩形 136"/>
          <p:cNvSpPr/>
          <p:nvPr/>
        </p:nvSpPr>
        <p:spPr>
          <a:xfrm>
            <a:off x="9134475" y="2486025"/>
            <a:ext cx="290513" cy="5762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38" name="矩形 137"/>
          <p:cNvSpPr/>
          <p:nvPr/>
        </p:nvSpPr>
        <p:spPr>
          <a:xfrm>
            <a:off x="6858000" y="3157538"/>
            <a:ext cx="28733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39" name="矩形 138"/>
          <p:cNvSpPr/>
          <p:nvPr/>
        </p:nvSpPr>
        <p:spPr>
          <a:xfrm>
            <a:off x="7237413" y="315753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40" name="矩形 139"/>
          <p:cNvSpPr/>
          <p:nvPr/>
        </p:nvSpPr>
        <p:spPr>
          <a:xfrm>
            <a:off x="7618413" y="3157538"/>
            <a:ext cx="287337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41" name="矩形 140"/>
          <p:cNvSpPr/>
          <p:nvPr/>
        </p:nvSpPr>
        <p:spPr>
          <a:xfrm>
            <a:off x="7997825" y="3157538"/>
            <a:ext cx="28733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42" name="矩形 141"/>
          <p:cNvSpPr/>
          <p:nvPr/>
        </p:nvSpPr>
        <p:spPr>
          <a:xfrm>
            <a:off x="8377238" y="3157538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45" name="矩形 144"/>
          <p:cNvSpPr/>
          <p:nvPr/>
        </p:nvSpPr>
        <p:spPr>
          <a:xfrm>
            <a:off x="6858000" y="3541713"/>
            <a:ext cx="28733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46" name="矩形 145"/>
          <p:cNvSpPr/>
          <p:nvPr/>
        </p:nvSpPr>
        <p:spPr>
          <a:xfrm>
            <a:off x="7237413" y="354171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47" name="矩形 146"/>
          <p:cNvSpPr/>
          <p:nvPr/>
        </p:nvSpPr>
        <p:spPr>
          <a:xfrm>
            <a:off x="7618413" y="3541713"/>
            <a:ext cx="287337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48" name="矩形 147"/>
          <p:cNvSpPr/>
          <p:nvPr/>
        </p:nvSpPr>
        <p:spPr>
          <a:xfrm>
            <a:off x="7997825" y="3541713"/>
            <a:ext cx="287338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sp>
        <p:nvSpPr>
          <p:cNvPr id="149" name="矩形 148"/>
          <p:cNvSpPr/>
          <p:nvPr/>
        </p:nvSpPr>
        <p:spPr>
          <a:xfrm>
            <a:off x="8377238" y="3541713"/>
            <a:ext cx="288925" cy="288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/>
          </a:p>
        </p:txBody>
      </p:sp>
      <p:grpSp>
        <p:nvGrpSpPr>
          <p:cNvPr id="190" name="组合 189"/>
          <p:cNvGrpSpPr/>
          <p:nvPr/>
        </p:nvGrpSpPr>
        <p:grpSpPr>
          <a:xfrm>
            <a:off x="6856413" y="3157538"/>
            <a:ext cx="2568575" cy="2166937"/>
            <a:chOff x="6856413" y="3157538"/>
            <a:chExt cx="2568575" cy="2166937"/>
          </a:xfrm>
        </p:grpSpPr>
        <p:sp>
          <p:nvSpPr>
            <p:cNvPr id="143" name="矩形 142"/>
            <p:cNvSpPr/>
            <p:nvPr/>
          </p:nvSpPr>
          <p:spPr>
            <a:xfrm>
              <a:off x="8756650" y="3157538"/>
              <a:ext cx="288925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4" name="矩形 143"/>
            <p:cNvSpPr/>
            <p:nvPr/>
          </p:nvSpPr>
          <p:spPr>
            <a:xfrm>
              <a:off x="9137650" y="3157538"/>
              <a:ext cx="287338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0" name="矩形 149"/>
            <p:cNvSpPr/>
            <p:nvPr/>
          </p:nvSpPr>
          <p:spPr>
            <a:xfrm>
              <a:off x="8756650" y="3541713"/>
              <a:ext cx="288925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1" name="矩形 150"/>
            <p:cNvSpPr/>
            <p:nvPr/>
          </p:nvSpPr>
          <p:spPr>
            <a:xfrm>
              <a:off x="9137650" y="3541713"/>
              <a:ext cx="287338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2" name="矩形 151"/>
            <p:cNvSpPr/>
            <p:nvPr/>
          </p:nvSpPr>
          <p:spPr>
            <a:xfrm>
              <a:off x="6858000" y="3908425"/>
              <a:ext cx="287338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3" name="矩形 152"/>
            <p:cNvSpPr/>
            <p:nvPr/>
          </p:nvSpPr>
          <p:spPr>
            <a:xfrm>
              <a:off x="7237413" y="3908425"/>
              <a:ext cx="288925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4" name="矩形 153"/>
            <p:cNvSpPr/>
            <p:nvPr/>
          </p:nvSpPr>
          <p:spPr>
            <a:xfrm>
              <a:off x="7618413" y="3908425"/>
              <a:ext cx="287337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5" name="矩形 154"/>
            <p:cNvSpPr/>
            <p:nvPr/>
          </p:nvSpPr>
          <p:spPr>
            <a:xfrm>
              <a:off x="7997825" y="3908425"/>
              <a:ext cx="287338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6" name="矩形 155"/>
            <p:cNvSpPr/>
            <p:nvPr/>
          </p:nvSpPr>
          <p:spPr>
            <a:xfrm>
              <a:off x="8377238" y="3908425"/>
              <a:ext cx="288925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7" name="矩形 156"/>
            <p:cNvSpPr/>
            <p:nvPr/>
          </p:nvSpPr>
          <p:spPr>
            <a:xfrm>
              <a:off x="8756650" y="3908425"/>
              <a:ext cx="288925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8" name="矩形 157"/>
            <p:cNvSpPr/>
            <p:nvPr/>
          </p:nvSpPr>
          <p:spPr>
            <a:xfrm>
              <a:off x="9137650" y="3908425"/>
              <a:ext cx="287338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9" name="矩形 158"/>
            <p:cNvSpPr/>
            <p:nvPr/>
          </p:nvSpPr>
          <p:spPr>
            <a:xfrm>
              <a:off x="6858000" y="4292600"/>
              <a:ext cx="287338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0" name="矩形 159"/>
            <p:cNvSpPr/>
            <p:nvPr/>
          </p:nvSpPr>
          <p:spPr>
            <a:xfrm>
              <a:off x="7237413" y="4292600"/>
              <a:ext cx="287337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1" name="矩形 160"/>
            <p:cNvSpPr/>
            <p:nvPr/>
          </p:nvSpPr>
          <p:spPr>
            <a:xfrm>
              <a:off x="7616825" y="4292600"/>
              <a:ext cx="287338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2" name="矩形 161"/>
            <p:cNvSpPr/>
            <p:nvPr/>
          </p:nvSpPr>
          <p:spPr>
            <a:xfrm>
              <a:off x="7996238" y="4292600"/>
              <a:ext cx="288925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3" name="矩形 162"/>
            <p:cNvSpPr/>
            <p:nvPr/>
          </p:nvSpPr>
          <p:spPr>
            <a:xfrm>
              <a:off x="8377238" y="4292600"/>
              <a:ext cx="287337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4" name="矩形 163"/>
            <p:cNvSpPr/>
            <p:nvPr/>
          </p:nvSpPr>
          <p:spPr>
            <a:xfrm>
              <a:off x="8756650" y="4292600"/>
              <a:ext cx="287338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5" name="矩形 164"/>
            <p:cNvSpPr/>
            <p:nvPr/>
          </p:nvSpPr>
          <p:spPr>
            <a:xfrm>
              <a:off x="9136063" y="4292600"/>
              <a:ext cx="287337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6" name="矩形 165"/>
            <p:cNvSpPr/>
            <p:nvPr/>
          </p:nvSpPr>
          <p:spPr>
            <a:xfrm>
              <a:off x="6858000" y="4676775"/>
              <a:ext cx="287338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7" name="矩形 166"/>
            <p:cNvSpPr/>
            <p:nvPr/>
          </p:nvSpPr>
          <p:spPr>
            <a:xfrm>
              <a:off x="7237413" y="4676775"/>
              <a:ext cx="287337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8" name="矩形 167"/>
            <p:cNvSpPr/>
            <p:nvPr/>
          </p:nvSpPr>
          <p:spPr>
            <a:xfrm>
              <a:off x="7616825" y="4676775"/>
              <a:ext cx="287338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9" name="矩形 168"/>
            <p:cNvSpPr/>
            <p:nvPr/>
          </p:nvSpPr>
          <p:spPr>
            <a:xfrm>
              <a:off x="7996238" y="4676775"/>
              <a:ext cx="288925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0" name="矩形 169"/>
            <p:cNvSpPr/>
            <p:nvPr/>
          </p:nvSpPr>
          <p:spPr>
            <a:xfrm>
              <a:off x="8377238" y="4676775"/>
              <a:ext cx="287337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1" name="矩形 170"/>
            <p:cNvSpPr/>
            <p:nvPr/>
          </p:nvSpPr>
          <p:spPr>
            <a:xfrm>
              <a:off x="8756650" y="4676775"/>
              <a:ext cx="287338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2" name="矩形 171"/>
            <p:cNvSpPr/>
            <p:nvPr/>
          </p:nvSpPr>
          <p:spPr>
            <a:xfrm>
              <a:off x="9136063" y="4676775"/>
              <a:ext cx="287337" cy="288925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3" name="矩形 172"/>
            <p:cNvSpPr/>
            <p:nvPr/>
          </p:nvSpPr>
          <p:spPr>
            <a:xfrm>
              <a:off x="6856413" y="5037138"/>
              <a:ext cx="287337" cy="287337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4" name="矩形 173"/>
            <p:cNvSpPr/>
            <p:nvPr/>
          </p:nvSpPr>
          <p:spPr>
            <a:xfrm>
              <a:off x="7235825" y="5037138"/>
              <a:ext cx="288925" cy="287337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5" name="矩形 174"/>
            <p:cNvSpPr/>
            <p:nvPr/>
          </p:nvSpPr>
          <p:spPr>
            <a:xfrm>
              <a:off x="7615238" y="5037138"/>
              <a:ext cx="288925" cy="287337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6" name="矩形 175"/>
            <p:cNvSpPr/>
            <p:nvPr/>
          </p:nvSpPr>
          <p:spPr>
            <a:xfrm>
              <a:off x="7996238" y="5037138"/>
              <a:ext cx="287337" cy="287337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7" name="矩形 176"/>
            <p:cNvSpPr/>
            <p:nvPr/>
          </p:nvSpPr>
          <p:spPr>
            <a:xfrm>
              <a:off x="8375650" y="5037138"/>
              <a:ext cx="287338" cy="287337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8" name="矩形 177"/>
            <p:cNvSpPr/>
            <p:nvPr/>
          </p:nvSpPr>
          <p:spPr>
            <a:xfrm>
              <a:off x="8755063" y="5037138"/>
              <a:ext cx="288925" cy="287337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9" name="矩形 178"/>
            <p:cNvSpPr/>
            <p:nvPr/>
          </p:nvSpPr>
          <p:spPr>
            <a:xfrm>
              <a:off x="9134475" y="5037138"/>
              <a:ext cx="288925" cy="287337"/>
            </a:xfrm>
            <a:prstGeom prst="rect">
              <a:avLst/>
            </a:prstGeom>
            <a:solidFill>
              <a:srgbClr val="F69E08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80" name="矩形 179"/>
          <p:cNvSpPr/>
          <p:nvPr/>
        </p:nvSpPr>
        <p:spPr>
          <a:xfrm>
            <a:off x="9832975" y="4149725"/>
            <a:ext cx="287338" cy="287338"/>
          </a:xfrm>
          <a:prstGeom prst="rect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1" name="矩形 180"/>
          <p:cNvSpPr/>
          <p:nvPr/>
        </p:nvSpPr>
        <p:spPr>
          <a:xfrm>
            <a:off x="9834563" y="4581525"/>
            <a:ext cx="288925" cy="287338"/>
          </a:xfrm>
          <a:prstGeom prst="rect">
            <a:avLst/>
          </a:pr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2" name="矩形 181"/>
          <p:cNvSpPr/>
          <p:nvPr/>
        </p:nvSpPr>
        <p:spPr>
          <a:xfrm>
            <a:off x="9842500" y="5029200"/>
            <a:ext cx="288925" cy="288925"/>
          </a:xfrm>
          <a:prstGeom prst="rect">
            <a:avLst/>
          </a:prstGeom>
          <a:solidFill>
            <a:srgbClr val="F69E08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3" name="TextBox 256"/>
          <p:cNvSpPr txBox="1">
            <a:spLocks noChangeArrowheads="1"/>
          </p:cNvSpPr>
          <p:nvPr/>
        </p:nvSpPr>
        <p:spPr bwMode="auto">
          <a:xfrm>
            <a:off x="1104742" y="5541963"/>
            <a:ext cx="1987867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20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Enter your title</a:t>
            </a:r>
          </a:p>
        </p:txBody>
      </p:sp>
      <p:sp>
        <p:nvSpPr>
          <p:cNvPr id="184" name="TextBox 257"/>
          <p:cNvSpPr txBox="1">
            <a:spLocks noChangeArrowheads="1"/>
          </p:cNvSpPr>
          <p:nvPr/>
        </p:nvSpPr>
        <p:spPr bwMode="auto">
          <a:xfrm>
            <a:off x="4140042" y="5541963"/>
            <a:ext cx="1987867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20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Enter your title</a:t>
            </a:r>
          </a:p>
        </p:txBody>
      </p:sp>
      <p:sp>
        <p:nvSpPr>
          <p:cNvPr id="185" name="TextBox 258"/>
          <p:cNvSpPr txBox="1">
            <a:spLocks noChangeArrowheads="1"/>
          </p:cNvSpPr>
          <p:nvPr/>
        </p:nvSpPr>
        <p:spPr bwMode="auto">
          <a:xfrm>
            <a:off x="7129304" y="5538788"/>
            <a:ext cx="1987867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20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Enter your title</a:t>
            </a:r>
          </a:p>
        </p:txBody>
      </p:sp>
      <p:sp>
        <p:nvSpPr>
          <p:cNvPr id="186" name="TextBox 259"/>
          <p:cNvSpPr txBox="1">
            <a:spLocks noChangeArrowheads="1"/>
          </p:cNvSpPr>
          <p:nvPr/>
        </p:nvSpPr>
        <p:spPr bwMode="auto">
          <a:xfrm>
            <a:off x="10155080" y="4137025"/>
            <a:ext cx="124650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anose="020b0300000000000000" pitchFamily="34" typeface="Hiragino Sans GB W3"/>
              </a:rPr>
              <a:t>Enter your title</a:t>
            </a:r>
          </a:p>
        </p:txBody>
      </p:sp>
      <p:sp>
        <p:nvSpPr>
          <p:cNvPr id="187" name="TextBox 260"/>
          <p:cNvSpPr txBox="1">
            <a:spLocks noChangeArrowheads="1"/>
          </p:cNvSpPr>
          <p:nvPr/>
        </p:nvSpPr>
        <p:spPr bwMode="auto">
          <a:xfrm>
            <a:off x="10155080" y="4568825"/>
            <a:ext cx="124650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anose="020b0300000000000000" pitchFamily="34" typeface="Hiragino Sans GB W3"/>
              </a:rPr>
              <a:t>Enter your title</a:t>
            </a:r>
          </a:p>
        </p:txBody>
      </p:sp>
      <p:sp>
        <p:nvSpPr>
          <p:cNvPr id="188" name="TextBox 261"/>
          <p:cNvSpPr txBox="1">
            <a:spLocks noChangeArrowheads="1"/>
          </p:cNvSpPr>
          <p:nvPr/>
        </p:nvSpPr>
        <p:spPr bwMode="auto">
          <a:xfrm>
            <a:off x="10155080" y="5024438"/>
            <a:ext cx="124650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anose="020b0300000000000000" pitchFamily="34" typeface="Hiragino Sans GB W3"/>
              </a:rPr>
              <a:t>Enter your title</a:t>
            </a:r>
          </a:p>
        </p:txBody>
      </p:sp>
    </p:spTree>
    <p:extLst>
      <p:ext uri="{BB962C8B-B14F-4D97-AF65-F5344CB8AC3E}">
        <p14:creationId val="4099412021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椭圆 10"/>
          <p:cNvSpPr/>
          <p:nvPr/>
        </p:nvSpPr>
        <p:spPr>
          <a:xfrm flipV="1">
            <a:off x="8210550" y="1291649"/>
            <a:ext cx="2362200" cy="2362200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任意多边形 20"/>
          <p:cNvSpPr/>
          <p:nvPr/>
        </p:nvSpPr>
        <p:spPr>
          <a:xfrm>
            <a:off x="6054351" y="551883"/>
            <a:ext cx="3727889" cy="2179819"/>
          </a:xfrm>
          <a:custGeom>
            <a:rect b="b" l="l" r="r" t="t"/>
            <a:pathLst>
              <a:path h="2179819" w="3727889">
                <a:moveTo>
                  <a:pt x="1904109" y="1528239"/>
                </a:moveTo>
                <a:lnTo>
                  <a:pt x="1904109" y="1768119"/>
                </a:lnTo>
                <a:lnTo>
                  <a:pt x="2040142" y="1768119"/>
                </a:lnTo>
                <a:cubicBezTo>
                  <a:pt x="2074429" y="1767328"/>
                  <a:pt x="2102862" y="1755799"/>
                  <a:pt x="2125441" y="1733532"/>
                </a:cubicBezTo>
                <a:cubicBezTo>
                  <a:pt x="2148020" y="1711264"/>
                  <a:pt x="2159728" y="1682999"/>
                  <a:pt x="2160564" y="1648737"/>
                </a:cubicBezTo>
                <a:cubicBezTo>
                  <a:pt x="2159728" y="1614429"/>
                  <a:pt x="2148020" y="1585978"/>
                  <a:pt x="2125441" y="1563385"/>
                </a:cubicBezTo>
                <a:cubicBezTo>
                  <a:pt x="2102861" y="1540791"/>
                  <a:pt x="2074429" y="1529076"/>
                  <a:pt x="2040142" y="1528239"/>
                </a:cubicBezTo>
                <a:close/>
                <a:moveTo>
                  <a:pt x="808337" y="1344140"/>
                </a:moveTo>
                <a:lnTo>
                  <a:pt x="1027878" y="1344140"/>
                </a:lnTo>
                <a:lnTo>
                  <a:pt x="1027878" y="1641642"/>
                </a:lnTo>
                <a:lnTo>
                  <a:pt x="1293112" y="1641642"/>
                </a:lnTo>
                <a:lnTo>
                  <a:pt x="1293112" y="1344140"/>
                </a:lnTo>
                <a:lnTo>
                  <a:pt x="1512653" y="1344140"/>
                </a:lnTo>
                <a:lnTo>
                  <a:pt x="1512653" y="2179819"/>
                </a:lnTo>
                <a:lnTo>
                  <a:pt x="1293112" y="2179819"/>
                </a:lnTo>
                <a:lnTo>
                  <a:pt x="1293112" y="1861146"/>
                </a:lnTo>
                <a:lnTo>
                  <a:pt x="1027878" y="1861146"/>
                </a:lnTo>
                <a:lnTo>
                  <a:pt x="1027878" y="2179819"/>
                </a:lnTo>
                <a:lnTo>
                  <a:pt x="808337" y="2179819"/>
                </a:lnTo>
                <a:close/>
                <a:moveTo>
                  <a:pt x="3208706" y="1343024"/>
                </a:moveTo>
                <a:lnTo>
                  <a:pt x="3727889" y="1343024"/>
                </a:lnTo>
                <a:lnTo>
                  <a:pt x="3727889" y="1524537"/>
                </a:lnTo>
                <a:lnTo>
                  <a:pt x="3428108" y="1524537"/>
                </a:lnTo>
                <a:lnTo>
                  <a:pt x="3428108" y="1661750"/>
                </a:lnTo>
                <a:lnTo>
                  <a:pt x="3693342" y="1661750"/>
                </a:lnTo>
                <a:lnTo>
                  <a:pt x="3693342" y="1846605"/>
                </a:lnTo>
                <a:lnTo>
                  <a:pt x="3428108" y="1846605"/>
                </a:lnTo>
                <a:lnTo>
                  <a:pt x="3428108" y="2000535"/>
                </a:lnTo>
                <a:lnTo>
                  <a:pt x="3727889" y="2000535"/>
                </a:lnTo>
                <a:lnTo>
                  <a:pt x="3727889" y="2179819"/>
                </a:lnTo>
                <a:lnTo>
                  <a:pt x="3208706" y="2179819"/>
                </a:lnTo>
                <a:close/>
                <a:moveTo>
                  <a:pt x="2532431" y="1343024"/>
                </a:moveTo>
                <a:lnTo>
                  <a:pt x="3051614" y="1343024"/>
                </a:lnTo>
                <a:lnTo>
                  <a:pt x="3051614" y="1524537"/>
                </a:lnTo>
                <a:lnTo>
                  <a:pt x="2751834" y="1524537"/>
                </a:lnTo>
                <a:lnTo>
                  <a:pt x="2751834" y="1661750"/>
                </a:lnTo>
                <a:lnTo>
                  <a:pt x="3017066" y="1661750"/>
                </a:lnTo>
                <a:lnTo>
                  <a:pt x="3017066" y="1846605"/>
                </a:lnTo>
                <a:lnTo>
                  <a:pt x="2751834" y="1846605"/>
                </a:lnTo>
                <a:lnTo>
                  <a:pt x="2751834" y="2000535"/>
                </a:lnTo>
                <a:lnTo>
                  <a:pt x="3051614" y="2000535"/>
                </a:lnTo>
                <a:lnTo>
                  <a:pt x="3051614" y="2179819"/>
                </a:lnTo>
                <a:lnTo>
                  <a:pt x="2532431" y="2179819"/>
                </a:lnTo>
                <a:close/>
                <a:moveTo>
                  <a:pt x="1684706" y="1343024"/>
                </a:moveTo>
                <a:lnTo>
                  <a:pt x="2036797" y="1343024"/>
                </a:lnTo>
                <a:cubicBezTo>
                  <a:pt x="2093931" y="1343686"/>
                  <a:pt x="2145606" y="1357736"/>
                  <a:pt x="2191822" y="1385175"/>
                </a:cubicBezTo>
                <a:cubicBezTo>
                  <a:pt x="2238038" y="1412615"/>
                  <a:pt x="2274841" y="1449476"/>
                  <a:pt x="2302232" y="1495758"/>
                </a:cubicBezTo>
                <a:cubicBezTo>
                  <a:pt x="2329623" y="1542041"/>
                  <a:pt x="2343647" y="1593778"/>
                  <a:pt x="2344306" y="1650968"/>
                </a:cubicBezTo>
                <a:cubicBezTo>
                  <a:pt x="2343935" y="1695922"/>
                  <a:pt x="2334934" y="1737669"/>
                  <a:pt x="2317302" y="1776208"/>
                </a:cubicBezTo>
                <a:cubicBezTo>
                  <a:pt x="2299670" y="1814746"/>
                  <a:pt x="2275636" y="1848125"/>
                  <a:pt x="2245198" y="1876343"/>
                </a:cubicBezTo>
                <a:lnTo>
                  <a:pt x="2422316" y="2179819"/>
                </a:lnTo>
                <a:lnTo>
                  <a:pt x="2169475" y="2179819"/>
                </a:lnTo>
                <a:lnTo>
                  <a:pt x="2040142" y="1957791"/>
                </a:lnTo>
                <a:lnTo>
                  <a:pt x="1904109" y="1957791"/>
                </a:lnTo>
                <a:lnTo>
                  <a:pt x="1904109" y="2179819"/>
                </a:lnTo>
                <a:lnTo>
                  <a:pt x="1684706" y="2179819"/>
                </a:lnTo>
                <a:close/>
                <a:moveTo>
                  <a:pt x="0" y="1343024"/>
                </a:moveTo>
                <a:lnTo>
                  <a:pt x="658486" y="1343024"/>
                </a:lnTo>
                <a:lnTo>
                  <a:pt x="658486" y="1561313"/>
                </a:lnTo>
                <a:lnTo>
                  <a:pt x="436717" y="1561313"/>
                </a:lnTo>
                <a:lnTo>
                  <a:pt x="436717" y="2179819"/>
                </a:lnTo>
                <a:lnTo>
                  <a:pt x="217313" y="2179819"/>
                </a:lnTo>
                <a:lnTo>
                  <a:pt x="217313" y="1561313"/>
                </a:lnTo>
                <a:lnTo>
                  <a:pt x="0" y="1561313"/>
                </a:lnTo>
                <a:close/>
                <a:moveTo>
                  <a:pt x="1136778" y="358626"/>
                </a:moveTo>
                <a:lnTo>
                  <a:pt x="1050967" y="542966"/>
                </a:lnTo>
                <a:lnTo>
                  <a:pt x="1221474" y="542966"/>
                </a:lnTo>
                <a:close/>
                <a:moveTo>
                  <a:pt x="1913634" y="185215"/>
                </a:moveTo>
                <a:lnTo>
                  <a:pt x="1913634" y="425094"/>
                </a:lnTo>
                <a:lnTo>
                  <a:pt x="2049667" y="425094"/>
                </a:lnTo>
                <a:cubicBezTo>
                  <a:pt x="2083954" y="424303"/>
                  <a:pt x="2112387" y="412774"/>
                  <a:pt x="2134966" y="390507"/>
                </a:cubicBezTo>
                <a:cubicBezTo>
                  <a:pt x="2157545" y="368239"/>
                  <a:pt x="2169253" y="339974"/>
                  <a:pt x="2170089" y="305712"/>
                </a:cubicBezTo>
                <a:cubicBezTo>
                  <a:pt x="2169253" y="271404"/>
                  <a:pt x="2157545" y="242953"/>
                  <a:pt x="2134966" y="220360"/>
                </a:cubicBezTo>
                <a:cubicBezTo>
                  <a:pt x="2112387" y="197766"/>
                  <a:pt x="2083954" y="186051"/>
                  <a:pt x="2049667" y="185215"/>
                </a:cubicBezTo>
                <a:close/>
                <a:moveTo>
                  <a:pt x="237234" y="184855"/>
                </a:moveTo>
                <a:lnTo>
                  <a:pt x="237234" y="425710"/>
                </a:lnTo>
                <a:lnTo>
                  <a:pt x="373267" y="425710"/>
                </a:lnTo>
                <a:cubicBezTo>
                  <a:pt x="407554" y="424916"/>
                  <a:pt x="435987" y="413340"/>
                  <a:pt x="458567" y="390982"/>
                </a:cubicBezTo>
                <a:cubicBezTo>
                  <a:pt x="481146" y="368623"/>
                  <a:pt x="492854" y="340244"/>
                  <a:pt x="493691" y="305842"/>
                </a:cubicBezTo>
                <a:cubicBezTo>
                  <a:pt x="492854" y="271395"/>
                  <a:pt x="481146" y="242828"/>
                  <a:pt x="458567" y="220143"/>
                </a:cubicBezTo>
                <a:cubicBezTo>
                  <a:pt x="435987" y="197458"/>
                  <a:pt x="407554" y="185695"/>
                  <a:pt x="373267" y="184855"/>
                </a:cubicBezTo>
                <a:close/>
                <a:moveTo>
                  <a:pt x="2524125" y="0"/>
                </a:moveTo>
                <a:lnTo>
                  <a:pt x="3182611" y="0"/>
                </a:lnTo>
                <a:lnTo>
                  <a:pt x="3182611" y="218288"/>
                </a:lnTo>
                <a:lnTo>
                  <a:pt x="2960842" y="218288"/>
                </a:lnTo>
                <a:lnTo>
                  <a:pt x="2960842" y="836793"/>
                </a:lnTo>
                <a:lnTo>
                  <a:pt x="2741438" y="836793"/>
                </a:lnTo>
                <a:lnTo>
                  <a:pt x="2741438" y="218288"/>
                </a:lnTo>
                <a:lnTo>
                  <a:pt x="2524125" y="218288"/>
                </a:lnTo>
                <a:close/>
                <a:moveTo>
                  <a:pt x="1694231" y="0"/>
                </a:moveTo>
                <a:lnTo>
                  <a:pt x="2046322" y="0"/>
                </a:lnTo>
                <a:cubicBezTo>
                  <a:pt x="2103456" y="661"/>
                  <a:pt x="2155131" y="14711"/>
                  <a:pt x="2201347" y="42150"/>
                </a:cubicBezTo>
                <a:cubicBezTo>
                  <a:pt x="2247563" y="69590"/>
                  <a:pt x="2284366" y="106451"/>
                  <a:pt x="2311757" y="152733"/>
                </a:cubicBezTo>
                <a:cubicBezTo>
                  <a:pt x="2339148" y="199016"/>
                  <a:pt x="2353172" y="250752"/>
                  <a:pt x="2353831" y="307943"/>
                </a:cubicBezTo>
                <a:cubicBezTo>
                  <a:pt x="2353460" y="352898"/>
                  <a:pt x="2344458" y="394644"/>
                  <a:pt x="2326827" y="433183"/>
                </a:cubicBezTo>
                <a:cubicBezTo>
                  <a:pt x="2309195" y="471722"/>
                  <a:pt x="2285161" y="505100"/>
                  <a:pt x="2254723" y="533318"/>
                </a:cubicBezTo>
                <a:lnTo>
                  <a:pt x="2431841" y="836793"/>
                </a:lnTo>
                <a:lnTo>
                  <a:pt x="2179000" y="836793"/>
                </a:lnTo>
                <a:lnTo>
                  <a:pt x="2049667" y="614766"/>
                </a:lnTo>
                <a:lnTo>
                  <a:pt x="1913634" y="614766"/>
                </a:lnTo>
                <a:lnTo>
                  <a:pt x="1913634" y="836793"/>
                </a:lnTo>
                <a:lnTo>
                  <a:pt x="1694231" y="836793"/>
                </a:lnTo>
                <a:close/>
                <a:moveTo>
                  <a:pt x="1085514" y="0"/>
                </a:moveTo>
                <a:lnTo>
                  <a:pt x="1184698" y="0"/>
                </a:lnTo>
                <a:lnTo>
                  <a:pt x="1578090" y="837908"/>
                </a:lnTo>
                <a:lnTo>
                  <a:pt x="1358548" y="837908"/>
                </a:lnTo>
                <a:lnTo>
                  <a:pt x="1307285" y="728424"/>
                </a:lnTo>
                <a:lnTo>
                  <a:pt x="965156" y="728424"/>
                </a:lnTo>
                <a:lnTo>
                  <a:pt x="915007" y="837908"/>
                </a:lnTo>
                <a:lnTo>
                  <a:pt x="695465" y="837908"/>
                </a:lnTo>
                <a:close/>
                <a:moveTo>
                  <a:pt x="17831" y="0"/>
                </a:moveTo>
                <a:lnTo>
                  <a:pt x="369922" y="0"/>
                </a:lnTo>
                <a:cubicBezTo>
                  <a:pt x="427056" y="655"/>
                  <a:pt x="478731" y="14687"/>
                  <a:pt x="524947" y="42096"/>
                </a:cubicBezTo>
                <a:cubicBezTo>
                  <a:pt x="571163" y="69504"/>
                  <a:pt x="607966" y="106357"/>
                  <a:pt x="635357" y="152654"/>
                </a:cubicBezTo>
                <a:cubicBezTo>
                  <a:pt x="662748" y="198952"/>
                  <a:pt x="676773" y="250761"/>
                  <a:pt x="677432" y="308083"/>
                </a:cubicBezTo>
                <a:cubicBezTo>
                  <a:pt x="676766" y="365030"/>
                  <a:pt x="662878" y="416571"/>
                  <a:pt x="635770" y="462706"/>
                </a:cubicBezTo>
                <a:cubicBezTo>
                  <a:pt x="608661" y="508841"/>
                  <a:pt x="572325" y="545596"/>
                  <a:pt x="526763" y="572969"/>
                </a:cubicBezTo>
                <a:cubicBezTo>
                  <a:pt x="481201" y="600343"/>
                  <a:pt x="430407" y="614361"/>
                  <a:pt x="374382" y="615024"/>
                </a:cubicBezTo>
                <a:lnTo>
                  <a:pt x="237234" y="615024"/>
                </a:lnTo>
                <a:lnTo>
                  <a:pt x="237234" y="836793"/>
                </a:lnTo>
                <a:lnTo>
                  <a:pt x="17831" y="836793"/>
                </a:lnTo>
                <a:close/>
              </a:path>
            </a:pathLst>
          </a:custGeom>
          <a:solidFill>
            <a:srgbClr val="E338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-19050" y="0"/>
            <a:ext cx="2362200" cy="2362200"/>
          </a:xfrm>
          <a:prstGeom prst="ellipse">
            <a:avLst/>
          </a:prstGeom>
          <a:solidFill>
            <a:srgbClr val="267FAB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椭圆 8"/>
          <p:cNvSpPr/>
          <p:nvPr/>
        </p:nvSpPr>
        <p:spPr>
          <a:xfrm>
            <a:off x="2432685" y="1291649"/>
            <a:ext cx="1266288" cy="1266288"/>
          </a:xfrm>
          <a:prstGeom prst="ellipse">
            <a:avLst/>
          </a:prstGeom>
          <a:solidFill>
            <a:srgbClr val="F69E08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>
            <a:off x="742950" y="1805940"/>
            <a:ext cx="1562100" cy="156210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 flipV="1">
            <a:off x="2745313" y="621446"/>
            <a:ext cx="491074" cy="491074"/>
          </a:xfrm>
          <a:prstGeom prst="ellipse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椭圆 12"/>
          <p:cNvSpPr/>
          <p:nvPr/>
        </p:nvSpPr>
        <p:spPr>
          <a:xfrm flipV="1">
            <a:off x="578740" y="1805940"/>
            <a:ext cx="4410075" cy="4410075"/>
          </a:xfrm>
          <a:prstGeom prst="ellipse">
            <a:avLst/>
          </a:pr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6" name="组合 15"/>
          <p:cNvGrpSpPr/>
          <p:nvPr/>
        </p:nvGrpSpPr>
        <p:grpSpPr>
          <a:xfrm>
            <a:off x="5895975" y="3832860"/>
            <a:ext cx="4476749" cy="1327317"/>
            <a:chOff x="864439" y="4330342"/>
            <a:chExt cx="4476749" cy="1327317"/>
          </a:xfrm>
        </p:grpSpPr>
        <p:sp>
          <p:nvSpPr>
            <p:cNvPr id="17" name="Copyright Notice"/>
            <p:cNvSpPr/>
            <p:nvPr/>
          </p:nvSpPr>
          <p:spPr bwMode="auto">
            <a:xfrm>
              <a:off x="864439" y="4330341"/>
              <a:ext cx="2555412" cy="674400"/>
            </a:xfrm>
            <a:prstGeom prst="rect">
              <a:avLst/>
            </a:prstGeom>
            <a:noFill/>
            <a:ln algn="ctr" cap="flat" cmpd="sng" w="6350">
              <a:noFill/>
              <a:prstDash val="solid"/>
            </a:ln>
            <a:effectLst/>
            <a:extLst>
              <a:ext uri="{909E8E84-426E-40DD-AFC4-6F175D3DCCD1}">
                <a14:hiddenFill>
                  <a:solidFill>
                    <a:schemeClr val="bg1"/>
                  </a:solidFill>
                </a14:hiddenFill>
              </a:ext>
              <a:ext uri="{91240B29-F687-4F45-9708-019B960494DF}">
                <a14:hiddenLine algn="ctr" cap="flat" cmpd="sng" w="6350">
                  <a:solidFill>
                    <a:srgbClr val="FFFFFF"/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bIns="32400" lIns="72000" rIns="72000" rtlCol="0" tIns="32400" wrap="non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b="1" cap="small" lang="en-US" smtClean="0" sz="2000">
                  <a:solidFill>
                    <a:srgbClr val="267FA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MOMODA</a:t>
              </a:r>
            </a:p>
            <a:p>
              <a:r>
                <a:rPr b="1" cap="small" lang="en-US" smtClean="0" sz="2000">
                  <a:solidFill>
                    <a:srgbClr val="267FA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POWER TEMPLATE</a:t>
              </a:r>
            </a:p>
          </p:txBody>
        </p:sp>
        <p:sp>
          <p:nvSpPr>
            <p:cNvPr id="18" name="文本框 12"/>
            <p:cNvSpPr txBox="1"/>
            <p:nvPr/>
          </p:nvSpPr>
          <p:spPr>
            <a:xfrm>
              <a:off x="864439" y="5011328"/>
              <a:ext cx="4476749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zh-CN" lang="en-US">
                  <a:solidFill>
                    <a:schemeClr val="bg1">
                      <a:lumMod val="50000"/>
                    </a:schemeClr>
                  </a:solidFill>
                </a:rPr>
                <a:t>Morbi dignissim nisl in diam sagittis, id dapibus nulla pretium. Sed vitae quam metus. </a:t>
              </a:r>
            </a:p>
          </p:txBody>
        </p:sp>
      </p:grpSp>
      <p:sp>
        <p:nvSpPr>
          <p:cNvPr id="19" name="椭圆 18"/>
          <p:cNvSpPr/>
          <p:nvPr/>
        </p:nvSpPr>
        <p:spPr>
          <a:xfrm>
            <a:off x="100964" y="2225040"/>
            <a:ext cx="603886" cy="603886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>
            <a:off x="5100829" y="5487994"/>
            <a:ext cx="417506" cy="417506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993024381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椭圆 7"/>
          <p:cNvSpPr/>
          <p:nvPr/>
        </p:nvSpPr>
        <p:spPr>
          <a:xfrm>
            <a:off x="228600" y="114300"/>
            <a:ext cx="1333500" cy="1333500"/>
          </a:xfrm>
          <a:prstGeom prst="ellipse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4400">
                <a:solidFill>
                  <a:schemeClr val="bg1"/>
                </a:solidFill>
              </a:rPr>
              <a:t>3-1</a:t>
            </a:r>
          </a:p>
        </p:txBody>
      </p:sp>
      <p:sp>
        <p:nvSpPr>
          <p:cNvPr id="10" name="Copyright Notice"/>
          <p:cNvSpPr/>
          <p:nvPr/>
        </p:nvSpPr>
        <p:spPr bwMode="auto">
          <a:xfrm>
            <a:off x="1809750" y="369979"/>
            <a:ext cx="5257800" cy="369600"/>
          </a:xfrm>
          <a:prstGeom prst="rect">
            <a:avLst/>
          </a:prstGeom>
          <a:noFill/>
          <a:ln algn="ctr" cap="flat" cmpd="sng" w="6350">
            <a:noFill/>
            <a:prstDash val="solid"/>
          </a:ln>
          <a:effectLst/>
          <a:extLst>
            <a:ext uri="{909E8E84-426E-40DD-AFC4-6F175D3DCCD1}">
              <a14:hiddenFill>
                <a:solidFill>
                  <a:schemeClr val="bg1"/>
                </a:solidFill>
              </a14:hiddenFill>
            </a:ext>
            <a:ext uri="{91240B29-F687-4F45-9708-019B960494DF}">
              <a14:hiddenLine algn="ctr" cap="flat" cmpd="sng" w="6350">
                <a:solidFill>
                  <a:srgbClr val="FFFFFF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bIns="32400" lIns="72000" rIns="72000" rtlCol="0" tIns="3240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b="1" cap="small" lang="en-US" smtClean="0" sz="2000">
                <a:solidFill>
                  <a:srgbClr val="267FA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MOMODA POWER TEMPLATE</a:t>
            </a:r>
          </a:p>
        </p:txBody>
      </p:sp>
      <p:sp>
        <p:nvSpPr>
          <p:cNvPr id="11" name="文本框 12"/>
          <p:cNvSpPr txBox="1"/>
          <p:nvPr/>
        </p:nvSpPr>
        <p:spPr>
          <a:xfrm>
            <a:off x="1809750" y="743188"/>
            <a:ext cx="80772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lang="en-US">
                <a:solidFill>
                  <a:schemeClr val="bg1">
                    <a:lumMod val="50000"/>
                  </a:schemeClr>
                </a:solidFill>
              </a:rPr>
              <a:t>Morbi dignissim nisl in diam sagittis, id dapibus nulla pretium. Sed vitae quam metus. </a:t>
            </a:r>
          </a:p>
        </p:txBody>
      </p:sp>
      <p:graphicFrame>
        <p:nvGraphicFramePr>
          <p:cNvPr id="9" name="图表 14"/>
          <p:cNvGraphicFramePr/>
          <p:nvPr>
            <p:extLst>
              <p:ext uri="{D42A27DB-BD31-4B8C-83A1-F6EECF244321}">
                <p14:modId val="4259786367"/>
              </p:ext>
            </p:extLst>
          </p:nvPr>
        </p:nvGraphicFramePr>
        <p:xfrm>
          <a:off x="1343025" y="1536529"/>
          <a:ext cx="9297988" cy="4727575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  <p:extLst>
      <p:ext uri="{BB962C8B-B14F-4D97-AF65-F5344CB8AC3E}">
        <p14:creationId val="335610830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椭圆 7"/>
          <p:cNvSpPr/>
          <p:nvPr/>
        </p:nvSpPr>
        <p:spPr>
          <a:xfrm>
            <a:off x="228600" y="114300"/>
            <a:ext cx="1333500" cy="1333500"/>
          </a:xfrm>
          <a:prstGeom prst="ellipse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4400">
                <a:solidFill>
                  <a:schemeClr val="bg1"/>
                </a:solidFill>
              </a:rPr>
              <a:t>3-2</a:t>
            </a:r>
          </a:p>
        </p:txBody>
      </p:sp>
      <p:sp>
        <p:nvSpPr>
          <p:cNvPr id="10" name="Copyright Notice"/>
          <p:cNvSpPr/>
          <p:nvPr/>
        </p:nvSpPr>
        <p:spPr bwMode="auto">
          <a:xfrm>
            <a:off x="1809750" y="369979"/>
            <a:ext cx="5257800" cy="369600"/>
          </a:xfrm>
          <a:prstGeom prst="rect">
            <a:avLst/>
          </a:prstGeom>
          <a:noFill/>
          <a:ln algn="ctr" cap="flat" cmpd="sng" w="6350">
            <a:noFill/>
            <a:prstDash val="solid"/>
          </a:ln>
          <a:effectLst/>
          <a:extLst>
            <a:ext uri="{909E8E84-426E-40DD-AFC4-6F175D3DCCD1}">
              <a14:hiddenFill>
                <a:solidFill>
                  <a:schemeClr val="bg1"/>
                </a:solidFill>
              </a14:hiddenFill>
            </a:ext>
            <a:ext uri="{91240B29-F687-4F45-9708-019B960494DF}">
              <a14:hiddenLine algn="ctr" cap="flat" cmpd="sng" w="6350">
                <a:solidFill>
                  <a:srgbClr val="FFFFFF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bIns="32400" lIns="72000" rIns="72000" rtlCol="0" tIns="3240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b="1" cap="small" lang="en-US" smtClean="0" sz="2000">
                <a:solidFill>
                  <a:srgbClr val="267FA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MOMODA POWER TEMPLATE</a:t>
            </a:r>
          </a:p>
        </p:txBody>
      </p:sp>
      <p:sp>
        <p:nvSpPr>
          <p:cNvPr id="11" name="文本框 12"/>
          <p:cNvSpPr txBox="1"/>
          <p:nvPr/>
        </p:nvSpPr>
        <p:spPr>
          <a:xfrm>
            <a:off x="1809750" y="743188"/>
            <a:ext cx="80772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lang="en-US">
                <a:solidFill>
                  <a:schemeClr val="bg1">
                    <a:lumMod val="50000"/>
                  </a:schemeClr>
                </a:solidFill>
              </a:rPr>
              <a:t>Morbi dignissim nisl in diam sagittis, id dapibus nulla pretium. Sed vitae quam metus. </a:t>
            </a:r>
          </a:p>
        </p:txBody>
      </p:sp>
      <p:sp>
        <p:nvSpPr>
          <p:cNvPr id="40" name="任意多边形 39"/>
          <p:cNvSpPr/>
          <p:nvPr/>
        </p:nvSpPr>
        <p:spPr>
          <a:xfrm>
            <a:off x="2896116" y="2263640"/>
            <a:ext cx="2079662" cy="1634332"/>
          </a:xfrm>
          <a:custGeom>
            <a:gdLst>
              <a:gd fmla="*/ 1027391 w 2079662" name="connsiteX0"/>
              <a:gd fmla="*/ 0 h 1634332" name="connsiteY0"/>
              <a:gd fmla="*/ 1143691 w 2079662" name="connsiteX1"/>
              <a:gd fmla="*/ 200018 h 1634332" name="connsiteY1"/>
              <a:gd fmla="*/ 1191522 w 2079662" name="connsiteX2"/>
              <a:gd fmla="*/ 203050 h 1634332" name="connsiteY2"/>
              <a:gd fmla="*/ 2079662 w 2079662" name="connsiteX3"/>
              <a:gd fmla="*/ 650350 h 1634332" name="connsiteY3"/>
              <a:gd fmla="*/ 1027391 w 2079662" name="connsiteX4"/>
              <a:gd fmla="*/ 1634332 h 1634332" name="connsiteY4"/>
              <a:gd fmla="*/ 0 w 2079662" name="connsiteX5"/>
              <a:gd fmla="*/ 624401 h 1634332" name="connsiteY5"/>
              <a:gd fmla="*/ 899025 w 2079662" name="connsiteX6"/>
              <a:gd fmla="*/ 199400 h 1634332" name="connsiteY6"/>
              <a:gd fmla="*/ 911734 w 2079662" name="connsiteX7"/>
              <a:gd fmla="*/ 198913 h 1634332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1634331" w="2079660">
                <a:moveTo>
                  <a:pt x="1027391" y="0"/>
                </a:moveTo>
                <a:lnTo>
                  <a:pt x="1143691" y="200018"/>
                </a:lnTo>
                <a:lnTo>
                  <a:pt x="1191522" y="203050"/>
                </a:lnTo>
                <a:cubicBezTo>
                  <a:pt x="1529686" y="241815"/>
                  <a:pt x="1845029" y="399433"/>
                  <a:pt x="2079662" y="650350"/>
                </a:cubicBezTo>
                <a:lnTo>
                  <a:pt x="1027391" y="1634332"/>
                </a:lnTo>
                <a:lnTo>
                  <a:pt x="0" y="624401"/>
                </a:lnTo>
                <a:cubicBezTo>
                  <a:pt x="240821" y="379417"/>
                  <a:pt x="559999" y="229716"/>
                  <a:pt x="899025" y="199400"/>
                </a:cubicBezTo>
                <a:lnTo>
                  <a:pt x="911734" y="198913"/>
                </a:lnTo>
                <a:close/>
              </a:path>
            </a:pathLst>
          </a:cu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" name="任意多边形 40"/>
          <p:cNvSpPr/>
          <p:nvPr/>
        </p:nvSpPr>
        <p:spPr>
          <a:xfrm>
            <a:off x="4069557" y="3077288"/>
            <a:ext cx="1615839" cy="1992245"/>
          </a:xfrm>
          <a:custGeom>
            <a:gdLst>
              <a:gd fmla="*/ 1069334 w 1615839" name="connsiteX0"/>
              <a:gd fmla="*/ 0 h 1992245" name="connsiteY0"/>
              <a:gd fmla="*/ 1437702 w 1615839" name="connsiteX1"/>
              <a:gd fmla="*/ 873145 h 1992245" name="connsiteY1"/>
              <a:gd fmla="*/ 1438422 w 1615839" name="connsiteX2"/>
              <a:gd fmla="*/ 914376 h 1992245" name="connsiteY2"/>
              <a:gd fmla="*/ 1615839 w 1615839" name="connsiteX3"/>
              <a:gd fmla="*/ 1016945 h 1992245" name="connsiteY3"/>
              <a:gd fmla="*/ 1431306 w 1615839" name="connsiteX4"/>
              <a:gd fmla="*/ 1123485 h 1992245" name="connsiteY4"/>
              <a:gd fmla="*/ 1429914 w 1615839" name="connsiteX5"/>
              <a:gd fmla="*/ 1141920 h 1992245" name="connsiteY5"/>
              <a:gd fmla="*/ 1011607 w 1615839" name="connsiteX6"/>
              <a:gd fmla="*/ 1992245 h 1992245" name="connsiteY6"/>
              <a:gd fmla="*/ 0 w 1615839" name="connsiteX7"/>
              <a:gd fmla="*/ 965941 h 1992245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1992244" w="1615839">
                <a:moveTo>
                  <a:pt x="1069334" y="0"/>
                </a:moveTo>
                <a:cubicBezTo>
                  <a:pt x="1295360" y="250496"/>
                  <a:pt x="1417630" y="559460"/>
                  <a:pt x="1437702" y="873145"/>
                </a:cubicBezTo>
                <a:lnTo>
                  <a:pt x="1438422" y="914376"/>
                </a:lnTo>
                <a:lnTo>
                  <a:pt x="1615839" y="1016945"/>
                </a:lnTo>
                <a:lnTo>
                  <a:pt x="1431306" y="1123485"/>
                </a:lnTo>
                <a:lnTo>
                  <a:pt x="1429914" y="1141920"/>
                </a:lnTo>
                <a:cubicBezTo>
                  <a:pt x="1391713" y="1453915"/>
                  <a:pt x="1251758" y="1755272"/>
                  <a:pt x="1011607" y="1992245"/>
                </a:cubicBezTo>
                <a:lnTo>
                  <a:pt x="0" y="965941"/>
                </a:lnTo>
                <a:close/>
              </a:path>
            </a:pathLst>
          </a:cu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任意多边形 41"/>
          <p:cNvSpPr/>
          <p:nvPr/>
        </p:nvSpPr>
        <p:spPr>
          <a:xfrm>
            <a:off x="2876913" y="4188485"/>
            <a:ext cx="2061994" cy="1647031"/>
          </a:xfrm>
          <a:custGeom>
            <a:gdLst>
              <a:gd fmla="*/ 1046594 w 2061994" name="connsiteX0"/>
              <a:gd fmla="*/ 0 h 1647031" name="connsiteY0"/>
              <a:gd fmla="*/ 2061994 w 2061994" name="connsiteX1"/>
              <a:gd fmla="*/ 1021985 h 1647031" name="connsiteY1"/>
              <a:gd fmla="*/ 1311438 w 2061994" name="connsiteX2"/>
              <a:gd fmla="*/ 1416110 h 1647031" name="connsiteY2"/>
              <a:gd fmla="*/ 1169669 w 2061994" name="connsiteX3"/>
              <a:gd fmla="*/ 1435361 h 1647031" name="connsiteY3"/>
              <a:gd fmla="*/ 1046594 w 2061994" name="connsiteX4"/>
              <a:gd fmla="*/ 1647031 h 1647031" name="connsiteY4"/>
              <a:gd fmla="*/ 922605 w 2061994" name="connsiteX5"/>
              <a:gd fmla="*/ 1433789 h 1647031" name="connsiteY5"/>
              <a:gd fmla="*/ 879745 w 2061994" name="connsiteX6"/>
              <a:gd fmla="*/ 1430967 h 1647031" name="connsiteY6"/>
              <a:gd fmla="*/ 0 w 2061994" name="connsiteX7"/>
              <a:gd fmla="*/ 990016 h 1647031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1647031" w="2061994">
                <a:moveTo>
                  <a:pt x="1046594" y="0"/>
                </a:moveTo>
                <a:lnTo>
                  <a:pt x="2061994" y="1021985"/>
                </a:lnTo>
                <a:cubicBezTo>
                  <a:pt x="1855447" y="1227201"/>
                  <a:pt x="1593340" y="1363383"/>
                  <a:pt x="1311438" y="1416110"/>
                </a:cubicBezTo>
                <a:lnTo>
                  <a:pt x="1169669" y="1435361"/>
                </a:lnTo>
                <a:lnTo>
                  <a:pt x="1046594" y="1647031"/>
                </a:lnTo>
                <a:lnTo>
                  <a:pt x="922605" y="1433789"/>
                </a:lnTo>
                <a:lnTo>
                  <a:pt x="879745" y="1430967"/>
                </a:lnTo>
                <a:cubicBezTo>
                  <a:pt x="545366" y="1391991"/>
                  <a:pt x="233434" y="1236790"/>
                  <a:pt x="0" y="990016"/>
                </a:cubicBezTo>
                <a:close/>
              </a:path>
            </a:pathLst>
          </a:cu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任意多边形 37"/>
          <p:cNvSpPr/>
          <p:nvPr/>
        </p:nvSpPr>
        <p:spPr>
          <a:xfrm>
            <a:off x="2167968" y="3016642"/>
            <a:ext cx="1611077" cy="2036333"/>
          </a:xfrm>
          <a:custGeom>
            <a:gdLst>
              <a:gd fmla="*/ 599756 w 1611077" name="connsiteX0"/>
              <a:gd fmla="*/ 0 h 2036333" name="connsiteY0"/>
              <a:gd fmla="*/ 1611077 w 1611077" name="connsiteX1"/>
              <a:gd fmla="*/ 1026587 h 2036333" name="connsiteY1"/>
              <a:gd fmla="*/ 582959 w 1611077" name="connsiteX2"/>
              <a:gd fmla="*/ 2036333 h 2036333" name="connsiteY2"/>
              <a:gd fmla="*/ 194508 w 1611077" name="connsiteX3"/>
              <a:gd fmla="*/ 1289862 h 2036333" name="connsiteY3"/>
              <a:gd fmla="*/ 179796 w 1611077" name="connsiteX4"/>
              <a:gd fmla="*/ 1181396 h 2036333" name="connsiteY4"/>
              <a:gd fmla="*/ 0 w 1611077" name="connsiteX5"/>
              <a:gd fmla="*/ 1077591 h 2036333" name="connsiteY5"/>
              <a:gd fmla="*/ 172531 w 1611077" name="connsiteX6"/>
              <a:gd fmla="*/ 977847 h 2036333" name="connsiteY6"/>
              <a:gd fmla="*/ 178185 w 1611077" name="connsiteX7"/>
              <a:gd fmla="*/ 876759 h 2036333" name="connsiteY7"/>
              <a:gd fmla="*/ 599756 w 1611077" name="connsiteX8"/>
              <a:gd fmla="*/ 0 h 2036333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2036333" w="1611077">
                <a:moveTo>
                  <a:pt x="599756" y="0"/>
                </a:moveTo>
                <a:lnTo>
                  <a:pt x="1611077" y="1026587"/>
                </a:lnTo>
                <a:lnTo>
                  <a:pt x="582959" y="2036333"/>
                </a:lnTo>
                <a:cubicBezTo>
                  <a:pt x="374256" y="1823598"/>
                  <a:pt x="244873" y="1562528"/>
                  <a:pt x="194508" y="1289862"/>
                </a:cubicBezTo>
                <a:lnTo>
                  <a:pt x="179796" y="1181396"/>
                </a:lnTo>
                <a:lnTo>
                  <a:pt x="0" y="1077591"/>
                </a:lnTo>
                <a:lnTo>
                  <a:pt x="172531" y="977847"/>
                </a:lnTo>
                <a:lnTo>
                  <a:pt x="178185" y="876759"/>
                </a:lnTo>
                <a:cubicBezTo>
                  <a:pt x="211523" y="555837"/>
                  <a:pt x="352208" y="244137"/>
                  <a:pt x="599756" y="0"/>
                </a:cubicBezTo>
                <a:close/>
              </a:path>
            </a:pathLst>
          </a:cu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16" name="椭圆 15"/>
          <p:cNvSpPr>
            <a:spLocks noChangeAspect="1"/>
          </p:cNvSpPr>
          <p:nvPr/>
        </p:nvSpPr>
        <p:spPr>
          <a:xfrm>
            <a:off x="2894013" y="3014528"/>
            <a:ext cx="2058987" cy="2057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" name="心形 20"/>
          <p:cNvSpPr>
            <a:spLocks noChangeAspect="1"/>
          </p:cNvSpPr>
          <p:nvPr/>
        </p:nvSpPr>
        <p:spPr>
          <a:xfrm>
            <a:off x="3679825" y="1630228"/>
            <a:ext cx="479425" cy="479425"/>
          </a:xfrm>
          <a:prstGeom prst="heart">
            <a:avLst/>
          </a:pr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Freeform 466"/>
          <p:cNvSpPr/>
          <p:nvPr/>
        </p:nvSpPr>
        <p:spPr bwMode="auto">
          <a:xfrm>
            <a:off x="5981700" y="3711440"/>
            <a:ext cx="274638" cy="762000"/>
          </a:xfrm>
          <a:custGeom>
            <a:gdLst>
              <a:gd fmla="*/ 2147483646 w 6132" name="T0"/>
              <a:gd fmla="*/ 2147483646 h 16980" name="T1"/>
              <a:gd fmla="*/ 2147483646 w 6132" name="T2"/>
              <a:gd fmla="*/ 2147483646 h 16980" name="T3"/>
              <a:gd fmla="*/ 2147483646 w 6132" name="T4"/>
              <a:gd fmla="*/ 2147483646 h 16980" name="T5"/>
              <a:gd fmla="*/ 2147483646 w 6132" name="T6"/>
              <a:gd fmla="*/ 2147483646 h 16980" name="T7"/>
              <a:gd fmla="*/ 2147483646 w 6132" name="T8"/>
              <a:gd fmla="*/ 2147483646 h 16980" name="T9"/>
              <a:gd fmla="*/ 2147483646 w 6132" name="T10"/>
              <a:gd fmla="*/ 2147483646 h 16980" name="T11"/>
              <a:gd fmla="*/ 2147483646 w 6132" name="T12"/>
              <a:gd fmla="*/ 2147483646 h 16980" name="T13"/>
              <a:gd fmla="*/ 2147483646 w 6132" name="T14"/>
              <a:gd fmla="*/ 2147483646 h 16980" name="T15"/>
              <a:gd fmla="*/ 2147483646 w 6132" name="T16"/>
              <a:gd fmla="*/ 2147483646 h 16980" name="T17"/>
              <a:gd fmla="*/ 2147483646 w 6132" name="T18"/>
              <a:gd fmla="*/ 2147483646 h 16980" name="T19"/>
              <a:gd fmla="*/ 2147483646 w 6132" name="T20"/>
              <a:gd fmla="*/ 2147483646 h 16980" name="T21"/>
              <a:gd fmla="*/ 2147483646 w 6132" name="T22"/>
              <a:gd fmla="*/ 2147483646 h 16980" name="T23"/>
              <a:gd fmla="*/ 2147483646 w 6132" name="T24"/>
              <a:gd fmla="*/ 2147483646 h 16980" name="T25"/>
              <a:gd fmla="*/ 2147483646 w 6132" name="T26"/>
              <a:gd fmla="*/ 2147483646 h 16980" name="T27"/>
              <a:gd fmla="*/ 2147483646 w 6132" name="T28"/>
              <a:gd fmla="*/ 2147483646 h 16980" name="T29"/>
              <a:gd fmla="*/ 2147483646 w 6132" name="T30"/>
              <a:gd fmla="*/ 2147483646 h 16980" name="T31"/>
              <a:gd fmla="*/ 2147483646 w 6132" name="T32"/>
              <a:gd fmla="*/ 2147483646 h 16980" name="T33"/>
              <a:gd fmla="*/ 2147483646 w 6132" name="T34"/>
              <a:gd fmla="*/ 2147483646 h 16980" name="T35"/>
              <a:gd fmla="*/ 1214555101 w 6132" name="T36"/>
              <a:gd fmla="*/ 2147483646 h 16980" name="T37"/>
              <a:gd fmla="*/ 496602320 w 6132" name="T38"/>
              <a:gd fmla="*/ 2147483646 h 16980" name="T39"/>
              <a:gd fmla="*/ 93427632 w 6132" name="T40"/>
              <a:gd fmla="*/ 2147483646 h 16980" name="T41"/>
              <a:gd fmla="*/ 4928186 w 6132" name="T42"/>
              <a:gd fmla="*/ 2147483646 h 16980" name="T43"/>
              <a:gd fmla="*/ 280282941 w 6132" name="T44"/>
              <a:gd fmla="*/ 2147483646 h 16980" name="T45"/>
              <a:gd fmla="*/ 1022771606 w 6132" name="T46"/>
              <a:gd fmla="*/ 2147483646 h 16980" name="T47"/>
              <a:gd fmla="*/ 2147483646 w 6132" name="T48"/>
              <a:gd fmla="*/ 2147483646 h 16980" name="T49"/>
              <a:gd fmla="*/ 2147483646 w 6132" name="T50"/>
              <a:gd fmla="*/ 2147483646 h 16980" name="T51"/>
              <a:gd fmla="*/ 2147483646 w 6132" name="T52"/>
              <a:gd fmla="*/ 2147483646 h 16980" name="T53"/>
              <a:gd fmla="*/ 2147483646 w 6132" name="T54"/>
              <a:gd fmla="*/ 2147483646 h 16980" name="T55"/>
              <a:gd fmla="*/ 2147483646 w 6132" name="T56"/>
              <a:gd fmla="*/ 2147483646 h 16980" name="T57"/>
              <a:gd fmla="*/ 2147483646 w 6132" name="T58"/>
              <a:gd fmla="*/ 2147483646 h 16980" name="T59"/>
              <a:gd fmla="*/ 2147483646 w 6132" name="T60"/>
              <a:gd fmla="*/ 2147483646 h 16980" name="T61"/>
              <a:gd fmla="*/ 2147483646 w 6132" name="T62"/>
              <a:gd fmla="*/ 2147483646 h 16980" name="T63"/>
              <a:gd fmla="*/ 2147483646 w 6132" name="T64"/>
              <a:gd fmla="*/ 2147483646 h 16980" name="T65"/>
              <a:gd fmla="*/ 2147483646 w 6132" name="T66"/>
              <a:gd fmla="*/ 2147483646 h 16980" name="T67"/>
              <a:gd fmla="*/ 2147483646 w 6132" name="T68"/>
              <a:gd fmla="*/ 2147483646 h 16980" name="T69"/>
              <a:gd fmla="*/ 2147483646 w 6132" name="T70"/>
              <a:gd fmla="*/ 2147483646 h 16980" name="T71"/>
              <a:gd fmla="*/ 2147483646 w 6132" name="T72"/>
              <a:gd fmla="*/ 2147483646 h 16980" name="T73"/>
              <a:gd fmla="*/ 2147483646 w 6132" name="T74"/>
              <a:gd fmla="*/ 2147483646 h 16980" name="T75"/>
              <a:gd fmla="*/ 2147483646 w 6132" name="T76"/>
              <a:gd fmla="*/ 2147483646 h 16980" name="T77"/>
              <a:gd fmla="*/ 2147483646 w 6132" name="T78"/>
              <a:gd fmla="*/ 2147483646 h 16980" name="T79"/>
              <a:gd fmla="*/ 2147483646 w 6132" name="T80"/>
              <a:gd fmla="*/ 2147483646 h 16980" name="T81"/>
              <a:gd fmla="*/ 2147483646 w 6132" name="T82"/>
              <a:gd fmla="*/ 2147483646 h 16980" name="T83"/>
              <a:gd fmla="*/ 2147483646 w 6132" name="T84"/>
              <a:gd fmla="*/ 2147483646 h 16980" name="T85"/>
              <a:gd fmla="*/ 2147483646 w 6132" name="T86"/>
              <a:gd fmla="*/ 1082970721 h 16980" name="T87"/>
              <a:gd fmla="*/ 2147483646 w 6132" name="T88"/>
              <a:gd fmla="*/ 351057414 h 16980" name="T89"/>
              <a:gd fmla="*/ 2147483646 w 6132" name="T90"/>
              <a:gd fmla="*/ 19796122 h 16980" name="T91"/>
              <a:gd fmla="*/ 2147483646 w 6132" name="T92"/>
              <a:gd fmla="*/ 88976237 h 16980" name="T93"/>
              <a:gd fmla="*/ 2147483646 w 6132" name="T94"/>
              <a:gd fmla="*/ 548909187 h 16980" name="T95"/>
              <a:gd fmla="*/ 2147483646 w 6132" name="T96"/>
              <a:gd fmla="*/ 1419180528 h 16980" name="T97"/>
              <a:gd fmla="*/ 2147483646 w 6132" name="T98"/>
              <a:gd fmla="*/ 2147483646 h 16980" name="T99"/>
              <a:gd fmla="*/ 2147483646 w 6132" name="T100"/>
              <a:gd fmla="*/ 2147483646 h 16980" name="T101"/>
              <a:gd fmla="*/ 2147483646 w 6132" name="T102"/>
              <a:gd fmla="*/ 2147483646 h 16980" name="T103"/>
              <a:gd fmla="*/ 2147483646 w 6132" name="T104"/>
              <a:gd fmla="*/ 2147483646 h 16980" name="T105"/>
              <a:gd fmla="*/ 2147483646 w 6132" name="T106"/>
              <a:gd fmla="*/ 2147483646 h 16980" name="T107"/>
              <a:gd fmla="*/ 2147483646 w 6132" name="T108"/>
              <a:gd fmla="*/ 2147483646 h 16980" name="T109"/>
              <a:gd fmla="*/ 2147483646 w 6132" name="T110"/>
              <a:gd fmla="*/ 2147483646 h 16980" name="T111"/>
              <a:gd fmla="*/ 2147483646 w 6132" name="T112"/>
              <a:gd fmla="*/ 2147483646 h 16980" name="T113"/>
              <a:gd fmla="*/ 2147483646 w 6132" name="T114"/>
              <a:gd fmla="*/ 2147483646 h 16980" name="T115"/>
              <a:gd fmla="*/ 2147483646 w 6132" name="T116"/>
              <a:gd fmla="*/ 2147483646 h 16980" name="T117"/>
              <a:gd fmla="*/ 2147483646 w 6132" name="T118"/>
              <a:gd fmla="*/ 2147483646 h 16980" name="T119"/>
              <a:gd fmla="*/ 2147483646 w 6132" name="T120"/>
              <a:gd fmla="*/ 2147483646 h 16980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</a:gdLst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b="b" l="0" r="r" t="0"/>
            <a:pathLst>
              <a:path h="16980" w="6132">
                <a:moveTo>
                  <a:pt x="3480" y="3522"/>
                </a:moveTo>
                <a:lnTo>
                  <a:pt x="4254" y="3522"/>
                </a:lnTo>
                <a:lnTo>
                  <a:pt x="4298" y="3522"/>
                </a:lnTo>
                <a:lnTo>
                  <a:pt x="4342" y="3524"/>
                </a:lnTo>
                <a:lnTo>
                  <a:pt x="4386" y="3527"/>
                </a:lnTo>
                <a:lnTo>
                  <a:pt x="4429" y="3531"/>
                </a:lnTo>
                <a:lnTo>
                  <a:pt x="4473" y="3536"/>
                </a:lnTo>
                <a:lnTo>
                  <a:pt x="4515" y="3543"/>
                </a:lnTo>
                <a:lnTo>
                  <a:pt x="4558" y="3551"/>
                </a:lnTo>
                <a:lnTo>
                  <a:pt x="4601" y="3560"/>
                </a:lnTo>
                <a:lnTo>
                  <a:pt x="4643" y="3570"/>
                </a:lnTo>
                <a:lnTo>
                  <a:pt x="4685" y="3582"/>
                </a:lnTo>
                <a:lnTo>
                  <a:pt x="4727" y="3595"/>
                </a:lnTo>
                <a:lnTo>
                  <a:pt x="4769" y="3609"/>
                </a:lnTo>
                <a:lnTo>
                  <a:pt x="4809" y="3624"/>
                </a:lnTo>
                <a:lnTo>
                  <a:pt x="4851" y="3640"/>
                </a:lnTo>
                <a:lnTo>
                  <a:pt x="4892" y="3658"/>
                </a:lnTo>
                <a:lnTo>
                  <a:pt x="4932" y="3676"/>
                </a:lnTo>
                <a:lnTo>
                  <a:pt x="4973" y="3696"/>
                </a:lnTo>
                <a:lnTo>
                  <a:pt x="5013" y="3717"/>
                </a:lnTo>
                <a:lnTo>
                  <a:pt x="5052" y="3739"/>
                </a:lnTo>
                <a:lnTo>
                  <a:pt x="5093" y="3763"/>
                </a:lnTo>
                <a:lnTo>
                  <a:pt x="5132" y="3788"/>
                </a:lnTo>
                <a:lnTo>
                  <a:pt x="5171" y="3814"/>
                </a:lnTo>
                <a:lnTo>
                  <a:pt x="5210" y="3842"/>
                </a:lnTo>
                <a:lnTo>
                  <a:pt x="5249" y="3870"/>
                </a:lnTo>
                <a:lnTo>
                  <a:pt x="5287" y="3900"/>
                </a:lnTo>
                <a:lnTo>
                  <a:pt x="5325" y="3931"/>
                </a:lnTo>
                <a:lnTo>
                  <a:pt x="5364" y="3963"/>
                </a:lnTo>
                <a:lnTo>
                  <a:pt x="5401" y="3997"/>
                </a:lnTo>
                <a:lnTo>
                  <a:pt x="5438" y="4031"/>
                </a:lnTo>
                <a:lnTo>
                  <a:pt x="5475" y="4067"/>
                </a:lnTo>
                <a:lnTo>
                  <a:pt x="5512" y="4104"/>
                </a:lnTo>
                <a:lnTo>
                  <a:pt x="5549" y="4142"/>
                </a:lnTo>
                <a:lnTo>
                  <a:pt x="5584" y="4181"/>
                </a:lnTo>
                <a:lnTo>
                  <a:pt x="5619" y="4220"/>
                </a:lnTo>
                <a:lnTo>
                  <a:pt x="5652" y="4260"/>
                </a:lnTo>
                <a:lnTo>
                  <a:pt x="5685" y="4300"/>
                </a:lnTo>
                <a:lnTo>
                  <a:pt x="5716" y="4339"/>
                </a:lnTo>
                <a:lnTo>
                  <a:pt x="5747" y="4379"/>
                </a:lnTo>
                <a:lnTo>
                  <a:pt x="5775" y="4420"/>
                </a:lnTo>
                <a:lnTo>
                  <a:pt x="5803" y="4460"/>
                </a:lnTo>
                <a:lnTo>
                  <a:pt x="5830" y="4502"/>
                </a:lnTo>
                <a:lnTo>
                  <a:pt x="5855" y="4543"/>
                </a:lnTo>
                <a:lnTo>
                  <a:pt x="5880" y="4585"/>
                </a:lnTo>
                <a:lnTo>
                  <a:pt x="5904" y="4626"/>
                </a:lnTo>
                <a:lnTo>
                  <a:pt x="5925" y="4667"/>
                </a:lnTo>
                <a:lnTo>
                  <a:pt x="5946" y="4710"/>
                </a:lnTo>
                <a:lnTo>
                  <a:pt x="5967" y="4752"/>
                </a:lnTo>
                <a:lnTo>
                  <a:pt x="5986" y="4795"/>
                </a:lnTo>
                <a:lnTo>
                  <a:pt x="6004" y="4838"/>
                </a:lnTo>
                <a:lnTo>
                  <a:pt x="6020" y="4880"/>
                </a:lnTo>
                <a:lnTo>
                  <a:pt x="6036" y="4924"/>
                </a:lnTo>
                <a:lnTo>
                  <a:pt x="6049" y="4967"/>
                </a:lnTo>
                <a:lnTo>
                  <a:pt x="6063" y="5011"/>
                </a:lnTo>
                <a:lnTo>
                  <a:pt x="6075" y="5055"/>
                </a:lnTo>
                <a:lnTo>
                  <a:pt x="6085" y="5100"/>
                </a:lnTo>
                <a:lnTo>
                  <a:pt x="6095" y="5144"/>
                </a:lnTo>
                <a:lnTo>
                  <a:pt x="6104" y="5189"/>
                </a:lnTo>
                <a:lnTo>
                  <a:pt x="6111" y="5234"/>
                </a:lnTo>
                <a:lnTo>
                  <a:pt x="6117" y="5280"/>
                </a:lnTo>
                <a:lnTo>
                  <a:pt x="6123" y="5324"/>
                </a:lnTo>
                <a:lnTo>
                  <a:pt x="6127" y="5370"/>
                </a:lnTo>
                <a:lnTo>
                  <a:pt x="6130" y="5417"/>
                </a:lnTo>
                <a:lnTo>
                  <a:pt x="6131" y="5463"/>
                </a:lnTo>
                <a:lnTo>
                  <a:pt x="6132" y="5509"/>
                </a:lnTo>
                <a:lnTo>
                  <a:pt x="6132" y="9605"/>
                </a:lnTo>
                <a:lnTo>
                  <a:pt x="6132" y="9643"/>
                </a:lnTo>
                <a:lnTo>
                  <a:pt x="6130" y="9682"/>
                </a:lnTo>
                <a:lnTo>
                  <a:pt x="6129" y="9719"/>
                </a:lnTo>
                <a:lnTo>
                  <a:pt x="6126" y="9756"/>
                </a:lnTo>
                <a:lnTo>
                  <a:pt x="6122" y="9793"/>
                </a:lnTo>
                <a:lnTo>
                  <a:pt x="6117" y="9829"/>
                </a:lnTo>
                <a:lnTo>
                  <a:pt x="6112" y="9866"/>
                </a:lnTo>
                <a:lnTo>
                  <a:pt x="6107" y="9901"/>
                </a:lnTo>
                <a:lnTo>
                  <a:pt x="6099" y="9937"/>
                </a:lnTo>
                <a:lnTo>
                  <a:pt x="6092" y="9972"/>
                </a:lnTo>
                <a:lnTo>
                  <a:pt x="6083" y="10007"/>
                </a:lnTo>
                <a:lnTo>
                  <a:pt x="6074" y="10041"/>
                </a:lnTo>
                <a:lnTo>
                  <a:pt x="6063" y="10075"/>
                </a:lnTo>
                <a:lnTo>
                  <a:pt x="6053" y="10109"/>
                </a:lnTo>
                <a:lnTo>
                  <a:pt x="6041" y="10142"/>
                </a:lnTo>
                <a:lnTo>
                  <a:pt x="6028" y="10175"/>
                </a:lnTo>
                <a:lnTo>
                  <a:pt x="6014" y="10208"/>
                </a:lnTo>
                <a:lnTo>
                  <a:pt x="6001" y="10241"/>
                </a:lnTo>
                <a:lnTo>
                  <a:pt x="5986" y="10273"/>
                </a:lnTo>
                <a:lnTo>
                  <a:pt x="5970" y="10305"/>
                </a:lnTo>
                <a:lnTo>
                  <a:pt x="5953" y="10335"/>
                </a:lnTo>
                <a:lnTo>
                  <a:pt x="5935" y="10366"/>
                </a:lnTo>
                <a:lnTo>
                  <a:pt x="5917" y="10397"/>
                </a:lnTo>
                <a:lnTo>
                  <a:pt x="5898" y="10428"/>
                </a:lnTo>
                <a:lnTo>
                  <a:pt x="5877" y="10458"/>
                </a:lnTo>
                <a:lnTo>
                  <a:pt x="5857" y="10487"/>
                </a:lnTo>
                <a:lnTo>
                  <a:pt x="5835" y="10517"/>
                </a:lnTo>
                <a:lnTo>
                  <a:pt x="5813" y="10546"/>
                </a:lnTo>
                <a:lnTo>
                  <a:pt x="5789" y="10575"/>
                </a:lnTo>
                <a:lnTo>
                  <a:pt x="5766" y="10603"/>
                </a:lnTo>
                <a:lnTo>
                  <a:pt x="5740" y="10632"/>
                </a:lnTo>
                <a:lnTo>
                  <a:pt x="5715" y="10660"/>
                </a:lnTo>
                <a:lnTo>
                  <a:pt x="5688" y="10687"/>
                </a:lnTo>
                <a:lnTo>
                  <a:pt x="5661" y="10714"/>
                </a:lnTo>
                <a:lnTo>
                  <a:pt x="5633" y="10739"/>
                </a:lnTo>
                <a:lnTo>
                  <a:pt x="5606" y="10765"/>
                </a:lnTo>
                <a:lnTo>
                  <a:pt x="5576" y="10790"/>
                </a:lnTo>
                <a:lnTo>
                  <a:pt x="5546" y="10814"/>
                </a:lnTo>
                <a:lnTo>
                  <a:pt x="5516" y="10838"/>
                </a:lnTo>
                <a:lnTo>
                  <a:pt x="5486" y="10860"/>
                </a:lnTo>
                <a:lnTo>
                  <a:pt x="5455" y="10883"/>
                </a:lnTo>
                <a:lnTo>
                  <a:pt x="5422" y="10905"/>
                </a:lnTo>
                <a:lnTo>
                  <a:pt x="5390" y="10925"/>
                </a:lnTo>
                <a:lnTo>
                  <a:pt x="5357" y="10947"/>
                </a:lnTo>
                <a:lnTo>
                  <a:pt x="5323" y="10966"/>
                </a:lnTo>
                <a:lnTo>
                  <a:pt x="5288" y="10985"/>
                </a:lnTo>
                <a:lnTo>
                  <a:pt x="5253" y="11004"/>
                </a:lnTo>
                <a:lnTo>
                  <a:pt x="5218" y="11022"/>
                </a:lnTo>
                <a:lnTo>
                  <a:pt x="5182" y="11039"/>
                </a:lnTo>
                <a:lnTo>
                  <a:pt x="5145" y="11056"/>
                </a:lnTo>
                <a:lnTo>
                  <a:pt x="5108" y="11072"/>
                </a:lnTo>
                <a:lnTo>
                  <a:pt x="5069" y="11087"/>
                </a:lnTo>
                <a:lnTo>
                  <a:pt x="5031" y="11102"/>
                </a:lnTo>
                <a:lnTo>
                  <a:pt x="4992" y="11117"/>
                </a:lnTo>
                <a:lnTo>
                  <a:pt x="4952" y="11130"/>
                </a:lnTo>
                <a:lnTo>
                  <a:pt x="4911" y="11143"/>
                </a:lnTo>
                <a:lnTo>
                  <a:pt x="4871" y="11155"/>
                </a:lnTo>
                <a:lnTo>
                  <a:pt x="4828" y="11167"/>
                </a:lnTo>
                <a:lnTo>
                  <a:pt x="4787" y="11178"/>
                </a:lnTo>
                <a:lnTo>
                  <a:pt x="4743" y="11189"/>
                </a:lnTo>
                <a:lnTo>
                  <a:pt x="4701" y="11199"/>
                </a:lnTo>
                <a:lnTo>
                  <a:pt x="4656" y="11208"/>
                </a:lnTo>
                <a:lnTo>
                  <a:pt x="4612" y="11217"/>
                </a:lnTo>
                <a:lnTo>
                  <a:pt x="4567" y="11225"/>
                </a:lnTo>
                <a:lnTo>
                  <a:pt x="4567" y="16980"/>
                </a:lnTo>
                <a:lnTo>
                  <a:pt x="1510" y="16980"/>
                </a:lnTo>
                <a:lnTo>
                  <a:pt x="1510" y="11225"/>
                </a:lnTo>
                <a:lnTo>
                  <a:pt x="1424" y="11201"/>
                </a:lnTo>
                <a:lnTo>
                  <a:pt x="1340" y="11175"/>
                </a:lnTo>
                <a:lnTo>
                  <a:pt x="1298" y="11161"/>
                </a:lnTo>
                <a:lnTo>
                  <a:pt x="1258" y="11148"/>
                </a:lnTo>
                <a:lnTo>
                  <a:pt x="1218" y="11134"/>
                </a:lnTo>
                <a:lnTo>
                  <a:pt x="1178" y="11120"/>
                </a:lnTo>
                <a:lnTo>
                  <a:pt x="1139" y="11105"/>
                </a:lnTo>
                <a:lnTo>
                  <a:pt x="1101" y="11089"/>
                </a:lnTo>
                <a:lnTo>
                  <a:pt x="1064" y="11074"/>
                </a:lnTo>
                <a:lnTo>
                  <a:pt x="1026" y="11058"/>
                </a:lnTo>
                <a:lnTo>
                  <a:pt x="990" y="11042"/>
                </a:lnTo>
                <a:lnTo>
                  <a:pt x="954" y="11025"/>
                </a:lnTo>
                <a:lnTo>
                  <a:pt x="918" y="11009"/>
                </a:lnTo>
                <a:lnTo>
                  <a:pt x="884" y="10991"/>
                </a:lnTo>
                <a:lnTo>
                  <a:pt x="849" y="10974"/>
                </a:lnTo>
                <a:lnTo>
                  <a:pt x="816" y="10956"/>
                </a:lnTo>
                <a:lnTo>
                  <a:pt x="782" y="10938"/>
                </a:lnTo>
                <a:lnTo>
                  <a:pt x="750" y="10920"/>
                </a:lnTo>
                <a:lnTo>
                  <a:pt x="719" y="10901"/>
                </a:lnTo>
                <a:lnTo>
                  <a:pt x="687" y="10882"/>
                </a:lnTo>
                <a:lnTo>
                  <a:pt x="656" y="10862"/>
                </a:lnTo>
                <a:lnTo>
                  <a:pt x="626" y="10841"/>
                </a:lnTo>
                <a:lnTo>
                  <a:pt x="596" y="10821"/>
                </a:lnTo>
                <a:lnTo>
                  <a:pt x="567" y="10801"/>
                </a:lnTo>
                <a:lnTo>
                  <a:pt x="539" y="10780"/>
                </a:lnTo>
                <a:lnTo>
                  <a:pt x="510" y="10758"/>
                </a:lnTo>
                <a:lnTo>
                  <a:pt x="484" y="10736"/>
                </a:lnTo>
                <a:lnTo>
                  <a:pt x="456" y="10714"/>
                </a:lnTo>
                <a:lnTo>
                  <a:pt x="431" y="10691"/>
                </a:lnTo>
                <a:lnTo>
                  <a:pt x="405" y="10668"/>
                </a:lnTo>
                <a:lnTo>
                  <a:pt x="380" y="10646"/>
                </a:lnTo>
                <a:lnTo>
                  <a:pt x="355" y="10622"/>
                </a:lnTo>
                <a:lnTo>
                  <a:pt x="332" y="10599"/>
                </a:lnTo>
                <a:lnTo>
                  <a:pt x="310" y="10576"/>
                </a:lnTo>
                <a:lnTo>
                  <a:pt x="289" y="10551"/>
                </a:lnTo>
                <a:lnTo>
                  <a:pt x="267" y="10528"/>
                </a:lnTo>
                <a:lnTo>
                  <a:pt x="247" y="10503"/>
                </a:lnTo>
                <a:lnTo>
                  <a:pt x="228" y="10480"/>
                </a:lnTo>
                <a:lnTo>
                  <a:pt x="209" y="10455"/>
                </a:lnTo>
                <a:lnTo>
                  <a:pt x="191" y="10431"/>
                </a:lnTo>
                <a:lnTo>
                  <a:pt x="174" y="10407"/>
                </a:lnTo>
                <a:lnTo>
                  <a:pt x="158" y="10382"/>
                </a:lnTo>
                <a:lnTo>
                  <a:pt x="142" y="10357"/>
                </a:lnTo>
                <a:lnTo>
                  <a:pt x="128" y="10332"/>
                </a:lnTo>
                <a:lnTo>
                  <a:pt x="114" y="10307"/>
                </a:lnTo>
                <a:lnTo>
                  <a:pt x="101" y="10281"/>
                </a:lnTo>
                <a:lnTo>
                  <a:pt x="89" y="10256"/>
                </a:lnTo>
                <a:lnTo>
                  <a:pt x="77" y="10230"/>
                </a:lnTo>
                <a:lnTo>
                  <a:pt x="67" y="10205"/>
                </a:lnTo>
                <a:lnTo>
                  <a:pt x="57" y="10179"/>
                </a:lnTo>
                <a:lnTo>
                  <a:pt x="48" y="10153"/>
                </a:lnTo>
                <a:lnTo>
                  <a:pt x="39" y="10127"/>
                </a:lnTo>
                <a:lnTo>
                  <a:pt x="32" y="10100"/>
                </a:lnTo>
                <a:lnTo>
                  <a:pt x="25" y="10074"/>
                </a:lnTo>
                <a:lnTo>
                  <a:pt x="19" y="10047"/>
                </a:lnTo>
                <a:lnTo>
                  <a:pt x="14" y="10021"/>
                </a:lnTo>
                <a:lnTo>
                  <a:pt x="9" y="9994"/>
                </a:lnTo>
                <a:lnTo>
                  <a:pt x="6" y="9967"/>
                </a:lnTo>
                <a:lnTo>
                  <a:pt x="3" y="9940"/>
                </a:lnTo>
                <a:lnTo>
                  <a:pt x="1" y="9912"/>
                </a:lnTo>
                <a:lnTo>
                  <a:pt x="0" y="9885"/>
                </a:lnTo>
                <a:lnTo>
                  <a:pt x="0" y="9857"/>
                </a:lnTo>
                <a:lnTo>
                  <a:pt x="0" y="5509"/>
                </a:lnTo>
                <a:lnTo>
                  <a:pt x="1" y="5453"/>
                </a:lnTo>
                <a:lnTo>
                  <a:pt x="2" y="5398"/>
                </a:lnTo>
                <a:lnTo>
                  <a:pt x="5" y="5342"/>
                </a:lnTo>
                <a:lnTo>
                  <a:pt x="9" y="5288"/>
                </a:lnTo>
                <a:lnTo>
                  <a:pt x="15" y="5235"/>
                </a:lnTo>
                <a:lnTo>
                  <a:pt x="21" y="5182"/>
                </a:lnTo>
                <a:lnTo>
                  <a:pt x="28" y="5130"/>
                </a:lnTo>
                <a:lnTo>
                  <a:pt x="37" y="5079"/>
                </a:lnTo>
                <a:lnTo>
                  <a:pt x="47" y="5028"/>
                </a:lnTo>
                <a:lnTo>
                  <a:pt x="57" y="4978"/>
                </a:lnTo>
                <a:lnTo>
                  <a:pt x="70" y="4929"/>
                </a:lnTo>
                <a:lnTo>
                  <a:pt x="83" y="4880"/>
                </a:lnTo>
                <a:lnTo>
                  <a:pt x="97" y="4832"/>
                </a:lnTo>
                <a:lnTo>
                  <a:pt x="112" y="4785"/>
                </a:lnTo>
                <a:lnTo>
                  <a:pt x="129" y="4739"/>
                </a:lnTo>
                <a:lnTo>
                  <a:pt x="147" y="4693"/>
                </a:lnTo>
                <a:lnTo>
                  <a:pt x="166" y="4648"/>
                </a:lnTo>
                <a:lnTo>
                  <a:pt x="187" y="4604"/>
                </a:lnTo>
                <a:lnTo>
                  <a:pt x="208" y="4560"/>
                </a:lnTo>
                <a:lnTo>
                  <a:pt x="230" y="4518"/>
                </a:lnTo>
                <a:lnTo>
                  <a:pt x="255" y="4476"/>
                </a:lnTo>
                <a:lnTo>
                  <a:pt x="279" y="4435"/>
                </a:lnTo>
                <a:lnTo>
                  <a:pt x="306" y="4393"/>
                </a:lnTo>
                <a:lnTo>
                  <a:pt x="332" y="4354"/>
                </a:lnTo>
                <a:lnTo>
                  <a:pt x="361" y="4315"/>
                </a:lnTo>
                <a:lnTo>
                  <a:pt x="391" y="4275"/>
                </a:lnTo>
                <a:lnTo>
                  <a:pt x="421" y="4238"/>
                </a:lnTo>
                <a:lnTo>
                  <a:pt x="453" y="4201"/>
                </a:lnTo>
                <a:lnTo>
                  <a:pt x="486" y="4165"/>
                </a:lnTo>
                <a:lnTo>
                  <a:pt x="520" y="4129"/>
                </a:lnTo>
                <a:lnTo>
                  <a:pt x="556" y="4093"/>
                </a:lnTo>
                <a:lnTo>
                  <a:pt x="592" y="4059"/>
                </a:lnTo>
                <a:lnTo>
                  <a:pt x="629" y="4025"/>
                </a:lnTo>
                <a:lnTo>
                  <a:pt x="668" y="3994"/>
                </a:lnTo>
                <a:lnTo>
                  <a:pt x="707" y="3963"/>
                </a:lnTo>
                <a:lnTo>
                  <a:pt x="747" y="3933"/>
                </a:lnTo>
                <a:lnTo>
                  <a:pt x="789" y="3904"/>
                </a:lnTo>
                <a:lnTo>
                  <a:pt x="830" y="3876"/>
                </a:lnTo>
                <a:lnTo>
                  <a:pt x="873" y="3849"/>
                </a:lnTo>
                <a:lnTo>
                  <a:pt x="916" y="3823"/>
                </a:lnTo>
                <a:lnTo>
                  <a:pt x="961" y="3799"/>
                </a:lnTo>
                <a:lnTo>
                  <a:pt x="1005" y="3775"/>
                </a:lnTo>
                <a:lnTo>
                  <a:pt x="1052" y="3752"/>
                </a:lnTo>
                <a:lnTo>
                  <a:pt x="1099" y="3731"/>
                </a:lnTo>
                <a:lnTo>
                  <a:pt x="1146" y="3711"/>
                </a:lnTo>
                <a:lnTo>
                  <a:pt x="1194" y="3691"/>
                </a:lnTo>
                <a:lnTo>
                  <a:pt x="1244" y="3672"/>
                </a:lnTo>
                <a:lnTo>
                  <a:pt x="1294" y="3655"/>
                </a:lnTo>
                <a:lnTo>
                  <a:pt x="1345" y="3640"/>
                </a:lnTo>
                <a:lnTo>
                  <a:pt x="1397" y="3624"/>
                </a:lnTo>
                <a:lnTo>
                  <a:pt x="1450" y="3610"/>
                </a:lnTo>
                <a:lnTo>
                  <a:pt x="1503" y="3597"/>
                </a:lnTo>
                <a:lnTo>
                  <a:pt x="1558" y="3584"/>
                </a:lnTo>
                <a:lnTo>
                  <a:pt x="1614" y="3574"/>
                </a:lnTo>
                <a:lnTo>
                  <a:pt x="1670" y="3564"/>
                </a:lnTo>
                <a:lnTo>
                  <a:pt x="1726" y="3554"/>
                </a:lnTo>
                <a:lnTo>
                  <a:pt x="1785" y="3547"/>
                </a:lnTo>
                <a:lnTo>
                  <a:pt x="1843" y="3540"/>
                </a:lnTo>
                <a:lnTo>
                  <a:pt x="1902" y="3534"/>
                </a:lnTo>
                <a:lnTo>
                  <a:pt x="1963" y="3530"/>
                </a:lnTo>
                <a:lnTo>
                  <a:pt x="2024" y="3526"/>
                </a:lnTo>
                <a:lnTo>
                  <a:pt x="2086" y="3524"/>
                </a:lnTo>
                <a:lnTo>
                  <a:pt x="2149" y="3522"/>
                </a:lnTo>
                <a:lnTo>
                  <a:pt x="2212" y="3522"/>
                </a:lnTo>
                <a:lnTo>
                  <a:pt x="2218" y="3517"/>
                </a:lnTo>
                <a:lnTo>
                  <a:pt x="2224" y="3514"/>
                </a:lnTo>
                <a:lnTo>
                  <a:pt x="2230" y="3513"/>
                </a:lnTo>
                <a:lnTo>
                  <a:pt x="2237" y="3512"/>
                </a:lnTo>
                <a:lnTo>
                  <a:pt x="2243" y="3512"/>
                </a:lnTo>
                <a:lnTo>
                  <a:pt x="2251" y="3512"/>
                </a:lnTo>
                <a:lnTo>
                  <a:pt x="2261" y="3512"/>
                </a:lnTo>
                <a:lnTo>
                  <a:pt x="2274" y="3512"/>
                </a:lnTo>
                <a:lnTo>
                  <a:pt x="2312" y="3514"/>
                </a:lnTo>
                <a:lnTo>
                  <a:pt x="2353" y="3516"/>
                </a:lnTo>
                <a:lnTo>
                  <a:pt x="2393" y="3517"/>
                </a:lnTo>
                <a:lnTo>
                  <a:pt x="2435" y="3519"/>
                </a:lnTo>
                <a:lnTo>
                  <a:pt x="2479" y="3520"/>
                </a:lnTo>
                <a:lnTo>
                  <a:pt x="2522" y="3520"/>
                </a:lnTo>
                <a:lnTo>
                  <a:pt x="2568" y="3522"/>
                </a:lnTo>
                <a:lnTo>
                  <a:pt x="2615" y="3522"/>
                </a:lnTo>
                <a:lnTo>
                  <a:pt x="2616" y="3516"/>
                </a:lnTo>
                <a:lnTo>
                  <a:pt x="2617" y="3511"/>
                </a:lnTo>
                <a:lnTo>
                  <a:pt x="2620" y="3505"/>
                </a:lnTo>
                <a:lnTo>
                  <a:pt x="2623" y="3498"/>
                </a:lnTo>
                <a:lnTo>
                  <a:pt x="2634" y="3483"/>
                </a:lnTo>
                <a:lnTo>
                  <a:pt x="2649" y="3466"/>
                </a:lnTo>
                <a:lnTo>
                  <a:pt x="2663" y="3450"/>
                </a:lnTo>
                <a:lnTo>
                  <a:pt x="2674" y="3439"/>
                </a:lnTo>
                <a:lnTo>
                  <a:pt x="2678" y="3434"/>
                </a:lnTo>
                <a:lnTo>
                  <a:pt x="2683" y="3431"/>
                </a:lnTo>
                <a:lnTo>
                  <a:pt x="2686" y="3430"/>
                </a:lnTo>
                <a:lnTo>
                  <a:pt x="2688" y="3429"/>
                </a:lnTo>
                <a:lnTo>
                  <a:pt x="2651" y="3417"/>
                </a:lnTo>
                <a:lnTo>
                  <a:pt x="2614" y="3406"/>
                </a:lnTo>
                <a:lnTo>
                  <a:pt x="2578" y="3393"/>
                </a:lnTo>
                <a:lnTo>
                  <a:pt x="2542" y="3380"/>
                </a:lnTo>
                <a:lnTo>
                  <a:pt x="2506" y="3366"/>
                </a:lnTo>
                <a:lnTo>
                  <a:pt x="2471" y="3351"/>
                </a:lnTo>
                <a:lnTo>
                  <a:pt x="2436" y="3337"/>
                </a:lnTo>
                <a:lnTo>
                  <a:pt x="2402" y="3322"/>
                </a:lnTo>
                <a:lnTo>
                  <a:pt x="2368" y="3306"/>
                </a:lnTo>
                <a:lnTo>
                  <a:pt x="2336" y="3289"/>
                </a:lnTo>
                <a:lnTo>
                  <a:pt x="2303" y="3272"/>
                </a:lnTo>
                <a:lnTo>
                  <a:pt x="2271" y="3255"/>
                </a:lnTo>
                <a:lnTo>
                  <a:pt x="2239" y="3237"/>
                </a:lnTo>
                <a:lnTo>
                  <a:pt x="2208" y="3218"/>
                </a:lnTo>
                <a:lnTo>
                  <a:pt x="2177" y="3198"/>
                </a:lnTo>
                <a:lnTo>
                  <a:pt x="2147" y="3178"/>
                </a:lnTo>
                <a:lnTo>
                  <a:pt x="2117" y="3158"/>
                </a:lnTo>
                <a:lnTo>
                  <a:pt x="2087" y="3137"/>
                </a:lnTo>
                <a:lnTo>
                  <a:pt x="2058" y="3115"/>
                </a:lnTo>
                <a:lnTo>
                  <a:pt x="2030" y="3093"/>
                </a:lnTo>
                <a:lnTo>
                  <a:pt x="2002" y="3071"/>
                </a:lnTo>
                <a:lnTo>
                  <a:pt x="1975" y="3047"/>
                </a:lnTo>
                <a:lnTo>
                  <a:pt x="1948" y="3024"/>
                </a:lnTo>
                <a:lnTo>
                  <a:pt x="1921" y="3000"/>
                </a:lnTo>
                <a:lnTo>
                  <a:pt x="1895" y="2975"/>
                </a:lnTo>
                <a:lnTo>
                  <a:pt x="1869" y="2950"/>
                </a:lnTo>
                <a:lnTo>
                  <a:pt x="1844" y="2924"/>
                </a:lnTo>
                <a:lnTo>
                  <a:pt x="1820" y="2898"/>
                </a:lnTo>
                <a:lnTo>
                  <a:pt x="1795" y="2871"/>
                </a:lnTo>
                <a:lnTo>
                  <a:pt x="1771" y="2843"/>
                </a:lnTo>
                <a:lnTo>
                  <a:pt x="1747" y="2816"/>
                </a:lnTo>
                <a:lnTo>
                  <a:pt x="1725" y="2787"/>
                </a:lnTo>
                <a:lnTo>
                  <a:pt x="1703" y="2757"/>
                </a:lnTo>
                <a:lnTo>
                  <a:pt x="1682" y="2729"/>
                </a:lnTo>
                <a:lnTo>
                  <a:pt x="1660" y="2699"/>
                </a:lnTo>
                <a:lnTo>
                  <a:pt x="1640" y="2669"/>
                </a:lnTo>
                <a:lnTo>
                  <a:pt x="1621" y="2638"/>
                </a:lnTo>
                <a:lnTo>
                  <a:pt x="1603" y="2608"/>
                </a:lnTo>
                <a:lnTo>
                  <a:pt x="1585" y="2578"/>
                </a:lnTo>
                <a:lnTo>
                  <a:pt x="1568" y="2547"/>
                </a:lnTo>
                <a:lnTo>
                  <a:pt x="1551" y="2516"/>
                </a:lnTo>
                <a:lnTo>
                  <a:pt x="1535" y="2484"/>
                </a:lnTo>
                <a:lnTo>
                  <a:pt x="1520" y="2452"/>
                </a:lnTo>
                <a:lnTo>
                  <a:pt x="1506" y="2420"/>
                </a:lnTo>
                <a:lnTo>
                  <a:pt x="1493" y="2388"/>
                </a:lnTo>
                <a:lnTo>
                  <a:pt x="1479" y="2356"/>
                </a:lnTo>
                <a:lnTo>
                  <a:pt x="1467" y="2324"/>
                </a:lnTo>
                <a:lnTo>
                  <a:pt x="1455" y="2291"/>
                </a:lnTo>
                <a:lnTo>
                  <a:pt x="1445" y="2258"/>
                </a:lnTo>
                <a:lnTo>
                  <a:pt x="1434" y="2225"/>
                </a:lnTo>
                <a:lnTo>
                  <a:pt x="1425" y="2191"/>
                </a:lnTo>
                <a:lnTo>
                  <a:pt x="1416" y="2157"/>
                </a:lnTo>
                <a:lnTo>
                  <a:pt x="1408" y="2123"/>
                </a:lnTo>
                <a:lnTo>
                  <a:pt x="1400" y="2089"/>
                </a:lnTo>
                <a:lnTo>
                  <a:pt x="1394" y="2054"/>
                </a:lnTo>
                <a:lnTo>
                  <a:pt x="1389" y="2018"/>
                </a:lnTo>
                <a:lnTo>
                  <a:pt x="1383" y="1983"/>
                </a:lnTo>
                <a:lnTo>
                  <a:pt x="1378" y="1948"/>
                </a:lnTo>
                <a:lnTo>
                  <a:pt x="1375" y="1912"/>
                </a:lnTo>
                <a:lnTo>
                  <a:pt x="1372" y="1876"/>
                </a:lnTo>
                <a:lnTo>
                  <a:pt x="1368" y="1840"/>
                </a:lnTo>
                <a:lnTo>
                  <a:pt x="1367" y="1804"/>
                </a:lnTo>
                <a:lnTo>
                  <a:pt x="1366" y="1767"/>
                </a:lnTo>
                <a:lnTo>
                  <a:pt x="1365" y="1729"/>
                </a:lnTo>
                <a:lnTo>
                  <a:pt x="1366" y="1686"/>
                </a:lnTo>
                <a:lnTo>
                  <a:pt x="1367" y="1641"/>
                </a:lnTo>
                <a:lnTo>
                  <a:pt x="1370" y="1598"/>
                </a:lnTo>
                <a:lnTo>
                  <a:pt x="1374" y="1555"/>
                </a:lnTo>
                <a:lnTo>
                  <a:pt x="1378" y="1511"/>
                </a:lnTo>
                <a:lnTo>
                  <a:pt x="1383" y="1469"/>
                </a:lnTo>
                <a:lnTo>
                  <a:pt x="1390" y="1427"/>
                </a:lnTo>
                <a:lnTo>
                  <a:pt x="1397" y="1386"/>
                </a:lnTo>
                <a:lnTo>
                  <a:pt x="1405" y="1345"/>
                </a:lnTo>
                <a:lnTo>
                  <a:pt x="1415" y="1304"/>
                </a:lnTo>
                <a:lnTo>
                  <a:pt x="1426" y="1264"/>
                </a:lnTo>
                <a:lnTo>
                  <a:pt x="1437" y="1223"/>
                </a:lnTo>
                <a:lnTo>
                  <a:pt x="1449" y="1184"/>
                </a:lnTo>
                <a:lnTo>
                  <a:pt x="1463" y="1145"/>
                </a:lnTo>
                <a:lnTo>
                  <a:pt x="1477" y="1106"/>
                </a:lnTo>
                <a:lnTo>
                  <a:pt x="1493" y="1068"/>
                </a:lnTo>
                <a:lnTo>
                  <a:pt x="1508" y="1030"/>
                </a:lnTo>
                <a:lnTo>
                  <a:pt x="1527" y="993"/>
                </a:lnTo>
                <a:lnTo>
                  <a:pt x="1545" y="955"/>
                </a:lnTo>
                <a:lnTo>
                  <a:pt x="1564" y="919"/>
                </a:lnTo>
                <a:lnTo>
                  <a:pt x="1585" y="883"/>
                </a:lnTo>
                <a:lnTo>
                  <a:pt x="1606" y="847"/>
                </a:lnTo>
                <a:lnTo>
                  <a:pt x="1628" y="811"/>
                </a:lnTo>
                <a:lnTo>
                  <a:pt x="1652" y="776"/>
                </a:lnTo>
                <a:lnTo>
                  <a:pt x="1676" y="742"/>
                </a:lnTo>
                <a:lnTo>
                  <a:pt x="1702" y="708"/>
                </a:lnTo>
                <a:lnTo>
                  <a:pt x="1728" y="674"/>
                </a:lnTo>
                <a:lnTo>
                  <a:pt x="1756" y="640"/>
                </a:lnTo>
                <a:lnTo>
                  <a:pt x="1783" y="607"/>
                </a:lnTo>
                <a:lnTo>
                  <a:pt x="1813" y="574"/>
                </a:lnTo>
                <a:lnTo>
                  <a:pt x="1844" y="542"/>
                </a:lnTo>
                <a:lnTo>
                  <a:pt x="1875" y="510"/>
                </a:lnTo>
                <a:lnTo>
                  <a:pt x="1907" y="478"/>
                </a:lnTo>
                <a:lnTo>
                  <a:pt x="1940" y="448"/>
                </a:lnTo>
                <a:lnTo>
                  <a:pt x="1971" y="419"/>
                </a:lnTo>
                <a:lnTo>
                  <a:pt x="2005" y="390"/>
                </a:lnTo>
                <a:lnTo>
                  <a:pt x="2038" y="362"/>
                </a:lnTo>
                <a:lnTo>
                  <a:pt x="2072" y="336"/>
                </a:lnTo>
                <a:lnTo>
                  <a:pt x="2106" y="311"/>
                </a:lnTo>
                <a:lnTo>
                  <a:pt x="2141" y="287"/>
                </a:lnTo>
                <a:lnTo>
                  <a:pt x="2176" y="263"/>
                </a:lnTo>
                <a:lnTo>
                  <a:pt x="2211" y="240"/>
                </a:lnTo>
                <a:lnTo>
                  <a:pt x="2247" y="219"/>
                </a:lnTo>
                <a:lnTo>
                  <a:pt x="2284" y="199"/>
                </a:lnTo>
                <a:lnTo>
                  <a:pt x="2320" y="179"/>
                </a:lnTo>
                <a:lnTo>
                  <a:pt x="2357" y="160"/>
                </a:lnTo>
                <a:lnTo>
                  <a:pt x="2395" y="143"/>
                </a:lnTo>
                <a:lnTo>
                  <a:pt x="2432" y="127"/>
                </a:lnTo>
                <a:lnTo>
                  <a:pt x="2470" y="111"/>
                </a:lnTo>
                <a:lnTo>
                  <a:pt x="2510" y="98"/>
                </a:lnTo>
                <a:lnTo>
                  <a:pt x="2549" y="84"/>
                </a:lnTo>
                <a:lnTo>
                  <a:pt x="2588" y="71"/>
                </a:lnTo>
                <a:lnTo>
                  <a:pt x="2628" y="60"/>
                </a:lnTo>
                <a:lnTo>
                  <a:pt x="2668" y="50"/>
                </a:lnTo>
                <a:lnTo>
                  <a:pt x="2709" y="40"/>
                </a:lnTo>
                <a:lnTo>
                  <a:pt x="2750" y="32"/>
                </a:lnTo>
                <a:lnTo>
                  <a:pt x="2791" y="24"/>
                </a:lnTo>
                <a:lnTo>
                  <a:pt x="2833" y="18"/>
                </a:lnTo>
                <a:lnTo>
                  <a:pt x="2876" y="13"/>
                </a:lnTo>
                <a:lnTo>
                  <a:pt x="2918" y="7"/>
                </a:lnTo>
                <a:lnTo>
                  <a:pt x="2962" y="4"/>
                </a:lnTo>
                <a:lnTo>
                  <a:pt x="3005" y="2"/>
                </a:lnTo>
                <a:lnTo>
                  <a:pt x="3049" y="1"/>
                </a:lnTo>
                <a:lnTo>
                  <a:pt x="3094" y="0"/>
                </a:lnTo>
                <a:lnTo>
                  <a:pt x="3138" y="1"/>
                </a:lnTo>
                <a:lnTo>
                  <a:pt x="3183" y="2"/>
                </a:lnTo>
                <a:lnTo>
                  <a:pt x="3226" y="4"/>
                </a:lnTo>
                <a:lnTo>
                  <a:pt x="3270" y="7"/>
                </a:lnTo>
                <a:lnTo>
                  <a:pt x="3312" y="13"/>
                </a:lnTo>
                <a:lnTo>
                  <a:pt x="3356" y="18"/>
                </a:lnTo>
                <a:lnTo>
                  <a:pt x="3397" y="24"/>
                </a:lnTo>
                <a:lnTo>
                  <a:pt x="3440" y="32"/>
                </a:lnTo>
                <a:lnTo>
                  <a:pt x="3481" y="40"/>
                </a:lnTo>
                <a:lnTo>
                  <a:pt x="3521" y="50"/>
                </a:lnTo>
                <a:lnTo>
                  <a:pt x="3563" y="60"/>
                </a:lnTo>
                <a:lnTo>
                  <a:pt x="3602" y="71"/>
                </a:lnTo>
                <a:lnTo>
                  <a:pt x="3643" y="84"/>
                </a:lnTo>
                <a:lnTo>
                  <a:pt x="3682" y="98"/>
                </a:lnTo>
                <a:lnTo>
                  <a:pt x="3721" y="111"/>
                </a:lnTo>
                <a:lnTo>
                  <a:pt x="3759" y="127"/>
                </a:lnTo>
                <a:lnTo>
                  <a:pt x="3798" y="143"/>
                </a:lnTo>
                <a:lnTo>
                  <a:pt x="3835" y="160"/>
                </a:lnTo>
                <a:lnTo>
                  <a:pt x="3873" y="179"/>
                </a:lnTo>
                <a:lnTo>
                  <a:pt x="3909" y="199"/>
                </a:lnTo>
                <a:lnTo>
                  <a:pt x="3946" y="219"/>
                </a:lnTo>
                <a:lnTo>
                  <a:pt x="3982" y="240"/>
                </a:lnTo>
                <a:lnTo>
                  <a:pt x="4017" y="263"/>
                </a:lnTo>
                <a:lnTo>
                  <a:pt x="4053" y="287"/>
                </a:lnTo>
                <a:lnTo>
                  <a:pt x="4088" y="311"/>
                </a:lnTo>
                <a:lnTo>
                  <a:pt x="4122" y="336"/>
                </a:lnTo>
                <a:lnTo>
                  <a:pt x="4156" y="362"/>
                </a:lnTo>
                <a:lnTo>
                  <a:pt x="4190" y="390"/>
                </a:lnTo>
                <a:lnTo>
                  <a:pt x="4223" y="419"/>
                </a:lnTo>
                <a:lnTo>
                  <a:pt x="4256" y="448"/>
                </a:lnTo>
                <a:lnTo>
                  <a:pt x="4289" y="478"/>
                </a:lnTo>
                <a:lnTo>
                  <a:pt x="4321" y="510"/>
                </a:lnTo>
                <a:lnTo>
                  <a:pt x="4353" y="542"/>
                </a:lnTo>
                <a:lnTo>
                  <a:pt x="4383" y="574"/>
                </a:lnTo>
                <a:lnTo>
                  <a:pt x="4412" y="607"/>
                </a:lnTo>
                <a:lnTo>
                  <a:pt x="4440" y="640"/>
                </a:lnTo>
                <a:lnTo>
                  <a:pt x="4467" y="674"/>
                </a:lnTo>
                <a:lnTo>
                  <a:pt x="4493" y="708"/>
                </a:lnTo>
                <a:lnTo>
                  <a:pt x="4518" y="742"/>
                </a:lnTo>
                <a:lnTo>
                  <a:pt x="4543" y="776"/>
                </a:lnTo>
                <a:lnTo>
                  <a:pt x="4566" y="811"/>
                </a:lnTo>
                <a:lnTo>
                  <a:pt x="4588" y="847"/>
                </a:lnTo>
                <a:lnTo>
                  <a:pt x="4610" y="883"/>
                </a:lnTo>
                <a:lnTo>
                  <a:pt x="4630" y="919"/>
                </a:lnTo>
                <a:lnTo>
                  <a:pt x="4649" y="955"/>
                </a:lnTo>
                <a:lnTo>
                  <a:pt x="4667" y="993"/>
                </a:lnTo>
                <a:lnTo>
                  <a:pt x="4685" y="1030"/>
                </a:lnTo>
                <a:lnTo>
                  <a:pt x="4701" y="1068"/>
                </a:lnTo>
                <a:lnTo>
                  <a:pt x="4716" y="1106"/>
                </a:lnTo>
                <a:lnTo>
                  <a:pt x="4731" y="1145"/>
                </a:lnTo>
                <a:lnTo>
                  <a:pt x="4745" y="1184"/>
                </a:lnTo>
                <a:lnTo>
                  <a:pt x="4756" y="1223"/>
                </a:lnTo>
                <a:lnTo>
                  <a:pt x="4768" y="1264"/>
                </a:lnTo>
                <a:lnTo>
                  <a:pt x="4779" y="1304"/>
                </a:lnTo>
                <a:lnTo>
                  <a:pt x="4788" y="1345"/>
                </a:lnTo>
                <a:lnTo>
                  <a:pt x="4797" y="1386"/>
                </a:lnTo>
                <a:lnTo>
                  <a:pt x="4803" y="1427"/>
                </a:lnTo>
                <a:lnTo>
                  <a:pt x="4810" y="1469"/>
                </a:lnTo>
                <a:lnTo>
                  <a:pt x="4816" y="1511"/>
                </a:lnTo>
                <a:lnTo>
                  <a:pt x="4820" y="1555"/>
                </a:lnTo>
                <a:lnTo>
                  <a:pt x="4823" y="1598"/>
                </a:lnTo>
                <a:lnTo>
                  <a:pt x="4825" y="1641"/>
                </a:lnTo>
                <a:lnTo>
                  <a:pt x="4827" y="1686"/>
                </a:lnTo>
                <a:lnTo>
                  <a:pt x="4827" y="1729"/>
                </a:lnTo>
                <a:lnTo>
                  <a:pt x="4827" y="1768"/>
                </a:lnTo>
                <a:lnTo>
                  <a:pt x="4826" y="1806"/>
                </a:lnTo>
                <a:lnTo>
                  <a:pt x="4824" y="1843"/>
                </a:lnTo>
                <a:lnTo>
                  <a:pt x="4822" y="1880"/>
                </a:lnTo>
                <a:lnTo>
                  <a:pt x="4818" y="1917"/>
                </a:lnTo>
                <a:lnTo>
                  <a:pt x="4814" y="1954"/>
                </a:lnTo>
                <a:lnTo>
                  <a:pt x="4808" y="1990"/>
                </a:lnTo>
                <a:lnTo>
                  <a:pt x="4803" y="2027"/>
                </a:lnTo>
                <a:lnTo>
                  <a:pt x="4797" y="2062"/>
                </a:lnTo>
                <a:lnTo>
                  <a:pt x="4789" y="2098"/>
                </a:lnTo>
                <a:lnTo>
                  <a:pt x="4781" y="2134"/>
                </a:lnTo>
                <a:lnTo>
                  <a:pt x="4772" y="2169"/>
                </a:lnTo>
                <a:lnTo>
                  <a:pt x="4763" y="2204"/>
                </a:lnTo>
                <a:lnTo>
                  <a:pt x="4752" y="2240"/>
                </a:lnTo>
                <a:lnTo>
                  <a:pt x="4740" y="2274"/>
                </a:lnTo>
                <a:lnTo>
                  <a:pt x="4729" y="2308"/>
                </a:lnTo>
                <a:lnTo>
                  <a:pt x="4716" y="2342"/>
                </a:lnTo>
                <a:lnTo>
                  <a:pt x="4702" y="2376"/>
                </a:lnTo>
                <a:lnTo>
                  <a:pt x="4688" y="2410"/>
                </a:lnTo>
                <a:lnTo>
                  <a:pt x="4673" y="2443"/>
                </a:lnTo>
                <a:lnTo>
                  <a:pt x="4657" y="2476"/>
                </a:lnTo>
                <a:lnTo>
                  <a:pt x="4641" y="2508"/>
                </a:lnTo>
                <a:lnTo>
                  <a:pt x="4624" y="2541"/>
                </a:lnTo>
                <a:lnTo>
                  <a:pt x="4605" y="2573"/>
                </a:lnTo>
                <a:lnTo>
                  <a:pt x="4586" y="2606"/>
                </a:lnTo>
                <a:lnTo>
                  <a:pt x="4566" y="2638"/>
                </a:lnTo>
                <a:lnTo>
                  <a:pt x="4546" y="2669"/>
                </a:lnTo>
                <a:lnTo>
                  <a:pt x="4525" y="2701"/>
                </a:lnTo>
                <a:lnTo>
                  <a:pt x="4502" y="2732"/>
                </a:lnTo>
                <a:lnTo>
                  <a:pt x="4480" y="2763"/>
                </a:lnTo>
                <a:lnTo>
                  <a:pt x="4456" y="2793"/>
                </a:lnTo>
                <a:lnTo>
                  <a:pt x="4431" y="2824"/>
                </a:lnTo>
                <a:lnTo>
                  <a:pt x="4407" y="2853"/>
                </a:lnTo>
                <a:lnTo>
                  <a:pt x="4381" y="2883"/>
                </a:lnTo>
                <a:lnTo>
                  <a:pt x="4356" y="2910"/>
                </a:lnTo>
                <a:lnTo>
                  <a:pt x="4329" y="2938"/>
                </a:lnTo>
                <a:lnTo>
                  <a:pt x="4303" y="2965"/>
                </a:lnTo>
                <a:lnTo>
                  <a:pt x="4276" y="2991"/>
                </a:lnTo>
                <a:lnTo>
                  <a:pt x="4249" y="3017"/>
                </a:lnTo>
                <a:lnTo>
                  <a:pt x="4220" y="3041"/>
                </a:lnTo>
                <a:lnTo>
                  <a:pt x="4192" y="3066"/>
                </a:lnTo>
                <a:lnTo>
                  <a:pt x="4164" y="3089"/>
                </a:lnTo>
                <a:lnTo>
                  <a:pt x="4134" y="3112"/>
                </a:lnTo>
                <a:lnTo>
                  <a:pt x="4105" y="3134"/>
                </a:lnTo>
                <a:lnTo>
                  <a:pt x="4075" y="3155"/>
                </a:lnTo>
                <a:lnTo>
                  <a:pt x="4045" y="3176"/>
                </a:lnTo>
                <a:lnTo>
                  <a:pt x="4014" y="3196"/>
                </a:lnTo>
                <a:lnTo>
                  <a:pt x="3982" y="3215"/>
                </a:lnTo>
                <a:lnTo>
                  <a:pt x="3950" y="3233"/>
                </a:lnTo>
                <a:lnTo>
                  <a:pt x="3919" y="3252"/>
                </a:lnTo>
                <a:lnTo>
                  <a:pt x="3887" y="3269"/>
                </a:lnTo>
                <a:lnTo>
                  <a:pt x="3854" y="3286"/>
                </a:lnTo>
                <a:lnTo>
                  <a:pt x="3820" y="3301"/>
                </a:lnTo>
                <a:lnTo>
                  <a:pt x="3786" y="3316"/>
                </a:lnTo>
                <a:lnTo>
                  <a:pt x="3752" y="3331"/>
                </a:lnTo>
                <a:lnTo>
                  <a:pt x="3718" y="3344"/>
                </a:lnTo>
                <a:lnTo>
                  <a:pt x="3683" y="3358"/>
                </a:lnTo>
                <a:lnTo>
                  <a:pt x="3647" y="3370"/>
                </a:lnTo>
                <a:lnTo>
                  <a:pt x="3611" y="3381"/>
                </a:lnTo>
                <a:lnTo>
                  <a:pt x="3575" y="3393"/>
                </a:lnTo>
                <a:lnTo>
                  <a:pt x="3538" y="3402"/>
                </a:lnTo>
                <a:lnTo>
                  <a:pt x="3500" y="3412"/>
                </a:lnTo>
                <a:lnTo>
                  <a:pt x="3463" y="3421"/>
                </a:lnTo>
                <a:lnTo>
                  <a:pt x="3425" y="3429"/>
                </a:lnTo>
                <a:lnTo>
                  <a:pt x="3438" y="3443"/>
                </a:lnTo>
                <a:lnTo>
                  <a:pt x="3449" y="3456"/>
                </a:lnTo>
                <a:lnTo>
                  <a:pt x="3459" y="3468"/>
                </a:lnTo>
                <a:lnTo>
                  <a:pt x="3466" y="3480"/>
                </a:lnTo>
                <a:lnTo>
                  <a:pt x="3473" y="3491"/>
                </a:lnTo>
                <a:lnTo>
                  <a:pt x="3477" y="3501"/>
                </a:lnTo>
                <a:lnTo>
                  <a:pt x="3479" y="3512"/>
                </a:lnTo>
                <a:lnTo>
                  <a:pt x="3480" y="3522"/>
                </a:lnTo>
                <a:close/>
              </a:path>
            </a:pathLst>
          </a:cu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grpSp>
        <p:nvGrpSpPr>
          <p:cNvPr id="23" name="Group 35"/>
          <p:cNvGrpSpPr/>
          <p:nvPr/>
        </p:nvGrpSpPr>
        <p:grpSpPr>
          <a:xfrm>
            <a:off x="1282993" y="3748575"/>
            <a:ext cx="762379" cy="654980"/>
            <a:chOff x="380" y="1155"/>
            <a:chExt cx="504" cy="433"/>
          </a:xfrm>
          <a:solidFill>
            <a:srgbClr val="FFC000"/>
          </a:solidFill>
        </p:grpSpPr>
        <p:sp>
          <p:nvSpPr>
            <p:cNvPr id="24" name="Freeform 36"/>
            <p:cNvSpPr/>
            <p:nvPr/>
          </p:nvSpPr>
          <p:spPr bwMode="auto">
            <a:xfrm>
              <a:off x="380" y="1155"/>
              <a:ext cx="504" cy="433"/>
            </a:xfrm>
            <a:custGeom>
              <a:gdLst>
                <a:gd fmla="*/ 0 w 15848" name="T0"/>
                <a:gd fmla="*/ 0 h 16212" name="T1"/>
                <a:gd fmla="*/ 1 w 15848" name="T2"/>
                <a:gd fmla="*/ 0 h 16212" name="T3"/>
                <a:gd fmla="*/ 0 w 15848" name="T4"/>
                <a:gd fmla="*/ 0 h 16212" name="T5"/>
                <a:gd fmla="*/ 0 w 15848" name="T6"/>
                <a:gd fmla="*/ 0 h 16212" name="T7"/>
                <a:gd fmla="*/ 0 w 15848" name="T8"/>
                <a:gd fmla="*/ 0 h 16212" name="T9"/>
                <a:gd fmla="*/ 0 w 15848" name="T10"/>
                <a:gd fmla="*/ 0 h 16212" name="T11"/>
                <a:gd fmla="*/ 0 w 15848" name="T12"/>
                <a:gd fmla="*/ 0 h 16212" name="T13"/>
                <a:gd fmla="*/ 0 w 15848" name="T14"/>
                <a:gd fmla="*/ 0 h 16212" name="T15"/>
                <a:gd fmla="*/ 0 w 15848" name="T16"/>
                <a:gd fmla="*/ 0 h 16212" name="T17"/>
                <a:gd fmla="*/ 0 w 15848" name="T18"/>
                <a:gd fmla="*/ 0 h 16212" name="T19"/>
                <a:gd fmla="*/ 0 w 15848" name="T20"/>
                <a:gd fmla="*/ 0 h 16212" name="T21"/>
                <a:gd fmla="*/ 0 w 15848" name="T22"/>
                <a:gd fmla="*/ 0 h 16212" name="T23"/>
                <a:gd fmla="*/ 0 w 15848" name="T24"/>
                <a:gd fmla="*/ 0 h 16212" name="T25"/>
                <a:gd fmla="*/ 0 w 15848" name="T26"/>
                <a:gd fmla="*/ 0 h 16212" name="T27"/>
                <a:gd fmla="*/ 0 w 15848" name="T28"/>
                <a:gd fmla="*/ 0 h 16212" name="T29"/>
                <a:gd fmla="*/ 0 w 15848" name="T30"/>
                <a:gd fmla="*/ 0 h 16212" name="T31"/>
                <a:gd fmla="*/ 0 w 15848" name="T32"/>
                <a:gd fmla="*/ 0 h 16212" name="T33"/>
                <a:gd fmla="*/ 0 w 15848" name="T34"/>
                <a:gd fmla="*/ 0 h 16212" name="T35"/>
                <a:gd fmla="*/ 0 w 15848" name="T36"/>
                <a:gd fmla="*/ 0 h 16212" name="T37"/>
                <a:gd fmla="*/ 0 w 15848" name="T38"/>
                <a:gd fmla="*/ 0 h 16212" name="T39"/>
                <a:gd fmla="*/ 0 w 15848" name="T40"/>
                <a:gd fmla="*/ 0 h 16212" name="T41"/>
                <a:gd fmla="*/ 0 w 15848" name="T42"/>
                <a:gd fmla="*/ 0 h 16212" name="T43"/>
                <a:gd fmla="*/ 0 w 15848" name="T44"/>
                <a:gd fmla="*/ 0 h 16212" name="T45"/>
                <a:gd fmla="*/ 0 w 15848" name="T46"/>
                <a:gd fmla="*/ 0 h 16212" name="T47"/>
                <a:gd fmla="*/ 0 w 15848" name="T48"/>
                <a:gd fmla="*/ 0 h 16212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</a:gdLst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b="b" l="0" r="r" t="0"/>
              <a:pathLst>
                <a:path h="16211" w="15848">
                  <a:moveTo>
                    <a:pt x="7919" y="0"/>
                  </a:moveTo>
                  <a:lnTo>
                    <a:pt x="15848" y="8200"/>
                  </a:lnTo>
                  <a:lnTo>
                    <a:pt x="14938" y="9012"/>
                  </a:lnTo>
                  <a:lnTo>
                    <a:pt x="13192" y="7330"/>
                  </a:lnTo>
                  <a:lnTo>
                    <a:pt x="13192" y="16212"/>
                  </a:lnTo>
                  <a:lnTo>
                    <a:pt x="12307" y="16212"/>
                  </a:lnTo>
                  <a:lnTo>
                    <a:pt x="11503" y="16212"/>
                  </a:lnTo>
                  <a:lnTo>
                    <a:pt x="10769" y="16212"/>
                  </a:lnTo>
                  <a:lnTo>
                    <a:pt x="10095" y="16212"/>
                  </a:lnTo>
                  <a:lnTo>
                    <a:pt x="9468" y="16212"/>
                  </a:lnTo>
                  <a:lnTo>
                    <a:pt x="8878" y="16212"/>
                  </a:lnTo>
                  <a:lnTo>
                    <a:pt x="8314" y="16212"/>
                  </a:lnTo>
                  <a:lnTo>
                    <a:pt x="7767" y="16212"/>
                  </a:lnTo>
                  <a:lnTo>
                    <a:pt x="7223" y="16212"/>
                  </a:lnTo>
                  <a:lnTo>
                    <a:pt x="6673" y="16212"/>
                  </a:lnTo>
                  <a:lnTo>
                    <a:pt x="6105" y="16212"/>
                  </a:lnTo>
                  <a:lnTo>
                    <a:pt x="5509" y="16212"/>
                  </a:lnTo>
                  <a:lnTo>
                    <a:pt x="4874" y="16212"/>
                  </a:lnTo>
                  <a:lnTo>
                    <a:pt x="4189" y="16212"/>
                  </a:lnTo>
                  <a:lnTo>
                    <a:pt x="3441" y="16212"/>
                  </a:lnTo>
                  <a:lnTo>
                    <a:pt x="2623" y="16212"/>
                  </a:lnTo>
                  <a:lnTo>
                    <a:pt x="2623" y="7330"/>
                  </a:lnTo>
                  <a:lnTo>
                    <a:pt x="905" y="9012"/>
                  </a:lnTo>
                  <a:lnTo>
                    <a:pt x="0" y="8200"/>
                  </a:lnTo>
                  <a:lnTo>
                    <a:pt x="7919" y="0"/>
                  </a:lnTo>
                  <a:close/>
                </a:path>
              </a:pathLst>
            </a:custGeom>
            <a:solidFill>
              <a:srgbClr val="4CC7AA">
                <a:alpha val="48000"/>
              </a:srgbClr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lt1"/>
                </a:solidFill>
              </a:endParaRPr>
            </a:p>
          </p:txBody>
        </p:sp>
        <p:sp>
          <p:nvSpPr>
            <p:cNvPr id="25" name="Rectangle 37"/>
            <p:cNvSpPr>
              <a:spLocks noChangeArrowheads="1"/>
            </p:cNvSpPr>
            <p:nvPr/>
          </p:nvSpPr>
          <p:spPr bwMode="auto">
            <a:xfrm>
              <a:off x="701" y="1193"/>
              <a:ext cx="56" cy="119"/>
            </a:xfrm>
            <a:prstGeom prst="rect">
              <a:avLst/>
            </a:prstGeom>
            <a:solidFill>
              <a:srgbClr val="4CC7AA">
                <a:alpha val="48000"/>
              </a:srgbClr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lt1"/>
                </a:solidFill>
              </a:endParaRPr>
            </a:p>
          </p:txBody>
        </p:sp>
      </p:grpSp>
      <p:sp>
        <p:nvSpPr>
          <p:cNvPr id="26" name="矩形 25"/>
          <p:cNvSpPr/>
          <p:nvPr/>
        </p:nvSpPr>
        <p:spPr>
          <a:xfrm>
            <a:off x="1577975" y="4189278"/>
            <a:ext cx="173038" cy="214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7" name="文本框 20"/>
          <p:cNvSpPr txBox="1">
            <a:spLocks noChangeArrowheads="1"/>
          </p:cNvSpPr>
          <p:nvPr/>
        </p:nvSpPr>
        <p:spPr bwMode="auto">
          <a:xfrm>
            <a:off x="4089400" y="1701665"/>
            <a:ext cx="178435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latin charset="0" panose="020b0806030902050204" pitchFamily="34" typeface="Impact"/>
                <a:ea charset="-122" panose="020b0300000000000000" pitchFamily="34" typeface="Hiragino Sans GB W3"/>
              </a:rPr>
              <a:t>Enter your title</a:t>
            </a:r>
          </a:p>
        </p:txBody>
      </p:sp>
      <p:sp>
        <p:nvSpPr>
          <p:cNvPr id="28" name="文本框 21"/>
          <p:cNvSpPr txBox="1">
            <a:spLocks noChangeArrowheads="1"/>
          </p:cNvSpPr>
          <p:nvPr/>
        </p:nvSpPr>
        <p:spPr bwMode="auto">
          <a:xfrm>
            <a:off x="5227638" y="4511540"/>
            <a:ext cx="178435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latin charset="0" panose="020b0806030902050204" pitchFamily="34" typeface="Impact"/>
                <a:ea charset="-122" panose="020b0300000000000000" pitchFamily="34" typeface="Hiragino Sans GB W3"/>
              </a:rPr>
              <a:t>Enter your title</a:t>
            </a:r>
          </a:p>
        </p:txBody>
      </p:sp>
      <p:sp>
        <p:nvSpPr>
          <p:cNvPr id="29" name="文本框 22"/>
          <p:cNvSpPr txBox="1">
            <a:spLocks noChangeArrowheads="1"/>
          </p:cNvSpPr>
          <p:nvPr/>
        </p:nvSpPr>
        <p:spPr bwMode="auto">
          <a:xfrm>
            <a:off x="771525" y="4511540"/>
            <a:ext cx="178435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latin charset="0" panose="020b0806030902050204" pitchFamily="34" typeface="Impact"/>
                <a:ea charset="-122" panose="020b0300000000000000" pitchFamily="34" typeface="Hiragino Sans GB W3"/>
              </a:rPr>
              <a:t>Enter your title</a:t>
            </a:r>
          </a:p>
        </p:txBody>
      </p:sp>
      <p:grpSp>
        <p:nvGrpSpPr>
          <p:cNvPr id="30" name="Group 331"/>
          <p:cNvGrpSpPr/>
          <p:nvPr/>
        </p:nvGrpSpPr>
        <p:grpSpPr>
          <a:xfrm>
            <a:off x="3596655" y="5957245"/>
            <a:ext cx="646203" cy="595955"/>
            <a:chOff x="2100" y="1440"/>
            <a:chExt cx="1560" cy="1440"/>
          </a:xfrm>
          <a:solidFill>
            <a:srgbClr val="289180"/>
          </a:solidFill>
        </p:grpSpPr>
        <p:sp>
          <p:nvSpPr>
            <p:cNvPr id="31" name="Freeform 332"/>
            <p:cNvSpPr>
              <a:spLocks noEditPoints="1"/>
            </p:cNvSpPr>
            <p:nvPr/>
          </p:nvSpPr>
          <p:spPr bwMode="auto">
            <a:xfrm>
              <a:off x="2100" y="1974"/>
              <a:ext cx="904" cy="820"/>
            </a:xfrm>
            <a:custGeom>
              <a:gdLst>
                <a:gd fmla="*/ 642 w 904" name="T0"/>
                <a:gd fmla="*/ 356 h 820" name="T1"/>
                <a:gd fmla="*/ 456 w 904" name="T2"/>
                <a:gd fmla="*/ 470 h 820" name="T3"/>
                <a:gd fmla="*/ 736 w 904" name="T4"/>
                <a:gd fmla="*/ 654 h 820" name="T5"/>
                <a:gd fmla="*/ 600 w 904" name="T6"/>
                <a:gd fmla="*/ 790 h 820" name="T7"/>
                <a:gd fmla="*/ 556 w 904" name="T8"/>
                <a:gd fmla="*/ 784 h 820" name="T9"/>
                <a:gd fmla="*/ 492 w 904" name="T10"/>
                <a:gd fmla="*/ 770 h 820" name="T11"/>
                <a:gd fmla="*/ 468 w 904" name="T12"/>
                <a:gd fmla="*/ 760 h 820" name="T13"/>
                <a:gd fmla="*/ 426 w 904" name="T14"/>
                <a:gd fmla="*/ 726 h 820" name="T15"/>
                <a:gd fmla="*/ 372 w 904" name="T16"/>
                <a:gd fmla="*/ 666 h 820" name="T17"/>
                <a:gd fmla="*/ 228 w 904" name="T18"/>
                <a:gd fmla="*/ 486 h 820" name="T19"/>
                <a:gd fmla="*/ 194 w 904" name="T20"/>
                <a:gd fmla="*/ 438 h 820" name="T21"/>
                <a:gd fmla="*/ 174 w 904" name="T22"/>
                <a:gd fmla="*/ 400 h 820" name="T23"/>
                <a:gd fmla="*/ 168 w 904" name="T24"/>
                <a:gd fmla="*/ 384 h 820" name="T25"/>
                <a:gd fmla="*/ 166 w 904" name="T26"/>
                <a:gd fmla="*/ 342 h 820" name="T27"/>
                <a:gd fmla="*/ 168 w 904" name="T28"/>
                <a:gd fmla="*/ 304 h 820" name="T29"/>
                <a:gd fmla="*/ 356 w 904" name="T30"/>
                <a:gd fmla="*/ 0 h 820" name="T31"/>
                <a:gd fmla="*/ 128 w 904" name="T32"/>
                <a:gd fmla="*/ 250 h 820" name="T33"/>
                <a:gd fmla="*/ 218 w 904" name="T34"/>
                <a:gd fmla="*/ 310 h 820" name="T35"/>
                <a:gd fmla="*/ 216 w 904" name="T36"/>
                <a:gd fmla="*/ 330 h 820" name="T37"/>
                <a:gd fmla="*/ 218 w 904" name="T38"/>
                <a:gd fmla="*/ 364 h 820" name="T39"/>
                <a:gd fmla="*/ 222 w 904" name="T40"/>
                <a:gd fmla="*/ 378 h 820" name="T41"/>
                <a:gd fmla="*/ 232 w 904" name="T42"/>
                <a:gd fmla="*/ 406 h 820" name="T43"/>
                <a:gd fmla="*/ 252 w 904" name="T44"/>
                <a:gd fmla="*/ 436 h 820" name="T45"/>
                <a:gd fmla="*/ 426 w 904" name="T46"/>
                <a:gd fmla="*/ 282 h 820" name="T47"/>
                <a:gd fmla="*/ 348 w 904" name="T48"/>
                <a:gd fmla="*/ 74 h 820" name="T49"/>
                <a:gd fmla="*/ 450 w 904" name="T50"/>
                <a:gd fmla="*/ 520 h 820" name="T51"/>
                <a:gd fmla="*/ 446 w 904" name="T52"/>
                <a:gd fmla="*/ 560 h 820" name="T53"/>
                <a:gd fmla="*/ 444 w 904" name="T54"/>
                <a:gd fmla="*/ 620 h 820" name="T55"/>
                <a:gd fmla="*/ 448 w 904" name="T56"/>
                <a:gd fmla="*/ 652 h 820" name="T57"/>
                <a:gd fmla="*/ 458 w 904" name="T58"/>
                <a:gd fmla="*/ 678 h 820" name="T59"/>
                <a:gd fmla="*/ 464 w 904" name="T60"/>
                <a:gd fmla="*/ 688 h 820" name="T61"/>
                <a:gd fmla="*/ 480 w 904" name="T62"/>
                <a:gd fmla="*/ 706 h 820" name="T63"/>
                <a:gd fmla="*/ 502 w 904" name="T64"/>
                <a:gd fmla="*/ 720 h 820" name="T65"/>
                <a:gd fmla="*/ 532 w 904" name="T66"/>
                <a:gd fmla="*/ 730 h 820" name="T67"/>
                <a:gd fmla="*/ 566 w 904" name="T68"/>
                <a:gd fmla="*/ 736 h 820" name="T69"/>
                <a:gd fmla="*/ 666 w 904" name="T70"/>
                <a:gd fmla="*/ 646 h 820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</a:gdLst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b="b" l="0" r="r" t="0"/>
              <a:pathLst>
                <a:path h="820" w="904">
                  <a:moveTo>
                    <a:pt x="356" y="0"/>
                  </a:moveTo>
                  <a:lnTo>
                    <a:pt x="642" y="356"/>
                  </a:lnTo>
                  <a:lnTo>
                    <a:pt x="472" y="338"/>
                  </a:lnTo>
                  <a:lnTo>
                    <a:pt x="456" y="470"/>
                  </a:lnTo>
                  <a:lnTo>
                    <a:pt x="904" y="520"/>
                  </a:lnTo>
                  <a:lnTo>
                    <a:pt x="736" y="654"/>
                  </a:lnTo>
                  <a:lnTo>
                    <a:pt x="870" y="820"/>
                  </a:lnTo>
                  <a:lnTo>
                    <a:pt x="600" y="790"/>
                  </a:lnTo>
                  <a:lnTo>
                    <a:pt x="556" y="784"/>
                  </a:lnTo>
                  <a:lnTo>
                    <a:pt x="520" y="778"/>
                  </a:lnTo>
                  <a:lnTo>
                    <a:pt x="492" y="770"/>
                  </a:lnTo>
                  <a:lnTo>
                    <a:pt x="468" y="760"/>
                  </a:lnTo>
                  <a:lnTo>
                    <a:pt x="448" y="746"/>
                  </a:lnTo>
                  <a:lnTo>
                    <a:pt x="426" y="726"/>
                  </a:lnTo>
                  <a:lnTo>
                    <a:pt x="400" y="700"/>
                  </a:lnTo>
                  <a:lnTo>
                    <a:pt x="372" y="666"/>
                  </a:lnTo>
                  <a:lnTo>
                    <a:pt x="228" y="486"/>
                  </a:lnTo>
                  <a:lnTo>
                    <a:pt x="210" y="462"/>
                  </a:lnTo>
                  <a:lnTo>
                    <a:pt x="194" y="438"/>
                  </a:lnTo>
                  <a:lnTo>
                    <a:pt x="182" y="418"/>
                  </a:lnTo>
                  <a:lnTo>
                    <a:pt x="174" y="400"/>
                  </a:lnTo>
                  <a:lnTo>
                    <a:pt x="168" y="384"/>
                  </a:lnTo>
                  <a:lnTo>
                    <a:pt x="166" y="364"/>
                  </a:lnTo>
                  <a:lnTo>
                    <a:pt x="166" y="342"/>
                  </a:lnTo>
                  <a:lnTo>
                    <a:pt x="168" y="320"/>
                  </a:lnTo>
                  <a:lnTo>
                    <a:pt x="168" y="304"/>
                  </a:lnTo>
                  <a:lnTo>
                    <a:pt x="0" y="286"/>
                  </a:lnTo>
                  <a:lnTo>
                    <a:pt x="356" y="0"/>
                  </a:lnTo>
                  <a:close/>
                  <a:moveTo>
                    <a:pt x="348" y="74"/>
                  </a:moveTo>
                  <a:lnTo>
                    <a:pt x="128" y="250"/>
                  </a:lnTo>
                  <a:lnTo>
                    <a:pt x="224" y="260"/>
                  </a:lnTo>
                  <a:lnTo>
                    <a:pt x="218" y="310"/>
                  </a:lnTo>
                  <a:lnTo>
                    <a:pt x="216" y="330"/>
                  </a:lnTo>
                  <a:lnTo>
                    <a:pt x="216" y="348"/>
                  </a:lnTo>
                  <a:lnTo>
                    <a:pt x="218" y="364"/>
                  </a:lnTo>
                  <a:lnTo>
                    <a:pt x="222" y="378"/>
                  </a:lnTo>
                  <a:lnTo>
                    <a:pt x="226" y="392"/>
                  </a:lnTo>
                  <a:lnTo>
                    <a:pt x="232" y="406"/>
                  </a:lnTo>
                  <a:lnTo>
                    <a:pt x="242" y="420"/>
                  </a:lnTo>
                  <a:lnTo>
                    <a:pt x="252" y="436"/>
                  </a:lnTo>
                  <a:lnTo>
                    <a:pt x="392" y="606"/>
                  </a:lnTo>
                  <a:lnTo>
                    <a:pt x="426" y="282"/>
                  </a:lnTo>
                  <a:lnTo>
                    <a:pt x="522" y="294"/>
                  </a:lnTo>
                  <a:lnTo>
                    <a:pt x="348" y="74"/>
                  </a:lnTo>
                  <a:close/>
                  <a:moveTo>
                    <a:pt x="778" y="556"/>
                  </a:moveTo>
                  <a:lnTo>
                    <a:pt x="450" y="520"/>
                  </a:lnTo>
                  <a:lnTo>
                    <a:pt x="446" y="560"/>
                  </a:lnTo>
                  <a:lnTo>
                    <a:pt x="444" y="602"/>
                  </a:lnTo>
                  <a:lnTo>
                    <a:pt x="444" y="620"/>
                  </a:lnTo>
                  <a:lnTo>
                    <a:pt x="446" y="638"/>
                  </a:lnTo>
                  <a:lnTo>
                    <a:pt x="448" y="652"/>
                  </a:lnTo>
                  <a:lnTo>
                    <a:pt x="452" y="666"/>
                  </a:lnTo>
                  <a:lnTo>
                    <a:pt x="458" y="678"/>
                  </a:lnTo>
                  <a:lnTo>
                    <a:pt x="464" y="688"/>
                  </a:lnTo>
                  <a:lnTo>
                    <a:pt x="470" y="698"/>
                  </a:lnTo>
                  <a:lnTo>
                    <a:pt x="480" y="706"/>
                  </a:lnTo>
                  <a:lnTo>
                    <a:pt x="490" y="714"/>
                  </a:lnTo>
                  <a:lnTo>
                    <a:pt x="502" y="720"/>
                  </a:lnTo>
                  <a:lnTo>
                    <a:pt x="516" y="726"/>
                  </a:lnTo>
                  <a:lnTo>
                    <a:pt x="532" y="730"/>
                  </a:lnTo>
                  <a:lnTo>
                    <a:pt x="548" y="734"/>
                  </a:lnTo>
                  <a:lnTo>
                    <a:pt x="566" y="736"/>
                  </a:lnTo>
                  <a:lnTo>
                    <a:pt x="756" y="758"/>
                  </a:lnTo>
                  <a:lnTo>
                    <a:pt x="666" y="646"/>
                  </a:lnTo>
                  <a:lnTo>
                    <a:pt x="778" y="556"/>
                  </a:lnTo>
                  <a:close/>
                </a:path>
              </a:pathLst>
            </a:custGeom>
            <a:solidFill>
              <a:srgbClr val="E33884">
                <a:alpha val="48000"/>
              </a:srgbClr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lt1"/>
                </a:solidFill>
              </a:endParaRPr>
            </a:p>
          </p:txBody>
        </p:sp>
        <p:sp>
          <p:nvSpPr>
            <p:cNvPr id="32" name="Freeform 333"/>
            <p:cNvSpPr>
              <a:spLocks noEditPoints="1"/>
            </p:cNvSpPr>
            <p:nvPr/>
          </p:nvSpPr>
          <p:spPr bwMode="auto">
            <a:xfrm>
              <a:off x="2374" y="1440"/>
              <a:ext cx="962" cy="560"/>
            </a:xfrm>
            <a:custGeom>
              <a:gdLst>
                <a:gd fmla="*/ 506 w 962" name="T0"/>
                <a:gd fmla="*/ 458 h 560" name="T1"/>
                <a:gd fmla="*/ 532 w 962" name="T2"/>
                <a:gd fmla="*/ 242 h 560" name="T3"/>
                <a:gd fmla="*/ 214 w 962" name="T4"/>
                <a:gd fmla="*/ 346 h 560" name="T5"/>
                <a:gd fmla="*/ 192 w 962" name="T6"/>
                <a:gd fmla="*/ 154 h 560" name="T7"/>
                <a:gd fmla="*/ 224 w 962" name="T8"/>
                <a:gd fmla="*/ 124 h 560" name="T9"/>
                <a:gd fmla="*/ 276 w 962" name="T10"/>
                <a:gd fmla="*/ 82 h 560" name="T11"/>
                <a:gd fmla="*/ 298 w 962" name="T12"/>
                <a:gd fmla="*/ 70 h 560" name="T13"/>
                <a:gd fmla="*/ 352 w 962" name="T14"/>
                <a:gd fmla="*/ 58 h 560" name="T15"/>
                <a:gd fmla="*/ 432 w 962" name="T16"/>
                <a:gd fmla="*/ 54 h 560" name="T17"/>
                <a:gd fmla="*/ 662 w 962" name="T18"/>
                <a:gd fmla="*/ 54 h 560" name="T19"/>
                <a:gd fmla="*/ 720 w 962" name="T20"/>
                <a:gd fmla="*/ 56 h 560" name="T21"/>
                <a:gd fmla="*/ 762 w 962" name="T22"/>
                <a:gd fmla="*/ 64 h 560" name="T23"/>
                <a:gd fmla="*/ 780 w 962" name="T24"/>
                <a:gd fmla="*/ 72 h 560" name="T25"/>
                <a:gd fmla="*/ 814 w 962" name="T26"/>
                <a:gd fmla="*/ 94 h 560" name="T27"/>
                <a:gd fmla="*/ 842 w 962" name="T28"/>
                <a:gd fmla="*/ 122 h 560" name="T29"/>
                <a:gd fmla="*/ 962 w 962" name="T30"/>
                <a:gd fmla="*/ 456 h 560" name="T31"/>
                <a:gd fmla="*/ 910 w 962" name="T32"/>
                <a:gd fmla="*/ 124 h 560" name="T33"/>
                <a:gd fmla="*/ 806 w 962" name="T34"/>
                <a:gd fmla="*/ 156 h 560" name="T35"/>
                <a:gd fmla="*/ 792 w 962" name="T36"/>
                <a:gd fmla="*/ 142 h 560" name="T37"/>
                <a:gd fmla="*/ 764 w 962" name="T38"/>
                <a:gd fmla="*/ 122 h 560" name="T39"/>
                <a:gd fmla="*/ 750 w 962" name="T40"/>
                <a:gd fmla="*/ 116 h 560" name="T41"/>
                <a:gd fmla="*/ 722 w 962" name="T42"/>
                <a:gd fmla="*/ 108 h 560" name="T43"/>
                <a:gd fmla="*/ 686 w 962" name="T44"/>
                <a:gd fmla="*/ 104 h 560" name="T45"/>
                <a:gd fmla="*/ 698 w 962" name="T46"/>
                <a:gd fmla="*/ 336 h 560" name="T47"/>
                <a:gd fmla="*/ 910 w 962" name="T48"/>
                <a:gd fmla="*/ 404 h 560" name="T49"/>
                <a:gd fmla="*/ 496 w 962" name="T50"/>
                <a:gd fmla="*/ 206 h 560" name="T51"/>
                <a:gd fmla="*/ 468 w 962" name="T52"/>
                <a:gd fmla="*/ 178 h 560" name="T53"/>
                <a:gd fmla="*/ 422 w 962" name="T54"/>
                <a:gd fmla="*/ 138 h 560" name="T55"/>
                <a:gd fmla="*/ 394 w 962" name="T56"/>
                <a:gd fmla="*/ 122 h 560" name="T57"/>
                <a:gd fmla="*/ 370 w 962" name="T58"/>
                <a:gd fmla="*/ 112 h 560" name="T59"/>
                <a:gd fmla="*/ 358 w 962" name="T60"/>
                <a:gd fmla="*/ 110 h 560" name="T61"/>
                <a:gd fmla="*/ 332 w 962" name="T62"/>
                <a:gd fmla="*/ 112 h 560" name="T63"/>
                <a:gd fmla="*/ 308 w 962" name="T64"/>
                <a:gd fmla="*/ 122 h 560" name="T65"/>
                <a:gd fmla="*/ 282 w 962" name="T66"/>
                <a:gd fmla="*/ 138 h 560" name="T67"/>
                <a:gd fmla="*/ 256 w 962" name="T68"/>
                <a:gd fmla="*/ 162 h 560" name="T69"/>
                <a:gd fmla="*/ 264 w 962" name="T70"/>
                <a:gd fmla="*/ 296 h 560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</a:gdLst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b="b" l="0" r="r" t="0"/>
              <a:pathLst>
                <a:path h="560" w="962">
                  <a:moveTo>
                    <a:pt x="962" y="456"/>
                  </a:moveTo>
                  <a:lnTo>
                    <a:pt x="506" y="458"/>
                  </a:lnTo>
                  <a:lnTo>
                    <a:pt x="626" y="336"/>
                  </a:lnTo>
                  <a:lnTo>
                    <a:pt x="532" y="242"/>
                  </a:lnTo>
                  <a:lnTo>
                    <a:pt x="214" y="560"/>
                  </a:lnTo>
                  <a:lnTo>
                    <a:pt x="214" y="346"/>
                  </a:lnTo>
                  <a:lnTo>
                    <a:pt x="0" y="346"/>
                  </a:lnTo>
                  <a:lnTo>
                    <a:pt x="192" y="154"/>
                  </a:lnTo>
                  <a:lnTo>
                    <a:pt x="224" y="124"/>
                  </a:lnTo>
                  <a:lnTo>
                    <a:pt x="252" y="100"/>
                  </a:lnTo>
                  <a:lnTo>
                    <a:pt x="276" y="82"/>
                  </a:lnTo>
                  <a:lnTo>
                    <a:pt x="298" y="70"/>
                  </a:lnTo>
                  <a:lnTo>
                    <a:pt x="322" y="64"/>
                  </a:lnTo>
                  <a:lnTo>
                    <a:pt x="352" y="58"/>
                  </a:lnTo>
                  <a:lnTo>
                    <a:pt x="388" y="56"/>
                  </a:lnTo>
                  <a:lnTo>
                    <a:pt x="432" y="54"/>
                  </a:lnTo>
                  <a:lnTo>
                    <a:pt x="662" y="54"/>
                  </a:lnTo>
                  <a:lnTo>
                    <a:pt x="694" y="54"/>
                  </a:lnTo>
                  <a:lnTo>
                    <a:pt x="720" y="56"/>
                  </a:lnTo>
                  <a:lnTo>
                    <a:pt x="744" y="60"/>
                  </a:lnTo>
                  <a:lnTo>
                    <a:pt x="762" y="64"/>
                  </a:lnTo>
                  <a:lnTo>
                    <a:pt x="780" y="72"/>
                  </a:lnTo>
                  <a:lnTo>
                    <a:pt x="796" y="82"/>
                  </a:lnTo>
                  <a:lnTo>
                    <a:pt x="814" y="94"/>
                  </a:lnTo>
                  <a:lnTo>
                    <a:pt x="830" y="110"/>
                  </a:lnTo>
                  <a:lnTo>
                    <a:pt x="842" y="122"/>
                  </a:lnTo>
                  <a:lnTo>
                    <a:pt x="962" y="0"/>
                  </a:lnTo>
                  <a:lnTo>
                    <a:pt x="962" y="456"/>
                  </a:lnTo>
                  <a:close/>
                  <a:moveTo>
                    <a:pt x="910" y="404"/>
                  </a:moveTo>
                  <a:lnTo>
                    <a:pt x="910" y="124"/>
                  </a:lnTo>
                  <a:lnTo>
                    <a:pt x="842" y="192"/>
                  </a:lnTo>
                  <a:lnTo>
                    <a:pt x="806" y="156"/>
                  </a:lnTo>
                  <a:lnTo>
                    <a:pt x="792" y="142"/>
                  </a:lnTo>
                  <a:lnTo>
                    <a:pt x="778" y="132"/>
                  </a:lnTo>
                  <a:lnTo>
                    <a:pt x="764" y="122"/>
                  </a:lnTo>
                  <a:lnTo>
                    <a:pt x="750" y="116"/>
                  </a:lnTo>
                  <a:lnTo>
                    <a:pt x="736" y="110"/>
                  </a:lnTo>
                  <a:lnTo>
                    <a:pt x="722" y="108"/>
                  </a:lnTo>
                  <a:lnTo>
                    <a:pt x="706" y="106"/>
                  </a:lnTo>
                  <a:lnTo>
                    <a:pt x="686" y="104"/>
                  </a:lnTo>
                  <a:lnTo>
                    <a:pt x="468" y="106"/>
                  </a:lnTo>
                  <a:lnTo>
                    <a:pt x="698" y="336"/>
                  </a:lnTo>
                  <a:lnTo>
                    <a:pt x="630" y="404"/>
                  </a:lnTo>
                  <a:lnTo>
                    <a:pt x="910" y="404"/>
                  </a:lnTo>
                  <a:close/>
                  <a:moveTo>
                    <a:pt x="264" y="440"/>
                  </a:moveTo>
                  <a:lnTo>
                    <a:pt x="496" y="206"/>
                  </a:lnTo>
                  <a:lnTo>
                    <a:pt x="468" y="178"/>
                  </a:lnTo>
                  <a:lnTo>
                    <a:pt x="438" y="150"/>
                  </a:lnTo>
                  <a:lnTo>
                    <a:pt x="422" y="138"/>
                  </a:lnTo>
                  <a:lnTo>
                    <a:pt x="408" y="130"/>
                  </a:lnTo>
                  <a:lnTo>
                    <a:pt x="394" y="122"/>
                  </a:lnTo>
                  <a:lnTo>
                    <a:pt x="382" y="116"/>
                  </a:lnTo>
                  <a:lnTo>
                    <a:pt x="370" y="112"/>
                  </a:lnTo>
                  <a:lnTo>
                    <a:pt x="358" y="110"/>
                  </a:lnTo>
                  <a:lnTo>
                    <a:pt x="346" y="110"/>
                  </a:lnTo>
                  <a:lnTo>
                    <a:pt x="332" y="112"/>
                  </a:lnTo>
                  <a:lnTo>
                    <a:pt x="320" y="116"/>
                  </a:lnTo>
                  <a:lnTo>
                    <a:pt x="308" y="122"/>
                  </a:lnTo>
                  <a:lnTo>
                    <a:pt x="296" y="128"/>
                  </a:lnTo>
                  <a:lnTo>
                    <a:pt x="282" y="138"/>
                  </a:lnTo>
                  <a:lnTo>
                    <a:pt x="268" y="148"/>
                  </a:lnTo>
                  <a:lnTo>
                    <a:pt x="256" y="162"/>
                  </a:lnTo>
                  <a:lnTo>
                    <a:pt x="120" y="296"/>
                  </a:lnTo>
                  <a:lnTo>
                    <a:pt x="264" y="296"/>
                  </a:lnTo>
                  <a:lnTo>
                    <a:pt x="264" y="440"/>
                  </a:lnTo>
                  <a:close/>
                </a:path>
              </a:pathLst>
            </a:custGeom>
            <a:solidFill>
              <a:srgbClr val="E33884">
                <a:alpha val="48000"/>
              </a:srgbClr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lt1"/>
                </a:solidFill>
              </a:endParaRPr>
            </a:p>
          </p:txBody>
        </p:sp>
        <p:sp>
          <p:nvSpPr>
            <p:cNvPr id="33" name="Freeform 334"/>
            <p:cNvSpPr>
              <a:spLocks noEditPoints="1"/>
            </p:cNvSpPr>
            <p:nvPr/>
          </p:nvSpPr>
          <p:spPr bwMode="auto">
            <a:xfrm>
              <a:off x="2996" y="1872"/>
              <a:ext cx="664" cy="1008"/>
            </a:xfrm>
            <a:custGeom>
              <a:gdLst>
                <a:gd fmla="*/ 224 w 664" name="T0"/>
                <a:gd fmla="*/ 386 h 1008" name="T1"/>
                <a:gd fmla="*/ 400 w 664" name="T2"/>
                <a:gd fmla="*/ 514 h 1008" name="T3"/>
                <a:gd fmla="*/ 466 w 664" name="T4"/>
                <a:gd fmla="*/ 188 h 1008" name="T5"/>
                <a:gd fmla="*/ 644 w 664" name="T6"/>
                <a:gd fmla="*/ 262 h 1008" name="T7"/>
                <a:gd fmla="*/ 654 w 664" name="T8"/>
                <a:gd fmla="*/ 304 h 1008" name="T9"/>
                <a:gd fmla="*/ 664 w 664" name="T10"/>
                <a:gd fmla="*/ 372 h 1008" name="T11"/>
                <a:gd fmla="*/ 664 w 664" name="T12"/>
                <a:gd fmla="*/ 396 h 1008" name="T13"/>
                <a:gd fmla="*/ 648 w 664" name="T14"/>
                <a:gd fmla="*/ 448 h 1008" name="T15"/>
                <a:gd fmla="*/ 612 w 664" name="T16"/>
                <a:gd fmla="*/ 520 h 1008" name="T17"/>
                <a:gd fmla="*/ 498 w 664" name="T18"/>
                <a:gd fmla="*/ 720 h 1008" name="T19"/>
                <a:gd fmla="*/ 466 w 664" name="T20"/>
                <a:gd fmla="*/ 770 h 1008" name="T21"/>
                <a:gd fmla="*/ 438 w 664" name="T22"/>
                <a:gd fmla="*/ 802 h 1008" name="T23"/>
                <a:gd fmla="*/ 424 w 664" name="T24"/>
                <a:gd fmla="*/ 814 h 1008" name="T25"/>
                <a:gd fmla="*/ 388 w 664" name="T26"/>
                <a:gd fmla="*/ 832 h 1008" name="T27"/>
                <a:gd fmla="*/ 350 w 664" name="T28"/>
                <a:gd fmla="*/ 844 h 1008" name="T29"/>
                <a:gd fmla="*/ 0 w 664" name="T30"/>
                <a:gd fmla="*/ 782 h 1008" name="T31"/>
                <a:gd fmla="*/ 314 w 664" name="T32"/>
                <a:gd fmla="*/ 900 h 1008" name="T33"/>
                <a:gd fmla="*/ 338 w 664" name="T34"/>
                <a:gd fmla="*/ 794 h 1008" name="T35"/>
                <a:gd fmla="*/ 358 w 664" name="T36"/>
                <a:gd fmla="*/ 788 h 1008" name="T37"/>
                <a:gd fmla="*/ 388 w 664" name="T38"/>
                <a:gd fmla="*/ 774 h 1008" name="T39"/>
                <a:gd fmla="*/ 400 w 664" name="T40"/>
                <a:gd fmla="*/ 766 h 1008" name="T41"/>
                <a:gd fmla="*/ 422 w 664" name="T42"/>
                <a:gd fmla="*/ 746 h 1008" name="T43"/>
                <a:gd fmla="*/ 442 w 664" name="T44"/>
                <a:gd fmla="*/ 716 h 1008" name="T45"/>
                <a:gd fmla="*/ 236 w 664" name="T46"/>
                <a:gd fmla="*/ 612 h 1008" name="T47"/>
                <a:gd fmla="*/ 72 w 664" name="T48"/>
                <a:gd fmla="*/ 762 h 1008" name="T49"/>
                <a:gd fmla="*/ 448 w 664" name="T50"/>
                <a:gd fmla="*/ 502 h 1008" name="T51"/>
                <a:gd fmla="*/ 486 w 664" name="T52"/>
                <a:gd fmla="*/ 490 h 1008" name="T53"/>
                <a:gd fmla="*/ 542 w 664" name="T54"/>
                <a:gd fmla="*/ 470 h 1008" name="T55"/>
                <a:gd fmla="*/ 572 w 664" name="T56"/>
                <a:gd fmla="*/ 454 h 1008" name="T57"/>
                <a:gd fmla="*/ 592 w 664" name="T58"/>
                <a:gd fmla="*/ 436 h 1008" name="T59"/>
                <a:gd fmla="*/ 600 w 664" name="T60"/>
                <a:gd fmla="*/ 428 h 1008" name="T61"/>
                <a:gd fmla="*/ 610 w 664" name="T62"/>
                <a:gd fmla="*/ 406 h 1008" name="T63"/>
                <a:gd fmla="*/ 614 w 664" name="T64"/>
                <a:gd fmla="*/ 380 h 1008" name="T65"/>
                <a:gd fmla="*/ 612 w 664" name="T66"/>
                <a:gd fmla="*/ 348 h 1008" name="T67"/>
                <a:gd fmla="*/ 606 w 664" name="T68"/>
                <a:gd fmla="*/ 314 h 1008" name="T69"/>
                <a:gd fmla="*/ 484 w 664" name="T70"/>
                <a:gd fmla="*/ 254 h 1008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</a:gdLst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b="b" l="0" r="r" t="0"/>
              <a:pathLst>
                <a:path h="1006" w="664">
                  <a:moveTo>
                    <a:pt x="0" y="782"/>
                  </a:moveTo>
                  <a:lnTo>
                    <a:pt x="224" y="386"/>
                  </a:lnTo>
                  <a:lnTo>
                    <a:pt x="270" y="550"/>
                  </a:lnTo>
                  <a:lnTo>
                    <a:pt x="400" y="514"/>
                  </a:lnTo>
                  <a:lnTo>
                    <a:pt x="280" y="80"/>
                  </a:lnTo>
                  <a:lnTo>
                    <a:pt x="466" y="188"/>
                  </a:lnTo>
                  <a:lnTo>
                    <a:pt x="572" y="0"/>
                  </a:lnTo>
                  <a:lnTo>
                    <a:pt x="644" y="262"/>
                  </a:lnTo>
                  <a:lnTo>
                    <a:pt x="654" y="304"/>
                  </a:lnTo>
                  <a:lnTo>
                    <a:pt x="660" y="342"/>
                  </a:lnTo>
                  <a:lnTo>
                    <a:pt x="664" y="372"/>
                  </a:lnTo>
                  <a:lnTo>
                    <a:pt x="664" y="396"/>
                  </a:lnTo>
                  <a:lnTo>
                    <a:pt x="658" y="420"/>
                  </a:lnTo>
                  <a:lnTo>
                    <a:pt x="648" y="448"/>
                  </a:lnTo>
                  <a:lnTo>
                    <a:pt x="632" y="482"/>
                  </a:lnTo>
                  <a:lnTo>
                    <a:pt x="612" y="520"/>
                  </a:lnTo>
                  <a:lnTo>
                    <a:pt x="498" y="720"/>
                  </a:lnTo>
                  <a:lnTo>
                    <a:pt x="482" y="748"/>
                  </a:lnTo>
                  <a:lnTo>
                    <a:pt x="466" y="770"/>
                  </a:lnTo>
                  <a:lnTo>
                    <a:pt x="452" y="788"/>
                  </a:lnTo>
                  <a:lnTo>
                    <a:pt x="438" y="802"/>
                  </a:lnTo>
                  <a:lnTo>
                    <a:pt x="424" y="814"/>
                  </a:lnTo>
                  <a:lnTo>
                    <a:pt x="408" y="824"/>
                  </a:lnTo>
                  <a:lnTo>
                    <a:pt x="388" y="832"/>
                  </a:lnTo>
                  <a:lnTo>
                    <a:pt x="366" y="840"/>
                  </a:lnTo>
                  <a:lnTo>
                    <a:pt x="350" y="844"/>
                  </a:lnTo>
                  <a:lnTo>
                    <a:pt x="396" y="1008"/>
                  </a:lnTo>
                  <a:lnTo>
                    <a:pt x="0" y="782"/>
                  </a:lnTo>
                  <a:close/>
                  <a:moveTo>
                    <a:pt x="72" y="762"/>
                  </a:moveTo>
                  <a:lnTo>
                    <a:pt x="314" y="900"/>
                  </a:lnTo>
                  <a:lnTo>
                    <a:pt x="290" y="808"/>
                  </a:lnTo>
                  <a:lnTo>
                    <a:pt x="338" y="794"/>
                  </a:lnTo>
                  <a:lnTo>
                    <a:pt x="358" y="788"/>
                  </a:lnTo>
                  <a:lnTo>
                    <a:pt x="374" y="782"/>
                  </a:lnTo>
                  <a:lnTo>
                    <a:pt x="388" y="774"/>
                  </a:lnTo>
                  <a:lnTo>
                    <a:pt x="400" y="766"/>
                  </a:lnTo>
                  <a:lnTo>
                    <a:pt x="412" y="758"/>
                  </a:lnTo>
                  <a:lnTo>
                    <a:pt x="422" y="746"/>
                  </a:lnTo>
                  <a:lnTo>
                    <a:pt x="432" y="732"/>
                  </a:lnTo>
                  <a:lnTo>
                    <a:pt x="442" y="716"/>
                  </a:lnTo>
                  <a:lnTo>
                    <a:pt x="548" y="526"/>
                  </a:lnTo>
                  <a:lnTo>
                    <a:pt x="236" y="612"/>
                  </a:lnTo>
                  <a:lnTo>
                    <a:pt x="210" y="518"/>
                  </a:lnTo>
                  <a:lnTo>
                    <a:pt x="72" y="762"/>
                  </a:lnTo>
                  <a:close/>
                  <a:moveTo>
                    <a:pt x="360" y="184"/>
                  </a:moveTo>
                  <a:lnTo>
                    <a:pt x="448" y="502"/>
                  </a:lnTo>
                  <a:lnTo>
                    <a:pt x="486" y="490"/>
                  </a:lnTo>
                  <a:lnTo>
                    <a:pt x="526" y="478"/>
                  </a:lnTo>
                  <a:lnTo>
                    <a:pt x="542" y="470"/>
                  </a:lnTo>
                  <a:lnTo>
                    <a:pt x="558" y="462"/>
                  </a:lnTo>
                  <a:lnTo>
                    <a:pt x="572" y="454"/>
                  </a:lnTo>
                  <a:lnTo>
                    <a:pt x="582" y="446"/>
                  </a:lnTo>
                  <a:lnTo>
                    <a:pt x="592" y="436"/>
                  </a:lnTo>
                  <a:lnTo>
                    <a:pt x="600" y="428"/>
                  </a:lnTo>
                  <a:lnTo>
                    <a:pt x="606" y="416"/>
                  </a:lnTo>
                  <a:lnTo>
                    <a:pt x="610" y="406"/>
                  </a:lnTo>
                  <a:lnTo>
                    <a:pt x="612" y="392"/>
                  </a:lnTo>
                  <a:lnTo>
                    <a:pt x="614" y="380"/>
                  </a:lnTo>
                  <a:lnTo>
                    <a:pt x="614" y="364"/>
                  </a:lnTo>
                  <a:lnTo>
                    <a:pt x="612" y="348"/>
                  </a:lnTo>
                  <a:lnTo>
                    <a:pt x="610" y="332"/>
                  </a:lnTo>
                  <a:lnTo>
                    <a:pt x="606" y="314"/>
                  </a:lnTo>
                  <a:lnTo>
                    <a:pt x="554" y="130"/>
                  </a:lnTo>
                  <a:lnTo>
                    <a:pt x="484" y="254"/>
                  </a:lnTo>
                  <a:lnTo>
                    <a:pt x="360" y="184"/>
                  </a:lnTo>
                  <a:close/>
                </a:path>
              </a:pathLst>
            </a:custGeom>
            <a:solidFill>
              <a:srgbClr val="E33884">
                <a:alpha val="48000"/>
              </a:srgbClr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lt1"/>
                </a:solidFill>
              </a:endParaRPr>
            </a:p>
          </p:txBody>
        </p:sp>
      </p:grpSp>
      <p:sp>
        <p:nvSpPr>
          <p:cNvPr id="34" name="文本框 28"/>
          <p:cNvSpPr txBox="1">
            <a:spLocks noChangeArrowheads="1"/>
          </p:cNvSpPr>
          <p:nvPr/>
        </p:nvSpPr>
        <p:spPr bwMode="auto">
          <a:xfrm>
            <a:off x="4157663" y="6095865"/>
            <a:ext cx="178435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latin charset="0" panose="020b0806030902050204" pitchFamily="34" typeface="Impact"/>
                <a:ea charset="-122" panose="020b0300000000000000" pitchFamily="34" typeface="Hiragino Sans GB W3"/>
              </a:rPr>
              <a:t>Enter your title</a:t>
            </a:r>
          </a:p>
        </p:txBody>
      </p:sp>
      <p:sp>
        <p:nvSpPr>
          <p:cNvPr id="35" name="矩形 54"/>
          <p:cNvSpPr>
            <a:spLocks noChangeArrowheads="1"/>
          </p:cNvSpPr>
          <p:nvPr/>
        </p:nvSpPr>
        <p:spPr bwMode="auto">
          <a:xfrm>
            <a:off x="7238999" y="1942965"/>
            <a:ext cx="3722688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6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  <p:sp>
        <p:nvSpPr>
          <p:cNvPr id="36" name="矩形 55"/>
          <p:cNvSpPr>
            <a:spLocks noChangeArrowheads="1"/>
          </p:cNvSpPr>
          <p:nvPr/>
        </p:nvSpPr>
        <p:spPr bwMode="auto">
          <a:xfrm>
            <a:off x="7238999" y="3416165"/>
            <a:ext cx="3722688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6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  <p:sp>
        <p:nvSpPr>
          <p:cNvPr id="37" name="矩形 56"/>
          <p:cNvSpPr>
            <a:spLocks noChangeArrowheads="1"/>
          </p:cNvSpPr>
          <p:nvPr/>
        </p:nvSpPr>
        <p:spPr bwMode="auto">
          <a:xfrm>
            <a:off x="7238999" y="4887778"/>
            <a:ext cx="3722688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6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</p:spTree>
    <p:extLst>
      <p:ext uri="{BB962C8B-B14F-4D97-AF65-F5344CB8AC3E}">
        <p14:creationId val="470693019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椭圆 7"/>
          <p:cNvSpPr/>
          <p:nvPr/>
        </p:nvSpPr>
        <p:spPr>
          <a:xfrm>
            <a:off x="228600" y="114300"/>
            <a:ext cx="1333500" cy="1333500"/>
          </a:xfrm>
          <a:prstGeom prst="ellipse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4400">
                <a:solidFill>
                  <a:schemeClr val="bg1"/>
                </a:solidFill>
              </a:rPr>
              <a:t>3-3</a:t>
            </a:r>
          </a:p>
        </p:txBody>
      </p:sp>
      <p:sp>
        <p:nvSpPr>
          <p:cNvPr id="10" name="Copyright Notice"/>
          <p:cNvSpPr/>
          <p:nvPr/>
        </p:nvSpPr>
        <p:spPr bwMode="auto">
          <a:xfrm>
            <a:off x="1809750" y="369979"/>
            <a:ext cx="5257800" cy="369600"/>
          </a:xfrm>
          <a:prstGeom prst="rect">
            <a:avLst/>
          </a:prstGeom>
          <a:noFill/>
          <a:ln algn="ctr" cap="flat" cmpd="sng" w="6350">
            <a:noFill/>
            <a:prstDash val="solid"/>
          </a:ln>
          <a:effectLst/>
          <a:extLst>
            <a:ext uri="{909E8E84-426E-40DD-AFC4-6F175D3DCCD1}">
              <a14:hiddenFill>
                <a:solidFill>
                  <a:schemeClr val="bg1"/>
                </a:solidFill>
              </a14:hiddenFill>
            </a:ext>
            <a:ext uri="{91240B29-F687-4F45-9708-019B960494DF}">
              <a14:hiddenLine algn="ctr" cap="flat" cmpd="sng" w="6350">
                <a:solidFill>
                  <a:srgbClr val="FFFFFF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bIns="32400" lIns="72000" rIns="72000" rtlCol="0" tIns="3240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b="1" cap="small" lang="en-US" smtClean="0" sz="2000">
                <a:solidFill>
                  <a:srgbClr val="267FA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MOMODA POWER TEMPLATE</a:t>
            </a:r>
          </a:p>
        </p:txBody>
      </p:sp>
      <p:sp>
        <p:nvSpPr>
          <p:cNvPr id="11" name="文本框 12"/>
          <p:cNvSpPr txBox="1"/>
          <p:nvPr/>
        </p:nvSpPr>
        <p:spPr>
          <a:xfrm>
            <a:off x="1809750" y="743188"/>
            <a:ext cx="80772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lang="en-US">
                <a:solidFill>
                  <a:schemeClr val="bg1">
                    <a:lumMod val="50000"/>
                  </a:schemeClr>
                </a:solidFill>
              </a:rPr>
              <a:t>Morbi dignissim nisl in diam sagittis, id dapibus nulla pretium. Sed vitae quam metus. </a:t>
            </a:r>
          </a:p>
        </p:txBody>
      </p:sp>
      <p:sp>
        <p:nvSpPr>
          <p:cNvPr id="12" name="空心弧 11"/>
          <p:cNvSpPr>
            <a:spLocks noChangeAspect="1"/>
          </p:cNvSpPr>
          <p:nvPr/>
        </p:nvSpPr>
        <p:spPr>
          <a:xfrm>
            <a:off x="654050" y="1841647"/>
            <a:ext cx="2879725" cy="2879725"/>
          </a:xfrm>
          <a:prstGeom prst="blockArc">
            <a:avLst>
              <a:gd fmla="val 10800000" name="adj1"/>
              <a:gd fmla="val 38981" name="adj2"/>
              <a:gd fmla="val 6924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3" name="空心弧 12"/>
          <p:cNvSpPr>
            <a:spLocks noChangeAspect="1"/>
          </p:cNvSpPr>
          <p:nvPr/>
        </p:nvSpPr>
        <p:spPr>
          <a:xfrm flipV="1">
            <a:off x="3343275" y="1841647"/>
            <a:ext cx="2879725" cy="2879725"/>
          </a:xfrm>
          <a:prstGeom prst="blockArc">
            <a:avLst>
              <a:gd fmla="val 10800000" name="adj1"/>
              <a:gd fmla="val 38981" name="adj2"/>
              <a:gd fmla="val 6924" name="adj3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4" name="Freeform 466"/>
          <p:cNvSpPr/>
          <p:nvPr/>
        </p:nvSpPr>
        <p:spPr bwMode="auto">
          <a:xfrm>
            <a:off x="1927225" y="2506809"/>
            <a:ext cx="458788" cy="1270000"/>
          </a:xfrm>
          <a:custGeom>
            <a:gdLst>
              <a:gd fmla="*/ 2147483646 w 6132" name="T0"/>
              <a:gd fmla="*/ 2147483646 h 16980" name="T1"/>
              <a:gd fmla="*/ 2147483646 w 6132" name="T2"/>
              <a:gd fmla="*/ 2147483646 h 16980" name="T3"/>
              <a:gd fmla="*/ 2147483646 w 6132" name="T4"/>
              <a:gd fmla="*/ 2147483646 h 16980" name="T5"/>
              <a:gd fmla="*/ 2147483646 w 6132" name="T6"/>
              <a:gd fmla="*/ 2147483646 h 16980" name="T7"/>
              <a:gd fmla="*/ 2147483646 w 6132" name="T8"/>
              <a:gd fmla="*/ 2147483646 h 16980" name="T9"/>
              <a:gd fmla="*/ 2147483646 w 6132" name="T10"/>
              <a:gd fmla="*/ 2147483646 h 16980" name="T11"/>
              <a:gd fmla="*/ 2147483646 w 6132" name="T12"/>
              <a:gd fmla="*/ 2147483646 h 16980" name="T13"/>
              <a:gd fmla="*/ 2147483646 w 6132" name="T14"/>
              <a:gd fmla="*/ 2147483646 h 16980" name="T15"/>
              <a:gd fmla="*/ 2147483646 w 6132" name="T16"/>
              <a:gd fmla="*/ 2147483646 h 16980" name="T17"/>
              <a:gd fmla="*/ 2147483646 w 6132" name="T18"/>
              <a:gd fmla="*/ 2147483646 h 16980" name="T19"/>
              <a:gd fmla="*/ 2147483646 w 6132" name="T20"/>
              <a:gd fmla="*/ 2147483646 h 16980" name="T21"/>
              <a:gd fmla="*/ 2147483646 w 6132" name="T22"/>
              <a:gd fmla="*/ 2147483646 h 16980" name="T23"/>
              <a:gd fmla="*/ 2147483646 w 6132" name="T24"/>
              <a:gd fmla="*/ 2147483646 h 16980" name="T25"/>
              <a:gd fmla="*/ 2147483646 w 6132" name="T26"/>
              <a:gd fmla="*/ 2147483646 h 16980" name="T27"/>
              <a:gd fmla="*/ 2147483646 w 6132" name="T28"/>
              <a:gd fmla="*/ 2147483646 h 16980" name="T29"/>
              <a:gd fmla="*/ 2147483646 w 6132" name="T30"/>
              <a:gd fmla="*/ 2147483646 h 16980" name="T31"/>
              <a:gd fmla="*/ 2147483646 w 6132" name="T32"/>
              <a:gd fmla="*/ 2147483646 h 16980" name="T33"/>
              <a:gd fmla="*/ 2147483646 w 6132" name="T34"/>
              <a:gd fmla="*/ 2147483646 h 16980" name="T35"/>
              <a:gd fmla="*/ 2027776680 w 6132" name="T36"/>
              <a:gd fmla="*/ 2147483646 h 16980" name="T37"/>
              <a:gd fmla="*/ 829109032 w 6132" name="T38"/>
              <a:gd fmla="*/ 2147483646 h 16980" name="T39"/>
              <a:gd fmla="*/ 155983350 w 6132" name="T40"/>
              <a:gd fmla="*/ 2147483646 h 16980" name="T41"/>
              <a:gd fmla="*/ 8227918 w 6132" name="T42"/>
              <a:gd fmla="*/ 2147483646 h 16980" name="T43"/>
              <a:gd fmla="*/ 467950126 w 6132" name="T44"/>
              <a:gd fmla="*/ 2147483646 h 16980" name="T45"/>
              <a:gd fmla="*/ 1707581986 w 6132" name="T46"/>
              <a:gd fmla="*/ 2147483646 h 16980" name="T47"/>
              <a:gd fmla="*/ 2147483646 w 6132" name="T48"/>
              <a:gd fmla="*/ 2147483646 h 16980" name="T49"/>
              <a:gd fmla="*/ 2147483646 w 6132" name="T50"/>
              <a:gd fmla="*/ 2147483646 h 16980" name="T51"/>
              <a:gd fmla="*/ 2147483646 w 6132" name="T52"/>
              <a:gd fmla="*/ 2147483646 h 16980" name="T53"/>
              <a:gd fmla="*/ 2147483646 w 6132" name="T54"/>
              <a:gd fmla="*/ 2147483646 h 16980" name="T55"/>
              <a:gd fmla="*/ 2147483646 w 6132" name="T56"/>
              <a:gd fmla="*/ 2147483646 h 16980" name="T57"/>
              <a:gd fmla="*/ 2147483646 w 6132" name="T58"/>
              <a:gd fmla="*/ 2147483646 h 16980" name="T59"/>
              <a:gd fmla="*/ 2147483646 w 6132" name="T60"/>
              <a:gd fmla="*/ 2147483646 h 16980" name="T61"/>
              <a:gd fmla="*/ 2147483646 w 6132" name="T62"/>
              <a:gd fmla="*/ 2147483646 h 16980" name="T63"/>
              <a:gd fmla="*/ 2147483646 w 6132" name="T64"/>
              <a:gd fmla="*/ 2147483646 h 16980" name="T65"/>
              <a:gd fmla="*/ 2147483646 w 6132" name="T66"/>
              <a:gd fmla="*/ 2147483646 h 16980" name="T67"/>
              <a:gd fmla="*/ 2147483646 w 6132" name="T68"/>
              <a:gd fmla="*/ 2147483646 h 16980" name="T69"/>
              <a:gd fmla="*/ 2147483646 w 6132" name="T70"/>
              <a:gd fmla="*/ 2147483646 h 16980" name="T71"/>
              <a:gd fmla="*/ 2147483646 w 6132" name="T72"/>
              <a:gd fmla="*/ 2147483646 h 16980" name="T73"/>
              <a:gd fmla="*/ 2147483646 w 6132" name="T74"/>
              <a:gd fmla="*/ 2147483646 h 16980" name="T75"/>
              <a:gd fmla="*/ 2147483646 w 6132" name="T76"/>
              <a:gd fmla="*/ 2147483646 h 16980" name="T77"/>
              <a:gd fmla="*/ 2147483646 w 6132" name="T78"/>
              <a:gd fmla="*/ 2147483646 h 16980" name="T79"/>
              <a:gd fmla="*/ 2147483646 w 6132" name="T80"/>
              <a:gd fmla="*/ 2147483646 h 16980" name="T81"/>
              <a:gd fmla="*/ 2147483646 w 6132" name="T82"/>
              <a:gd fmla="*/ 2147483646 h 16980" name="T83"/>
              <a:gd fmla="*/ 2147483646 w 6132" name="T84"/>
              <a:gd fmla="*/ 2147483646 h 16980" name="T85"/>
              <a:gd fmla="*/ 2147483646 w 6132" name="T86"/>
              <a:gd fmla="*/ 1808087018 h 16980" name="T87"/>
              <a:gd fmla="*/ 2147483646 w 6132" name="T88"/>
              <a:gd fmla="*/ 586112200 h 16980" name="T89"/>
              <a:gd fmla="*/ 2147483646 w 6132" name="T90"/>
              <a:gd fmla="*/ 33050858 h 16980" name="T91"/>
              <a:gd fmla="*/ 2147483646 w 6132" name="T92"/>
              <a:gd fmla="*/ 148551365 h 16980" name="T93"/>
              <a:gd fmla="*/ 2147483646 w 6132" name="T94"/>
              <a:gd fmla="*/ 916438049 h 16980" name="T95"/>
              <a:gd fmla="*/ 2147483646 w 6132" name="T96"/>
              <a:gd fmla="*/ 2147483646 h 16980" name="T97"/>
              <a:gd fmla="*/ 2147483646 w 6132" name="T98"/>
              <a:gd fmla="*/ 2147483646 h 16980" name="T99"/>
              <a:gd fmla="*/ 2147483646 w 6132" name="T100"/>
              <a:gd fmla="*/ 2147483646 h 16980" name="T101"/>
              <a:gd fmla="*/ 2147483646 w 6132" name="T102"/>
              <a:gd fmla="*/ 2147483646 h 16980" name="T103"/>
              <a:gd fmla="*/ 2147483646 w 6132" name="T104"/>
              <a:gd fmla="*/ 2147483646 h 16980" name="T105"/>
              <a:gd fmla="*/ 2147483646 w 6132" name="T106"/>
              <a:gd fmla="*/ 2147483646 h 16980" name="T107"/>
              <a:gd fmla="*/ 2147483646 w 6132" name="T108"/>
              <a:gd fmla="*/ 2147483646 h 16980" name="T109"/>
              <a:gd fmla="*/ 2147483646 w 6132" name="T110"/>
              <a:gd fmla="*/ 2147483646 h 16980" name="T111"/>
              <a:gd fmla="*/ 2147483646 w 6132" name="T112"/>
              <a:gd fmla="*/ 2147483646 h 16980" name="T113"/>
              <a:gd fmla="*/ 2147483646 w 6132" name="T114"/>
              <a:gd fmla="*/ 2147483646 h 16980" name="T115"/>
              <a:gd fmla="*/ 2147483646 w 6132" name="T116"/>
              <a:gd fmla="*/ 2147483646 h 16980" name="T117"/>
              <a:gd fmla="*/ 2147483646 w 6132" name="T118"/>
              <a:gd fmla="*/ 2147483646 h 16980" name="T119"/>
              <a:gd fmla="*/ 2147483646 w 6132" name="T120"/>
              <a:gd fmla="*/ 2147483646 h 16980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</a:gdLst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b="b" l="0" r="r" t="0"/>
            <a:pathLst>
              <a:path h="16980" w="6132">
                <a:moveTo>
                  <a:pt x="3480" y="3522"/>
                </a:moveTo>
                <a:lnTo>
                  <a:pt x="4254" y="3522"/>
                </a:lnTo>
                <a:lnTo>
                  <a:pt x="4298" y="3522"/>
                </a:lnTo>
                <a:lnTo>
                  <a:pt x="4342" y="3524"/>
                </a:lnTo>
                <a:lnTo>
                  <a:pt x="4386" y="3527"/>
                </a:lnTo>
                <a:lnTo>
                  <a:pt x="4429" y="3531"/>
                </a:lnTo>
                <a:lnTo>
                  <a:pt x="4473" y="3536"/>
                </a:lnTo>
                <a:lnTo>
                  <a:pt x="4515" y="3543"/>
                </a:lnTo>
                <a:lnTo>
                  <a:pt x="4558" y="3551"/>
                </a:lnTo>
                <a:lnTo>
                  <a:pt x="4601" y="3560"/>
                </a:lnTo>
                <a:lnTo>
                  <a:pt x="4643" y="3570"/>
                </a:lnTo>
                <a:lnTo>
                  <a:pt x="4685" y="3582"/>
                </a:lnTo>
                <a:lnTo>
                  <a:pt x="4727" y="3595"/>
                </a:lnTo>
                <a:lnTo>
                  <a:pt x="4769" y="3609"/>
                </a:lnTo>
                <a:lnTo>
                  <a:pt x="4809" y="3624"/>
                </a:lnTo>
                <a:lnTo>
                  <a:pt x="4851" y="3640"/>
                </a:lnTo>
                <a:lnTo>
                  <a:pt x="4892" y="3658"/>
                </a:lnTo>
                <a:lnTo>
                  <a:pt x="4932" y="3676"/>
                </a:lnTo>
                <a:lnTo>
                  <a:pt x="4973" y="3696"/>
                </a:lnTo>
                <a:lnTo>
                  <a:pt x="5013" y="3717"/>
                </a:lnTo>
                <a:lnTo>
                  <a:pt x="5052" y="3739"/>
                </a:lnTo>
                <a:lnTo>
                  <a:pt x="5093" y="3763"/>
                </a:lnTo>
                <a:lnTo>
                  <a:pt x="5132" y="3788"/>
                </a:lnTo>
                <a:lnTo>
                  <a:pt x="5171" y="3814"/>
                </a:lnTo>
                <a:lnTo>
                  <a:pt x="5210" y="3842"/>
                </a:lnTo>
                <a:lnTo>
                  <a:pt x="5249" y="3870"/>
                </a:lnTo>
                <a:lnTo>
                  <a:pt x="5287" y="3900"/>
                </a:lnTo>
                <a:lnTo>
                  <a:pt x="5325" y="3931"/>
                </a:lnTo>
                <a:lnTo>
                  <a:pt x="5364" y="3963"/>
                </a:lnTo>
                <a:lnTo>
                  <a:pt x="5401" y="3997"/>
                </a:lnTo>
                <a:lnTo>
                  <a:pt x="5438" y="4031"/>
                </a:lnTo>
                <a:lnTo>
                  <a:pt x="5475" y="4067"/>
                </a:lnTo>
                <a:lnTo>
                  <a:pt x="5512" y="4104"/>
                </a:lnTo>
                <a:lnTo>
                  <a:pt x="5549" y="4142"/>
                </a:lnTo>
                <a:lnTo>
                  <a:pt x="5584" y="4181"/>
                </a:lnTo>
                <a:lnTo>
                  <a:pt x="5619" y="4220"/>
                </a:lnTo>
                <a:lnTo>
                  <a:pt x="5652" y="4260"/>
                </a:lnTo>
                <a:lnTo>
                  <a:pt x="5685" y="4300"/>
                </a:lnTo>
                <a:lnTo>
                  <a:pt x="5716" y="4339"/>
                </a:lnTo>
                <a:lnTo>
                  <a:pt x="5747" y="4379"/>
                </a:lnTo>
                <a:lnTo>
                  <a:pt x="5775" y="4420"/>
                </a:lnTo>
                <a:lnTo>
                  <a:pt x="5803" y="4460"/>
                </a:lnTo>
                <a:lnTo>
                  <a:pt x="5830" y="4502"/>
                </a:lnTo>
                <a:lnTo>
                  <a:pt x="5855" y="4543"/>
                </a:lnTo>
                <a:lnTo>
                  <a:pt x="5880" y="4585"/>
                </a:lnTo>
                <a:lnTo>
                  <a:pt x="5904" y="4626"/>
                </a:lnTo>
                <a:lnTo>
                  <a:pt x="5925" y="4667"/>
                </a:lnTo>
                <a:lnTo>
                  <a:pt x="5946" y="4710"/>
                </a:lnTo>
                <a:lnTo>
                  <a:pt x="5967" y="4752"/>
                </a:lnTo>
                <a:lnTo>
                  <a:pt x="5986" y="4795"/>
                </a:lnTo>
                <a:lnTo>
                  <a:pt x="6004" y="4838"/>
                </a:lnTo>
                <a:lnTo>
                  <a:pt x="6020" y="4880"/>
                </a:lnTo>
                <a:lnTo>
                  <a:pt x="6036" y="4924"/>
                </a:lnTo>
                <a:lnTo>
                  <a:pt x="6049" y="4967"/>
                </a:lnTo>
                <a:lnTo>
                  <a:pt x="6063" y="5011"/>
                </a:lnTo>
                <a:lnTo>
                  <a:pt x="6075" y="5055"/>
                </a:lnTo>
                <a:lnTo>
                  <a:pt x="6085" y="5100"/>
                </a:lnTo>
                <a:lnTo>
                  <a:pt x="6095" y="5144"/>
                </a:lnTo>
                <a:lnTo>
                  <a:pt x="6104" y="5189"/>
                </a:lnTo>
                <a:lnTo>
                  <a:pt x="6111" y="5234"/>
                </a:lnTo>
                <a:lnTo>
                  <a:pt x="6117" y="5280"/>
                </a:lnTo>
                <a:lnTo>
                  <a:pt x="6123" y="5324"/>
                </a:lnTo>
                <a:lnTo>
                  <a:pt x="6127" y="5370"/>
                </a:lnTo>
                <a:lnTo>
                  <a:pt x="6130" y="5417"/>
                </a:lnTo>
                <a:lnTo>
                  <a:pt x="6131" y="5463"/>
                </a:lnTo>
                <a:lnTo>
                  <a:pt x="6132" y="5509"/>
                </a:lnTo>
                <a:lnTo>
                  <a:pt x="6132" y="9605"/>
                </a:lnTo>
                <a:lnTo>
                  <a:pt x="6132" y="9643"/>
                </a:lnTo>
                <a:lnTo>
                  <a:pt x="6130" y="9682"/>
                </a:lnTo>
                <a:lnTo>
                  <a:pt x="6129" y="9719"/>
                </a:lnTo>
                <a:lnTo>
                  <a:pt x="6126" y="9756"/>
                </a:lnTo>
                <a:lnTo>
                  <a:pt x="6122" y="9793"/>
                </a:lnTo>
                <a:lnTo>
                  <a:pt x="6117" y="9829"/>
                </a:lnTo>
                <a:lnTo>
                  <a:pt x="6112" y="9866"/>
                </a:lnTo>
                <a:lnTo>
                  <a:pt x="6107" y="9901"/>
                </a:lnTo>
                <a:lnTo>
                  <a:pt x="6099" y="9937"/>
                </a:lnTo>
                <a:lnTo>
                  <a:pt x="6092" y="9972"/>
                </a:lnTo>
                <a:lnTo>
                  <a:pt x="6083" y="10007"/>
                </a:lnTo>
                <a:lnTo>
                  <a:pt x="6074" y="10041"/>
                </a:lnTo>
                <a:lnTo>
                  <a:pt x="6063" y="10075"/>
                </a:lnTo>
                <a:lnTo>
                  <a:pt x="6053" y="10109"/>
                </a:lnTo>
                <a:lnTo>
                  <a:pt x="6041" y="10142"/>
                </a:lnTo>
                <a:lnTo>
                  <a:pt x="6028" y="10175"/>
                </a:lnTo>
                <a:lnTo>
                  <a:pt x="6014" y="10208"/>
                </a:lnTo>
                <a:lnTo>
                  <a:pt x="6001" y="10241"/>
                </a:lnTo>
                <a:lnTo>
                  <a:pt x="5986" y="10273"/>
                </a:lnTo>
                <a:lnTo>
                  <a:pt x="5970" y="10305"/>
                </a:lnTo>
                <a:lnTo>
                  <a:pt x="5953" y="10335"/>
                </a:lnTo>
                <a:lnTo>
                  <a:pt x="5935" y="10366"/>
                </a:lnTo>
                <a:lnTo>
                  <a:pt x="5917" y="10397"/>
                </a:lnTo>
                <a:lnTo>
                  <a:pt x="5898" y="10428"/>
                </a:lnTo>
                <a:lnTo>
                  <a:pt x="5877" y="10458"/>
                </a:lnTo>
                <a:lnTo>
                  <a:pt x="5857" y="10487"/>
                </a:lnTo>
                <a:lnTo>
                  <a:pt x="5835" y="10517"/>
                </a:lnTo>
                <a:lnTo>
                  <a:pt x="5813" y="10546"/>
                </a:lnTo>
                <a:lnTo>
                  <a:pt x="5789" y="10575"/>
                </a:lnTo>
                <a:lnTo>
                  <a:pt x="5766" y="10603"/>
                </a:lnTo>
                <a:lnTo>
                  <a:pt x="5740" y="10632"/>
                </a:lnTo>
                <a:lnTo>
                  <a:pt x="5715" y="10660"/>
                </a:lnTo>
                <a:lnTo>
                  <a:pt x="5688" y="10687"/>
                </a:lnTo>
                <a:lnTo>
                  <a:pt x="5661" y="10714"/>
                </a:lnTo>
                <a:lnTo>
                  <a:pt x="5633" y="10739"/>
                </a:lnTo>
                <a:lnTo>
                  <a:pt x="5606" y="10765"/>
                </a:lnTo>
                <a:lnTo>
                  <a:pt x="5576" y="10790"/>
                </a:lnTo>
                <a:lnTo>
                  <a:pt x="5546" y="10814"/>
                </a:lnTo>
                <a:lnTo>
                  <a:pt x="5516" y="10838"/>
                </a:lnTo>
                <a:lnTo>
                  <a:pt x="5486" y="10860"/>
                </a:lnTo>
                <a:lnTo>
                  <a:pt x="5455" y="10883"/>
                </a:lnTo>
                <a:lnTo>
                  <a:pt x="5422" y="10905"/>
                </a:lnTo>
                <a:lnTo>
                  <a:pt x="5390" y="10925"/>
                </a:lnTo>
                <a:lnTo>
                  <a:pt x="5357" y="10947"/>
                </a:lnTo>
                <a:lnTo>
                  <a:pt x="5323" y="10966"/>
                </a:lnTo>
                <a:lnTo>
                  <a:pt x="5288" y="10985"/>
                </a:lnTo>
                <a:lnTo>
                  <a:pt x="5253" y="11004"/>
                </a:lnTo>
                <a:lnTo>
                  <a:pt x="5218" y="11022"/>
                </a:lnTo>
                <a:lnTo>
                  <a:pt x="5182" y="11039"/>
                </a:lnTo>
                <a:lnTo>
                  <a:pt x="5145" y="11056"/>
                </a:lnTo>
                <a:lnTo>
                  <a:pt x="5108" y="11072"/>
                </a:lnTo>
                <a:lnTo>
                  <a:pt x="5069" y="11087"/>
                </a:lnTo>
                <a:lnTo>
                  <a:pt x="5031" y="11102"/>
                </a:lnTo>
                <a:lnTo>
                  <a:pt x="4992" y="11117"/>
                </a:lnTo>
                <a:lnTo>
                  <a:pt x="4952" y="11130"/>
                </a:lnTo>
                <a:lnTo>
                  <a:pt x="4911" y="11143"/>
                </a:lnTo>
                <a:lnTo>
                  <a:pt x="4871" y="11155"/>
                </a:lnTo>
                <a:lnTo>
                  <a:pt x="4828" y="11167"/>
                </a:lnTo>
                <a:lnTo>
                  <a:pt x="4787" y="11178"/>
                </a:lnTo>
                <a:lnTo>
                  <a:pt x="4743" y="11189"/>
                </a:lnTo>
                <a:lnTo>
                  <a:pt x="4701" y="11199"/>
                </a:lnTo>
                <a:lnTo>
                  <a:pt x="4656" y="11208"/>
                </a:lnTo>
                <a:lnTo>
                  <a:pt x="4612" y="11217"/>
                </a:lnTo>
                <a:lnTo>
                  <a:pt x="4567" y="11225"/>
                </a:lnTo>
                <a:lnTo>
                  <a:pt x="4567" y="16980"/>
                </a:lnTo>
                <a:lnTo>
                  <a:pt x="1510" y="16980"/>
                </a:lnTo>
                <a:lnTo>
                  <a:pt x="1510" y="11225"/>
                </a:lnTo>
                <a:lnTo>
                  <a:pt x="1424" y="11201"/>
                </a:lnTo>
                <a:lnTo>
                  <a:pt x="1340" y="11175"/>
                </a:lnTo>
                <a:lnTo>
                  <a:pt x="1298" y="11161"/>
                </a:lnTo>
                <a:lnTo>
                  <a:pt x="1258" y="11148"/>
                </a:lnTo>
                <a:lnTo>
                  <a:pt x="1218" y="11134"/>
                </a:lnTo>
                <a:lnTo>
                  <a:pt x="1178" y="11120"/>
                </a:lnTo>
                <a:lnTo>
                  <a:pt x="1139" y="11105"/>
                </a:lnTo>
                <a:lnTo>
                  <a:pt x="1101" y="11089"/>
                </a:lnTo>
                <a:lnTo>
                  <a:pt x="1064" y="11074"/>
                </a:lnTo>
                <a:lnTo>
                  <a:pt x="1026" y="11058"/>
                </a:lnTo>
                <a:lnTo>
                  <a:pt x="990" y="11042"/>
                </a:lnTo>
                <a:lnTo>
                  <a:pt x="954" y="11025"/>
                </a:lnTo>
                <a:lnTo>
                  <a:pt x="918" y="11009"/>
                </a:lnTo>
                <a:lnTo>
                  <a:pt x="884" y="10991"/>
                </a:lnTo>
                <a:lnTo>
                  <a:pt x="849" y="10974"/>
                </a:lnTo>
                <a:lnTo>
                  <a:pt x="816" y="10956"/>
                </a:lnTo>
                <a:lnTo>
                  <a:pt x="782" y="10938"/>
                </a:lnTo>
                <a:lnTo>
                  <a:pt x="750" y="10920"/>
                </a:lnTo>
                <a:lnTo>
                  <a:pt x="719" y="10901"/>
                </a:lnTo>
                <a:lnTo>
                  <a:pt x="687" y="10882"/>
                </a:lnTo>
                <a:lnTo>
                  <a:pt x="656" y="10862"/>
                </a:lnTo>
                <a:lnTo>
                  <a:pt x="626" y="10841"/>
                </a:lnTo>
                <a:lnTo>
                  <a:pt x="596" y="10821"/>
                </a:lnTo>
                <a:lnTo>
                  <a:pt x="567" y="10801"/>
                </a:lnTo>
                <a:lnTo>
                  <a:pt x="539" y="10780"/>
                </a:lnTo>
                <a:lnTo>
                  <a:pt x="510" y="10758"/>
                </a:lnTo>
                <a:lnTo>
                  <a:pt x="484" y="10736"/>
                </a:lnTo>
                <a:lnTo>
                  <a:pt x="456" y="10714"/>
                </a:lnTo>
                <a:lnTo>
                  <a:pt x="431" y="10691"/>
                </a:lnTo>
                <a:lnTo>
                  <a:pt x="405" y="10668"/>
                </a:lnTo>
                <a:lnTo>
                  <a:pt x="380" y="10646"/>
                </a:lnTo>
                <a:lnTo>
                  <a:pt x="355" y="10622"/>
                </a:lnTo>
                <a:lnTo>
                  <a:pt x="332" y="10599"/>
                </a:lnTo>
                <a:lnTo>
                  <a:pt x="310" y="10576"/>
                </a:lnTo>
                <a:lnTo>
                  <a:pt x="289" y="10551"/>
                </a:lnTo>
                <a:lnTo>
                  <a:pt x="267" y="10528"/>
                </a:lnTo>
                <a:lnTo>
                  <a:pt x="247" y="10503"/>
                </a:lnTo>
                <a:lnTo>
                  <a:pt x="228" y="10480"/>
                </a:lnTo>
                <a:lnTo>
                  <a:pt x="209" y="10455"/>
                </a:lnTo>
                <a:lnTo>
                  <a:pt x="191" y="10431"/>
                </a:lnTo>
                <a:lnTo>
                  <a:pt x="174" y="10407"/>
                </a:lnTo>
                <a:lnTo>
                  <a:pt x="158" y="10382"/>
                </a:lnTo>
                <a:lnTo>
                  <a:pt x="142" y="10357"/>
                </a:lnTo>
                <a:lnTo>
                  <a:pt x="128" y="10332"/>
                </a:lnTo>
                <a:lnTo>
                  <a:pt x="114" y="10307"/>
                </a:lnTo>
                <a:lnTo>
                  <a:pt x="101" y="10281"/>
                </a:lnTo>
                <a:lnTo>
                  <a:pt x="89" y="10256"/>
                </a:lnTo>
                <a:lnTo>
                  <a:pt x="77" y="10230"/>
                </a:lnTo>
                <a:lnTo>
                  <a:pt x="67" y="10205"/>
                </a:lnTo>
                <a:lnTo>
                  <a:pt x="57" y="10179"/>
                </a:lnTo>
                <a:lnTo>
                  <a:pt x="48" y="10153"/>
                </a:lnTo>
                <a:lnTo>
                  <a:pt x="39" y="10127"/>
                </a:lnTo>
                <a:lnTo>
                  <a:pt x="32" y="10100"/>
                </a:lnTo>
                <a:lnTo>
                  <a:pt x="25" y="10074"/>
                </a:lnTo>
                <a:lnTo>
                  <a:pt x="19" y="10047"/>
                </a:lnTo>
                <a:lnTo>
                  <a:pt x="14" y="10021"/>
                </a:lnTo>
                <a:lnTo>
                  <a:pt x="9" y="9994"/>
                </a:lnTo>
                <a:lnTo>
                  <a:pt x="6" y="9967"/>
                </a:lnTo>
                <a:lnTo>
                  <a:pt x="3" y="9940"/>
                </a:lnTo>
                <a:lnTo>
                  <a:pt x="1" y="9912"/>
                </a:lnTo>
                <a:lnTo>
                  <a:pt x="0" y="9885"/>
                </a:lnTo>
                <a:lnTo>
                  <a:pt x="0" y="9857"/>
                </a:lnTo>
                <a:lnTo>
                  <a:pt x="0" y="5509"/>
                </a:lnTo>
                <a:lnTo>
                  <a:pt x="1" y="5453"/>
                </a:lnTo>
                <a:lnTo>
                  <a:pt x="2" y="5398"/>
                </a:lnTo>
                <a:lnTo>
                  <a:pt x="5" y="5342"/>
                </a:lnTo>
                <a:lnTo>
                  <a:pt x="9" y="5288"/>
                </a:lnTo>
                <a:lnTo>
                  <a:pt x="15" y="5235"/>
                </a:lnTo>
                <a:lnTo>
                  <a:pt x="21" y="5182"/>
                </a:lnTo>
                <a:lnTo>
                  <a:pt x="28" y="5130"/>
                </a:lnTo>
                <a:lnTo>
                  <a:pt x="37" y="5079"/>
                </a:lnTo>
                <a:lnTo>
                  <a:pt x="47" y="5028"/>
                </a:lnTo>
                <a:lnTo>
                  <a:pt x="57" y="4978"/>
                </a:lnTo>
                <a:lnTo>
                  <a:pt x="70" y="4929"/>
                </a:lnTo>
                <a:lnTo>
                  <a:pt x="83" y="4880"/>
                </a:lnTo>
                <a:lnTo>
                  <a:pt x="97" y="4832"/>
                </a:lnTo>
                <a:lnTo>
                  <a:pt x="112" y="4785"/>
                </a:lnTo>
                <a:lnTo>
                  <a:pt x="129" y="4739"/>
                </a:lnTo>
                <a:lnTo>
                  <a:pt x="147" y="4693"/>
                </a:lnTo>
                <a:lnTo>
                  <a:pt x="166" y="4648"/>
                </a:lnTo>
                <a:lnTo>
                  <a:pt x="187" y="4604"/>
                </a:lnTo>
                <a:lnTo>
                  <a:pt x="208" y="4560"/>
                </a:lnTo>
                <a:lnTo>
                  <a:pt x="230" y="4518"/>
                </a:lnTo>
                <a:lnTo>
                  <a:pt x="255" y="4476"/>
                </a:lnTo>
                <a:lnTo>
                  <a:pt x="279" y="4435"/>
                </a:lnTo>
                <a:lnTo>
                  <a:pt x="306" y="4393"/>
                </a:lnTo>
                <a:lnTo>
                  <a:pt x="332" y="4354"/>
                </a:lnTo>
                <a:lnTo>
                  <a:pt x="361" y="4315"/>
                </a:lnTo>
                <a:lnTo>
                  <a:pt x="391" y="4275"/>
                </a:lnTo>
                <a:lnTo>
                  <a:pt x="421" y="4238"/>
                </a:lnTo>
                <a:lnTo>
                  <a:pt x="453" y="4201"/>
                </a:lnTo>
                <a:lnTo>
                  <a:pt x="486" y="4165"/>
                </a:lnTo>
                <a:lnTo>
                  <a:pt x="520" y="4129"/>
                </a:lnTo>
                <a:lnTo>
                  <a:pt x="556" y="4093"/>
                </a:lnTo>
                <a:lnTo>
                  <a:pt x="592" y="4059"/>
                </a:lnTo>
                <a:lnTo>
                  <a:pt x="629" y="4025"/>
                </a:lnTo>
                <a:lnTo>
                  <a:pt x="668" y="3994"/>
                </a:lnTo>
                <a:lnTo>
                  <a:pt x="707" y="3963"/>
                </a:lnTo>
                <a:lnTo>
                  <a:pt x="747" y="3933"/>
                </a:lnTo>
                <a:lnTo>
                  <a:pt x="789" y="3904"/>
                </a:lnTo>
                <a:lnTo>
                  <a:pt x="830" y="3876"/>
                </a:lnTo>
                <a:lnTo>
                  <a:pt x="873" y="3849"/>
                </a:lnTo>
                <a:lnTo>
                  <a:pt x="916" y="3823"/>
                </a:lnTo>
                <a:lnTo>
                  <a:pt x="961" y="3799"/>
                </a:lnTo>
                <a:lnTo>
                  <a:pt x="1005" y="3775"/>
                </a:lnTo>
                <a:lnTo>
                  <a:pt x="1052" y="3752"/>
                </a:lnTo>
                <a:lnTo>
                  <a:pt x="1099" y="3731"/>
                </a:lnTo>
                <a:lnTo>
                  <a:pt x="1146" y="3711"/>
                </a:lnTo>
                <a:lnTo>
                  <a:pt x="1194" y="3691"/>
                </a:lnTo>
                <a:lnTo>
                  <a:pt x="1244" y="3672"/>
                </a:lnTo>
                <a:lnTo>
                  <a:pt x="1294" y="3655"/>
                </a:lnTo>
                <a:lnTo>
                  <a:pt x="1345" y="3640"/>
                </a:lnTo>
                <a:lnTo>
                  <a:pt x="1397" y="3624"/>
                </a:lnTo>
                <a:lnTo>
                  <a:pt x="1450" y="3610"/>
                </a:lnTo>
                <a:lnTo>
                  <a:pt x="1503" y="3597"/>
                </a:lnTo>
                <a:lnTo>
                  <a:pt x="1558" y="3584"/>
                </a:lnTo>
                <a:lnTo>
                  <a:pt x="1614" y="3574"/>
                </a:lnTo>
                <a:lnTo>
                  <a:pt x="1670" y="3564"/>
                </a:lnTo>
                <a:lnTo>
                  <a:pt x="1726" y="3554"/>
                </a:lnTo>
                <a:lnTo>
                  <a:pt x="1785" y="3547"/>
                </a:lnTo>
                <a:lnTo>
                  <a:pt x="1843" y="3540"/>
                </a:lnTo>
                <a:lnTo>
                  <a:pt x="1902" y="3534"/>
                </a:lnTo>
                <a:lnTo>
                  <a:pt x="1963" y="3530"/>
                </a:lnTo>
                <a:lnTo>
                  <a:pt x="2024" y="3526"/>
                </a:lnTo>
                <a:lnTo>
                  <a:pt x="2086" y="3524"/>
                </a:lnTo>
                <a:lnTo>
                  <a:pt x="2149" y="3522"/>
                </a:lnTo>
                <a:lnTo>
                  <a:pt x="2212" y="3522"/>
                </a:lnTo>
                <a:lnTo>
                  <a:pt x="2218" y="3517"/>
                </a:lnTo>
                <a:lnTo>
                  <a:pt x="2224" y="3514"/>
                </a:lnTo>
                <a:lnTo>
                  <a:pt x="2230" y="3513"/>
                </a:lnTo>
                <a:lnTo>
                  <a:pt x="2237" y="3512"/>
                </a:lnTo>
                <a:lnTo>
                  <a:pt x="2243" y="3512"/>
                </a:lnTo>
                <a:lnTo>
                  <a:pt x="2251" y="3512"/>
                </a:lnTo>
                <a:lnTo>
                  <a:pt x="2261" y="3512"/>
                </a:lnTo>
                <a:lnTo>
                  <a:pt x="2274" y="3512"/>
                </a:lnTo>
                <a:lnTo>
                  <a:pt x="2312" y="3514"/>
                </a:lnTo>
                <a:lnTo>
                  <a:pt x="2353" y="3516"/>
                </a:lnTo>
                <a:lnTo>
                  <a:pt x="2393" y="3517"/>
                </a:lnTo>
                <a:lnTo>
                  <a:pt x="2435" y="3519"/>
                </a:lnTo>
                <a:lnTo>
                  <a:pt x="2479" y="3520"/>
                </a:lnTo>
                <a:lnTo>
                  <a:pt x="2522" y="3520"/>
                </a:lnTo>
                <a:lnTo>
                  <a:pt x="2568" y="3522"/>
                </a:lnTo>
                <a:lnTo>
                  <a:pt x="2615" y="3522"/>
                </a:lnTo>
                <a:lnTo>
                  <a:pt x="2616" y="3516"/>
                </a:lnTo>
                <a:lnTo>
                  <a:pt x="2617" y="3511"/>
                </a:lnTo>
                <a:lnTo>
                  <a:pt x="2620" y="3505"/>
                </a:lnTo>
                <a:lnTo>
                  <a:pt x="2623" y="3498"/>
                </a:lnTo>
                <a:lnTo>
                  <a:pt x="2634" y="3483"/>
                </a:lnTo>
                <a:lnTo>
                  <a:pt x="2649" y="3466"/>
                </a:lnTo>
                <a:lnTo>
                  <a:pt x="2663" y="3450"/>
                </a:lnTo>
                <a:lnTo>
                  <a:pt x="2674" y="3439"/>
                </a:lnTo>
                <a:lnTo>
                  <a:pt x="2678" y="3434"/>
                </a:lnTo>
                <a:lnTo>
                  <a:pt x="2683" y="3431"/>
                </a:lnTo>
                <a:lnTo>
                  <a:pt x="2686" y="3430"/>
                </a:lnTo>
                <a:lnTo>
                  <a:pt x="2688" y="3429"/>
                </a:lnTo>
                <a:lnTo>
                  <a:pt x="2651" y="3417"/>
                </a:lnTo>
                <a:lnTo>
                  <a:pt x="2614" y="3406"/>
                </a:lnTo>
                <a:lnTo>
                  <a:pt x="2578" y="3393"/>
                </a:lnTo>
                <a:lnTo>
                  <a:pt x="2542" y="3380"/>
                </a:lnTo>
                <a:lnTo>
                  <a:pt x="2506" y="3366"/>
                </a:lnTo>
                <a:lnTo>
                  <a:pt x="2471" y="3351"/>
                </a:lnTo>
                <a:lnTo>
                  <a:pt x="2436" y="3337"/>
                </a:lnTo>
                <a:lnTo>
                  <a:pt x="2402" y="3322"/>
                </a:lnTo>
                <a:lnTo>
                  <a:pt x="2368" y="3306"/>
                </a:lnTo>
                <a:lnTo>
                  <a:pt x="2336" y="3289"/>
                </a:lnTo>
                <a:lnTo>
                  <a:pt x="2303" y="3272"/>
                </a:lnTo>
                <a:lnTo>
                  <a:pt x="2271" y="3255"/>
                </a:lnTo>
                <a:lnTo>
                  <a:pt x="2239" y="3237"/>
                </a:lnTo>
                <a:lnTo>
                  <a:pt x="2208" y="3218"/>
                </a:lnTo>
                <a:lnTo>
                  <a:pt x="2177" y="3198"/>
                </a:lnTo>
                <a:lnTo>
                  <a:pt x="2147" y="3178"/>
                </a:lnTo>
                <a:lnTo>
                  <a:pt x="2117" y="3158"/>
                </a:lnTo>
                <a:lnTo>
                  <a:pt x="2087" y="3137"/>
                </a:lnTo>
                <a:lnTo>
                  <a:pt x="2058" y="3115"/>
                </a:lnTo>
                <a:lnTo>
                  <a:pt x="2030" y="3093"/>
                </a:lnTo>
                <a:lnTo>
                  <a:pt x="2002" y="3071"/>
                </a:lnTo>
                <a:lnTo>
                  <a:pt x="1975" y="3047"/>
                </a:lnTo>
                <a:lnTo>
                  <a:pt x="1948" y="3024"/>
                </a:lnTo>
                <a:lnTo>
                  <a:pt x="1921" y="3000"/>
                </a:lnTo>
                <a:lnTo>
                  <a:pt x="1895" y="2975"/>
                </a:lnTo>
                <a:lnTo>
                  <a:pt x="1869" y="2950"/>
                </a:lnTo>
                <a:lnTo>
                  <a:pt x="1844" y="2924"/>
                </a:lnTo>
                <a:lnTo>
                  <a:pt x="1820" y="2898"/>
                </a:lnTo>
                <a:lnTo>
                  <a:pt x="1795" y="2871"/>
                </a:lnTo>
                <a:lnTo>
                  <a:pt x="1771" y="2843"/>
                </a:lnTo>
                <a:lnTo>
                  <a:pt x="1747" y="2816"/>
                </a:lnTo>
                <a:lnTo>
                  <a:pt x="1725" y="2787"/>
                </a:lnTo>
                <a:lnTo>
                  <a:pt x="1703" y="2757"/>
                </a:lnTo>
                <a:lnTo>
                  <a:pt x="1682" y="2729"/>
                </a:lnTo>
                <a:lnTo>
                  <a:pt x="1660" y="2699"/>
                </a:lnTo>
                <a:lnTo>
                  <a:pt x="1640" y="2669"/>
                </a:lnTo>
                <a:lnTo>
                  <a:pt x="1621" y="2638"/>
                </a:lnTo>
                <a:lnTo>
                  <a:pt x="1603" y="2608"/>
                </a:lnTo>
                <a:lnTo>
                  <a:pt x="1585" y="2578"/>
                </a:lnTo>
                <a:lnTo>
                  <a:pt x="1568" y="2547"/>
                </a:lnTo>
                <a:lnTo>
                  <a:pt x="1551" y="2516"/>
                </a:lnTo>
                <a:lnTo>
                  <a:pt x="1535" y="2484"/>
                </a:lnTo>
                <a:lnTo>
                  <a:pt x="1520" y="2452"/>
                </a:lnTo>
                <a:lnTo>
                  <a:pt x="1506" y="2420"/>
                </a:lnTo>
                <a:lnTo>
                  <a:pt x="1493" y="2388"/>
                </a:lnTo>
                <a:lnTo>
                  <a:pt x="1479" y="2356"/>
                </a:lnTo>
                <a:lnTo>
                  <a:pt x="1467" y="2324"/>
                </a:lnTo>
                <a:lnTo>
                  <a:pt x="1455" y="2291"/>
                </a:lnTo>
                <a:lnTo>
                  <a:pt x="1445" y="2258"/>
                </a:lnTo>
                <a:lnTo>
                  <a:pt x="1434" y="2225"/>
                </a:lnTo>
                <a:lnTo>
                  <a:pt x="1425" y="2191"/>
                </a:lnTo>
                <a:lnTo>
                  <a:pt x="1416" y="2157"/>
                </a:lnTo>
                <a:lnTo>
                  <a:pt x="1408" y="2123"/>
                </a:lnTo>
                <a:lnTo>
                  <a:pt x="1400" y="2089"/>
                </a:lnTo>
                <a:lnTo>
                  <a:pt x="1394" y="2054"/>
                </a:lnTo>
                <a:lnTo>
                  <a:pt x="1389" y="2018"/>
                </a:lnTo>
                <a:lnTo>
                  <a:pt x="1383" y="1983"/>
                </a:lnTo>
                <a:lnTo>
                  <a:pt x="1378" y="1948"/>
                </a:lnTo>
                <a:lnTo>
                  <a:pt x="1375" y="1912"/>
                </a:lnTo>
                <a:lnTo>
                  <a:pt x="1372" y="1876"/>
                </a:lnTo>
                <a:lnTo>
                  <a:pt x="1368" y="1840"/>
                </a:lnTo>
                <a:lnTo>
                  <a:pt x="1367" y="1804"/>
                </a:lnTo>
                <a:lnTo>
                  <a:pt x="1366" y="1767"/>
                </a:lnTo>
                <a:lnTo>
                  <a:pt x="1365" y="1729"/>
                </a:lnTo>
                <a:lnTo>
                  <a:pt x="1366" y="1686"/>
                </a:lnTo>
                <a:lnTo>
                  <a:pt x="1367" y="1641"/>
                </a:lnTo>
                <a:lnTo>
                  <a:pt x="1370" y="1598"/>
                </a:lnTo>
                <a:lnTo>
                  <a:pt x="1374" y="1555"/>
                </a:lnTo>
                <a:lnTo>
                  <a:pt x="1378" y="1511"/>
                </a:lnTo>
                <a:lnTo>
                  <a:pt x="1383" y="1469"/>
                </a:lnTo>
                <a:lnTo>
                  <a:pt x="1390" y="1427"/>
                </a:lnTo>
                <a:lnTo>
                  <a:pt x="1397" y="1386"/>
                </a:lnTo>
                <a:lnTo>
                  <a:pt x="1405" y="1345"/>
                </a:lnTo>
                <a:lnTo>
                  <a:pt x="1415" y="1304"/>
                </a:lnTo>
                <a:lnTo>
                  <a:pt x="1426" y="1264"/>
                </a:lnTo>
                <a:lnTo>
                  <a:pt x="1437" y="1223"/>
                </a:lnTo>
                <a:lnTo>
                  <a:pt x="1449" y="1184"/>
                </a:lnTo>
                <a:lnTo>
                  <a:pt x="1463" y="1145"/>
                </a:lnTo>
                <a:lnTo>
                  <a:pt x="1477" y="1106"/>
                </a:lnTo>
                <a:lnTo>
                  <a:pt x="1493" y="1068"/>
                </a:lnTo>
                <a:lnTo>
                  <a:pt x="1508" y="1030"/>
                </a:lnTo>
                <a:lnTo>
                  <a:pt x="1527" y="993"/>
                </a:lnTo>
                <a:lnTo>
                  <a:pt x="1545" y="955"/>
                </a:lnTo>
                <a:lnTo>
                  <a:pt x="1564" y="919"/>
                </a:lnTo>
                <a:lnTo>
                  <a:pt x="1585" y="883"/>
                </a:lnTo>
                <a:lnTo>
                  <a:pt x="1606" y="847"/>
                </a:lnTo>
                <a:lnTo>
                  <a:pt x="1628" y="811"/>
                </a:lnTo>
                <a:lnTo>
                  <a:pt x="1652" y="776"/>
                </a:lnTo>
                <a:lnTo>
                  <a:pt x="1676" y="742"/>
                </a:lnTo>
                <a:lnTo>
                  <a:pt x="1702" y="708"/>
                </a:lnTo>
                <a:lnTo>
                  <a:pt x="1728" y="674"/>
                </a:lnTo>
                <a:lnTo>
                  <a:pt x="1756" y="640"/>
                </a:lnTo>
                <a:lnTo>
                  <a:pt x="1783" y="607"/>
                </a:lnTo>
                <a:lnTo>
                  <a:pt x="1813" y="574"/>
                </a:lnTo>
                <a:lnTo>
                  <a:pt x="1844" y="542"/>
                </a:lnTo>
                <a:lnTo>
                  <a:pt x="1875" y="510"/>
                </a:lnTo>
                <a:lnTo>
                  <a:pt x="1907" y="478"/>
                </a:lnTo>
                <a:lnTo>
                  <a:pt x="1940" y="448"/>
                </a:lnTo>
                <a:lnTo>
                  <a:pt x="1971" y="419"/>
                </a:lnTo>
                <a:lnTo>
                  <a:pt x="2005" y="390"/>
                </a:lnTo>
                <a:lnTo>
                  <a:pt x="2038" y="362"/>
                </a:lnTo>
                <a:lnTo>
                  <a:pt x="2072" y="336"/>
                </a:lnTo>
                <a:lnTo>
                  <a:pt x="2106" y="311"/>
                </a:lnTo>
                <a:lnTo>
                  <a:pt x="2141" y="287"/>
                </a:lnTo>
                <a:lnTo>
                  <a:pt x="2176" y="263"/>
                </a:lnTo>
                <a:lnTo>
                  <a:pt x="2211" y="240"/>
                </a:lnTo>
                <a:lnTo>
                  <a:pt x="2247" y="219"/>
                </a:lnTo>
                <a:lnTo>
                  <a:pt x="2284" y="199"/>
                </a:lnTo>
                <a:lnTo>
                  <a:pt x="2320" y="179"/>
                </a:lnTo>
                <a:lnTo>
                  <a:pt x="2357" y="160"/>
                </a:lnTo>
                <a:lnTo>
                  <a:pt x="2395" y="143"/>
                </a:lnTo>
                <a:lnTo>
                  <a:pt x="2432" y="127"/>
                </a:lnTo>
                <a:lnTo>
                  <a:pt x="2470" y="111"/>
                </a:lnTo>
                <a:lnTo>
                  <a:pt x="2510" y="98"/>
                </a:lnTo>
                <a:lnTo>
                  <a:pt x="2549" y="84"/>
                </a:lnTo>
                <a:lnTo>
                  <a:pt x="2588" y="71"/>
                </a:lnTo>
                <a:lnTo>
                  <a:pt x="2628" y="60"/>
                </a:lnTo>
                <a:lnTo>
                  <a:pt x="2668" y="50"/>
                </a:lnTo>
                <a:lnTo>
                  <a:pt x="2709" y="40"/>
                </a:lnTo>
                <a:lnTo>
                  <a:pt x="2750" y="32"/>
                </a:lnTo>
                <a:lnTo>
                  <a:pt x="2791" y="24"/>
                </a:lnTo>
                <a:lnTo>
                  <a:pt x="2833" y="18"/>
                </a:lnTo>
                <a:lnTo>
                  <a:pt x="2876" y="13"/>
                </a:lnTo>
                <a:lnTo>
                  <a:pt x="2918" y="7"/>
                </a:lnTo>
                <a:lnTo>
                  <a:pt x="2962" y="4"/>
                </a:lnTo>
                <a:lnTo>
                  <a:pt x="3005" y="2"/>
                </a:lnTo>
                <a:lnTo>
                  <a:pt x="3049" y="1"/>
                </a:lnTo>
                <a:lnTo>
                  <a:pt x="3094" y="0"/>
                </a:lnTo>
                <a:lnTo>
                  <a:pt x="3138" y="1"/>
                </a:lnTo>
                <a:lnTo>
                  <a:pt x="3183" y="2"/>
                </a:lnTo>
                <a:lnTo>
                  <a:pt x="3226" y="4"/>
                </a:lnTo>
                <a:lnTo>
                  <a:pt x="3270" y="7"/>
                </a:lnTo>
                <a:lnTo>
                  <a:pt x="3312" y="13"/>
                </a:lnTo>
                <a:lnTo>
                  <a:pt x="3356" y="18"/>
                </a:lnTo>
                <a:lnTo>
                  <a:pt x="3397" y="24"/>
                </a:lnTo>
                <a:lnTo>
                  <a:pt x="3440" y="32"/>
                </a:lnTo>
                <a:lnTo>
                  <a:pt x="3481" y="40"/>
                </a:lnTo>
                <a:lnTo>
                  <a:pt x="3521" y="50"/>
                </a:lnTo>
                <a:lnTo>
                  <a:pt x="3563" y="60"/>
                </a:lnTo>
                <a:lnTo>
                  <a:pt x="3602" y="71"/>
                </a:lnTo>
                <a:lnTo>
                  <a:pt x="3643" y="84"/>
                </a:lnTo>
                <a:lnTo>
                  <a:pt x="3682" y="98"/>
                </a:lnTo>
                <a:lnTo>
                  <a:pt x="3721" y="111"/>
                </a:lnTo>
                <a:lnTo>
                  <a:pt x="3759" y="127"/>
                </a:lnTo>
                <a:lnTo>
                  <a:pt x="3798" y="143"/>
                </a:lnTo>
                <a:lnTo>
                  <a:pt x="3835" y="160"/>
                </a:lnTo>
                <a:lnTo>
                  <a:pt x="3873" y="179"/>
                </a:lnTo>
                <a:lnTo>
                  <a:pt x="3909" y="199"/>
                </a:lnTo>
                <a:lnTo>
                  <a:pt x="3946" y="219"/>
                </a:lnTo>
                <a:lnTo>
                  <a:pt x="3982" y="240"/>
                </a:lnTo>
                <a:lnTo>
                  <a:pt x="4017" y="263"/>
                </a:lnTo>
                <a:lnTo>
                  <a:pt x="4053" y="287"/>
                </a:lnTo>
                <a:lnTo>
                  <a:pt x="4088" y="311"/>
                </a:lnTo>
                <a:lnTo>
                  <a:pt x="4122" y="336"/>
                </a:lnTo>
                <a:lnTo>
                  <a:pt x="4156" y="362"/>
                </a:lnTo>
                <a:lnTo>
                  <a:pt x="4190" y="390"/>
                </a:lnTo>
                <a:lnTo>
                  <a:pt x="4223" y="419"/>
                </a:lnTo>
                <a:lnTo>
                  <a:pt x="4256" y="448"/>
                </a:lnTo>
                <a:lnTo>
                  <a:pt x="4289" y="478"/>
                </a:lnTo>
                <a:lnTo>
                  <a:pt x="4321" y="510"/>
                </a:lnTo>
                <a:lnTo>
                  <a:pt x="4353" y="542"/>
                </a:lnTo>
                <a:lnTo>
                  <a:pt x="4383" y="574"/>
                </a:lnTo>
                <a:lnTo>
                  <a:pt x="4412" y="607"/>
                </a:lnTo>
                <a:lnTo>
                  <a:pt x="4440" y="640"/>
                </a:lnTo>
                <a:lnTo>
                  <a:pt x="4467" y="674"/>
                </a:lnTo>
                <a:lnTo>
                  <a:pt x="4493" y="708"/>
                </a:lnTo>
                <a:lnTo>
                  <a:pt x="4518" y="742"/>
                </a:lnTo>
                <a:lnTo>
                  <a:pt x="4543" y="776"/>
                </a:lnTo>
                <a:lnTo>
                  <a:pt x="4566" y="811"/>
                </a:lnTo>
                <a:lnTo>
                  <a:pt x="4588" y="847"/>
                </a:lnTo>
                <a:lnTo>
                  <a:pt x="4610" y="883"/>
                </a:lnTo>
                <a:lnTo>
                  <a:pt x="4630" y="919"/>
                </a:lnTo>
                <a:lnTo>
                  <a:pt x="4649" y="955"/>
                </a:lnTo>
                <a:lnTo>
                  <a:pt x="4667" y="993"/>
                </a:lnTo>
                <a:lnTo>
                  <a:pt x="4685" y="1030"/>
                </a:lnTo>
                <a:lnTo>
                  <a:pt x="4701" y="1068"/>
                </a:lnTo>
                <a:lnTo>
                  <a:pt x="4716" y="1106"/>
                </a:lnTo>
                <a:lnTo>
                  <a:pt x="4731" y="1145"/>
                </a:lnTo>
                <a:lnTo>
                  <a:pt x="4745" y="1184"/>
                </a:lnTo>
                <a:lnTo>
                  <a:pt x="4756" y="1223"/>
                </a:lnTo>
                <a:lnTo>
                  <a:pt x="4768" y="1264"/>
                </a:lnTo>
                <a:lnTo>
                  <a:pt x="4779" y="1304"/>
                </a:lnTo>
                <a:lnTo>
                  <a:pt x="4788" y="1345"/>
                </a:lnTo>
                <a:lnTo>
                  <a:pt x="4797" y="1386"/>
                </a:lnTo>
                <a:lnTo>
                  <a:pt x="4803" y="1427"/>
                </a:lnTo>
                <a:lnTo>
                  <a:pt x="4810" y="1469"/>
                </a:lnTo>
                <a:lnTo>
                  <a:pt x="4816" y="1511"/>
                </a:lnTo>
                <a:lnTo>
                  <a:pt x="4820" y="1555"/>
                </a:lnTo>
                <a:lnTo>
                  <a:pt x="4823" y="1598"/>
                </a:lnTo>
                <a:lnTo>
                  <a:pt x="4825" y="1641"/>
                </a:lnTo>
                <a:lnTo>
                  <a:pt x="4827" y="1686"/>
                </a:lnTo>
                <a:lnTo>
                  <a:pt x="4827" y="1729"/>
                </a:lnTo>
                <a:lnTo>
                  <a:pt x="4827" y="1768"/>
                </a:lnTo>
                <a:lnTo>
                  <a:pt x="4826" y="1806"/>
                </a:lnTo>
                <a:lnTo>
                  <a:pt x="4824" y="1843"/>
                </a:lnTo>
                <a:lnTo>
                  <a:pt x="4822" y="1880"/>
                </a:lnTo>
                <a:lnTo>
                  <a:pt x="4818" y="1917"/>
                </a:lnTo>
                <a:lnTo>
                  <a:pt x="4814" y="1954"/>
                </a:lnTo>
                <a:lnTo>
                  <a:pt x="4808" y="1990"/>
                </a:lnTo>
                <a:lnTo>
                  <a:pt x="4803" y="2027"/>
                </a:lnTo>
                <a:lnTo>
                  <a:pt x="4797" y="2062"/>
                </a:lnTo>
                <a:lnTo>
                  <a:pt x="4789" y="2098"/>
                </a:lnTo>
                <a:lnTo>
                  <a:pt x="4781" y="2134"/>
                </a:lnTo>
                <a:lnTo>
                  <a:pt x="4772" y="2169"/>
                </a:lnTo>
                <a:lnTo>
                  <a:pt x="4763" y="2204"/>
                </a:lnTo>
                <a:lnTo>
                  <a:pt x="4752" y="2240"/>
                </a:lnTo>
                <a:lnTo>
                  <a:pt x="4740" y="2274"/>
                </a:lnTo>
                <a:lnTo>
                  <a:pt x="4729" y="2308"/>
                </a:lnTo>
                <a:lnTo>
                  <a:pt x="4716" y="2342"/>
                </a:lnTo>
                <a:lnTo>
                  <a:pt x="4702" y="2376"/>
                </a:lnTo>
                <a:lnTo>
                  <a:pt x="4688" y="2410"/>
                </a:lnTo>
                <a:lnTo>
                  <a:pt x="4673" y="2443"/>
                </a:lnTo>
                <a:lnTo>
                  <a:pt x="4657" y="2476"/>
                </a:lnTo>
                <a:lnTo>
                  <a:pt x="4641" y="2508"/>
                </a:lnTo>
                <a:lnTo>
                  <a:pt x="4624" y="2541"/>
                </a:lnTo>
                <a:lnTo>
                  <a:pt x="4605" y="2573"/>
                </a:lnTo>
                <a:lnTo>
                  <a:pt x="4586" y="2606"/>
                </a:lnTo>
                <a:lnTo>
                  <a:pt x="4566" y="2638"/>
                </a:lnTo>
                <a:lnTo>
                  <a:pt x="4546" y="2669"/>
                </a:lnTo>
                <a:lnTo>
                  <a:pt x="4525" y="2701"/>
                </a:lnTo>
                <a:lnTo>
                  <a:pt x="4502" y="2732"/>
                </a:lnTo>
                <a:lnTo>
                  <a:pt x="4480" y="2763"/>
                </a:lnTo>
                <a:lnTo>
                  <a:pt x="4456" y="2793"/>
                </a:lnTo>
                <a:lnTo>
                  <a:pt x="4431" y="2824"/>
                </a:lnTo>
                <a:lnTo>
                  <a:pt x="4407" y="2853"/>
                </a:lnTo>
                <a:lnTo>
                  <a:pt x="4381" y="2883"/>
                </a:lnTo>
                <a:lnTo>
                  <a:pt x="4356" y="2910"/>
                </a:lnTo>
                <a:lnTo>
                  <a:pt x="4329" y="2938"/>
                </a:lnTo>
                <a:lnTo>
                  <a:pt x="4303" y="2965"/>
                </a:lnTo>
                <a:lnTo>
                  <a:pt x="4276" y="2991"/>
                </a:lnTo>
                <a:lnTo>
                  <a:pt x="4249" y="3017"/>
                </a:lnTo>
                <a:lnTo>
                  <a:pt x="4220" y="3041"/>
                </a:lnTo>
                <a:lnTo>
                  <a:pt x="4192" y="3066"/>
                </a:lnTo>
                <a:lnTo>
                  <a:pt x="4164" y="3089"/>
                </a:lnTo>
                <a:lnTo>
                  <a:pt x="4134" y="3112"/>
                </a:lnTo>
                <a:lnTo>
                  <a:pt x="4105" y="3134"/>
                </a:lnTo>
                <a:lnTo>
                  <a:pt x="4075" y="3155"/>
                </a:lnTo>
                <a:lnTo>
                  <a:pt x="4045" y="3176"/>
                </a:lnTo>
                <a:lnTo>
                  <a:pt x="4014" y="3196"/>
                </a:lnTo>
                <a:lnTo>
                  <a:pt x="3982" y="3215"/>
                </a:lnTo>
                <a:lnTo>
                  <a:pt x="3950" y="3233"/>
                </a:lnTo>
                <a:lnTo>
                  <a:pt x="3919" y="3252"/>
                </a:lnTo>
                <a:lnTo>
                  <a:pt x="3887" y="3269"/>
                </a:lnTo>
                <a:lnTo>
                  <a:pt x="3854" y="3286"/>
                </a:lnTo>
                <a:lnTo>
                  <a:pt x="3820" y="3301"/>
                </a:lnTo>
                <a:lnTo>
                  <a:pt x="3786" y="3316"/>
                </a:lnTo>
                <a:lnTo>
                  <a:pt x="3752" y="3331"/>
                </a:lnTo>
                <a:lnTo>
                  <a:pt x="3718" y="3344"/>
                </a:lnTo>
                <a:lnTo>
                  <a:pt x="3683" y="3358"/>
                </a:lnTo>
                <a:lnTo>
                  <a:pt x="3647" y="3370"/>
                </a:lnTo>
                <a:lnTo>
                  <a:pt x="3611" y="3381"/>
                </a:lnTo>
                <a:lnTo>
                  <a:pt x="3575" y="3393"/>
                </a:lnTo>
                <a:lnTo>
                  <a:pt x="3538" y="3402"/>
                </a:lnTo>
                <a:lnTo>
                  <a:pt x="3500" y="3412"/>
                </a:lnTo>
                <a:lnTo>
                  <a:pt x="3463" y="3421"/>
                </a:lnTo>
                <a:lnTo>
                  <a:pt x="3425" y="3429"/>
                </a:lnTo>
                <a:lnTo>
                  <a:pt x="3438" y="3443"/>
                </a:lnTo>
                <a:lnTo>
                  <a:pt x="3449" y="3456"/>
                </a:lnTo>
                <a:lnTo>
                  <a:pt x="3459" y="3468"/>
                </a:lnTo>
                <a:lnTo>
                  <a:pt x="3466" y="3480"/>
                </a:lnTo>
                <a:lnTo>
                  <a:pt x="3473" y="3491"/>
                </a:lnTo>
                <a:lnTo>
                  <a:pt x="3477" y="3501"/>
                </a:lnTo>
                <a:lnTo>
                  <a:pt x="3479" y="3512"/>
                </a:lnTo>
                <a:lnTo>
                  <a:pt x="3480" y="3522"/>
                </a:lnTo>
                <a:close/>
              </a:path>
            </a:pathLst>
          </a:cu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23" name="任意多边形 22"/>
          <p:cNvSpPr/>
          <p:nvPr/>
        </p:nvSpPr>
        <p:spPr bwMode="auto">
          <a:xfrm>
            <a:off x="4614321" y="2506738"/>
            <a:ext cx="538462" cy="1270618"/>
          </a:xfrm>
          <a:custGeom>
            <a:gdLst>
              <a:gd fmla="*/ 271408 w 538462" name="connsiteX0"/>
              <a:gd fmla="*/ 0 h 1270618" name="connsiteY0"/>
              <a:gd fmla="*/ 274828 w 538462" name="connsiteX1"/>
              <a:gd fmla="*/ 75 h 1270618" name="connsiteY1"/>
              <a:gd fmla="*/ 278326 w 538462" name="connsiteX2"/>
              <a:gd fmla="*/ 150 h 1270618" name="connsiteY2"/>
              <a:gd fmla="*/ 281668 w 538462" name="connsiteX3"/>
              <a:gd fmla="*/ 299 h 1270618" name="connsiteY3"/>
              <a:gd fmla="*/ 285088 w 538462" name="connsiteX4"/>
              <a:gd fmla="*/ 524 h 1270618" name="connsiteY4"/>
              <a:gd fmla="*/ 288353 w 538462" name="connsiteX5"/>
              <a:gd fmla="*/ 973 h 1270618" name="connsiteY5"/>
              <a:gd fmla="*/ 291773 w 538462" name="connsiteX6"/>
              <a:gd fmla="*/ 1347 h 1270618" name="connsiteY6"/>
              <a:gd fmla="*/ 294960 w 538462" name="connsiteX7"/>
              <a:gd fmla="*/ 1796 h 1270618" name="connsiteY7"/>
              <a:gd fmla="*/ 298302 w 538462" name="connsiteX8"/>
              <a:gd fmla="*/ 2395 h 1270618" name="connsiteY8"/>
              <a:gd fmla="*/ 301489 w 538462" name="connsiteX9"/>
              <a:gd fmla="*/ 2993 h 1270618" name="connsiteY9"/>
              <a:gd fmla="*/ 304598 w 538462" name="connsiteX10"/>
              <a:gd fmla="*/ 3742 h 1270618" name="connsiteY10"/>
              <a:gd fmla="*/ 307863 w 538462" name="connsiteX11"/>
              <a:gd fmla="*/ 4490 h 1270618" name="connsiteY11"/>
              <a:gd fmla="*/ 310894 w 538462" name="connsiteX12"/>
              <a:gd fmla="*/ 5313 h 1270618" name="connsiteY12"/>
              <a:gd fmla="*/ 314081 w 538462" name="connsiteX13"/>
              <a:gd fmla="*/ 6286 h 1270618" name="connsiteY13"/>
              <a:gd fmla="*/ 317112 w 538462" name="connsiteX14"/>
              <a:gd fmla="*/ 7333 h 1270618" name="connsiteY14"/>
              <a:gd fmla="*/ 320144 w 538462" name="connsiteX15"/>
              <a:gd fmla="*/ 8306 h 1270618" name="connsiteY15"/>
              <a:gd fmla="*/ 323097 w 538462" name="connsiteX16"/>
              <a:gd fmla="*/ 9504 h 1270618" name="connsiteY16"/>
              <a:gd fmla="*/ 326129 w 538462" name="connsiteX17"/>
              <a:gd fmla="*/ 10701 h 1270618" name="connsiteY17"/>
              <a:gd fmla="*/ 329005 w 538462" name="connsiteX18"/>
              <a:gd fmla="*/ 11973 h 1270618" name="connsiteY18"/>
              <a:gd fmla="*/ 331958 w 538462" name="connsiteX19"/>
              <a:gd fmla="*/ 13395 h 1270618" name="connsiteY19"/>
              <a:gd fmla="*/ 334757 w 538462" name="connsiteX20"/>
              <a:gd fmla="*/ 14891 h 1270618" name="connsiteY20"/>
              <a:gd fmla="*/ 337633 w 538462" name="connsiteX21"/>
              <a:gd fmla="*/ 16388 h 1270618" name="connsiteY21"/>
              <a:gd fmla="*/ 340431 w 538462" name="connsiteX22"/>
              <a:gd fmla="*/ 17959 h 1270618" name="connsiteY22"/>
              <a:gd fmla="*/ 343151 w 538462" name="connsiteX23"/>
              <a:gd fmla="*/ 19680 h 1270618" name="connsiteY23"/>
              <a:gd fmla="*/ 345949 w 538462" name="connsiteX24"/>
              <a:gd fmla="*/ 21476 h 1270618" name="connsiteY24"/>
              <a:gd fmla="*/ 348670 w 538462" name="connsiteX25"/>
              <a:gd fmla="*/ 23272 h 1270618" name="connsiteY25"/>
              <a:gd fmla="*/ 351313 w 538462" name="connsiteX26"/>
              <a:gd fmla="*/ 25143 h 1270618" name="connsiteY26"/>
              <a:gd fmla="*/ 353955 w 538462" name="connsiteX27"/>
              <a:gd fmla="*/ 27089 h 1270618" name="connsiteY27"/>
              <a:gd fmla="*/ 356598 w 538462" name="connsiteX28"/>
              <a:gd fmla="*/ 29184 h 1270618" name="connsiteY28"/>
              <a:gd fmla="*/ 359163 w 538462" name="connsiteX29"/>
              <a:gd fmla="*/ 31354 h 1270618" name="connsiteY29"/>
              <a:gd fmla="*/ 361728 w 538462" name="connsiteX30"/>
              <a:gd fmla="*/ 33524 h 1270618" name="connsiteY30"/>
              <a:gd fmla="*/ 364293 w 538462" name="connsiteX31"/>
              <a:gd fmla="*/ 35769 h 1270618" name="connsiteY31"/>
              <a:gd fmla="*/ 366781 w 538462" name="connsiteX32"/>
              <a:gd fmla="*/ 38164 h 1270618" name="connsiteY32"/>
              <a:gd fmla="*/ 369268 w 538462" name="connsiteX33"/>
              <a:gd fmla="*/ 40558 h 1270618" name="connsiteY33"/>
              <a:gd fmla="*/ 371600 w 538462" name="connsiteX34"/>
              <a:gd fmla="*/ 42953 h 1270618" name="connsiteY34"/>
              <a:gd fmla="*/ 373854 w 538462" name="connsiteX35"/>
              <a:gd fmla="*/ 45422 h 1270618" name="connsiteY35"/>
              <a:gd fmla="*/ 376030 w 538462" name="connsiteX36"/>
              <a:gd fmla="*/ 47892 h 1270618" name="connsiteY36"/>
              <a:gd fmla="*/ 378129 w 538462" name="connsiteX37"/>
              <a:gd fmla="*/ 50436 h 1270618" name="connsiteY37"/>
              <a:gd fmla="*/ 380150 w 538462" name="connsiteX38"/>
              <a:gd fmla="*/ 52980 h 1270618" name="connsiteY38"/>
              <a:gd fmla="*/ 382093 w 538462" name="connsiteX39"/>
              <a:gd fmla="*/ 55524 h 1270618" name="connsiteY39"/>
              <a:gd fmla="*/ 384036 w 538462" name="connsiteX40"/>
              <a:gd fmla="*/ 58068 h 1270618" name="connsiteY40"/>
              <a:gd fmla="*/ 385824 w 538462" name="connsiteX41"/>
              <a:gd fmla="*/ 60687 h 1270618" name="connsiteY41"/>
              <a:gd fmla="*/ 387534 w 538462" name="connsiteX42"/>
              <a:gd fmla="*/ 63381 h 1270618" name="connsiteY42"/>
              <a:gd fmla="*/ 389244 w 538462" name="connsiteX43"/>
              <a:gd fmla="*/ 66075 h 1270618" name="connsiteY43"/>
              <a:gd fmla="*/ 390799 w 538462" name="connsiteX44"/>
              <a:gd fmla="*/ 68769 h 1270618" name="connsiteY44"/>
              <a:gd fmla="*/ 392275 w 538462" name="connsiteX45"/>
              <a:gd fmla="*/ 71463 h 1270618" name="connsiteY45"/>
              <a:gd fmla="*/ 393674 w 538462" name="connsiteX46"/>
              <a:gd fmla="*/ 74307 h 1270618" name="connsiteY46"/>
              <a:gd fmla="*/ 395074 w 538462" name="connsiteX47"/>
              <a:gd fmla="*/ 77075 h 1270618" name="connsiteY47"/>
              <a:gd fmla="*/ 396317 w 538462" name="connsiteX48"/>
              <a:gd fmla="*/ 79919 h 1270618" name="connsiteY48"/>
              <a:gd fmla="*/ 397483 w 538462" name="connsiteX49"/>
              <a:gd fmla="*/ 82762 h 1270618" name="connsiteY49"/>
              <a:gd fmla="*/ 398649 w 538462" name="connsiteX50"/>
              <a:gd fmla="*/ 85681 h 1270618" name="connsiteY50"/>
              <a:gd fmla="*/ 399737 w 538462" name="connsiteX51"/>
              <a:gd fmla="*/ 88599 h 1270618" name="connsiteY51"/>
              <a:gd fmla="*/ 400592 w 538462" name="connsiteX52"/>
              <a:gd fmla="*/ 91518 h 1270618" name="connsiteY52"/>
              <a:gd fmla="*/ 401525 w 538462" name="connsiteX53"/>
              <a:gd fmla="*/ 94586 h 1270618" name="connsiteY53"/>
              <a:gd fmla="*/ 402380 w 538462" name="connsiteX54"/>
              <a:gd fmla="*/ 97579 h 1270618" name="connsiteY54"/>
              <a:gd fmla="*/ 403080 w 538462" name="connsiteX55"/>
              <a:gd fmla="*/ 100647 h 1270618" name="connsiteY55"/>
              <a:gd fmla="*/ 403779 w 538462" name="connsiteX56"/>
              <a:gd fmla="*/ 103715 h 1270618" name="connsiteY56"/>
              <a:gd fmla="*/ 404246 w 538462" name="connsiteX57"/>
              <a:gd fmla="*/ 106783 h 1270618" name="connsiteY57"/>
              <a:gd fmla="*/ 404790 w 538462" name="connsiteX58"/>
              <a:gd fmla="*/ 109926 h 1270618" name="connsiteY58"/>
              <a:gd fmla="*/ 405256 w 538462" name="connsiteX59"/>
              <a:gd fmla="*/ 113069 h 1270618" name="connsiteY59"/>
              <a:gd fmla="*/ 405567 w 538462" name="connsiteX60"/>
              <a:gd fmla="*/ 116361 h 1270618" name="connsiteY60"/>
              <a:gd fmla="*/ 405800 w 538462" name="connsiteX61"/>
              <a:gd fmla="*/ 119579 h 1270618" name="connsiteY61"/>
              <a:gd fmla="*/ 405956 w 538462" name="connsiteX62"/>
              <a:gd fmla="*/ 122797 h 1270618" name="connsiteY62"/>
              <a:gd fmla="*/ 406111 w 538462" name="connsiteX63"/>
              <a:gd fmla="*/ 126164 h 1270618" name="connsiteY63"/>
              <a:gd fmla="*/ 406111 w 538462" name="connsiteX64"/>
              <a:gd fmla="*/ 129382 h 1270618" name="connsiteY64"/>
              <a:gd fmla="*/ 406111 w 538462" name="connsiteX65"/>
              <a:gd fmla="*/ 132300 h 1270618" name="connsiteY65"/>
              <a:gd fmla="*/ 406033 w 538462" name="connsiteX66"/>
              <a:gd fmla="*/ 135144 h 1270618" name="connsiteY66"/>
              <a:gd fmla="*/ 405878 w 538462" name="connsiteX67"/>
              <a:gd fmla="*/ 137912 h 1270618" name="connsiteY67"/>
              <a:gd fmla="*/ 405722 w 538462" name="connsiteX68"/>
              <a:gd fmla="*/ 140681 h 1270618" name="connsiteY68"/>
              <a:gd fmla="*/ 405411 w 538462" name="connsiteX69"/>
              <a:gd fmla="*/ 143450 h 1270618" name="connsiteY69"/>
              <a:gd fmla="*/ 405101 w 538462" name="connsiteX70"/>
              <a:gd fmla="*/ 146218 h 1270618" name="connsiteY70"/>
              <a:gd fmla="*/ 404634 w 538462" name="connsiteX71"/>
              <a:gd fmla="*/ 148912 h 1270618" name="connsiteY71"/>
              <a:gd fmla="*/ 404246 w 538462" name="connsiteX72"/>
              <a:gd fmla="*/ 151681 h 1270618" name="connsiteY72"/>
              <a:gd fmla="*/ 403779 w 538462" name="connsiteX73"/>
              <a:gd fmla="*/ 154300 h 1270618" name="connsiteY73"/>
              <a:gd fmla="*/ 403157 w 538462" name="connsiteX74"/>
              <a:gd fmla="*/ 156994 h 1270618" name="connsiteY74"/>
              <a:gd fmla="*/ 402536 w 538462" name="connsiteX75"/>
              <a:gd fmla="*/ 159688 h 1270618" name="connsiteY75"/>
              <a:gd fmla="*/ 401836 w 538462" name="connsiteX76"/>
              <a:gd fmla="*/ 162307 h 1270618" name="connsiteY76"/>
              <a:gd fmla="*/ 401136 w 538462" name="connsiteX77"/>
              <a:gd fmla="*/ 164926 h 1270618" name="connsiteY77"/>
              <a:gd fmla="*/ 400281 w 538462" name="connsiteX78"/>
              <a:gd fmla="*/ 167620 h 1270618" name="connsiteY78"/>
              <a:gd fmla="*/ 399349 w 538462" name="connsiteX79"/>
              <a:gd fmla="*/ 170164 h 1270618" name="connsiteY79"/>
              <a:gd fmla="*/ 398494 w 538462" name="connsiteX80"/>
              <a:gd fmla="*/ 172708 h 1270618" name="connsiteY80"/>
              <a:gd fmla="*/ 397483 w 538462" name="connsiteX81"/>
              <a:gd fmla="*/ 175253 h 1270618" name="connsiteY81"/>
              <a:gd fmla="*/ 396395 w 538462" name="connsiteX82"/>
              <a:gd fmla="*/ 177797 h 1270618" name="connsiteY82"/>
              <a:gd fmla="*/ 395307 w 538462" name="connsiteX83"/>
              <a:gd fmla="*/ 180341 h 1270618" name="connsiteY83"/>
              <a:gd fmla="*/ 394141 w 538462" name="connsiteX84"/>
              <a:gd fmla="*/ 182810 h 1270618" name="connsiteY84"/>
              <a:gd fmla="*/ 392897 w 538462" name="connsiteX85"/>
              <a:gd fmla="*/ 185280 h 1270618" name="connsiteY85"/>
              <a:gd fmla="*/ 391654 w 538462" name="connsiteX86"/>
              <a:gd fmla="*/ 187674 h 1270618" name="connsiteY86"/>
              <a:gd fmla="*/ 390332 w 538462" name="connsiteX87"/>
              <a:gd fmla="*/ 190144 h 1270618" name="connsiteY87"/>
              <a:gd fmla="*/ 388855 w 538462" name="connsiteX88"/>
              <a:gd fmla="*/ 192538 h 1270618" name="connsiteY88"/>
              <a:gd fmla="*/ 387379 w 538462" name="connsiteX89"/>
              <a:gd fmla="*/ 195008 h 1270618" name="connsiteY89"/>
              <a:gd fmla="*/ 385824 w 538462" name="connsiteX90"/>
              <a:gd fmla="*/ 197402 h 1270618" name="connsiteY90"/>
              <a:gd fmla="*/ 384269 w 538462" name="connsiteX91"/>
              <a:gd fmla="*/ 199722 h 1270618" name="connsiteY91"/>
              <a:gd fmla="*/ 382637 w 538462" name="connsiteX92"/>
              <a:gd fmla="*/ 202117 h 1270618" name="connsiteY92"/>
              <a:gd fmla="*/ 380849 w 538462" name="connsiteX93"/>
              <a:gd fmla="*/ 204436 h 1270618" name="connsiteY93"/>
              <a:gd fmla="*/ 379139 w 538462" name="connsiteX94"/>
              <a:gd fmla="*/ 206756 h 1270618" name="connsiteY94"/>
              <a:gd fmla="*/ 377274 w 538462" name="connsiteX95"/>
              <a:gd fmla="*/ 209001 h 1270618" name="connsiteY95"/>
              <a:gd fmla="*/ 375331 w 538462" name="connsiteX96"/>
              <a:gd fmla="*/ 211321 h 1270618" name="connsiteY96"/>
              <a:gd fmla="*/ 373465 w 538462" name="connsiteX97"/>
              <a:gd fmla="*/ 213491 h 1270618" name="connsiteY97"/>
              <a:gd fmla="*/ 371444 w 538462" name="connsiteX98"/>
              <a:gd fmla="*/ 215736 h 1270618" name="connsiteY98"/>
              <a:gd fmla="*/ 369501 w 538462" name="connsiteX99"/>
              <a:gd fmla="*/ 217756 h 1270618" name="connsiteY99"/>
              <a:gd fmla="*/ 367402 w 538462" name="connsiteX100"/>
              <a:gd fmla="*/ 219851 h 1270618" name="connsiteY100"/>
              <a:gd fmla="*/ 365381 w 538462" name="connsiteX101"/>
              <a:gd fmla="*/ 221872 h 1270618" name="connsiteY101"/>
              <a:gd fmla="*/ 363283 w 538462" name="connsiteX102"/>
              <a:gd fmla="*/ 223817 h 1270618" name="connsiteY102"/>
              <a:gd fmla="*/ 361184 w 538462" name="connsiteX103"/>
              <a:gd fmla="*/ 225763 h 1270618" name="connsiteY103"/>
              <a:gd fmla="*/ 358930 w 538462" name="connsiteX104"/>
              <a:gd fmla="*/ 227559 h 1270618" name="connsiteY104"/>
              <a:gd fmla="*/ 356754 w 538462" name="connsiteX105"/>
              <a:gd fmla="*/ 229430 h 1270618" name="connsiteY105"/>
              <a:gd fmla="*/ 354577 w 538462" name="connsiteX106"/>
              <a:gd fmla="*/ 231151 h 1270618" name="connsiteY106"/>
              <a:gd fmla="*/ 352245 w 538462" name="connsiteX107"/>
              <a:gd fmla="*/ 232872 h 1270618" name="connsiteY107"/>
              <a:gd fmla="*/ 349991 w 538462" name="connsiteX108"/>
              <a:gd fmla="*/ 234518 h 1270618" name="connsiteY108"/>
              <a:gd fmla="*/ 347659 w 538462" name="connsiteX109"/>
              <a:gd fmla="*/ 236090 h 1270618" name="connsiteY109"/>
              <a:gd fmla="*/ 345328 w 538462" name="connsiteX110"/>
              <a:gd fmla="*/ 237661 h 1270618" name="connsiteY110"/>
              <a:gd fmla="*/ 342918 w 538462" name="connsiteX111"/>
              <a:gd fmla="*/ 239158 h 1270618" name="connsiteY111"/>
              <a:gd fmla="*/ 340431 w 538462" name="connsiteX112"/>
              <a:gd fmla="*/ 240579 h 1270618" name="connsiteY112"/>
              <a:gd fmla="*/ 337943 w 538462" name="connsiteX113"/>
              <a:gd fmla="*/ 241926 h 1270618" name="connsiteY113"/>
              <a:gd fmla="*/ 335534 w 538462" name="connsiteX114"/>
              <a:gd fmla="*/ 243348 h 1270618" name="connsiteY114"/>
              <a:gd fmla="*/ 333047 w 538462" name="connsiteX115"/>
              <a:gd fmla="*/ 244620 h 1270618" name="connsiteY115"/>
              <a:gd fmla="*/ 330482 w 538462" name="connsiteX116"/>
              <a:gd fmla="*/ 245892 h 1270618" name="connsiteY116"/>
              <a:gd fmla="*/ 327839 w 538462" name="connsiteX117"/>
              <a:gd fmla="*/ 247015 h 1270618" name="connsiteY117"/>
              <a:gd fmla="*/ 325196 w 538462" name="connsiteX118"/>
              <a:gd fmla="*/ 248137 h 1270618" name="connsiteY118"/>
              <a:gd fmla="*/ 322553 w 538462" name="connsiteX119"/>
              <a:gd fmla="*/ 249260 h 1270618" name="connsiteY119"/>
              <a:gd fmla="*/ 319910 w 538462" name="connsiteX120"/>
              <a:gd fmla="*/ 250233 h 1270618" name="connsiteY120"/>
              <a:gd fmla="*/ 317190 w 538462" name="connsiteX121"/>
              <a:gd fmla="*/ 251280 h 1270618" name="connsiteY121"/>
              <a:gd fmla="*/ 314392 w 538462" name="connsiteX122"/>
              <a:gd fmla="*/ 252178 h 1270618" name="connsiteY122"/>
              <a:gd fmla="*/ 311594 w 538462" name="connsiteX123"/>
              <a:gd fmla="*/ 253001 h 1270618" name="connsiteY123"/>
              <a:gd fmla="*/ 308795 w 538462" name="connsiteX124"/>
              <a:gd fmla="*/ 253899 h 1270618" name="connsiteY124"/>
              <a:gd fmla="*/ 305919 w 538462" name="connsiteX125"/>
              <a:gd fmla="*/ 254573 h 1270618" name="connsiteY125"/>
              <a:gd fmla="*/ 302966 w 538462" name="connsiteX126"/>
              <a:gd fmla="*/ 255321 h 1270618" name="connsiteY126"/>
              <a:gd fmla="*/ 300090 w 538462" name="connsiteX127"/>
              <a:gd fmla="*/ 255994 h 1270618" name="connsiteY127"/>
              <a:gd fmla="*/ 297136 w 538462" name="connsiteX128"/>
              <a:gd fmla="*/ 256593 h 1270618" name="connsiteY128"/>
              <a:gd fmla="*/ 298147 w 538462" name="connsiteX129"/>
              <a:gd fmla="*/ 257641 h 1270618" name="connsiteY129"/>
              <a:gd fmla="*/ 299002 w 538462" name="connsiteX130"/>
              <a:gd fmla="*/ 258614 h 1270618" name="connsiteY130"/>
              <a:gd fmla="*/ 299779 w 538462" name="connsiteX131"/>
              <a:gd fmla="*/ 259512 h 1270618" name="connsiteY131"/>
              <a:gd fmla="*/ 300323 w 538462" name="connsiteX132"/>
              <a:gd fmla="*/ 260409 h 1270618" name="connsiteY132"/>
              <a:gd fmla="*/ 300867 w 538462" name="connsiteX133"/>
              <a:gd fmla="*/ 261233 h 1270618" name="connsiteY133"/>
              <a:gd fmla="*/ 301178 w 538462" name="connsiteX134"/>
              <a:gd fmla="*/ 261981 h 1270618" name="connsiteY134"/>
              <a:gd fmla="*/ 301333 w 538462" name="connsiteX135"/>
              <a:gd fmla="*/ 262804 h 1270618" name="connsiteY135"/>
              <a:gd fmla="*/ 301411 w 538462" name="connsiteX136"/>
              <a:gd fmla="*/ 263552 h 1270618" name="connsiteY136"/>
              <a:gd fmla="*/ 361573 w 538462" name="connsiteX137"/>
              <a:gd fmla="*/ 263552 h 1270618" name="connsiteY137"/>
              <a:gd fmla="*/ 364993 w 538462" name="connsiteX138"/>
              <a:gd fmla="*/ 263552 h 1270618" name="connsiteY138"/>
              <a:gd fmla="*/ 368413 w 538462" name="connsiteX139"/>
              <a:gd fmla="*/ 263702 h 1270618" name="connsiteY139"/>
              <a:gd fmla="*/ 371833 w 538462" name="connsiteX140"/>
              <a:gd fmla="*/ 263927 h 1270618" name="connsiteY140"/>
              <a:gd fmla="*/ 375175 w 538462" name="connsiteX141"/>
              <a:gd fmla="*/ 264226 h 1270618" name="connsiteY141"/>
              <a:gd fmla="*/ 378595 w 538462" name="connsiteX142"/>
              <a:gd fmla="*/ 264600 h 1270618" name="connsiteY142"/>
              <a:gd fmla="*/ 381860 w 538462" name="connsiteX143"/>
              <a:gd fmla="*/ 265124 h 1270618" name="connsiteY143"/>
              <a:gd fmla="*/ 385202 w 538462" name="connsiteX144"/>
              <a:gd fmla="*/ 265722 h 1270618" name="connsiteY144"/>
              <a:gd fmla="*/ 388544 w 538462" name="connsiteX145"/>
              <a:gd fmla="*/ 266396 h 1270618" name="connsiteY145"/>
              <a:gd fmla="*/ 391809 w 538462" name="connsiteX146"/>
              <a:gd fmla="*/ 267144 h 1270618" name="connsiteY146"/>
              <a:gd fmla="*/ 395074 w 538462" name="connsiteX147"/>
              <a:gd fmla="*/ 268042 h 1270618" name="connsiteY147"/>
              <a:gd fmla="*/ 398338 w 538462" name="connsiteX148"/>
              <a:gd fmla="*/ 269015 h 1270618" name="connsiteY148"/>
              <a:gd fmla="*/ 401603 w 538462" name="connsiteX149"/>
              <a:gd fmla="*/ 270063 h 1270618" name="connsiteY149"/>
              <a:gd fmla="*/ 404712 w 538462" name="connsiteX150"/>
              <a:gd fmla="*/ 271185 h 1270618" name="connsiteY150"/>
              <a:gd fmla="*/ 407976 w 538462" name="connsiteX151"/>
              <a:gd fmla="*/ 272382 h 1270618" name="connsiteY151"/>
              <a:gd fmla="*/ 411163 w 538462" name="connsiteX152"/>
              <a:gd fmla="*/ 273729 h 1270618" name="connsiteY152"/>
              <a:gd fmla="*/ 414272 w 538462" name="connsiteX153"/>
              <a:gd fmla="*/ 275076 h 1270618" name="connsiteY153"/>
              <a:gd fmla="*/ 417459 w 538462" name="connsiteX154"/>
              <a:gd fmla="*/ 276573 h 1270618" name="connsiteY154"/>
              <a:gd fmla="*/ 420568 w 538462" name="connsiteX155"/>
              <a:gd fmla="*/ 278144 h 1270618" name="connsiteY155"/>
              <a:gd fmla="*/ 423600 w 538462" name="connsiteX156"/>
              <a:gd fmla="*/ 279791 h 1270618" name="connsiteY156"/>
              <a:gd fmla="*/ 426787 w 538462" name="connsiteX157"/>
              <a:gd fmla="*/ 281586 h 1270618" name="connsiteY157"/>
              <a:gd fmla="*/ 429818 w 538462" name="connsiteX158"/>
              <a:gd fmla="*/ 283457 h 1270618" name="connsiteY158"/>
              <a:gd fmla="*/ 432849 w 538462" name="connsiteX159"/>
              <a:gd fmla="*/ 285403 h 1270618" name="connsiteY159"/>
              <a:gd fmla="*/ 435881 w 538462" name="connsiteX160"/>
              <a:gd fmla="*/ 287498 h 1270618" name="connsiteY160"/>
              <a:gd fmla="*/ 438912 w 538462" name="connsiteX161"/>
              <a:gd fmla="*/ 289593 h 1270618" name="connsiteY161"/>
              <a:gd fmla="*/ 441866 w 538462" name="connsiteX162"/>
              <a:gd fmla="*/ 291838 h 1270618" name="connsiteY162"/>
              <a:gd fmla="*/ 444820 w 538462" name="connsiteX163"/>
              <a:gd fmla="*/ 294158 h 1270618" name="connsiteY163"/>
              <a:gd fmla="*/ 447851 w 538462" name="connsiteX164"/>
              <a:gd fmla="*/ 296553 h 1270618" name="connsiteY164"/>
              <a:gd fmla="*/ 450727 w 538462" name="connsiteX165"/>
              <a:gd fmla="*/ 299097 h 1270618" name="connsiteY165"/>
              <a:gd fmla="*/ 453603 w 538462" name="connsiteX166"/>
              <a:gd fmla="*/ 301641 h 1270618" name="connsiteY166"/>
              <a:gd fmla="*/ 456479 w 538462" name="connsiteX167"/>
              <a:gd fmla="*/ 304335 h 1270618" name="connsiteY167"/>
              <a:gd fmla="*/ 459355 w 538462" name="connsiteX168"/>
              <a:gd fmla="*/ 307104 h 1270618" name="connsiteY168"/>
              <a:gd fmla="*/ 462231 w 538462" name="connsiteX169"/>
              <a:gd fmla="*/ 309947 h 1270618" name="connsiteY169"/>
              <a:gd fmla="*/ 464951 w 538462" name="connsiteX170"/>
              <a:gd fmla="*/ 312866 h 1270618" name="connsiteY170"/>
              <a:gd fmla="*/ 467672 w 538462" name="connsiteX171"/>
              <a:gd fmla="*/ 315784 h 1270618" name="connsiteY171"/>
              <a:gd fmla="*/ 470237 w 538462" name="connsiteX172"/>
              <a:gd fmla="*/ 318777 h 1270618" name="connsiteY172"/>
              <a:gd fmla="*/ 472802 w 538462" name="connsiteX173"/>
              <a:gd fmla="*/ 321770 h 1270618" name="connsiteY173"/>
              <a:gd fmla="*/ 475211 w 538462" name="connsiteX174"/>
              <a:gd fmla="*/ 324689 h 1270618" name="connsiteY174"/>
              <a:gd fmla="*/ 477621 w 538462" name="connsiteX175"/>
              <a:gd fmla="*/ 327682 h 1270618" name="connsiteY175"/>
              <a:gd fmla="*/ 479797 w 538462" name="connsiteX176"/>
              <a:gd fmla="*/ 330750 h 1270618" name="connsiteY176"/>
              <a:gd fmla="*/ 481974 w 538462" name="connsiteX177"/>
              <a:gd fmla="*/ 333743 h 1270618" name="connsiteY177"/>
              <a:gd fmla="*/ 484072 w 538462" name="connsiteX178"/>
              <a:gd fmla="*/ 336886 h 1270618" name="connsiteY178"/>
              <a:gd fmla="*/ 486016 w 538462" name="connsiteX179"/>
              <a:gd fmla="*/ 339954 h 1270618" name="connsiteY179"/>
              <a:gd fmla="*/ 487959 w 538462" name="connsiteX180"/>
              <a:gd fmla="*/ 343097 h 1270618" name="connsiteY180"/>
              <a:gd fmla="*/ 489824 w 538462" name="connsiteX181"/>
              <a:gd fmla="*/ 346165 h 1270618" name="connsiteY181"/>
              <a:gd fmla="*/ 491457 w 538462" name="connsiteX182"/>
              <a:gd fmla="*/ 349233 h 1270618" name="connsiteY182"/>
              <a:gd fmla="*/ 493089 w 538462" name="connsiteX183"/>
              <a:gd fmla="*/ 352451 h 1270618" name="connsiteY183"/>
              <a:gd fmla="*/ 494721 w 538462" name="connsiteX184"/>
              <a:gd fmla="*/ 355594 h 1270618" name="connsiteY184"/>
              <a:gd fmla="*/ 496198 w 538462" name="connsiteX185"/>
              <a:gd fmla="*/ 358811 h 1270618" name="connsiteY185"/>
              <a:gd fmla="*/ 497597 w 538462" name="connsiteX186"/>
              <a:gd fmla="*/ 362029 h 1270618" name="connsiteY186"/>
              <a:gd fmla="*/ 498841 w 538462" name="connsiteX187"/>
              <a:gd fmla="*/ 365172 h 1270618" name="connsiteY187"/>
              <a:gd fmla="*/ 500084 w 538462" name="connsiteX188"/>
              <a:gd fmla="*/ 368464 h 1270618" name="connsiteY188"/>
              <a:gd fmla="*/ 501095 w 538462" name="connsiteX189"/>
              <a:gd fmla="*/ 371682 h 1270618" name="connsiteY189"/>
              <a:gd fmla="*/ 502183 w 538462" name="connsiteX190"/>
              <a:gd fmla="*/ 374975 h 1270618" name="connsiteY190"/>
              <a:gd fmla="*/ 503116 w 538462" name="connsiteX191"/>
              <a:gd fmla="*/ 378267 h 1270618" name="connsiteY191"/>
              <a:gd fmla="*/ 503893 w 538462" name="connsiteX192"/>
              <a:gd fmla="*/ 381635 h 1270618" name="connsiteY192"/>
              <a:gd fmla="*/ 504670 w 538462" name="connsiteX193"/>
              <a:gd fmla="*/ 384927 h 1270618" name="connsiteY193"/>
              <a:gd fmla="*/ 505370 w 538462" name="connsiteX194"/>
              <a:gd fmla="*/ 388294 h 1270618" name="connsiteY194"/>
              <a:gd fmla="*/ 505914 w 538462" name="connsiteX195"/>
              <a:gd fmla="*/ 391662 h 1270618" name="connsiteY195"/>
              <a:gd fmla="*/ 506380 w 538462" name="connsiteX196"/>
              <a:gd fmla="*/ 395104 h 1270618" name="connsiteY196"/>
              <a:gd fmla="*/ 506847 w 538462" name="connsiteX197"/>
              <a:gd fmla="*/ 398397 h 1270618" name="connsiteY197"/>
              <a:gd fmla="*/ 507158 w 538462" name="connsiteX198"/>
              <a:gd fmla="*/ 401839 h 1270618" name="connsiteY198"/>
              <a:gd fmla="*/ 507391 w 538462" name="connsiteX199"/>
              <a:gd fmla="*/ 405356 h 1270618" name="connsiteY199"/>
              <a:gd fmla="*/ 507469 w 538462" name="connsiteX200"/>
              <a:gd fmla="*/ 408798 h 1270618" name="connsiteY200"/>
              <a:gd fmla="*/ 507546 w 538462" name="connsiteX201"/>
              <a:gd fmla="*/ 412240 h 1270618" name="connsiteY201"/>
              <a:gd fmla="*/ 507546 w 538462" name="connsiteX202"/>
              <a:gd fmla="*/ 718745 h 1270618" name="connsiteY202"/>
              <a:gd fmla="*/ 507546 w 538462" name="connsiteX203"/>
              <a:gd fmla="*/ 721588 h 1270618" name="connsiteY203"/>
              <a:gd fmla="*/ 507391 w 538462" name="connsiteX204"/>
              <a:gd fmla="*/ 724507 h 1270618" name="connsiteY204"/>
              <a:gd fmla="*/ 507313 w 538462" name="connsiteX205"/>
              <a:gd fmla="*/ 727276 h 1270618" name="connsiteY205"/>
              <a:gd fmla="*/ 507080 w 538462" name="connsiteX206"/>
              <a:gd fmla="*/ 730044 h 1270618" name="connsiteY206"/>
              <a:gd fmla="*/ 506769 w 538462" name="connsiteX207"/>
              <a:gd fmla="*/ 732813 h 1270618" name="connsiteY207"/>
              <a:gd fmla="*/ 506380 w 538462" name="connsiteX208"/>
              <a:gd fmla="*/ 735507 h 1270618" name="connsiteY208"/>
              <a:gd fmla="*/ 505992 w 538462" name="connsiteX209"/>
              <a:gd fmla="*/ 738276 h 1270618" name="connsiteY209"/>
              <a:gd fmla="*/ 505603 w 538462" name="connsiteX210"/>
              <a:gd fmla="*/ 740895 h 1270618" name="connsiteY210"/>
              <a:gd fmla="*/ 504981 w 538462" name="connsiteX211"/>
              <a:gd fmla="*/ 743589 h 1270618" name="connsiteY211"/>
              <a:gd fmla="*/ 504437 w 538462" name="connsiteX212"/>
              <a:gd fmla="*/ 746208 h 1270618" name="connsiteY212"/>
              <a:gd fmla="*/ 503738 w 538462" name="connsiteX213"/>
              <a:gd fmla="*/ 748827 h 1270618" name="connsiteY213"/>
              <a:gd fmla="*/ 503038 w 538462" name="connsiteX214"/>
              <a:gd fmla="*/ 751371 h 1270618" name="connsiteY214"/>
              <a:gd fmla="*/ 502183 w 538462" name="connsiteX215"/>
              <a:gd fmla="*/ 753915 h 1270618" name="connsiteY215"/>
              <a:gd fmla="*/ 501406 w 538462" name="connsiteX216"/>
              <a:gd fmla="*/ 756459 h 1270618" name="connsiteY216"/>
              <a:gd fmla="*/ 500473 w 538462" name="connsiteX217"/>
              <a:gd fmla="*/ 758929 h 1270618" name="connsiteY217"/>
              <a:gd fmla="*/ 499463 w 538462" name="connsiteX218"/>
              <a:gd fmla="*/ 761398 h 1270618" name="connsiteY218"/>
              <a:gd fmla="*/ 498374 w 538462" name="connsiteX219"/>
              <a:gd fmla="*/ 763868 h 1270618" name="connsiteY219"/>
              <a:gd fmla="*/ 497364 w 538462" name="connsiteX220"/>
              <a:gd fmla="*/ 766337 h 1270618" name="connsiteY220"/>
              <a:gd fmla="*/ 496198 w 538462" name="connsiteX221"/>
              <a:gd fmla="*/ 768732 h 1270618" name="connsiteY221"/>
              <a:gd fmla="*/ 494954 w 538462" name="connsiteX222"/>
              <a:gd fmla="*/ 771126 h 1270618" name="connsiteY222"/>
              <a:gd fmla="*/ 493633 w 538462" name="connsiteX223"/>
              <a:gd fmla="*/ 773371 h 1270618" name="connsiteY223"/>
              <a:gd fmla="*/ 492234 w 538462" name="connsiteX224"/>
              <a:gd fmla="*/ 775691 h 1270618" name="connsiteY224"/>
              <a:gd fmla="*/ 490835 w 538462" name="connsiteX225"/>
              <a:gd fmla="*/ 778010 h 1270618" name="connsiteY225"/>
              <a:gd fmla="*/ 489358 w 538462" name="connsiteX226"/>
              <a:gd fmla="*/ 780330 h 1270618" name="connsiteY226"/>
              <a:gd fmla="*/ 487726 w 538462" name="connsiteX227"/>
              <a:gd fmla="*/ 782575 h 1270618" name="connsiteY227"/>
              <a:gd fmla="*/ 486171 w 538462" name="connsiteX228"/>
              <a:gd fmla="*/ 784745 h 1270618" name="connsiteY228"/>
              <a:gd fmla="*/ 484461 w 538462" name="connsiteX229"/>
              <a:gd fmla="*/ 786990 h 1270618" name="connsiteY229"/>
              <a:gd fmla="*/ 482751 w 538462" name="connsiteX230"/>
              <a:gd fmla="*/ 789160 h 1270618" name="connsiteY230"/>
              <a:gd fmla="*/ 480885 w 538462" name="connsiteX231"/>
              <a:gd fmla="*/ 791330 h 1270618" name="connsiteY231"/>
              <a:gd fmla="*/ 479098 w 538462" name="connsiteX232"/>
              <a:gd fmla="*/ 793426 h 1270618" name="connsiteY232"/>
              <a:gd fmla="*/ 477077 w 538462" name="connsiteX233"/>
              <a:gd fmla="*/ 795596 h 1270618" name="connsiteY233"/>
              <a:gd fmla="*/ 475134 w 538462" name="connsiteX234"/>
              <a:gd fmla="*/ 797691 h 1270618" name="connsiteY234"/>
              <a:gd fmla="*/ 473035 w 538462" name="connsiteX235"/>
              <a:gd fmla="*/ 799711 h 1270618" name="connsiteY235"/>
              <a:gd fmla="*/ 470936 w 538462" name="connsiteX236"/>
              <a:gd fmla="*/ 801732 h 1270618" name="connsiteY236"/>
              <a:gd fmla="*/ 468760 w 538462" name="connsiteX237"/>
              <a:gd fmla="*/ 803602 h 1270618" name="connsiteY237"/>
              <a:gd fmla="*/ 466661 w 538462" name="connsiteX238"/>
              <a:gd fmla="*/ 805548 h 1270618" name="connsiteY238"/>
              <a:gd fmla="*/ 464329 w 538462" name="connsiteX239"/>
              <a:gd fmla="*/ 807419 h 1270618" name="connsiteY239"/>
              <a:gd fmla="*/ 462887 w 538462" name="connsiteX240"/>
              <a:gd fmla="*/ 808530 h 1270618" name="connsiteY240"/>
              <a:gd fmla="*/ 538462 w 538462" name="connsiteX241"/>
              <a:gd fmla="*/ 992082 h 1270618" name="connsiteY241"/>
              <a:gd fmla="*/ 385902 w 538462" name="connsiteX242"/>
              <a:gd fmla="*/ 992082 h 1270618" name="connsiteY242"/>
              <a:gd fmla="*/ 385902 w 538462" name="connsiteX243"/>
              <a:gd fmla="*/ 1270618 h 1270618" name="connsiteY243"/>
              <a:gd fmla="*/ 148287 w 538462" name="connsiteX244"/>
              <a:gd fmla="*/ 1270618 h 1270618" name="connsiteY244"/>
              <a:gd fmla="*/ 148287 w 538462" name="connsiteX245"/>
              <a:gd fmla="*/ 992082 h 1270618" name="connsiteY245"/>
              <a:gd fmla="*/ 0 w 538462" name="connsiteX246"/>
              <a:gd fmla="*/ 992082 h 1270618" name="connsiteY246"/>
              <a:gd fmla="*/ 75543 w 538462" name="connsiteX247"/>
              <a:gd fmla="*/ 808610 h 1270618" name="connsiteY247"/>
              <a:gd fmla="*/ 74989 w 538462" name="connsiteX248"/>
              <a:gd fmla="*/ 808242 h 1270618" name="connsiteY248"/>
              <a:gd fmla="*/ 72813 w 538462" name="connsiteX249"/>
              <a:gd fmla="*/ 806670 h 1270618" name="connsiteY249"/>
              <a:gd fmla="*/ 70559 w 538462" name="connsiteX250"/>
              <a:gd fmla="*/ 805024 h 1270618" name="connsiteY250"/>
              <a:gd fmla="*/ 68538 w 538462" name="connsiteX251"/>
              <a:gd fmla="*/ 803378 h 1270618" name="connsiteY251"/>
              <a:gd fmla="*/ 66361 w 538462" name="connsiteX252"/>
              <a:gd fmla="*/ 801732 h 1270618" name="connsiteY252"/>
              <a:gd fmla="*/ 64418 w 538462" name="connsiteX253"/>
              <a:gd fmla="*/ 800011 h 1270618" name="connsiteY253"/>
              <a:gd fmla="*/ 62397 w 538462" name="connsiteX254"/>
              <a:gd fmla="*/ 798289 h 1270618" name="connsiteY254"/>
              <a:gd fmla="*/ 60454 w 538462" name="connsiteX255"/>
              <a:gd fmla="*/ 796643 h 1270618" name="connsiteY255"/>
              <a:gd fmla="*/ 58511 w 538462" name="connsiteX256"/>
              <a:gd fmla="*/ 794847 h 1270618" name="connsiteY256"/>
              <a:gd fmla="*/ 56723 w 538462" name="connsiteX257"/>
              <a:gd fmla="*/ 793126 h 1270618" name="connsiteY257"/>
              <a:gd fmla="*/ 55013 w 538462" name="connsiteX258"/>
              <a:gd fmla="*/ 791405 h 1270618" name="connsiteY258"/>
              <a:gd fmla="*/ 53381 w 538462" name="connsiteX259"/>
              <a:gd fmla="*/ 789534 h 1270618" name="connsiteY259"/>
              <a:gd fmla="*/ 51671 w 538462" name="connsiteX260"/>
              <a:gd fmla="*/ 787813 h 1270618" name="connsiteY260"/>
              <a:gd fmla="*/ 50116 w 538462" name="connsiteX261"/>
              <a:gd fmla="*/ 785942 h 1270618" name="connsiteY261"/>
              <a:gd fmla="*/ 48639 w 538462" name="connsiteX262"/>
              <a:gd fmla="*/ 784221 h 1270618" name="connsiteY262"/>
              <a:gd fmla="*/ 47162 w 538462" name="connsiteX263"/>
              <a:gd fmla="*/ 782351 h 1270618" name="connsiteY263"/>
              <a:gd fmla="*/ 45763 w 538462" name="connsiteX264"/>
              <a:gd fmla="*/ 780555 h 1270618" name="connsiteY264"/>
              <a:gd fmla="*/ 44442 w 538462" name="connsiteX265"/>
              <a:gd fmla="*/ 778759 h 1270618" name="connsiteY265"/>
              <a:gd fmla="*/ 43198 w 538462" name="connsiteX266"/>
              <a:gd fmla="*/ 776888 h 1270618" name="connsiteY266"/>
              <a:gd fmla="*/ 41955 w 538462" name="connsiteX267"/>
              <a:gd fmla="*/ 775017 h 1270618" name="connsiteY267"/>
              <a:gd fmla="*/ 40866 w 538462" name="connsiteX268"/>
              <a:gd fmla="*/ 773147 h 1270618" name="connsiteY268"/>
              <a:gd fmla="*/ 39778 w 538462" name="connsiteX269"/>
              <a:gd fmla="*/ 771276 h 1270618" name="connsiteY269"/>
              <a:gd fmla="*/ 38768 w 538462" name="connsiteX270"/>
              <a:gd fmla="*/ 769330 h 1270618" name="connsiteY270"/>
              <a:gd fmla="*/ 37835 w 538462" name="connsiteX271"/>
              <a:gd fmla="*/ 767459 h 1270618" name="connsiteY271"/>
              <a:gd fmla="*/ 36902 w 538462" name="connsiteX272"/>
              <a:gd fmla="*/ 765514 h 1270618" name="connsiteY272"/>
              <a:gd fmla="*/ 36125 w 538462" name="connsiteX273"/>
              <a:gd fmla="*/ 763643 h 1270618" name="connsiteY273"/>
              <a:gd fmla="*/ 35348 w 538462" name="connsiteX274"/>
              <a:gd fmla="*/ 761697 h 1270618" name="connsiteY274"/>
              <a:gd fmla="*/ 34648 w 538462" name="connsiteX275"/>
              <a:gd fmla="*/ 759752 h 1270618" name="connsiteY275"/>
              <a:gd fmla="*/ 33949 w 538462" name="connsiteX276"/>
              <a:gd fmla="*/ 757806 h 1270618" name="connsiteY276"/>
              <a:gd fmla="*/ 33405 w 538462" name="connsiteX277"/>
              <a:gd fmla="*/ 755786 h 1270618" name="connsiteY277"/>
              <a:gd fmla="*/ 32860 w 538462" name="connsiteX278"/>
              <a:gd fmla="*/ 753840 h 1270618" name="connsiteY278"/>
              <a:gd fmla="*/ 32394 w 538462" name="connsiteX279"/>
              <a:gd fmla="*/ 751820 h 1270618" name="connsiteY279"/>
              <a:gd fmla="*/ 32005 w 538462" name="connsiteX280"/>
              <a:gd fmla="*/ 749874 h 1270618" name="connsiteY280"/>
              <a:gd fmla="*/ 31617 w 538462" name="connsiteX281"/>
              <a:gd fmla="*/ 747854 h 1270618" name="connsiteY281"/>
              <a:gd fmla="*/ 31384 w 538462" name="connsiteX282"/>
              <a:gd fmla="*/ 745833 h 1270618" name="connsiteY282"/>
              <a:gd fmla="*/ 31150 w 538462" name="connsiteX283"/>
              <a:gd fmla="*/ 743813 h 1270618" name="connsiteY283"/>
              <a:gd fmla="*/ 30995 w 538462" name="connsiteX284"/>
              <a:gd fmla="*/ 741718 h 1270618" name="connsiteY284"/>
              <a:gd fmla="*/ 30917 w 538462" name="connsiteX285"/>
              <a:gd fmla="*/ 739697 h 1270618" name="connsiteY285"/>
              <a:gd fmla="*/ 30917 w 538462" name="connsiteX286"/>
              <a:gd fmla="*/ 737602 h 1270618" name="connsiteY286"/>
              <a:gd fmla="*/ 30917 w 538462" name="connsiteX287"/>
              <a:gd fmla="*/ 412240 h 1270618" name="connsiteY287"/>
              <a:gd fmla="*/ 30995 w 538462" name="connsiteX288"/>
              <a:gd fmla="*/ 408050 h 1270618" name="connsiteY288"/>
              <a:gd fmla="*/ 31073 w 538462" name="connsiteX289"/>
              <a:gd fmla="*/ 403934 h 1270618" name="connsiteY289"/>
              <a:gd fmla="*/ 31306 w 538462" name="connsiteX290"/>
              <a:gd fmla="*/ 399743 h 1270618" name="connsiteY290"/>
              <a:gd fmla="*/ 31617 w 538462" name="connsiteX291"/>
              <a:gd fmla="*/ 395703 h 1270618" name="connsiteY291"/>
              <a:gd fmla="*/ 32083 w 538462" name="connsiteX292"/>
              <a:gd fmla="*/ 391737 h 1270618" name="connsiteY292"/>
              <a:gd fmla="*/ 32550 w 538462" name="connsiteX293"/>
              <a:gd fmla="*/ 387771 h 1270618" name="connsiteY293"/>
              <a:gd fmla="*/ 33094 w 538462" name="connsiteX294"/>
              <a:gd fmla="*/ 383879 h 1270618" name="connsiteY294"/>
              <a:gd fmla="*/ 33793 w 538462" name="connsiteX295"/>
              <a:gd fmla="*/ 380063 h 1270618" name="connsiteY295"/>
              <a:gd fmla="*/ 34570 w 538462" name="connsiteX296"/>
              <a:gd fmla="*/ 376247 h 1270618" name="connsiteY296"/>
              <a:gd fmla="*/ 35348 w 538462" name="connsiteX297"/>
              <a:gd fmla="*/ 372505 h 1270618" name="connsiteY297"/>
              <a:gd fmla="*/ 36358 w 538462" name="connsiteX298"/>
              <a:gd fmla="*/ 368839 h 1270618" name="connsiteY298"/>
              <a:gd fmla="*/ 37369 w 538462" name="connsiteX299"/>
              <a:gd fmla="*/ 365172 h 1270618" name="connsiteY299"/>
              <a:gd fmla="*/ 38457 w 538462" name="connsiteX300"/>
              <a:gd fmla="*/ 361580 h 1270618" name="connsiteY300"/>
              <a:gd fmla="*/ 39623 w 538462" name="connsiteX301"/>
              <a:gd fmla="*/ 358063 h 1270618" name="connsiteY301"/>
              <a:gd fmla="*/ 40944 w 538462" name="connsiteX302"/>
              <a:gd fmla="*/ 354621 h 1270618" name="connsiteY302"/>
              <a:gd fmla="*/ 42343 w 538462" name="connsiteX303"/>
              <a:gd fmla="*/ 351179 h 1270618" name="connsiteY303"/>
              <a:gd fmla="*/ 43820 w 538462" name="connsiteX304"/>
              <a:gd fmla="*/ 347811 h 1270618" name="connsiteY304"/>
              <a:gd fmla="*/ 45452 w 538462" name="connsiteX305"/>
              <a:gd fmla="*/ 344519 h 1270618" name="connsiteY305"/>
              <a:gd fmla="*/ 47085 w 538462" name="connsiteX306"/>
              <a:gd fmla="*/ 341226 h 1270618" name="connsiteY306"/>
              <a:gd fmla="*/ 48795 w 538462" name="connsiteX307"/>
              <a:gd fmla="*/ 338083 h 1270618" name="connsiteY307"/>
              <a:gd fmla="*/ 50738 w 538462" name="connsiteX308"/>
              <a:gd fmla="*/ 334940 h 1270618" name="connsiteY308"/>
              <a:gd fmla="*/ 52603 w 538462" name="connsiteX309"/>
              <a:gd fmla="*/ 331872 h 1270618" name="connsiteY309"/>
              <a:gd fmla="*/ 54702 w 538462" name="connsiteX310"/>
              <a:gd fmla="*/ 328730 h 1270618" name="connsiteY310"/>
              <a:gd fmla="*/ 56723 w 538462" name="connsiteX311"/>
              <a:gd fmla="*/ 325811 h 1270618" name="connsiteY311"/>
              <a:gd fmla="*/ 58977 w 538462" name="connsiteX312"/>
              <a:gd fmla="*/ 322893 h 1270618" name="connsiteY312"/>
              <a:gd fmla="*/ 61309 w 538462" name="connsiteX313"/>
              <a:gd fmla="*/ 319900 h 1270618" name="connsiteY313"/>
              <a:gd fmla="*/ 63641 w 538462" name="connsiteX314"/>
              <a:gd fmla="*/ 317131 h 1270618" name="connsiteY314"/>
              <a:gd fmla="*/ 66128 w 538462" name="connsiteX315"/>
              <a:gd fmla="*/ 314362 h 1270618" name="connsiteY315"/>
              <a:gd fmla="*/ 68693 w 538462" name="connsiteX316"/>
              <a:gd fmla="*/ 311668 h 1270618" name="connsiteY316"/>
              <a:gd fmla="*/ 71336 w 538462" name="connsiteX317"/>
              <a:gd fmla="*/ 308974 h 1270618" name="connsiteY317"/>
              <a:gd fmla="*/ 74134 w 538462" name="connsiteX318"/>
              <a:gd fmla="*/ 306280 h 1270618" name="connsiteY318"/>
              <a:gd fmla="*/ 76932 w 538462" name="connsiteX319"/>
              <a:gd fmla="*/ 303736 h 1270618" name="connsiteY319"/>
              <a:gd fmla="*/ 79808 w 538462" name="connsiteX320"/>
              <a:gd fmla="*/ 301192 h 1270618" name="connsiteY320"/>
              <a:gd fmla="*/ 82840 w 538462" name="connsiteX321"/>
              <a:gd fmla="*/ 298872 h 1270618" name="connsiteY321"/>
              <a:gd fmla="*/ 85871 w 538462" name="connsiteX322"/>
              <a:gd fmla="*/ 296553 h 1270618" name="connsiteY322"/>
              <a:gd fmla="*/ 88980 w 538462" name="connsiteX323"/>
              <a:gd fmla="*/ 294308 h 1270618" name="connsiteY323"/>
              <a:gd fmla="*/ 92245 w 538462" name="connsiteX324"/>
              <a:gd fmla="*/ 292138 h 1270618" name="connsiteY324"/>
              <a:gd fmla="*/ 95432 w 538462" name="connsiteX325"/>
              <a:gd fmla="*/ 290042 h 1270618" name="connsiteY325"/>
              <a:gd fmla="*/ 98774 w 538462" name="connsiteX326"/>
              <a:gd fmla="*/ 288022 h 1270618" name="connsiteY326"/>
              <a:gd fmla="*/ 102116 w 538462" name="connsiteX327"/>
              <a:gd fmla="*/ 286076 h 1270618" name="connsiteY327"/>
              <a:gd fmla="*/ 105614 w 538462" name="connsiteX328"/>
              <a:gd fmla="*/ 284280 h 1270618" name="connsiteY328"/>
              <a:gd fmla="*/ 109034 w 538462" name="connsiteX329"/>
              <a:gd fmla="*/ 282484 h 1270618" name="connsiteY329"/>
              <a:gd fmla="*/ 112687 w 538462" name="connsiteX330"/>
              <a:gd fmla="*/ 280763 h 1270618" name="connsiteY330"/>
              <a:gd fmla="*/ 116340 w 538462" name="connsiteX331"/>
              <a:gd fmla="*/ 279192 h 1270618" name="connsiteY331"/>
              <a:gd fmla="*/ 119994 w 538462" name="connsiteX332"/>
              <a:gd fmla="*/ 277695 h 1270618" name="connsiteY332"/>
              <a:gd fmla="*/ 123725 w 538462" name="connsiteX333"/>
              <a:gd fmla="*/ 276199 h 1270618" name="connsiteY333"/>
              <a:gd fmla="*/ 127611 w 538462" name="connsiteX334"/>
              <a:gd fmla="*/ 274777 h 1270618" name="connsiteY334"/>
              <a:gd fmla="*/ 131497 w 538462" name="connsiteX335"/>
              <a:gd fmla="*/ 273505 h 1270618" name="connsiteY335"/>
              <a:gd fmla="*/ 135462 w 538462" name="connsiteX336"/>
              <a:gd fmla="*/ 272382 h 1270618" name="connsiteY336"/>
              <a:gd fmla="*/ 139503 w 538462" name="connsiteX337"/>
              <a:gd fmla="*/ 271185 h 1270618" name="connsiteY337"/>
              <a:gd fmla="*/ 143623 w 538462" name="connsiteX338"/>
              <a:gd fmla="*/ 270137 h 1270618" name="connsiteY338"/>
              <a:gd fmla="*/ 147743 w 538462" name="connsiteX339"/>
              <a:gd fmla="*/ 269165 h 1270618" name="connsiteY339"/>
              <a:gd fmla="*/ 152018 w 538462" name="connsiteX340"/>
              <a:gd fmla="*/ 268192 h 1270618" name="connsiteY340"/>
              <a:gd fmla="*/ 156370 w 538462" name="connsiteX341"/>
              <a:gd fmla="*/ 267444 h 1270618" name="connsiteY341"/>
              <a:gd fmla="*/ 160723 w 538462" name="connsiteX342"/>
              <a:gd fmla="*/ 266695 h 1270618" name="connsiteY342"/>
              <a:gd fmla="*/ 165076 w 538462" name="connsiteX343"/>
              <a:gd fmla="*/ 265947 h 1270618" name="connsiteY343"/>
              <a:gd fmla="*/ 169662 w 538462" name="connsiteX344"/>
              <a:gd fmla="*/ 265423 h 1270618" name="connsiteY344"/>
              <a:gd fmla="*/ 174170 w 538462" name="connsiteX345"/>
              <a:gd fmla="*/ 264899 h 1270618" name="connsiteY345"/>
              <a:gd fmla="*/ 178756 w 538462" name="connsiteX346"/>
              <a:gd fmla="*/ 264450 h 1270618" name="connsiteY346"/>
              <a:gd fmla="*/ 183498 w 538462" name="connsiteX347"/>
              <a:gd fmla="*/ 264151 h 1270618" name="connsiteY347"/>
              <a:gd fmla="*/ 188239 w 538462" name="connsiteX348"/>
              <a:gd fmla="*/ 263852 h 1270618" name="connsiteY348"/>
              <a:gd fmla="*/ 193058 w 538462" name="connsiteX349"/>
              <a:gd fmla="*/ 263702 h 1270618" name="connsiteY349"/>
              <a:gd fmla="*/ 197955 w 538462" name="connsiteX350"/>
              <a:gd fmla="*/ 263552 h 1270618" name="connsiteY350"/>
              <a:gd fmla="*/ 202852 w 538462" name="connsiteX351"/>
              <a:gd fmla="*/ 263552 h 1270618" name="connsiteY351"/>
              <a:gd fmla="*/ 203318 w 538462" name="connsiteX352"/>
              <a:gd fmla="*/ 263178 h 1270618" name="connsiteY352"/>
              <a:gd fmla="*/ 203785 w 538462" name="connsiteX353"/>
              <a:gd fmla="*/ 262954 h 1270618" name="connsiteY353"/>
              <a:gd fmla="*/ 204251 w 538462" name="connsiteX354"/>
              <a:gd fmla="*/ 262879 h 1270618" name="connsiteY354"/>
              <a:gd fmla="*/ 204795 w 538462" name="connsiteX355"/>
              <a:gd fmla="*/ 262804 h 1270618" name="connsiteY355"/>
              <a:gd fmla="*/ 205261 w 538462" name="connsiteX356"/>
              <a:gd fmla="*/ 262804 h 1270618" name="connsiteY356"/>
              <a:gd fmla="*/ 205883 w 538462" name="connsiteX357"/>
              <a:gd fmla="*/ 262804 h 1270618" name="connsiteY357"/>
              <a:gd fmla="*/ 206661 w 538462" name="connsiteX358"/>
              <a:gd fmla="*/ 262804 h 1270618" name="connsiteY358"/>
              <a:gd fmla="*/ 207671 w 538462" name="connsiteX359"/>
              <a:gd fmla="*/ 262804 h 1270618" name="connsiteY359"/>
              <a:gd fmla="*/ 210625 w 538462" name="connsiteX360"/>
              <a:gd fmla="*/ 262954 h 1270618" name="connsiteY360"/>
              <a:gd fmla="*/ 213812 w 538462" name="connsiteX361"/>
              <a:gd fmla="*/ 263103 h 1270618" name="connsiteY361"/>
              <a:gd fmla="*/ 216921 w 538462" name="connsiteX362"/>
              <a:gd fmla="*/ 263178 h 1270618" name="connsiteY362"/>
              <a:gd fmla="*/ 220185 w 538462" name="connsiteX363"/>
              <a:gd fmla="*/ 263328 h 1270618" name="connsiteY363"/>
              <a:gd fmla="*/ 223605 w 538462" name="connsiteX364"/>
              <a:gd fmla="*/ 263403 h 1270618" name="connsiteY364"/>
              <a:gd fmla="*/ 226948 w 538462" name="connsiteX365"/>
              <a:gd fmla="*/ 263403 h 1270618" name="connsiteY365"/>
              <a:gd fmla="*/ 230523 w 538462" name="connsiteX366"/>
              <a:gd fmla="*/ 263552 h 1270618" name="connsiteY366"/>
              <a:gd fmla="*/ 234176 w 538462" name="connsiteX367"/>
              <a:gd fmla="*/ 263552 h 1270618" name="connsiteY367"/>
              <a:gd fmla="*/ 234254 w 538462" name="connsiteX368"/>
              <a:gd fmla="*/ 263103 h 1270618" name="connsiteY368"/>
              <a:gd fmla="*/ 234332 w 538462" name="connsiteX369"/>
              <a:gd fmla="*/ 262729 h 1270618" name="connsiteY369"/>
              <a:gd fmla="*/ 234565 w 538462" name="connsiteX370"/>
              <a:gd fmla="*/ 262280 h 1270618" name="connsiteY370"/>
              <a:gd fmla="*/ 234798 w 538462" name="connsiteX371"/>
              <a:gd fmla="*/ 261756 h 1270618" name="connsiteY371"/>
              <a:gd fmla="*/ 235653 w 538462" name="connsiteX372"/>
              <a:gd fmla="*/ 260634 h 1270618" name="connsiteY372"/>
              <a:gd fmla="*/ 236819 w 538462" name="connsiteX373"/>
              <a:gd fmla="*/ 259362 h 1270618" name="connsiteY373"/>
              <a:gd fmla="*/ 237907 w 538462" name="connsiteX374"/>
              <a:gd fmla="*/ 258165 h 1270618" name="connsiteY374"/>
              <a:gd fmla="*/ 238762 w 538462" name="connsiteX375"/>
              <a:gd fmla="*/ 257341 h 1270618" name="connsiteY375"/>
              <a:gd fmla="*/ 239073 w 538462" name="connsiteX376"/>
              <a:gd fmla="*/ 256967 h 1270618" name="connsiteY376"/>
              <a:gd fmla="*/ 239462 w 538462" name="connsiteX377"/>
              <a:gd fmla="*/ 256743 h 1270618" name="connsiteY377"/>
              <a:gd fmla="*/ 239695 w 538462" name="connsiteX378"/>
              <a:gd fmla="*/ 256668 h 1270618" name="connsiteY378"/>
              <a:gd fmla="*/ 239851 w 538462" name="connsiteX379"/>
              <a:gd fmla="*/ 256593 h 1270618" name="connsiteY379"/>
              <a:gd fmla="*/ 236975 w 538462" name="connsiteX380"/>
              <a:gd fmla="*/ 255695 h 1270618" name="connsiteY380"/>
              <a:gd fmla="*/ 234099 w 538462" name="connsiteX381"/>
              <a:gd fmla="*/ 254872 h 1270618" name="connsiteY381"/>
              <a:gd fmla="*/ 231300 w 538462" name="connsiteX382"/>
              <a:gd fmla="*/ 253899 h 1270618" name="connsiteY382"/>
              <a:gd fmla="*/ 228502 w 538462" name="connsiteX383"/>
              <a:gd fmla="*/ 252926 h 1270618" name="connsiteY383"/>
              <a:gd fmla="*/ 225704 w 538462" name="connsiteX384"/>
              <a:gd fmla="*/ 251879 h 1270618" name="connsiteY384"/>
              <a:gd fmla="*/ 222983 w 538462" name="connsiteX385"/>
              <a:gd fmla="*/ 250756 h 1270618" name="connsiteY385"/>
              <a:gd fmla="*/ 220263 w 538462" name="connsiteX386"/>
              <a:gd fmla="*/ 249709 h 1270618" name="connsiteY386"/>
              <a:gd fmla="*/ 217620 w 538462" name="connsiteX387"/>
              <a:gd fmla="*/ 248586 h 1270618" name="connsiteY387"/>
              <a:gd fmla="*/ 214977 w 538462" name="connsiteX388"/>
              <a:gd fmla="*/ 247389 h 1270618" name="connsiteY388"/>
              <a:gd fmla="*/ 212490 w 538462" name="connsiteX389"/>
              <a:gd fmla="*/ 246117 h 1270618" name="connsiteY389"/>
              <a:gd fmla="*/ 209925 w 538462" name="connsiteX390"/>
              <a:gd fmla="*/ 244845 h 1270618" name="connsiteY390"/>
              <a:gd fmla="*/ 207438 w 538462" name="connsiteX391"/>
              <a:gd fmla="*/ 243573 h 1270618" name="connsiteY391"/>
              <a:gd fmla="*/ 204951 w 538462" name="connsiteX392"/>
              <a:gd fmla="*/ 242226 h 1270618" name="connsiteY392"/>
              <a:gd fmla="*/ 202541 w 538462" name="connsiteX393"/>
              <a:gd fmla="*/ 240804 h 1270618" name="connsiteY393"/>
              <a:gd fmla="*/ 200131 w 538462" name="connsiteX394"/>
              <a:gd fmla="*/ 239307 h 1270618" name="connsiteY394"/>
              <a:gd fmla="*/ 197800 w 538462" name="connsiteX395"/>
              <a:gd fmla="*/ 237811 h 1270618" name="connsiteY395"/>
              <a:gd fmla="*/ 195468 w 538462" name="connsiteX396"/>
              <a:gd fmla="*/ 236314 h 1270618" name="connsiteY396"/>
              <a:gd fmla="*/ 193136 w 538462" name="connsiteX397"/>
              <a:gd fmla="*/ 234743 h 1270618" name="connsiteY397"/>
              <a:gd fmla="*/ 190882 w 538462" name="connsiteX398"/>
              <a:gd fmla="*/ 233096 h 1270618" name="connsiteY398"/>
              <a:gd fmla="*/ 188705 w 538462" name="connsiteX399"/>
              <a:gd fmla="*/ 231450 h 1270618" name="connsiteY399"/>
              <a:gd fmla="*/ 186529 w 538462" name="connsiteX400"/>
              <a:gd fmla="*/ 229804 h 1270618" name="connsiteY400"/>
              <a:gd fmla="*/ 184430 w 538462" name="connsiteX401"/>
              <a:gd fmla="*/ 228008 h 1270618" name="connsiteY401"/>
              <a:gd fmla="*/ 182332 w 538462" name="connsiteX402"/>
              <a:gd fmla="*/ 226287 h 1270618" name="connsiteY402"/>
              <a:gd fmla="*/ 180233 w 538462" name="connsiteX403"/>
              <a:gd fmla="*/ 224491 h 1270618" name="connsiteY403"/>
              <a:gd fmla="*/ 178212 w 538462" name="connsiteX404"/>
              <a:gd fmla="*/ 222620 h 1270618" name="connsiteY404"/>
              <a:gd fmla="*/ 176191 w 538462" name="connsiteX405"/>
              <a:gd fmla="*/ 220749 h 1270618" name="connsiteY405"/>
              <a:gd fmla="*/ 174248 w 538462" name="connsiteX406"/>
              <a:gd fmla="*/ 218804 h 1270618" name="connsiteY406"/>
              <a:gd fmla="*/ 172382 w 538462" name="connsiteX407"/>
              <a:gd fmla="*/ 216858 h 1270618" name="connsiteY407"/>
              <a:gd fmla="*/ 170439 w 538462" name="connsiteX408"/>
              <a:gd fmla="*/ 214838 h 1270618" name="connsiteY408"/>
              <a:gd fmla="*/ 168574 w 538462" name="connsiteX409"/>
              <a:gd fmla="*/ 212743 h 1270618" name="connsiteY409"/>
              <a:gd fmla="*/ 166708 w 538462" name="connsiteX410"/>
              <a:gd fmla="*/ 210722 h 1270618" name="connsiteY410"/>
              <a:gd fmla="*/ 164998 w 538462" name="connsiteX411"/>
              <a:gd fmla="*/ 208552 h 1270618" name="connsiteY411"/>
              <a:gd fmla="*/ 163288 w 538462" name="connsiteX412"/>
              <a:gd fmla="*/ 206307 h 1270618" name="connsiteY412"/>
              <a:gd fmla="*/ 161656 w 538462" name="connsiteX413"/>
              <a:gd fmla="*/ 204212 h 1270618" name="connsiteY413"/>
              <a:gd fmla="*/ 159946 w 538462" name="connsiteX414"/>
              <a:gd fmla="*/ 201967 h 1270618" name="connsiteY414"/>
              <a:gd fmla="*/ 158391 w 538462" name="connsiteX415"/>
              <a:gd fmla="*/ 199722 h 1270618" name="connsiteY415"/>
              <a:gd fmla="*/ 156915 w 538462" name="connsiteX416"/>
              <a:gd fmla="*/ 197402 h 1270618" name="connsiteY416"/>
              <a:gd fmla="*/ 155515 w 538462" name="connsiteX417"/>
              <a:gd fmla="*/ 195157 h 1270618" name="connsiteY417"/>
              <a:gd fmla="*/ 154116 w 538462" name="connsiteX418"/>
              <a:gd fmla="*/ 192913 h 1270618" name="connsiteY418"/>
              <a:gd fmla="*/ 152795 w 538462" name="connsiteX419"/>
              <a:gd fmla="*/ 190593 h 1270618" name="connsiteY419"/>
              <a:gd fmla="*/ 151474 w 538462" name="connsiteX420"/>
              <a:gd fmla="*/ 188273 h 1270618" name="connsiteY420"/>
              <a:gd fmla="*/ 150230 w 538462" name="connsiteX421"/>
              <a:gd fmla="*/ 185879 h 1270618" name="connsiteY421"/>
              <a:gd fmla="*/ 149064 w 538462" name="connsiteX422"/>
              <a:gd fmla="*/ 183484 h 1270618" name="connsiteY422"/>
              <a:gd fmla="*/ 147976 w 538462" name="connsiteX423"/>
              <a:gd fmla="*/ 181089 h 1270618" name="connsiteY423"/>
              <a:gd fmla="*/ 146965 w 538462" name="connsiteX424"/>
              <a:gd fmla="*/ 178695 h 1270618" name="connsiteY424"/>
              <a:gd fmla="*/ 145877 w 538462" name="connsiteX425"/>
              <a:gd fmla="*/ 176300 h 1270618" name="connsiteY425"/>
              <a:gd fmla="*/ 144944 w 538462" name="connsiteX426"/>
              <a:gd fmla="*/ 173906 h 1270618" name="connsiteY426"/>
              <a:gd fmla="*/ 144012 w 538462" name="connsiteX427"/>
              <a:gd fmla="*/ 171436 h 1270618" name="connsiteY427"/>
              <a:gd fmla="*/ 143234 w 538462" name="connsiteX428"/>
              <a:gd fmla="*/ 168967 h 1270618" name="connsiteY428"/>
              <a:gd fmla="*/ 142379 w 538462" name="connsiteX429"/>
              <a:gd fmla="*/ 166497 h 1270618" name="connsiteY429"/>
              <a:gd fmla="*/ 141680 w 538462" name="connsiteX430"/>
              <a:gd fmla="*/ 163953 h 1270618" name="connsiteY430"/>
              <a:gd fmla="*/ 140980 w 538462" name="connsiteX431"/>
              <a:gd fmla="*/ 161409 h 1270618" name="connsiteY431"/>
              <a:gd fmla="*/ 140358 w 538462" name="connsiteX432"/>
              <a:gd fmla="*/ 158865 h 1270618" name="connsiteY432"/>
              <a:gd fmla="*/ 139737 w 538462" name="connsiteX433"/>
              <a:gd fmla="*/ 156321 h 1270618" name="connsiteY433"/>
              <a:gd fmla="*/ 139270 w 538462" name="connsiteX434"/>
              <a:gd fmla="*/ 153702 h 1270618" name="connsiteY434"/>
              <a:gd fmla="*/ 138882 w 538462" name="connsiteX435"/>
              <a:gd fmla="*/ 151008 h 1270618" name="connsiteY435"/>
              <a:gd fmla="*/ 138415 w 538462" name="connsiteX436"/>
              <a:gd fmla="*/ 148389 h 1270618" name="connsiteY436"/>
              <a:gd fmla="*/ 138027 w 538462" name="connsiteX437"/>
              <a:gd fmla="*/ 145770 h 1270618" name="connsiteY437"/>
              <a:gd fmla="*/ 137793 w 538462" name="connsiteX438"/>
              <a:gd fmla="*/ 143076 h 1270618" name="connsiteY438"/>
              <a:gd fmla="*/ 137560 w 538462" name="connsiteX439"/>
              <a:gd fmla="*/ 140382 h 1270618" name="connsiteY439"/>
              <a:gd fmla="*/ 137249 w 538462" name="connsiteX440"/>
              <a:gd fmla="*/ 137688 h 1270618" name="connsiteY440"/>
              <a:gd fmla="*/ 137172 w 538462" name="connsiteX441"/>
              <a:gd fmla="*/ 134994 h 1270618" name="connsiteY441"/>
              <a:gd fmla="*/ 137094 w 538462" name="connsiteX442"/>
              <a:gd fmla="*/ 132225 h 1270618" name="connsiteY442"/>
              <a:gd fmla="*/ 137016 w 538462" name="connsiteX443"/>
              <a:gd fmla="*/ 129382 h 1270618" name="connsiteY443"/>
              <a:gd fmla="*/ 137094 w 538462" name="connsiteX444"/>
              <a:gd fmla="*/ 126164 h 1270618" name="connsiteY444"/>
              <a:gd fmla="*/ 137172 w 538462" name="connsiteX445"/>
              <a:gd fmla="*/ 122797 h 1270618" name="connsiteY445"/>
              <a:gd fmla="*/ 137405 w 538462" name="connsiteX446"/>
              <a:gd fmla="*/ 119579 h 1270618" name="connsiteY446"/>
              <a:gd fmla="*/ 137716 w 538462" name="connsiteX447"/>
              <a:gd fmla="*/ 116361 h 1270618" name="connsiteY447"/>
              <a:gd fmla="*/ 138027 w 538462" name="connsiteX448"/>
              <a:gd fmla="*/ 113069 h 1270618" name="connsiteY448"/>
              <a:gd fmla="*/ 138415 w 538462" name="connsiteX449"/>
              <a:gd fmla="*/ 109926 h 1270618" name="connsiteY449"/>
              <a:gd fmla="*/ 138959 w 538462" name="connsiteX450"/>
              <a:gd fmla="*/ 106783 h 1270618" name="connsiteY450"/>
              <a:gd fmla="*/ 139503 w 538462" name="connsiteX451"/>
              <a:gd fmla="*/ 103715 h 1270618" name="connsiteY451"/>
              <a:gd fmla="*/ 140125 w 538462" name="connsiteX452"/>
              <a:gd fmla="*/ 100647 h 1270618" name="connsiteY452"/>
              <a:gd fmla="*/ 140903 w 538462" name="connsiteX453"/>
              <a:gd fmla="*/ 97579 h 1270618" name="connsiteY453"/>
              <a:gd fmla="*/ 141758 w 538462" name="connsiteX454"/>
              <a:gd fmla="*/ 94586 h 1270618" name="connsiteY454"/>
              <a:gd fmla="*/ 142613 w 538462" name="connsiteX455"/>
              <a:gd fmla="*/ 91518 h 1270618" name="connsiteY455"/>
              <a:gd fmla="*/ 143545 w 538462" name="connsiteX456"/>
              <a:gd fmla="*/ 88599 h 1270618" name="connsiteY456"/>
              <a:gd fmla="*/ 144634 w 538462" name="connsiteX457"/>
              <a:gd fmla="*/ 85681 h 1270618" name="connsiteY457"/>
              <a:gd fmla="*/ 145722 w 538462" name="connsiteX458"/>
              <a:gd fmla="*/ 82762 h 1270618" name="connsiteY458"/>
              <a:gd fmla="*/ 146965 w 538462" name="connsiteX459"/>
              <a:gd fmla="*/ 79919 h 1270618" name="connsiteY459"/>
              <a:gd fmla="*/ 148131 w 538462" name="connsiteX460"/>
              <a:gd fmla="*/ 77075 h 1270618" name="connsiteY460"/>
              <a:gd fmla="*/ 149608 w 538462" name="connsiteX461"/>
              <a:gd fmla="*/ 74307 h 1270618" name="connsiteY461"/>
              <a:gd fmla="*/ 151007 w 538462" name="connsiteX462"/>
              <a:gd fmla="*/ 71463 h 1270618" name="connsiteY462"/>
              <a:gd fmla="*/ 152484 w 538462" name="connsiteX463"/>
              <a:gd fmla="*/ 68769 h 1270618" name="connsiteY463"/>
              <a:gd fmla="*/ 154116 w 538462" name="connsiteX464"/>
              <a:gd fmla="*/ 66075 h 1270618" name="connsiteY464"/>
              <a:gd fmla="*/ 155749 w 538462" name="connsiteX465"/>
              <a:gd fmla="*/ 63381 h 1270618" name="connsiteY465"/>
              <a:gd fmla="*/ 157459 w 538462" name="connsiteX466"/>
              <a:gd fmla="*/ 60687 h 1270618" name="connsiteY466"/>
              <a:gd fmla="*/ 159324 w 538462" name="connsiteX467"/>
              <a:gd fmla="*/ 58068 h 1270618" name="connsiteY467"/>
              <a:gd fmla="*/ 161190 w 538462" name="connsiteX468"/>
              <a:gd fmla="*/ 55524 h 1270618" name="connsiteY468"/>
              <a:gd fmla="*/ 163211 w 538462" name="connsiteX469"/>
              <a:gd fmla="*/ 52980 h 1270618" name="connsiteY469"/>
              <a:gd fmla="*/ 165231 w 538462" name="connsiteX470"/>
              <a:gd fmla="*/ 50436 h 1270618" name="connsiteY470"/>
              <a:gd fmla="*/ 167408 w 538462" name="connsiteX471"/>
              <a:gd fmla="*/ 47892 h 1270618" name="connsiteY471"/>
              <a:gd fmla="*/ 169507 w 538462" name="connsiteX472"/>
              <a:gd fmla="*/ 45422 h 1270618" name="connsiteY472"/>
              <a:gd fmla="*/ 171838 w 538462" name="connsiteX473"/>
              <a:gd fmla="*/ 42953 h 1270618" name="connsiteY473"/>
              <a:gd fmla="*/ 174248 w 538462" name="connsiteX474"/>
              <a:gd fmla="*/ 40558 h 1270618" name="connsiteY474"/>
              <a:gd fmla="*/ 176658 w 538462" name="connsiteX475"/>
              <a:gd fmla="*/ 38164 h 1270618" name="connsiteY475"/>
              <a:gd fmla="*/ 179145 w 538462" name="connsiteX476"/>
              <a:gd fmla="*/ 35769 h 1270618" name="connsiteY476"/>
              <a:gd fmla="*/ 181710 w 538462" name="connsiteX477"/>
              <a:gd fmla="*/ 33524 h 1270618" name="connsiteY477"/>
              <a:gd fmla="*/ 184119 w 538462" name="connsiteX478"/>
              <a:gd fmla="*/ 31354 h 1270618" name="connsiteY478"/>
              <a:gd fmla="*/ 186762 w 538462" name="connsiteX479"/>
              <a:gd fmla="*/ 29184 h 1270618" name="connsiteY479"/>
              <a:gd fmla="*/ 189327 w 538462" name="connsiteX480"/>
              <a:gd fmla="*/ 27089 h 1270618" name="connsiteY480"/>
              <a:gd fmla="*/ 191970 w 538462" name="connsiteX481"/>
              <a:gd fmla="*/ 25143 h 1270618" name="connsiteY481"/>
              <a:gd fmla="*/ 194613 w 538462" name="connsiteX482"/>
              <a:gd fmla="*/ 23272 h 1270618" name="connsiteY482"/>
              <a:gd fmla="*/ 197333 w 538462" name="connsiteX483"/>
              <a:gd fmla="*/ 21476 h 1270618" name="connsiteY483"/>
              <a:gd fmla="*/ 200054 w 538462" name="connsiteX484"/>
              <a:gd fmla="*/ 19680 h 1270618" name="connsiteY484"/>
              <a:gd fmla="*/ 202774 w 538462" name="connsiteX485"/>
              <a:gd fmla="*/ 17959 h 1270618" name="connsiteY485"/>
              <a:gd fmla="*/ 205572 w 538462" name="connsiteX486"/>
              <a:gd fmla="*/ 16388 h 1270618" name="connsiteY486"/>
              <a:gd fmla="*/ 208448 w 538462" name="connsiteX487"/>
              <a:gd fmla="*/ 14891 h 1270618" name="connsiteY487"/>
              <a:gd fmla="*/ 211247 w 538462" name="connsiteX488"/>
              <a:gd fmla="*/ 13395 h 1270618" name="connsiteY488"/>
              <a:gd fmla="*/ 214122 w 538462" name="connsiteX489"/>
              <a:gd fmla="*/ 11973 h 1270618" name="connsiteY489"/>
              <a:gd fmla="*/ 217076 w 538462" name="connsiteX490"/>
              <a:gd fmla="*/ 10701 h 1270618" name="connsiteY490"/>
              <a:gd fmla="*/ 219952 w 538462" name="connsiteX491"/>
              <a:gd fmla="*/ 9504 h 1270618" name="connsiteY491"/>
              <a:gd fmla="*/ 222906 w 538462" name="connsiteX492"/>
              <a:gd fmla="*/ 8306 h 1270618" name="connsiteY492"/>
              <a:gd fmla="*/ 226015 w 538462" name="connsiteX493"/>
              <a:gd fmla="*/ 7333 h 1270618" name="connsiteY493"/>
              <a:gd fmla="*/ 229046 w 538462" name="connsiteX494"/>
              <a:gd fmla="*/ 6286 h 1270618" name="connsiteY494"/>
              <a:gd fmla="*/ 232078 w 538462" name="connsiteX495"/>
              <a:gd fmla="*/ 5313 h 1270618" name="connsiteY495"/>
              <a:gd fmla="*/ 235187 w 538462" name="connsiteX496"/>
              <a:gd fmla="*/ 4490 h 1270618" name="connsiteY496"/>
              <a:gd fmla="*/ 238296 w 538462" name="connsiteX497"/>
              <a:gd fmla="*/ 3742 h 1270618" name="connsiteY497"/>
              <a:gd fmla="*/ 241483 w 538462" name="connsiteX498"/>
              <a:gd fmla="*/ 2993 h 1270618" name="connsiteY498"/>
              <a:gd fmla="*/ 244670 w 538462" name="connsiteX499"/>
              <a:gd fmla="*/ 2395 h 1270618" name="connsiteY499"/>
              <a:gd fmla="*/ 247857 w 538462" name="connsiteX500"/>
              <a:gd fmla="*/ 1796 h 1270618" name="connsiteY500"/>
              <a:gd fmla="*/ 251121 w 538462" name="connsiteX501"/>
              <a:gd fmla="*/ 1347 h 1270618" name="connsiteY501"/>
              <a:gd fmla="*/ 254463 w 538462" name="connsiteX502"/>
              <a:gd fmla="*/ 973 h 1270618" name="connsiteY502"/>
              <a:gd fmla="*/ 257728 w 538462" name="connsiteX503"/>
              <a:gd fmla="*/ 524 h 1270618" name="connsiteY503"/>
              <a:gd fmla="*/ 261148 w 538462" name="connsiteX504"/>
              <a:gd fmla="*/ 299 h 1270618" name="connsiteY504"/>
              <a:gd fmla="*/ 264490 w 538462" name="connsiteX505"/>
              <a:gd fmla="*/ 150 h 1270618" name="connsiteY505"/>
              <a:gd fmla="*/ 267910 w 538462" name="connsiteX506"/>
              <a:gd fmla="*/ 75 h 1270618" name="connsiteY50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</a:cxnLst>
            <a:rect b="b" l="l" r="r" t="t"/>
            <a:pathLst>
              <a:path h="1270618" w="538462">
                <a:moveTo>
                  <a:pt x="271408" y="0"/>
                </a:moveTo>
                <a:lnTo>
                  <a:pt x="274828" y="75"/>
                </a:lnTo>
                <a:lnTo>
                  <a:pt x="278326" y="150"/>
                </a:lnTo>
                <a:lnTo>
                  <a:pt x="281668" y="299"/>
                </a:lnTo>
                <a:lnTo>
                  <a:pt x="285088" y="524"/>
                </a:lnTo>
                <a:lnTo>
                  <a:pt x="288353" y="973"/>
                </a:lnTo>
                <a:lnTo>
                  <a:pt x="291773" y="1347"/>
                </a:lnTo>
                <a:lnTo>
                  <a:pt x="294960" y="1796"/>
                </a:lnTo>
                <a:lnTo>
                  <a:pt x="298302" y="2395"/>
                </a:lnTo>
                <a:lnTo>
                  <a:pt x="301489" y="2993"/>
                </a:lnTo>
                <a:lnTo>
                  <a:pt x="304598" y="3742"/>
                </a:lnTo>
                <a:lnTo>
                  <a:pt x="307863" y="4490"/>
                </a:lnTo>
                <a:lnTo>
                  <a:pt x="310894" y="5313"/>
                </a:lnTo>
                <a:lnTo>
                  <a:pt x="314081" y="6286"/>
                </a:lnTo>
                <a:lnTo>
                  <a:pt x="317112" y="7333"/>
                </a:lnTo>
                <a:lnTo>
                  <a:pt x="320144" y="8306"/>
                </a:lnTo>
                <a:lnTo>
                  <a:pt x="323097" y="9504"/>
                </a:lnTo>
                <a:lnTo>
                  <a:pt x="326129" y="10701"/>
                </a:lnTo>
                <a:lnTo>
                  <a:pt x="329005" y="11973"/>
                </a:lnTo>
                <a:lnTo>
                  <a:pt x="331958" y="13395"/>
                </a:lnTo>
                <a:lnTo>
                  <a:pt x="334757" y="14891"/>
                </a:lnTo>
                <a:lnTo>
                  <a:pt x="337633" y="16388"/>
                </a:lnTo>
                <a:lnTo>
                  <a:pt x="340431" y="17959"/>
                </a:lnTo>
                <a:lnTo>
                  <a:pt x="343151" y="19680"/>
                </a:lnTo>
                <a:lnTo>
                  <a:pt x="345949" y="21476"/>
                </a:lnTo>
                <a:lnTo>
                  <a:pt x="348670" y="23272"/>
                </a:lnTo>
                <a:lnTo>
                  <a:pt x="351313" y="25143"/>
                </a:lnTo>
                <a:lnTo>
                  <a:pt x="353955" y="27089"/>
                </a:lnTo>
                <a:lnTo>
                  <a:pt x="356598" y="29184"/>
                </a:lnTo>
                <a:lnTo>
                  <a:pt x="359163" y="31354"/>
                </a:lnTo>
                <a:lnTo>
                  <a:pt x="361728" y="33524"/>
                </a:lnTo>
                <a:lnTo>
                  <a:pt x="364293" y="35769"/>
                </a:lnTo>
                <a:lnTo>
                  <a:pt x="366781" y="38164"/>
                </a:lnTo>
                <a:lnTo>
                  <a:pt x="369268" y="40558"/>
                </a:lnTo>
                <a:lnTo>
                  <a:pt x="371600" y="42953"/>
                </a:lnTo>
                <a:lnTo>
                  <a:pt x="373854" y="45422"/>
                </a:lnTo>
                <a:lnTo>
                  <a:pt x="376030" y="47892"/>
                </a:lnTo>
                <a:lnTo>
                  <a:pt x="378129" y="50436"/>
                </a:lnTo>
                <a:lnTo>
                  <a:pt x="380150" y="52980"/>
                </a:lnTo>
                <a:lnTo>
                  <a:pt x="382093" y="55524"/>
                </a:lnTo>
                <a:lnTo>
                  <a:pt x="384036" y="58068"/>
                </a:lnTo>
                <a:lnTo>
                  <a:pt x="385824" y="60687"/>
                </a:lnTo>
                <a:lnTo>
                  <a:pt x="387534" y="63381"/>
                </a:lnTo>
                <a:lnTo>
                  <a:pt x="389244" y="66075"/>
                </a:lnTo>
                <a:lnTo>
                  <a:pt x="390799" y="68769"/>
                </a:lnTo>
                <a:lnTo>
                  <a:pt x="392275" y="71463"/>
                </a:lnTo>
                <a:lnTo>
                  <a:pt x="393674" y="74307"/>
                </a:lnTo>
                <a:lnTo>
                  <a:pt x="395074" y="77075"/>
                </a:lnTo>
                <a:lnTo>
                  <a:pt x="396317" y="79919"/>
                </a:lnTo>
                <a:lnTo>
                  <a:pt x="397483" y="82762"/>
                </a:lnTo>
                <a:lnTo>
                  <a:pt x="398649" y="85681"/>
                </a:lnTo>
                <a:lnTo>
                  <a:pt x="399737" y="88599"/>
                </a:lnTo>
                <a:lnTo>
                  <a:pt x="400592" y="91518"/>
                </a:lnTo>
                <a:lnTo>
                  <a:pt x="401525" y="94586"/>
                </a:lnTo>
                <a:lnTo>
                  <a:pt x="402380" y="97579"/>
                </a:lnTo>
                <a:lnTo>
                  <a:pt x="403080" y="100647"/>
                </a:lnTo>
                <a:lnTo>
                  <a:pt x="403779" y="103715"/>
                </a:lnTo>
                <a:lnTo>
                  <a:pt x="404246" y="106783"/>
                </a:lnTo>
                <a:lnTo>
                  <a:pt x="404790" y="109926"/>
                </a:lnTo>
                <a:lnTo>
                  <a:pt x="405256" y="113069"/>
                </a:lnTo>
                <a:lnTo>
                  <a:pt x="405567" y="116361"/>
                </a:lnTo>
                <a:lnTo>
                  <a:pt x="405800" y="119579"/>
                </a:lnTo>
                <a:lnTo>
                  <a:pt x="405956" y="122797"/>
                </a:lnTo>
                <a:lnTo>
                  <a:pt x="406111" y="126164"/>
                </a:lnTo>
                <a:lnTo>
                  <a:pt x="406111" y="129382"/>
                </a:lnTo>
                <a:lnTo>
                  <a:pt x="406111" y="132300"/>
                </a:lnTo>
                <a:lnTo>
                  <a:pt x="406033" y="135144"/>
                </a:lnTo>
                <a:lnTo>
                  <a:pt x="405878" y="137912"/>
                </a:lnTo>
                <a:lnTo>
                  <a:pt x="405722" y="140681"/>
                </a:lnTo>
                <a:lnTo>
                  <a:pt x="405411" y="143450"/>
                </a:lnTo>
                <a:lnTo>
                  <a:pt x="405101" y="146218"/>
                </a:lnTo>
                <a:lnTo>
                  <a:pt x="404634" y="148912"/>
                </a:lnTo>
                <a:lnTo>
                  <a:pt x="404246" y="151681"/>
                </a:lnTo>
                <a:lnTo>
                  <a:pt x="403779" y="154300"/>
                </a:lnTo>
                <a:lnTo>
                  <a:pt x="403157" y="156994"/>
                </a:lnTo>
                <a:lnTo>
                  <a:pt x="402536" y="159688"/>
                </a:lnTo>
                <a:lnTo>
                  <a:pt x="401836" y="162307"/>
                </a:lnTo>
                <a:lnTo>
                  <a:pt x="401136" y="164926"/>
                </a:lnTo>
                <a:lnTo>
                  <a:pt x="400281" y="167620"/>
                </a:lnTo>
                <a:lnTo>
                  <a:pt x="399349" y="170164"/>
                </a:lnTo>
                <a:lnTo>
                  <a:pt x="398494" y="172708"/>
                </a:lnTo>
                <a:lnTo>
                  <a:pt x="397483" y="175253"/>
                </a:lnTo>
                <a:lnTo>
                  <a:pt x="396395" y="177797"/>
                </a:lnTo>
                <a:lnTo>
                  <a:pt x="395307" y="180341"/>
                </a:lnTo>
                <a:lnTo>
                  <a:pt x="394141" y="182810"/>
                </a:lnTo>
                <a:lnTo>
                  <a:pt x="392897" y="185280"/>
                </a:lnTo>
                <a:lnTo>
                  <a:pt x="391654" y="187674"/>
                </a:lnTo>
                <a:lnTo>
                  <a:pt x="390332" y="190144"/>
                </a:lnTo>
                <a:lnTo>
                  <a:pt x="388855" y="192538"/>
                </a:lnTo>
                <a:lnTo>
                  <a:pt x="387379" y="195008"/>
                </a:lnTo>
                <a:lnTo>
                  <a:pt x="385824" y="197402"/>
                </a:lnTo>
                <a:lnTo>
                  <a:pt x="384269" y="199722"/>
                </a:lnTo>
                <a:lnTo>
                  <a:pt x="382637" y="202117"/>
                </a:lnTo>
                <a:lnTo>
                  <a:pt x="380849" y="204436"/>
                </a:lnTo>
                <a:lnTo>
                  <a:pt x="379139" y="206756"/>
                </a:lnTo>
                <a:lnTo>
                  <a:pt x="377274" y="209001"/>
                </a:lnTo>
                <a:lnTo>
                  <a:pt x="375331" y="211321"/>
                </a:lnTo>
                <a:lnTo>
                  <a:pt x="373465" y="213491"/>
                </a:lnTo>
                <a:lnTo>
                  <a:pt x="371444" y="215736"/>
                </a:lnTo>
                <a:lnTo>
                  <a:pt x="369501" y="217756"/>
                </a:lnTo>
                <a:lnTo>
                  <a:pt x="367402" y="219851"/>
                </a:lnTo>
                <a:lnTo>
                  <a:pt x="365381" y="221872"/>
                </a:lnTo>
                <a:lnTo>
                  <a:pt x="363283" y="223817"/>
                </a:lnTo>
                <a:lnTo>
                  <a:pt x="361184" y="225763"/>
                </a:lnTo>
                <a:lnTo>
                  <a:pt x="358930" y="227559"/>
                </a:lnTo>
                <a:lnTo>
                  <a:pt x="356754" y="229430"/>
                </a:lnTo>
                <a:lnTo>
                  <a:pt x="354577" y="231151"/>
                </a:lnTo>
                <a:lnTo>
                  <a:pt x="352245" y="232872"/>
                </a:lnTo>
                <a:lnTo>
                  <a:pt x="349991" y="234518"/>
                </a:lnTo>
                <a:lnTo>
                  <a:pt x="347659" y="236090"/>
                </a:lnTo>
                <a:lnTo>
                  <a:pt x="345328" y="237661"/>
                </a:lnTo>
                <a:lnTo>
                  <a:pt x="342918" y="239158"/>
                </a:lnTo>
                <a:lnTo>
                  <a:pt x="340431" y="240579"/>
                </a:lnTo>
                <a:lnTo>
                  <a:pt x="337943" y="241926"/>
                </a:lnTo>
                <a:lnTo>
                  <a:pt x="335534" y="243348"/>
                </a:lnTo>
                <a:lnTo>
                  <a:pt x="333047" y="244620"/>
                </a:lnTo>
                <a:lnTo>
                  <a:pt x="330482" y="245892"/>
                </a:lnTo>
                <a:lnTo>
                  <a:pt x="327839" y="247015"/>
                </a:lnTo>
                <a:lnTo>
                  <a:pt x="325196" y="248137"/>
                </a:lnTo>
                <a:lnTo>
                  <a:pt x="322553" y="249260"/>
                </a:lnTo>
                <a:lnTo>
                  <a:pt x="319910" y="250233"/>
                </a:lnTo>
                <a:lnTo>
                  <a:pt x="317190" y="251280"/>
                </a:lnTo>
                <a:lnTo>
                  <a:pt x="314392" y="252178"/>
                </a:lnTo>
                <a:lnTo>
                  <a:pt x="311594" y="253001"/>
                </a:lnTo>
                <a:lnTo>
                  <a:pt x="308795" y="253899"/>
                </a:lnTo>
                <a:lnTo>
                  <a:pt x="305919" y="254573"/>
                </a:lnTo>
                <a:lnTo>
                  <a:pt x="302966" y="255321"/>
                </a:lnTo>
                <a:lnTo>
                  <a:pt x="300090" y="255994"/>
                </a:lnTo>
                <a:lnTo>
                  <a:pt x="297136" y="256593"/>
                </a:lnTo>
                <a:lnTo>
                  <a:pt x="298147" y="257641"/>
                </a:lnTo>
                <a:lnTo>
                  <a:pt x="299002" y="258614"/>
                </a:lnTo>
                <a:lnTo>
                  <a:pt x="299779" y="259512"/>
                </a:lnTo>
                <a:lnTo>
                  <a:pt x="300323" y="260409"/>
                </a:lnTo>
                <a:lnTo>
                  <a:pt x="300867" y="261233"/>
                </a:lnTo>
                <a:lnTo>
                  <a:pt x="301178" y="261981"/>
                </a:lnTo>
                <a:lnTo>
                  <a:pt x="301333" y="262804"/>
                </a:lnTo>
                <a:lnTo>
                  <a:pt x="301411" y="263552"/>
                </a:lnTo>
                <a:lnTo>
                  <a:pt x="361573" y="263552"/>
                </a:lnTo>
                <a:lnTo>
                  <a:pt x="364993" y="263552"/>
                </a:lnTo>
                <a:lnTo>
                  <a:pt x="368413" y="263702"/>
                </a:lnTo>
                <a:lnTo>
                  <a:pt x="371833" y="263927"/>
                </a:lnTo>
                <a:lnTo>
                  <a:pt x="375175" y="264226"/>
                </a:lnTo>
                <a:lnTo>
                  <a:pt x="378595" y="264600"/>
                </a:lnTo>
                <a:lnTo>
                  <a:pt x="381860" y="265124"/>
                </a:lnTo>
                <a:lnTo>
                  <a:pt x="385202" y="265722"/>
                </a:lnTo>
                <a:lnTo>
                  <a:pt x="388544" y="266396"/>
                </a:lnTo>
                <a:lnTo>
                  <a:pt x="391809" y="267144"/>
                </a:lnTo>
                <a:lnTo>
                  <a:pt x="395074" y="268042"/>
                </a:lnTo>
                <a:lnTo>
                  <a:pt x="398338" y="269015"/>
                </a:lnTo>
                <a:lnTo>
                  <a:pt x="401603" y="270063"/>
                </a:lnTo>
                <a:lnTo>
                  <a:pt x="404712" y="271185"/>
                </a:lnTo>
                <a:lnTo>
                  <a:pt x="407976" y="272382"/>
                </a:lnTo>
                <a:lnTo>
                  <a:pt x="411163" y="273729"/>
                </a:lnTo>
                <a:lnTo>
                  <a:pt x="414272" y="275076"/>
                </a:lnTo>
                <a:lnTo>
                  <a:pt x="417459" y="276573"/>
                </a:lnTo>
                <a:lnTo>
                  <a:pt x="420568" y="278144"/>
                </a:lnTo>
                <a:lnTo>
                  <a:pt x="423600" y="279791"/>
                </a:lnTo>
                <a:lnTo>
                  <a:pt x="426787" y="281586"/>
                </a:lnTo>
                <a:lnTo>
                  <a:pt x="429818" y="283457"/>
                </a:lnTo>
                <a:lnTo>
                  <a:pt x="432849" y="285403"/>
                </a:lnTo>
                <a:lnTo>
                  <a:pt x="435881" y="287498"/>
                </a:lnTo>
                <a:lnTo>
                  <a:pt x="438912" y="289593"/>
                </a:lnTo>
                <a:lnTo>
                  <a:pt x="441866" y="291838"/>
                </a:lnTo>
                <a:lnTo>
                  <a:pt x="444820" y="294158"/>
                </a:lnTo>
                <a:lnTo>
                  <a:pt x="447851" y="296553"/>
                </a:lnTo>
                <a:lnTo>
                  <a:pt x="450727" y="299097"/>
                </a:lnTo>
                <a:lnTo>
                  <a:pt x="453603" y="301641"/>
                </a:lnTo>
                <a:lnTo>
                  <a:pt x="456479" y="304335"/>
                </a:lnTo>
                <a:lnTo>
                  <a:pt x="459355" y="307104"/>
                </a:lnTo>
                <a:lnTo>
                  <a:pt x="462231" y="309947"/>
                </a:lnTo>
                <a:lnTo>
                  <a:pt x="464951" y="312866"/>
                </a:lnTo>
                <a:lnTo>
                  <a:pt x="467672" y="315784"/>
                </a:lnTo>
                <a:lnTo>
                  <a:pt x="470237" y="318777"/>
                </a:lnTo>
                <a:lnTo>
                  <a:pt x="472802" y="321770"/>
                </a:lnTo>
                <a:lnTo>
                  <a:pt x="475211" y="324689"/>
                </a:lnTo>
                <a:lnTo>
                  <a:pt x="477621" y="327682"/>
                </a:lnTo>
                <a:lnTo>
                  <a:pt x="479797" y="330750"/>
                </a:lnTo>
                <a:lnTo>
                  <a:pt x="481974" y="333743"/>
                </a:lnTo>
                <a:lnTo>
                  <a:pt x="484072" y="336886"/>
                </a:lnTo>
                <a:lnTo>
                  <a:pt x="486016" y="339954"/>
                </a:lnTo>
                <a:lnTo>
                  <a:pt x="487959" y="343097"/>
                </a:lnTo>
                <a:lnTo>
                  <a:pt x="489824" y="346165"/>
                </a:lnTo>
                <a:lnTo>
                  <a:pt x="491457" y="349233"/>
                </a:lnTo>
                <a:lnTo>
                  <a:pt x="493089" y="352451"/>
                </a:lnTo>
                <a:lnTo>
                  <a:pt x="494721" y="355594"/>
                </a:lnTo>
                <a:lnTo>
                  <a:pt x="496198" y="358811"/>
                </a:lnTo>
                <a:lnTo>
                  <a:pt x="497597" y="362029"/>
                </a:lnTo>
                <a:lnTo>
                  <a:pt x="498841" y="365172"/>
                </a:lnTo>
                <a:lnTo>
                  <a:pt x="500084" y="368464"/>
                </a:lnTo>
                <a:lnTo>
                  <a:pt x="501095" y="371682"/>
                </a:lnTo>
                <a:lnTo>
                  <a:pt x="502183" y="374975"/>
                </a:lnTo>
                <a:lnTo>
                  <a:pt x="503116" y="378267"/>
                </a:lnTo>
                <a:lnTo>
                  <a:pt x="503893" y="381635"/>
                </a:lnTo>
                <a:lnTo>
                  <a:pt x="504670" y="384927"/>
                </a:lnTo>
                <a:lnTo>
                  <a:pt x="505370" y="388294"/>
                </a:lnTo>
                <a:lnTo>
                  <a:pt x="505914" y="391662"/>
                </a:lnTo>
                <a:lnTo>
                  <a:pt x="506380" y="395104"/>
                </a:lnTo>
                <a:lnTo>
                  <a:pt x="506847" y="398397"/>
                </a:lnTo>
                <a:lnTo>
                  <a:pt x="507158" y="401839"/>
                </a:lnTo>
                <a:lnTo>
                  <a:pt x="507391" y="405356"/>
                </a:lnTo>
                <a:lnTo>
                  <a:pt x="507469" y="408798"/>
                </a:lnTo>
                <a:lnTo>
                  <a:pt x="507546" y="412240"/>
                </a:lnTo>
                <a:lnTo>
                  <a:pt x="507546" y="718745"/>
                </a:lnTo>
                <a:lnTo>
                  <a:pt x="507546" y="721588"/>
                </a:lnTo>
                <a:lnTo>
                  <a:pt x="507391" y="724507"/>
                </a:lnTo>
                <a:lnTo>
                  <a:pt x="507313" y="727276"/>
                </a:lnTo>
                <a:lnTo>
                  <a:pt x="507080" y="730044"/>
                </a:lnTo>
                <a:lnTo>
                  <a:pt x="506769" y="732813"/>
                </a:lnTo>
                <a:lnTo>
                  <a:pt x="506380" y="735507"/>
                </a:lnTo>
                <a:lnTo>
                  <a:pt x="505992" y="738276"/>
                </a:lnTo>
                <a:lnTo>
                  <a:pt x="505603" y="740895"/>
                </a:lnTo>
                <a:lnTo>
                  <a:pt x="504981" y="743589"/>
                </a:lnTo>
                <a:lnTo>
                  <a:pt x="504437" y="746208"/>
                </a:lnTo>
                <a:lnTo>
                  <a:pt x="503738" y="748827"/>
                </a:lnTo>
                <a:lnTo>
                  <a:pt x="503038" y="751371"/>
                </a:lnTo>
                <a:lnTo>
                  <a:pt x="502183" y="753915"/>
                </a:lnTo>
                <a:lnTo>
                  <a:pt x="501406" y="756459"/>
                </a:lnTo>
                <a:lnTo>
                  <a:pt x="500473" y="758929"/>
                </a:lnTo>
                <a:lnTo>
                  <a:pt x="499463" y="761398"/>
                </a:lnTo>
                <a:lnTo>
                  <a:pt x="498374" y="763868"/>
                </a:lnTo>
                <a:lnTo>
                  <a:pt x="497364" y="766337"/>
                </a:lnTo>
                <a:lnTo>
                  <a:pt x="496198" y="768732"/>
                </a:lnTo>
                <a:lnTo>
                  <a:pt x="494954" y="771126"/>
                </a:lnTo>
                <a:lnTo>
                  <a:pt x="493633" y="773371"/>
                </a:lnTo>
                <a:lnTo>
                  <a:pt x="492234" y="775691"/>
                </a:lnTo>
                <a:lnTo>
                  <a:pt x="490835" y="778010"/>
                </a:lnTo>
                <a:lnTo>
                  <a:pt x="489358" y="780330"/>
                </a:lnTo>
                <a:lnTo>
                  <a:pt x="487726" y="782575"/>
                </a:lnTo>
                <a:lnTo>
                  <a:pt x="486171" y="784745"/>
                </a:lnTo>
                <a:lnTo>
                  <a:pt x="484461" y="786990"/>
                </a:lnTo>
                <a:lnTo>
                  <a:pt x="482751" y="789160"/>
                </a:lnTo>
                <a:lnTo>
                  <a:pt x="480885" y="791330"/>
                </a:lnTo>
                <a:lnTo>
                  <a:pt x="479098" y="793426"/>
                </a:lnTo>
                <a:lnTo>
                  <a:pt x="477077" y="795596"/>
                </a:lnTo>
                <a:lnTo>
                  <a:pt x="475134" y="797691"/>
                </a:lnTo>
                <a:lnTo>
                  <a:pt x="473035" y="799711"/>
                </a:lnTo>
                <a:lnTo>
                  <a:pt x="470936" y="801732"/>
                </a:lnTo>
                <a:lnTo>
                  <a:pt x="468760" y="803602"/>
                </a:lnTo>
                <a:lnTo>
                  <a:pt x="466661" y="805548"/>
                </a:lnTo>
                <a:lnTo>
                  <a:pt x="464329" y="807419"/>
                </a:lnTo>
                <a:lnTo>
                  <a:pt x="462887" y="808530"/>
                </a:lnTo>
                <a:lnTo>
                  <a:pt x="538462" y="992082"/>
                </a:lnTo>
                <a:lnTo>
                  <a:pt x="385902" y="992082"/>
                </a:lnTo>
                <a:lnTo>
                  <a:pt x="385902" y="1270618"/>
                </a:lnTo>
                <a:lnTo>
                  <a:pt x="148287" y="1270618"/>
                </a:lnTo>
                <a:lnTo>
                  <a:pt x="148287" y="992082"/>
                </a:lnTo>
                <a:lnTo>
                  <a:pt x="0" y="992082"/>
                </a:lnTo>
                <a:lnTo>
                  <a:pt x="75543" y="808610"/>
                </a:lnTo>
                <a:lnTo>
                  <a:pt x="74989" y="808242"/>
                </a:lnTo>
                <a:lnTo>
                  <a:pt x="72813" y="806670"/>
                </a:lnTo>
                <a:lnTo>
                  <a:pt x="70559" y="805024"/>
                </a:lnTo>
                <a:lnTo>
                  <a:pt x="68538" y="803378"/>
                </a:lnTo>
                <a:lnTo>
                  <a:pt x="66361" y="801732"/>
                </a:lnTo>
                <a:lnTo>
                  <a:pt x="64418" y="800011"/>
                </a:lnTo>
                <a:lnTo>
                  <a:pt x="62397" y="798289"/>
                </a:lnTo>
                <a:lnTo>
                  <a:pt x="60454" y="796643"/>
                </a:lnTo>
                <a:lnTo>
                  <a:pt x="58511" y="794847"/>
                </a:lnTo>
                <a:lnTo>
                  <a:pt x="56723" y="793126"/>
                </a:lnTo>
                <a:lnTo>
                  <a:pt x="55013" y="791405"/>
                </a:lnTo>
                <a:lnTo>
                  <a:pt x="53381" y="789534"/>
                </a:lnTo>
                <a:lnTo>
                  <a:pt x="51671" y="787813"/>
                </a:lnTo>
                <a:lnTo>
                  <a:pt x="50116" y="785942"/>
                </a:lnTo>
                <a:lnTo>
                  <a:pt x="48639" y="784221"/>
                </a:lnTo>
                <a:lnTo>
                  <a:pt x="47162" y="782351"/>
                </a:lnTo>
                <a:lnTo>
                  <a:pt x="45763" y="780555"/>
                </a:lnTo>
                <a:lnTo>
                  <a:pt x="44442" y="778759"/>
                </a:lnTo>
                <a:lnTo>
                  <a:pt x="43198" y="776888"/>
                </a:lnTo>
                <a:lnTo>
                  <a:pt x="41955" y="775017"/>
                </a:lnTo>
                <a:lnTo>
                  <a:pt x="40866" y="773147"/>
                </a:lnTo>
                <a:lnTo>
                  <a:pt x="39778" y="771276"/>
                </a:lnTo>
                <a:lnTo>
                  <a:pt x="38768" y="769330"/>
                </a:lnTo>
                <a:lnTo>
                  <a:pt x="37835" y="767459"/>
                </a:lnTo>
                <a:lnTo>
                  <a:pt x="36902" y="765514"/>
                </a:lnTo>
                <a:lnTo>
                  <a:pt x="36125" y="763643"/>
                </a:lnTo>
                <a:lnTo>
                  <a:pt x="35348" y="761697"/>
                </a:lnTo>
                <a:lnTo>
                  <a:pt x="34648" y="759752"/>
                </a:lnTo>
                <a:lnTo>
                  <a:pt x="33949" y="757806"/>
                </a:lnTo>
                <a:lnTo>
                  <a:pt x="33405" y="755786"/>
                </a:lnTo>
                <a:lnTo>
                  <a:pt x="32860" y="753840"/>
                </a:lnTo>
                <a:lnTo>
                  <a:pt x="32394" y="751820"/>
                </a:lnTo>
                <a:lnTo>
                  <a:pt x="32005" y="749874"/>
                </a:lnTo>
                <a:lnTo>
                  <a:pt x="31617" y="747854"/>
                </a:lnTo>
                <a:lnTo>
                  <a:pt x="31384" y="745833"/>
                </a:lnTo>
                <a:lnTo>
                  <a:pt x="31150" y="743813"/>
                </a:lnTo>
                <a:lnTo>
                  <a:pt x="30995" y="741718"/>
                </a:lnTo>
                <a:lnTo>
                  <a:pt x="30917" y="739697"/>
                </a:lnTo>
                <a:lnTo>
                  <a:pt x="30917" y="737602"/>
                </a:lnTo>
                <a:lnTo>
                  <a:pt x="30917" y="412240"/>
                </a:lnTo>
                <a:lnTo>
                  <a:pt x="30995" y="408050"/>
                </a:lnTo>
                <a:lnTo>
                  <a:pt x="31073" y="403934"/>
                </a:lnTo>
                <a:lnTo>
                  <a:pt x="31306" y="399743"/>
                </a:lnTo>
                <a:lnTo>
                  <a:pt x="31617" y="395703"/>
                </a:lnTo>
                <a:lnTo>
                  <a:pt x="32083" y="391737"/>
                </a:lnTo>
                <a:lnTo>
                  <a:pt x="32550" y="387771"/>
                </a:lnTo>
                <a:lnTo>
                  <a:pt x="33094" y="383879"/>
                </a:lnTo>
                <a:lnTo>
                  <a:pt x="33793" y="380063"/>
                </a:lnTo>
                <a:lnTo>
                  <a:pt x="34570" y="376247"/>
                </a:lnTo>
                <a:lnTo>
                  <a:pt x="35348" y="372505"/>
                </a:lnTo>
                <a:lnTo>
                  <a:pt x="36358" y="368839"/>
                </a:lnTo>
                <a:lnTo>
                  <a:pt x="37369" y="365172"/>
                </a:lnTo>
                <a:lnTo>
                  <a:pt x="38457" y="361580"/>
                </a:lnTo>
                <a:lnTo>
                  <a:pt x="39623" y="358063"/>
                </a:lnTo>
                <a:lnTo>
                  <a:pt x="40944" y="354621"/>
                </a:lnTo>
                <a:lnTo>
                  <a:pt x="42343" y="351179"/>
                </a:lnTo>
                <a:lnTo>
                  <a:pt x="43820" y="347811"/>
                </a:lnTo>
                <a:lnTo>
                  <a:pt x="45452" y="344519"/>
                </a:lnTo>
                <a:lnTo>
                  <a:pt x="47085" y="341226"/>
                </a:lnTo>
                <a:lnTo>
                  <a:pt x="48795" y="338083"/>
                </a:lnTo>
                <a:lnTo>
                  <a:pt x="50738" y="334940"/>
                </a:lnTo>
                <a:lnTo>
                  <a:pt x="52603" y="331872"/>
                </a:lnTo>
                <a:lnTo>
                  <a:pt x="54702" y="328730"/>
                </a:lnTo>
                <a:lnTo>
                  <a:pt x="56723" y="325811"/>
                </a:lnTo>
                <a:lnTo>
                  <a:pt x="58977" y="322893"/>
                </a:lnTo>
                <a:lnTo>
                  <a:pt x="61309" y="319900"/>
                </a:lnTo>
                <a:lnTo>
                  <a:pt x="63641" y="317131"/>
                </a:lnTo>
                <a:lnTo>
                  <a:pt x="66128" y="314362"/>
                </a:lnTo>
                <a:lnTo>
                  <a:pt x="68693" y="311668"/>
                </a:lnTo>
                <a:lnTo>
                  <a:pt x="71336" y="308974"/>
                </a:lnTo>
                <a:lnTo>
                  <a:pt x="74134" y="306280"/>
                </a:lnTo>
                <a:lnTo>
                  <a:pt x="76932" y="303736"/>
                </a:lnTo>
                <a:lnTo>
                  <a:pt x="79808" y="301192"/>
                </a:lnTo>
                <a:lnTo>
                  <a:pt x="82840" y="298872"/>
                </a:lnTo>
                <a:lnTo>
                  <a:pt x="85871" y="296553"/>
                </a:lnTo>
                <a:lnTo>
                  <a:pt x="88980" y="294308"/>
                </a:lnTo>
                <a:lnTo>
                  <a:pt x="92245" y="292138"/>
                </a:lnTo>
                <a:lnTo>
                  <a:pt x="95432" y="290042"/>
                </a:lnTo>
                <a:lnTo>
                  <a:pt x="98774" y="288022"/>
                </a:lnTo>
                <a:lnTo>
                  <a:pt x="102116" y="286076"/>
                </a:lnTo>
                <a:lnTo>
                  <a:pt x="105614" y="284280"/>
                </a:lnTo>
                <a:lnTo>
                  <a:pt x="109034" y="282484"/>
                </a:lnTo>
                <a:lnTo>
                  <a:pt x="112687" y="280763"/>
                </a:lnTo>
                <a:lnTo>
                  <a:pt x="116340" y="279192"/>
                </a:lnTo>
                <a:lnTo>
                  <a:pt x="119994" y="277695"/>
                </a:lnTo>
                <a:lnTo>
                  <a:pt x="123725" y="276199"/>
                </a:lnTo>
                <a:lnTo>
                  <a:pt x="127611" y="274777"/>
                </a:lnTo>
                <a:lnTo>
                  <a:pt x="131497" y="273505"/>
                </a:lnTo>
                <a:lnTo>
                  <a:pt x="135462" y="272382"/>
                </a:lnTo>
                <a:lnTo>
                  <a:pt x="139503" y="271185"/>
                </a:lnTo>
                <a:lnTo>
                  <a:pt x="143623" y="270137"/>
                </a:lnTo>
                <a:lnTo>
                  <a:pt x="147743" y="269165"/>
                </a:lnTo>
                <a:lnTo>
                  <a:pt x="152018" y="268192"/>
                </a:lnTo>
                <a:lnTo>
                  <a:pt x="156370" y="267444"/>
                </a:lnTo>
                <a:lnTo>
                  <a:pt x="160723" y="266695"/>
                </a:lnTo>
                <a:lnTo>
                  <a:pt x="165076" y="265947"/>
                </a:lnTo>
                <a:lnTo>
                  <a:pt x="169662" y="265423"/>
                </a:lnTo>
                <a:lnTo>
                  <a:pt x="174170" y="264899"/>
                </a:lnTo>
                <a:lnTo>
                  <a:pt x="178756" y="264450"/>
                </a:lnTo>
                <a:lnTo>
                  <a:pt x="183498" y="264151"/>
                </a:lnTo>
                <a:lnTo>
                  <a:pt x="188239" y="263852"/>
                </a:lnTo>
                <a:lnTo>
                  <a:pt x="193058" y="263702"/>
                </a:lnTo>
                <a:lnTo>
                  <a:pt x="197955" y="263552"/>
                </a:lnTo>
                <a:lnTo>
                  <a:pt x="202852" y="263552"/>
                </a:lnTo>
                <a:lnTo>
                  <a:pt x="203318" y="263178"/>
                </a:lnTo>
                <a:lnTo>
                  <a:pt x="203785" y="262954"/>
                </a:lnTo>
                <a:lnTo>
                  <a:pt x="204251" y="262879"/>
                </a:lnTo>
                <a:lnTo>
                  <a:pt x="204795" y="262804"/>
                </a:lnTo>
                <a:lnTo>
                  <a:pt x="205261" y="262804"/>
                </a:lnTo>
                <a:lnTo>
                  <a:pt x="205883" y="262804"/>
                </a:lnTo>
                <a:lnTo>
                  <a:pt x="206661" y="262804"/>
                </a:lnTo>
                <a:lnTo>
                  <a:pt x="207671" y="262804"/>
                </a:lnTo>
                <a:lnTo>
                  <a:pt x="210625" y="262954"/>
                </a:lnTo>
                <a:lnTo>
                  <a:pt x="213812" y="263103"/>
                </a:lnTo>
                <a:lnTo>
                  <a:pt x="216921" y="263178"/>
                </a:lnTo>
                <a:lnTo>
                  <a:pt x="220185" y="263328"/>
                </a:lnTo>
                <a:lnTo>
                  <a:pt x="223605" y="263403"/>
                </a:lnTo>
                <a:lnTo>
                  <a:pt x="226948" y="263403"/>
                </a:lnTo>
                <a:lnTo>
                  <a:pt x="230523" y="263552"/>
                </a:lnTo>
                <a:lnTo>
                  <a:pt x="234176" y="263552"/>
                </a:lnTo>
                <a:lnTo>
                  <a:pt x="234254" y="263103"/>
                </a:lnTo>
                <a:lnTo>
                  <a:pt x="234332" y="262729"/>
                </a:lnTo>
                <a:lnTo>
                  <a:pt x="234565" y="262280"/>
                </a:lnTo>
                <a:lnTo>
                  <a:pt x="234798" y="261756"/>
                </a:lnTo>
                <a:lnTo>
                  <a:pt x="235653" y="260634"/>
                </a:lnTo>
                <a:lnTo>
                  <a:pt x="236819" y="259362"/>
                </a:lnTo>
                <a:lnTo>
                  <a:pt x="237907" y="258165"/>
                </a:lnTo>
                <a:lnTo>
                  <a:pt x="238762" y="257341"/>
                </a:lnTo>
                <a:lnTo>
                  <a:pt x="239073" y="256967"/>
                </a:lnTo>
                <a:lnTo>
                  <a:pt x="239462" y="256743"/>
                </a:lnTo>
                <a:lnTo>
                  <a:pt x="239695" y="256668"/>
                </a:lnTo>
                <a:lnTo>
                  <a:pt x="239851" y="256593"/>
                </a:lnTo>
                <a:lnTo>
                  <a:pt x="236975" y="255695"/>
                </a:lnTo>
                <a:lnTo>
                  <a:pt x="234099" y="254872"/>
                </a:lnTo>
                <a:lnTo>
                  <a:pt x="231300" y="253899"/>
                </a:lnTo>
                <a:lnTo>
                  <a:pt x="228502" y="252926"/>
                </a:lnTo>
                <a:lnTo>
                  <a:pt x="225704" y="251879"/>
                </a:lnTo>
                <a:lnTo>
                  <a:pt x="222983" y="250756"/>
                </a:lnTo>
                <a:lnTo>
                  <a:pt x="220263" y="249709"/>
                </a:lnTo>
                <a:lnTo>
                  <a:pt x="217620" y="248586"/>
                </a:lnTo>
                <a:lnTo>
                  <a:pt x="214977" y="247389"/>
                </a:lnTo>
                <a:lnTo>
                  <a:pt x="212490" y="246117"/>
                </a:lnTo>
                <a:lnTo>
                  <a:pt x="209925" y="244845"/>
                </a:lnTo>
                <a:lnTo>
                  <a:pt x="207438" y="243573"/>
                </a:lnTo>
                <a:lnTo>
                  <a:pt x="204951" y="242226"/>
                </a:lnTo>
                <a:lnTo>
                  <a:pt x="202541" y="240804"/>
                </a:lnTo>
                <a:lnTo>
                  <a:pt x="200131" y="239307"/>
                </a:lnTo>
                <a:lnTo>
                  <a:pt x="197800" y="237811"/>
                </a:lnTo>
                <a:lnTo>
                  <a:pt x="195468" y="236314"/>
                </a:lnTo>
                <a:lnTo>
                  <a:pt x="193136" y="234743"/>
                </a:lnTo>
                <a:lnTo>
                  <a:pt x="190882" y="233096"/>
                </a:lnTo>
                <a:lnTo>
                  <a:pt x="188705" y="231450"/>
                </a:lnTo>
                <a:lnTo>
                  <a:pt x="186529" y="229804"/>
                </a:lnTo>
                <a:lnTo>
                  <a:pt x="184430" y="228008"/>
                </a:lnTo>
                <a:lnTo>
                  <a:pt x="182332" y="226287"/>
                </a:lnTo>
                <a:lnTo>
                  <a:pt x="180233" y="224491"/>
                </a:lnTo>
                <a:lnTo>
                  <a:pt x="178212" y="222620"/>
                </a:lnTo>
                <a:lnTo>
                  <a:pt x="176191" y="220749"/>
                </a:lnTo>
                <a:lnTo>
                  <a:pt x="174248" y="218804"/>
                </a:lnTo>
                <a:lnTo>
                  <a:pt x="172382" y="216858"/>
                </a:lnTo>
                <a:lnTo>
                  <a:pt x="170439" y="214838"/>
                </a:lnTo>
                <a:lnTo>
                  <a:pt x="168574" y="212743"/>
                </a:lnTo>
                <a:lnTo>
                  <a:pt x="166708" y="210722"/>
                </a:lnTo>
                <a:lnTo>
                  <a:pt x="164998" y="208552"/>
                </a:lnTo>
                <a:lnTo>
                  <a:pt x="163288" y="206307"/>
                </a:lnTo>
                <a:lnTo>
                  <a:pt x="161656" y="204212"/>
                </a:lnTo>
                <a:lnTo>
                  <a:pt x="159946" y="201967"/>
                </a:lnTo>
                <a:lnTo>
                  <a:pt x="158391" y="199722"/>
                </a:lnTo>
                <a:lnTo>
                  <a:pt x="156915" y="197402"/>
                </a:lnTo>
                <a:lnTo>
                  <a:pt x="155515" y="195157"/>
                </a:lnTo>
                <a:lnTo>
                  <a:pt x="154116" y="192913"/>
                </a:lnTo>
                <a:lnTo>
                  <a:pt x="152795" y="190593"/>
                </a:lnTo>
                <a:lnTo>
                  <a:pt x="151474" y="188273"/>
                </a:lnTo>
                <a:lnTo>
                  <a:pt x="150230" y="185879"/>
                </a:lnTo>
                <a:lnTo>
                  <a:pt x="149064" y="183484"/>
                </a:lnTo>
                <a:lnTo>
                  <a:pt x="147976" y="181089"/>
                </a:lnTo>
                <a:lnTo>
                  <a:pt x="146965" y="178695"/>
                </a:lnTo>
                <a:lnTo>
                  <a:pt x="145877" y="176300"/>
                </a:lnTo>
                <a:lnTo>
                  <a:pt x="144944" y="173906"/>
                </a:lnTo>
                <a:lnTo>
                  <a:pt x="144012" y="171436"/>
                </a:lnTo>
                <a:lnTo>
                  <a:pt x="143234" y="168967"/>
                </a:lnTo>
                <a:lnTo>
                  <a:pt x="142379" y="166497"/>
                </a:lnTo>
                <a:lnTo>
                  <a:pt x="141680" y="163953"/>
                </a:lnTo>
                <a:lnTo>
                  <a:pt x="140980" y="161409"/>
                </a:lnTo>
                <a:lnTo>
                  <a:pt x="140358" y="158865"/>
                </a:lnTo>
                <a:lnTo>
                  <a:pt x="139737" y="156321"/>
                </a:lnTo>
                <a:lnTo>
                  <a:pt x="139270" y="153702"/>
                </a:lnTo>
                <a:lnTo>
                  <a:pt x="138882" y="151008"/>
                </a:lnTo>
                <a:lnTo>
                  <a:pt x="138415" y="148389"/>
                </a:lnTo>
                <a:lnTo>
                  <a:pt x="138027" y="145770"/>
                </a:lnTo>
                <a:lnTo>
                  <a:pt x="137793" y="143076"/>
                </a:lnTo>
                <a:lnTo>
                  <a:pt x="137560" y="140382"/>
                </a:lnTo>
                <a:lnTo>
                  <a:pt x="137249" y="137688"/>
                </a:lnTo>
                <a:lnTo>
                  <a:pt x="137172" y="134994"/>
                </a:lnTo>
                <a:lnTo>
                  <a:pt x="137094" y="132225"/>
                </a:lnTo>
                <a:lnTo>
                  <a:pt x="137016" y="129382"/>
                </a:lnTo>
                <a:lnTo>
                  <a:pt x="137094" y="126164"/>
                </a:lnTo>
                <a:lnTo>
                  <a:pt x="137172" y="122797"/>
                </a:lnTo>
                <a:lnTo>
                  <a:pt x="137405" y="119579"/>
                </a:lnTo>
                <a:lnTo>
                  <a:pt x="137716" y="116361"/>
                </a:lnTo>
                <a:lnTo>
                  <a:pt x="138027" y="113069"/>
                </a:lnTo>
                <a:lnTo>
                  <a:pt x="138415" y="109926"/>
                </a:lnTo>
                <a:lnTo>
                  <a:pt x="138959" y="106783"/>
                </a:lnTo>
                <a:lnTo>
                  <a:pt x="139503" y="103715"/>
                </a:lnTo>
                <a:lnTo>
                  <a:pt x="140125" y="100647"/>
                </a:lnTo>
                <a:lnTo>
                  <a:pt x="140903" y="97579"/>
                </a:lnTo>
                <a:lnTo>
                  <a:pt x="141758" y="94586"/>
                </a:lnTo>
                <a:lnTo>
                  <a:pt x="142613" y="91518"/>
                </a:lnTo>
                <a:lnTo>
                  <a:pt x="143545" y="88599"/>
                </a:lnTo>
                <a:lnTo>
                  <a:pt x="144634" y="85681"/>
                </a:lnTo>
                <a:lnTo>
                  <a:pt x="145722" y="82762"/>
                </a:lnTo>
                <a:lnTo>
                  <a:pt x="146965" y="79919"/>
                </a:lnTo>
                <a:lnTo>
                  <a:pt x="148131" y="77075"/>
                </a:lnTo>
                <a:lnTo>
                  <a:pt x="149608" y="74307"/>
                </a:lnTo>
                <a:lnTo>
                  <a:pt x="151007" y="71463"/>
                </a:lnTo>
                <a:lnTo>
                  <a:pt x="152484" y="68769"/>
                </a:lnTo>
                <a:lnTo>
                  <a:pt x="154116" y="66075"/>
                </a:lnTo>
                <a:lnTo>
                  <a:pt x="155749" y="63381"/>
                </a:lnTo>
                <a:lnTo>
                  <a:pt x="157459" y="60687"/>
                </a:lnTo>
                <a:lnTo>
                  <a:pt x="159324" y="58068"/>
                </a:lnTo>
                <a:lnTo>
                  <a:pt x="161190" y="55524"/>
                </a:lnTo>
                <a:lnTo>
                  <a:pt x="163211" y="52980"/>
                </a:lnTo>
                <a:lnTo>
                  <a:pt x="165231" y="50436"/>
                </a:lnTo>
                <a:lnTo>
                  <a:pt x="167408" y="47892"/>
                </a:lnTo>
                <a:lnTo>
                  <a:pt x="169507" y="45422"/>
                </a:lnTo>
                <a:lnTo>
                  <a:pt x="171838" y="42953"/>
                </a:lnTo>
                <a:lnTo>
                  <a:pt x="174248" y="40558"/>
                </a:lnTo>
                <a:lnTo>
                  <a:pt x="176658" y="38164"/>
                </a:lnTo>
                <a:lnTo>
                  <a:pt x="179145" y="35769"/>
                </a:lnTo>
                <a:lnTo>
                  <a:pt x="181710" y="33524"/>
                </a:lnTo>
                <a:lnTo>
                  <a:pt x="184119" y="31354"/>
                </a:lnTo>
                <a:lnTo>
                  <a:pt x="186762" y="29184"/>
                </a:lnTo>
                <a:lnTo>
                  <a:pt x="189327" y="27089"/>
                </a:lnTo>
                <a:lnTo>
                  <a:pt x="191970" y="25143"/>
                </a:lnTo>
                <a:lnTo>
                  <a:pt x="194613" y="23272"/>
                </a:lnTo>
                <a:lnTo>
                  <a:pt x="197333" y="21476"/>
                </a:lnTo>
                <a:lnTo>
                  <a:pt x="200054" y="19680"/>
                </a:lnTo>
                <a:lnTo>
                  <a:pt x="202774" y="17959"/>
                </a:lnTo>
                <a:lnTo>
                  <a:pt x="205572" y="16388"/>
                </a:lnTo>
                <a:lnTo>
                  <a:pt x="208448" y="14891"/>
                </a:lnTo>
                <a:lnTo>
                  <a:pt x="211247" y="13395"/>
                </a:lnTo>
                <a:lnTo>
                  <a:pt x="214122" y="11973"/>
                </a:lnTo>
                <a:lnTo>
                  <a:pt x="217076" y="10701"/>
                </a:lnTo>
                <a:lnTo>
                  <a:pt x="219952" y="9504"/>
                </a:lnTo>
                <a:lnTo>
                  <a:pt x="222906" y="8306"/>
                </a:lnTo>
                <a:lnTo>
                  <a:pt x="226015" y="7333"/>
                </a:lnTo>
                <a:lnTo>
                  <a:pt x="229046" y="6286"/>
                </a:lnTo>
                <a:lnTo>
                  <a:pt x="232078" y="5313"/>
                </a:lnTo>
                <a:lnTo>
                  <a:pt x="235187" y="4490"/>
                </a:lnTo>
                <a:lnTo>
                  <a:pt x="238296" y="3742"/>
                </a:lnTo>
                <a:lnTo>
                  <a:pt x="241483" y="2993"/>
                </a:lnTo>
                <a:lnTo>
                  <a:pt x="244670" y="2395"/>
                </a:lnTo>
                <a:lnTo>
                  <a:pt x="247857" y="1796"/>
                </a:lnTo>
                <a:lnTo>
                  <a:pt x="251121" y="1347"/>
                </a:lnTo>
                <a:lnTo>
                  <a:pt x="254463" y="973"/>
                </a:lnTo>
                <a:lnTo>
                  <a:pt x="257728" y="524"/>
                </a:lnTo>
                <a:lnTo>
                  <a:pt x="261148" y="299"/>
                </a:lnTo>
                <a:lnTo>
                  <a:pt x="264490" y="150"/>
                </a:lnTo>
                <a:lnTo>
                  <a:pt x="267910" y="75"/>
                </a:lnTo>
                <a:close/>
              </a:path>
            </a:pathLst>
          </a:cu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18" name="文本框 6"/>
          <p:cNvSpPr txBox="1">
            <a:spLocks noChangeArrowheads="1"/>
          </p:cNvSpPr>
          <p:nvPr/>
        </p:nvSpPr>
        <p:spPr bwMode="auto">
          <a:xfrm>
            <a:off x="665163" y="5032522"/>
            <a:ext cx="2678112" cy="762000"/>
          </a:xfrm>
          <a:prstGeom prst="rect">
            <a:avLst/>
          </a:prstGeom>
          <a:solidFill>
            <a:srgbClr val="4CC7AA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4400">
                <a:solidFill>
                  <a:schemeClr val="bg1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25%</a:t>
            </a:r>
          </a:p>
        </p:txBody>
      </p:sp>
      <p:sp>
        <p:nvSpPr>
          <p:cNvPr id="19" name="文本框 54"/>
          <p:cNvSpPr txBox="1">
            <a:spLocks noChangeArrowheads="1"/>
          </p:cNvSpPr>
          <p:nvPr/>
        </p:nvSpPr>
        <p:spPr bwMode="auto">
          <a:xfrm>
            <a:off x="3544888" y="5029347"/>
            <a:ext cx="2678112" cy="762000"/>
          </a:xfrm>
          <a:prstGeom prst="rect">
            <a:avLst/>
          </a:prstGeom>
          <a:solidFill>
            <a:srgbClr val="37A7D9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4400">
                <a:solidFill>
                  <a:schemeClr val="bg1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25%</a:t>
            </a:r>
          </a:p>
        </p:txBody>
      </p:sp>
      <p:sp>
        <p:nvSpPr>
          <p:cNvPr id="20" name="矩形 42"/>
          <p:cNvSpPr>
            <a:spLocks noChangeArrowheads="1"/>
          </p:cNvSpPr>
          <p:nvPr/>
        </p:nvSpPr>
        <p:spPr bwMode="auto">
          <a:xfrm>
            <a:off x="7689849" y="1821009"/>
            <a:ext cx="3721100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6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  <p:sp>
        <p:nvSpPr>
          <p:cNvPr id="21" name="矩形 43"/>
          <p:cNvSpPr>
            <a:spLocks noChangeArrowheads="1"/>
          </p:cNvSpPr>
          <p:nvPr/>
        </p:nvSpPr>
        <p:spPr bwMode="auto">
          <a:xfrm>
            <a:off x="7689849" y="3292622"/>
            <a:ext cx="3721100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6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  <p:sp>
        <p:nvSpPr>
          <p:cNvPr id="22" name="矩形 44"/>
          <p:cNvSpPr>
            <a:spLocks noChangeArrowheads="1"/>
          </p:cNvSpPr>
          <p:nvPr/>
        </p:nvSpPr>
        <p:spPr bwMode="auto">
          <a:xfrm>
            <a:off x="7689849" y="4791222"/>
            <a:ext cx="3721100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6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</p:spTree>
    <p:extLst>
      <p:ext uri="{BB962C8B-B14F-4D97-AF65-F5344CB8AC3E}">
        <p14:creationId val="354915660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椭圆 7"/>
          <p:cNvSpPr/>
          <p:nvPr/>
        </p:nvSpPr>
        <p:spPr>
          <a:xfrm>
            <a:off x="228600" y="114300"/>
            <a:ext cx="1333500" cy="1333500"/>
          </a:xfrm>
          <a:prstGeom prst="ellipse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4400">
                <a:solidFill>
                  <a:schemeClr val="bg1"/>
                </a:solidFill>
              </a:rPr>
              <a:t>3-4</a:t>
            </a:r>
          </a:p>
        </p:txBody>
      </p:sp>
      <p:sp>
        <p:nvSpPr>
          <p:cNvPr id="10" name="Copyright Notice"/>
          <p:cNvSpPr/>
          <p:nvPr/>
        </p:nvSpPr>
        <p:spPr bwMode="auto">
          <a:xfrm>
            <a:off x="1809750" y="369979"/>
            <a:ext cx="5257800" cy="369600"/>
          </a:xfrm>
          <a:prstGeom prst="rect">
            <a:avLst/>
          </a:prstGeom>
          <a:noFill/>
          <a:ln algn="ctr" cap="flat" cmpd="sng" w="6350">
            <a:noFill/>
            <a:prstDash val="solid"/>
          </a:ln>
          <a:effectLst/>
          <a:extLst>
            <a:ext uri="{909E8E84-426E-40DD-AFC4-6F175D3DCCD1}">
              <a14:hiddenFill>
                <a:solidFill>
                  <a:schemeClr val="bg1"/>
                </a:solidFill>
              </a14:hiddenFill>
            </a:ext>
            <a:ext uri="{91240B29-F687-4F45-9708-019B960494DF}">
              <a14:hiddenLine algn="ctr" cap="flat" cmpd="sng" w="6350">
                <a:solidFill>
                  <a:srgbClr val="FFFFFF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bIns="32400" lIns="72000" rIns="72000" rtlCol="0" tIns="3240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b="1" cap="small" lang="en-US" smtClean="0" sz="2000">
                <a:solidFill>
                  <a:srgbClr val="267FA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MOMODA POWER TEMPLATE</a:t>
            </a:r>
          </a:p>
        </p:txBody>
      </p:sp>
      <p:sp>
        <p:nvSpPr>
          <p:cNvPr id="11" name="文本框 12"/>
          <p:cNvSpPr txBox="1"/>
          <p:nvPr/>
        </p:nvSpPr>
        <p:spPr>
          <a:xfrm>
            <a:off x="1809750" y="743188"/>
            <a:ext cx="80772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lang="en-US">
                <a:solidFill>
                  <a:schemeClr val="bg1">
                    <a:lumMod val="50000"/>
                  </a:schemeClr>
                </a:solidFill>
              </a:rPr>
              <a:t>Morbi dignissim nisl in diam sagittis, id dapibus nulla pretium. Sed vitae quam metus. </a:t>
            </a:r>
          </a:p>
        </p:txBody>
      </p:sp>
      <p:sp>
        <p:nvSpPr>
          <p:cNvPr id="12" name="矩形 11"/>
          <p:cNvSpPr/>
          <p:nvPr/>
        </p:nvSpPr>
        <p:spPr>
          <a:xfrm>
            <a:off x="760413" y="2485549"/>
            <a:ext cx="1439862" cy="3313112"/>
          </a:xfrm>
          <a:prstGeom prst="rect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矩形 12"/>
          <p:cNvSpPr/>
          <p:nvPr/>
        </p:nvSpPr>
        <p:spPr>
          <a:xfrm>
            <a:off x="2393950" y="3822224"/>
            <a:ext cx="1441450" cy="1976437"/>
          </a:xfrm>
          <a:prstGeom prst="rect">
            <a:avLst/>
          </a:pr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矩形 13"/>
          <p:cNvSpPr/>
          <p:nvPr/>
        </p:nvSpPr>
        <p:spPr>
          <a:xfrm>
            <a:off x="4029075" y="4830286"/>
            <a:ext cx="1439863" cy="968375"/>
          </a:xfrm>
          <a:prstGeom prst="rect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矩形 14"/>
          <p:cNvSpPr/>
          <p:nvPr/>
        </p:nvSpPr>
        <p:spPr>
          <a:xfrm>
            <a:off x="5664200" y="3101499"/>
            <a:ext cx="1439863" cy="2697162"/>
          </a:xfrm>
          <a:prstGeom prst="rect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文本框 2"/>
          <p:cNvSpPr txBox="1">
            <a:spLocks noChangeArrowheads="1"/>
          </p:cNvSpPr>
          <p:nvPr/>
        </p:nvSpPr>
        <p:spPr bwMode="auto">
          <a:xfrm>
            <a:off x="788988" y="2485549"/>
            <a:ext cx="1411287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4000">
                <a:solidFill>
                  <a:schemeClr val="bg1">
                    <a:lumMod val="50000"/>
                  </a:schemeClr>
                </a:solidFill>
                <a:latin charset="0" panose="020b0806030902050204" pitchFamily="34" typeface="Impact"/>
                <a:ea charset="-122" pitchFamily="34" typeface="冬青黑体简体中文 W3"/>
              </a:rPr>
              <a:t>75%</a:t>
            </a:r>
          </a:p>
        </p:txBody>
      </p:sp>
      <p:sp>
        <p:nvSpPr>
          <p:cNvPr id="17" name="文本框 20"/>
          <p:cNvSpPr txBox="1">
            <a:spLocks noChangeArrowheads="1"/>
          </p:cNvSpPr>
          <p:nvPr/>
        </p:nvSpPr>
        <p:spPr bwMode="auto">
          <a:xfrm>
            <a:off x="2393950" y="3822224"/>
            <a:ext cx="1441450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4000">
                <a:solidFill>
                  <a:schemeClr val="bg1">
                    <a:lumMod val="50000"/>
                  </a:schemeClr>
                </a:solidFill>
                <a:latin charset="0" panose="020b0806030902050204" pitchFamily="34" typeface="Impact"/>
                <a:ea charset="-122" pitchFamily="34" typeface="冬青黑体简体中文 W3"/>
              </a:rPr>
              <a:t>45%</a:t>
            </a:r>
          </a:p>
        </p:txBody>
      </p:sp>
      <p:sp>
        <p:nvSpPr>
          <p:cNvPr id="18" name="文本框 21"/>
          <p:cNvSpPr txBox="1">
            <a:spLocks noChangeArrowheads="1"/>
          </p:cNvSpPr>
          <p:nvPr/>
        </p:nvSpPr>
        <p:spPr bwMode="auto">
          <a:xfrm>
            <a:off x="4029075" y="4817587"/>
            <a:ext cx="1439863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4000">
                <a:solidFill>
                  <a:schemeClr val="bg1">
                    <a:lumMod val="50000"/>
                  </a:schemeClr>
                </a:solidFill>
                <a:latin charset="0" panose="020b0806030902050204" pitchFamily="34" typeface="Impact"/>
                <a:ea charset="-122" pitchFamily="34" typeface="冬青黑体简体中文 W3"/>
              </a:rPr>
              <a:t>25%</a:t>
            </a:r>
          </a:p>
        </p:txBody>
      </p:sp>
      <p:sp>
        <p:nvSpPr>
          <p:cNvPr id="19" name="文本框 22"/>
          <p:cNvSpPr txBox="1">
            <a:spLocks noChangeArrowheads="1"/>
          </p:cNvSpPr>
          <p:nvPr/>
        </p:nvSpPr>
        <p:spPr bwMode="auto">
          <a:xfrm>
            <a:off x="5664200" y="3114199"/>
            <a:ext cx="1439863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4000">
                <a:solidFill>
                  <a:schemeClr val="bg1">
                    <a:lumMod val="50000"/>
                  </a:schemeClr>
                </a:solidFill>
                <a:latin charset="0" panose="020b0806030902050204" pitchFamily="34" typeface="Impact"/>
                <a:ea charset="-122" pitchFamily="34" typeface="冬青黑体简体中文 W3"/>
              </a:rPr>
              <a:t>65%</a:t>
            </a:r>
          </a:p>
        </p:txBody>
      </p:sp>
      <p:sp>
        <p:nvSpPr>
          <p:cNvPr id="20" name="矩形 39"/>
          <p:cNvSpPr>
            <a:spLocks noChangeArrowheads="1"/>
          </p:cNvSpPr>
          <p:nvPr/>
        </p:nvSpPr>
        <p:spPr bwMode="auto">
          <a:xfrm>
            <a:off x="7238999" y="1915636"/>
            <a:ext cx="3722688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6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  <p:sp>
        <p:nvSpPr>
          <p:cNvPr id="21" name="矩形 40"/>
          <p:cNvSpPr>
            <a:spLocks noChangeArrowheads="1"/>
          </p:cNvSpPr>
          <p:nvPr/>
        </p:nvSpPr>
        <p:spPr bwMode="auto">
          <a:xfrm>
            <a:off x="7238999" y="3388837"/>
            <a:ext cx="3722688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6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  <p:sp>
        <p:nvSpPr>
          <p:cNvPr id="22" name="矩形 47"/>
          <p:cNvSpPr>
            <a:spLocks noChangeArrowheads="1"/>
          </p:cNvSpPr>
          <p:nvPr/>
        </p:nvSpPr>
        <p:spPr bwMode="auto">
          <a:xfrm>
            <a:off x="7238999" y="4860449"/>
            <a:ext cx="3722688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6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</p:spTree>
    <p:extLst>
      <p:ext uri="{BB962C8B-B14F-4D97-AF65-F5344CB8AC3E}">
        <p14:creationId val="3949777590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椭圆 7"/>
          <p:cNvSpPr/>
          <p:nvPr/>
        </p:nvSpPr>
        <p:spPr>
          <a:xfrm>
            <a:off x="-19050" y="0"/>
            <a:ext cx="2362200" cy="2362200"/>
          </a:xfrm>
          <a:prstGeom prst="ellipse">
            <a:avLst/>
          </a:prstGeom>
          <a:solidFill>
            <a:srgbClr val="267FAB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椭圆 8"/>
          <p:cNvSpPr/>
          <p:nvPr/>
        </p:nvSpPr>
        <p:spPr>
          <a:xfrm>
            <a:off x="2432685" y="1291649"/>
            <a:ext cx="1266288" cy="1266288"/>
          </a:xfrm>
          <a:prstGeom prst="ellipse">
            <a:avLst/>
          </a:prstGeom>
          <a:solidFill>
            <a:srgbClr val="F69E08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>
            <a:off x="742950" y="1805940"/>
            <a:ext cx="1562100" cy="156210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 flipV="1">
            <a:off x="6358561" y="-1194376"/>
            <a:ext cx="4972050" cy="4972050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 flipV="1">
            <a:off x="2745313" y="621446"/>
            <a:ext cx="491074" cy="491074"/>
          </a:xfrm>
          <a:prstGeom prst="ellipse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文本框 23"/>
          <p:cNvSpPr txBox="1"/>
          <p:nvPr/>
        </p:nvSpPr>
        <p:spPr>
          <a:xfrm>
            <a:off x="6072181" y="551881"/>
            <a:ext cx="3195060" cy="2180934"/>
          </a:xfrm>
          <a:custGeom>
            <a:rect b="b" l="l" r="r" t="t"/>
            <a:pathLst>
              <a:path h="2180934" w="3195060">
                <a:moveTo>
                  <a:pt x="1076284" y="1561314"/>
                </a:moveTo>
                <a:cubicBezTo>
                  <a:pt x="1020218" y="1562738"/>
                  <a:pt x="973489" y="1582310"/>
                  <a:pt x="936097" y="1620028"/>
                </a:cubicBezTo>
                <a:cubicBezTo>
                  <a:pt x="898705" y="1657746"/>
                  <a:pt x="879289" y="1705064"/>
                  <a:pt x="877849" y="1761980"/>
                </a:cubicBezTo>
                <a:cubicBezTo>
                  <a:pt x="879289" y="1818405"/>
                  <a:pt x="898705" y="1865583"/>
                  <a:pt x="936097" y="1903511"/>
                </a:cubicBezTo>
                <a:cubicBezTo>
                  <a:pt x="973489" y="1941440"/>
                  <a:pt x="1020218" y="1961151"/>
                  <a:pt x="1076284" y="1962646"/>
                </a:cubicBezTo>
                <a:cubicBezTo>
                  <a:pt x="1132884" y="1961151"/>
                  <a:pt x="1179938" y="1941440"/>
                  <a:pt x="1217447" y="1903511"/>
                </a:cubicBezTo>
                <a:cubicBezTo>
                  <a:pt x="1254956" y="1865582"/>
                  <a:pt x="1274419" y="1818405"/>
                  <a:pt x="1275836" y="1761980"/>
                </a:cubicBezTo>
                <a:cubicBezTo>
                  <a:pt x="1274419" y="1705064"/>
                  <a:pt x="1254956" y="1657746"/>
                  <a:pt x="1217447" y="1620028"/>
                </a:cubicBezTo>
                <a:cubicBezTo>
                  <a:pt x="1179938" y="1582310"/>
                  <a:pt x="1132884" y="1562738"/>
                  <a:pt x="1076284" y="1561314"/>
                </a:cubicBezTo>
                <a:close/>
                <a:moveTo>
                  <a:pt x="2676853" y="1528240"/>
                </a:moveTo>
                <a:lnTo>
                  <a:pt x="2676853" y="1768120"/>
                </a:lnTo>
                <a:lnTo>
                  <a:pt x="2812885" y="1768120"/>
                </a:lnTo>
                <a:cubicBezTo>
                  <a:pt x="2847172" y="1767329"/>
                  <a:pt x="2875605" y="1755800"/>
                  <a:pt x="2898185" y="1733533"/>
                </a:cubicBezTo>
                <a:cubicBezTo>
                  <a:pt x="2920764" y="1711265"/>
                  <a:pt x="2932471" y="1683000"/>
                  <a:pt x="2933308" y="1648738"/>
                </a:cubicBezTo>
                <a:cubicBezTo>
                  <a:pt x="2932471" y="1614430"/>
                  <a:pt x="2920764" y="1585979"/>
                  <a:pt x="2898185" y="1563386"/>
                </a:cubicBezTo>
                <a:cubicBezTo>
                  <a:pt x="2875605" y="1540792"/>
                  <a:pt x="2847172" y="1529077"/>
                  <a:pt x="2812885" y="1528240"/>
                </a:cubicBezTo>
                <a:close/>
                <a:moveTo>
                  <a:pt x="2457450" y="1343025"/>
                </a:moveTo>
                <a:lnTo>
                  <a:pt x="2809541" y="1343025"/>
                </a:lnTo>
                <a:cubicBezTo>
                  <a:pt x="2866675" y="1343687"/>
                  <a:pt x="2918350" y="1357737"/>
                  <a:pt x="2964566" y="1385176"/>
                </a:cubicBezTo>
                <a:cubicBezTo>
                  <a:pt x="3010782" y="1412616"/>
                  <a:pt x="3047585" y="1449477"/>
                  <a:pt x="3074976" y="1495759"/>
                </a:cubicBezTo>
                <a:cubicBezTo>
                  <a:pt x="3102367" y="1542042"/>
                  <a:pt x="3116391" y="1593779"/>
                  <a:pt x="3117050" y="1650969"/>
                </a:cubicBezTo>
                <a:cubicBezTo>
                  <a:pt x="3116679" y="1695923"/>
                  <a:pt x="3107678" y="1737670"/>
                  <a:pt x="3090046" y="1776209"/>
                </a:cubicBezTo>
                <a:cubicBezTo>
                  <a:pt x="3072415" y="1814747"/>
                  <a:pt x="3048380" y="1848126"/>
                  <a:pt x="3017942" y="1876344"/>
                </a:cubicBezTo>
                <a:lnTo>
                  <a:pt x="3195060" y="2179820"/>
                </a:lnTo>
                <a:lnTo>
                  <a:pt x="2942219" y="2179820"/>
                </a:lnTo>
                <a:lnTo>
                  <a:pt x="2812885" y="1957792"/>
                </a:lnTo>
                <a:lnTo>
                  <a:pt x="2676853" y="1957792"/>
                </a:lnTo>
                <a:lnTo>
                  <a:pt x="2676853" y="2179820"/>
                </a:lnTo>
                <a:lnTo>
                  <a:pt x="2457450" y="2179820"/>
                </a:lnTo>
                <a:close/>
                <a:moveTo>
                  <a:pt x="1627661" y="1343025"/>
                </a:moveTo>
                <a:lnTo>
                  <a:pt x="1848178" y="1343025"/>
                </a:lnTo>
                <a:lnTo>
                  <a:pt x="1848178" y="1846218"/>
                </a:lnTo>
                <a:cubicBezTo>
                  <a:pt x="1848967" y="1877133"/>
                  <a:pt x="1859654" y="1902888"/>
                  <a:pt x="1880238" y="1923482"/>
                </a:cubicBezTo>
                <a:cubicBezTo>
                  <a:pt x="1900821" y="1944077"/>
                  <a:pt x="1926562" y="1954769"/>
                  <a:pt x="1957461" y="1955559"/>
                </a:cubicBezTo>
                <a:cubicBezTo>
                  <a:pt x="1988360" y="1954769"/>
                  <a:pt x="2014101" y="1944077"/>
                  <a:pt x="2034684" y="1923482"/>
                </a:cubicBezTo>
                <a:cubicBezTo>
                  <a:pt x="2055268" y="1902888"/>
                  <a:pt x="2065954" y="1877133"/>
                  <a:pt x="2066744" y="1846218"/>
                </a:cubicBezTo>
                <a:lnTo>
                  <a:pt x="2066744" y="1343025"/>
                </a:lnTo>
                <a:lnTo>
                  <a:pt x="2287261" y="1343025"/>
                </a:lnTo>
                <a:lnTo>
                  <a:pt x="2287261" y="1849565"/>
                </a:lnTo>
                <a:cubicBezTo>
                  <a:pt x="2286554" y="1911598"/>
                  <a:pt x="2271510" y="1967412"/>
                  <a:pt x="2242129" y="2017007"/>
                </a:cubicBezTo>
                <a:cubicBezTo>
                  <a:pt x="2212749" y="2066601"/>
                  <a:pt x="2173275" y="2105969"/>
                  <a:pt x="2123709" y="2135108"/>
                </a:cubicBezTo>
                <a:cubicBezTo>
                  <a:pt x="2074143" y="2164248"/>
                  <a:pt x="2018726" y="2179152"/>
                  <a:pt x="1957461" y="2179820"/>
                </a:cubicBezTo>
                <a:cubicBezTo>
                  <a:pt x="1895495" y="2179152"/>
                  <a:pt x="1839749" y="2164248"/>
                  <a:pt x="1790223" y="2135108"/>
                </a:cubicBezTo>
                <a:cubicBezTo>
                  <a:pt x="1740698" y="2105969"/>
                  <a:pt x="1701389" y="2066601"/>
                  <a:pt x="1672297" y="2017007"/>
                </a:cubicBezTo>
                <a:cubicBezTo>
                  <a:pt x="1643206" y="1967412"/>
                  <a:pt x="1628327" y="1911598"/>
                  <a:pt x="1627661" y="1849565"/>
                </a:cubicBezTo>
                <a:close/>
                <a:moveTo>
                  <a:pt x="1076284" y="1343025"/>
                </a:moveTo>
                <a:cubicBezTo>
                  <a:pt x="1154081" y="1343918"/>
                  <a:pt x="1224374" y="1363046"/>
                  <a:pt x="1287162" y="1400410"/>
                </a:cubicBezTo>
                <a:cubicBezTo>
                  <a:pt x="1349950" y="1437774"/>
                  <a:pt x="1399919" y="1488019"/>
                  <a:pt x="1437069" y="1551145"/>
                </a:cubicBezTo>
                <a:cubicBezTo>
                  <a:pt x="1474220" y="1614270"/>
                  <a:pt x="1493238" y="1684923"/>
                  <a:pt x="1494123" y="1763101"/>
                </a:cubicBezTo>
                <a:cubicBezTo>
                  <a:pt x="1493238" y="1841247"/>
                  <a:pt x="1474219" y="1911703"/>
                  <a:pt x="1437069" y="1974469"/>
                </a:cubicBezTo>
                <a:cubicBezTo>
                  <a:pt x="1399919" y="2037235"/>
                  <a:pt x="1349950" y="2087121"/>
                  <a:pt x="1287162" y="2124127"/>
                </a:cubicBezTo>
                <a:cubicBezTo>
                  <a:pt x="1224374" y="2161133"/>
                  <a:pt x="1154081" y="2180069"/>
                  <a:pt x="1076284" y="2180934"/>
                </a:cubicBezTo>
                <a:cubicBezTo>
                  <a:pt x="998501" y="2180069"/>
                  <a:pt x="928305" y="2161133"/>
                  <a:pt x="865696" y="2124127"/>
                </a:cubicBezTo>
                <a:cubicBezTo>
                  <a:pt x="803087" y="2087121"/>
                  <a:pt x="753296" y="2037235"/>
                  <a:pt x="716324" y="1974469"/>
                </a:cubicBezTo>
                <a:cubicBezTo>
                  <a:pt x="679352" y="1911703"/>
                  <a:pt x="660430" y="1841247"/>
                  <a:pt x="659558" y="1763101"/>
                </a:cubicBezTo>
                <a:cubicBezTo>
                  <a:pt x="660430" y="1684923"/>
                  <a:pt x="679352" y="1614270"/>
                  <a:pt x="716324" y="1551145"/>
                </a:cubicBezTo>
                <a:cubicBezTo>
                  <a:pt x="753296" y="1488019"/>
                  <a:pt x="803087" y="1437774"/>
                  <a:pt x="865696" y="1400410"/>
                </a:cubicBezTo>
                <a:cubicBezTo>
                  <a:pt x="928305" y="1363046"/>
                  <a:pt x="998501" y="1343918"/>
                  <a:pt x="1076284" y="1343025"/>
                </a:cubicBezTo>
                <a:close/>
                <a:moveTo>
                  <a:pt x="0" y="1343025"/>
                </a:moveTo>
                <a:lnTo>
                  <a:pt x="523641" y="1343025"/>
                </a:lnTo>
                <a:lnTo>
                  <a:pt x="523641" y="1523423"/>
                </a:lnTo>
                <a:lnTo>
                  <a:pt x="219403" y="1523423"/>
                </a:lnTo>
                <a:lnTo>
                  <a:pt x="219403" y="1660637"/>
                </a:lnTo>
                <a:lnTo>
                  <a:pt x="487979" y="1660637"/>
                </a:lnTo>
                <a:lnTo>
                  <a:pt x="487979" y="1846606"/>
                </a:lnTo>
                <a:lnTo>
                  <a:pt x="219403" y="1846606"/>
                </a:lnTo>
                <a:lnTo>
                  <a:pt x="219403" y="2179820"/>
                </a:lnTo>
                <a:lnTo>
                  <a:pt x="0" y="2179820"/>
                </a:lnTo>
                <a:close/>
                <a:moveTo>
                  <a:pt x="1118947" y="358627"/>
                </a:moveTo>
                <a:lnTo>
                  <a:pt x="1033136" y="542967"/>
                </a:lnTo>
                <a:lnTo>
                  <a:pt x="1203643" y="542967"/>
                </a:lnTo>
                <a:close/>
                <a:moveTo>
                  <a:pt x="1895803" y="185216"/>
                </a:moveTo>
                <a:lnTo>
                  <a:pt x="1895803" y="425095"/>
                </a:lnTo>
                <a:lnTo>
                  <a:pt x="2031836" y="425095"/>
                </a:lnTo>
                <a:cubicBezTo>
                  <a:pt x="2066123" y="424304"/>
                  <a:pt x="2094556" y="412775"/>
                  <a:pt x="2117135" y="390508"/>
                </a:cubicBezTo>
                <a:cubicBezTo>
                  <a:pt x="2139714" y="368240"/>
                  <a:pt x="2151422" y="339975"/>
                  <a:pt x="2152258" y="305713"/>
                </a:cubicBezTo>
                <a:cubicBezTo>
                  <a:pt x="2151422" y="271405"/>
                  <a:pt x="2139714" y="242954"/>
                  <a:pt x="2117135" y="220361"/>
                </a:cubicBezTo>
                <a:cubicBezTo>
                  <a:pt x="2094556" y="197767"/>
                  <a:pt x="2066123" y="186052"/>
                  <a:pt x="2031836" y="185216"/>
                </a:cubicBezTo>
                <a:close/>
                <a:moveTo>
                  <a:pt x="219403" y="184856"/>
                </a:moveTo>
                <a:lnTo>
                  <a:pt x="219403" y="425711"/>
                </a:lnTo>
                <a:lnTo>
                  <a:pt x="355436" y="425711"/>
                </a:lnTo>
                <a:cubicBezTo>
                  <a:pt x="389723" y="424917"/>
                  <a:pt x="418156" y="413341"/>
                  <a:pt x="440736" y="390983"/>
                </a:cubicBezTo>
                <a:cubicBezTo>
                  <a:pt x="463315" y="368625"/>
                  <a:pt x="475023" y="340245"/>
                  <a:pt x="475860" y="305843"/>
                </a:cubicBezTo>
                <a:cubicBezTo>
                  <a:pt x="475023" y="271396"/>
                  <a:pt x="463315" y="242829"/>
                  <a:pt x="440736" y="220144"/>
                </a:cubicBezTo>
                <a:cubicBezTo>
                  <a:pt x="418156" y="197459"/>
                  <a:pt x="389723" y="185696"/>
                  <a:pt x="355436" y="184856"/>
                </a:cubicBezTo>
                <a:close/>
                <a:moveTo>
                  <a:pt x="2506294" y="0"/>
                </a:moveTo>
                <a:lnTo>
                  <a:pt x="3164780" y="0"/>
                </a:lnTo>
                <a:lnTo>
                  <a:pt x="3164780" y="218289"/>
                </a:lnTo>
                <a:lnTo>
                  <a:pt x="2943011" y="218289"/>
                </a:lnTo>
                <a:lnTo>
                  <a:pt x="2943011" y="836794"/>
                </a:lnTo>
                <a:lnTo>
                  <a:pt x="2723607" y="836794"/>
                </a:lnTo>
                <a:lnTo>
                  <a:pt x="2723607" y="218289"/>
                </a:lnTo>
                <a:lnTo>
                  <a:pt x="2506294" y="218289"/>
                </a:lnTo>
                <a:close/>
                <a:moveTo>
                  <a:pt x="1676400" y="0"/>
                </a:moveTo>
                <a:lnTo>
                  <a:pt x="2028491" y="0"/>
                </a:lnTo>
                <a:cubicBezTo>
                  <a:pt x="2085625" y="662"/>
                  <a:pt x="2137300" y="14712"/>
                  <a:pt x="2183516" y="42151"/>
                </a:cubicBezTo>
                <a:cubicBezTo>
                  <a:pt x="2229732" y="69591"/>
                  <a:pt x="2266535" y="106452"/>
                  <a:pt x="2293926" y="152734"/>
                </a:cubicBezTo>
                <a:cubicBezTo>
                  <a:pt x="2321317" y="199017"/>
                  <a:pt x="2335341" y="250754"/>
                  <a:pt x="2336000" y="307944"/>
                </a:cubicBezTo>
                <a:cubicBezTo>
                  <a:pt x="2335629" y="352899"/>
                  <a:pt x="2326627" y="394645"/>
                  <a:pt x="2308996" y="433184"/>
                </a:cubicBezTo>
                <a:cubicBezTo>
                  <a:pt x="2291364" y="471723"/>
                  <a:pt x="2267330" y="505101"/>
                  <a:pt x="2236892" y="533319"/>
                </a:cubicBezTo>
                <a:lnTo>
                  <a:pt x="2414010" y="836794"/>
                </a:lnTo>
                <a:lnTo>
                  <a:pt x="2161169" y="836794"/>
                </a:lnTo>
                <a:lnTo>
                  <a:pt x="2031836" y="614767"/>
                </a:lnTo>
                <a:lnTo>
                  <a:pt x="1895803" y="614767"/>
                </a:lnTo>
                <a:lnTo>
                  <a:pt x="1895803" y="836794"/>
                </a:lnTo>
                <a:lnTo>
                  <a:pt x="1676400" y="836794"/>
                </a:lnTo>
                <a:close/>
                <a:moveTo>
                  <a:pt x="1067683" y="0"/>
                </a:moveTo>
                <a:lnTo>
                  <a:pt x="1166867" y="0"/>
                </a:lnTo>
                <a:lnTo>
                  <a:pt x="1560259" y="837909"/>
                </a:lnTo>
                <a:lnTo>
                  <a:pt x="1340717" y="837909"/>
                </a:lnTo>
                <a:lnTo>
                  <a:pt x="1289454" y="728425"/>
                </a:lnTo>
                <a:lnTo>
                  <a:pt x="947325" y="728425"/>
                </a:lnTo>
                <a:lnTo>
                  <a:pt x="897176" y="837909"/>
                </a:lnTo>
                <a:lnTo>
                  <a:pt x="677634" y="837909"/>
                </a:lnTo>
                <a:close/>
                <a:moveTo>
                  <a:pt x="0" y="0"/>
                </a:moveTo>
                <a:lnTo>
                  <a:pt x="352091" y="0"/>
                </a:lnTo>
                <a:cubicBezTo>
                  <a:pt x="409225" y="656"/>
                  <a:pt x="460900" y="14688"/>
                  <a:pt x="507116" y="42097"/>
                </a:cubicBezTo>
                <a:cubicBezTo>
                  <a:pt x="553332" y="69505"/>
                  <a:pt x="590135" y="106358"/>
                  <a:pt x="617526" y="152655"/>
                </a:cubicBezTo>
                <a:cubicBezTo>
                  <a:pt x="644917" y="198953"/>
                  <a:pt x="658942" y="250762"/>
                  <a:pt x="659601" y="308084"/>
                </a:cubicBezTo>
                <a:cubicBezTo>
                  <a:pt x="658935" y="365031"/>
                  <a:pt x="645047" y="416572"/>
                  <a:pt x="617939" y="462707"/>
                </a:cubicBezTo>
                <a:cubicBezTo>
                  <a:pt x="590830" y="508842"/>
                  <a:pt x="554494" y="545597"/>
                  <a:pt x="508932" y="572970"/>
                </a:cubicBezTo>
                <a:cubicBezTo>
                  <a:pt x="463370" y="600344"/>
                  <a:pt x="412576" y="614362"/>
                  <a:pt x="356551" y="615025"/>
                </a:cubicBezTo>
                <a:lnTo>
                  <a:pt x="219403" y="615025"/>
                </a:lnTo>
                <a:lnTo>
                  <a:pt x="219403" y="836794"/>
                </a:lnTo>
                <a:lnTo>
                  <a:pt x="0" y="836794"/>
                </a:lnTo>
                <a:close/>
              </a:path>
            </a:pathLst>
          </a:custGeom>
          <a:solidFill>
            <a:srgbClr val="E33884"/>
          </a:solidFill>
          <a:ln>
            <a:noFill/>
          </a:ln>
          <a:effectLst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endParaRPr altLang="en-US" lang="zh-CN" sz="8800">
              <a:solidFill>
                <a:srgbClr val="E33884"/>
              </a:solidFill>
              <a:latin charset="0" panose="02000000000000000000" pitchFamily="50" typeface="Big John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2750440" y="3644733"/>
            <a:ext cx="4476749" cy="1327317"/>
            <a:chOff x="864439" y="4330342"/>
            <a:chExt cx="4476749" cy="1327317"/>
          </a:xfrm>
        </p:grpSpPr>
        <p:sp>
          <p:nvSpPr>
            <p:cNvPr id="17" name="Copyright Notice"/>
            <p:cNvSpPr/>
            <p:nvPr/>
          </p:nvSpPr>
          <p:spPr bwMode="auto">
            <a:xfrm>
              <a:off x="864439" y="4330342"/>
              <a:ext cx="2555412" cy="674400"/>
            </a:xfrm>
            <a:prstGeom prst="rect">
              <a:avLst/>
            </a:prstGeom>
            <a:noFill/>
            <a:ln algn="ctr" cap="flat" cmpd="sng" w="6350">
              <a:noFill/>
              <a:prstDash val="solid"/>
            </a:ln>
            <a:effectLst/>
            <a:extLst>
              <a:ext uri="{909E8E84-426E-40DD-AFC4-6F175D3DCCD1}">
                <a14:hiddenFill>
                  <a:solidFill>
                    <a:schemeClr val="bg1"/>
                  </a:solidFill>
                </a14:hiddenFill>
              </a:ext>
              <a:ext uri="{91240B29-F687-4F45-9708-019B960494DF}">
                <a14:hiddenLine algn="ctr" cap="flat" cmpd="sng" w="6350">
                  <a:solidFill>
                    <a:srgbClr val="FFFFFF"/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bIns="32400" lIns="72000" rIns="72000" rtlCol="0" tIns="32400" wrap="non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b="1" cap="small" lang="en-US" smtClean="0" sz="2000">
                  <a:solidFill>
                    <a:srgbClr val="267FA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MOMODA</a:t>
              </a:r>
            </a:p>
            <a:p>
              <a:r>
                <a:rPr b="1" cap="small" lang="en-US" smtClean="0" sz="2000">
                  <a:solidFill>
                    <a:srgbClr val="267FA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POWER TEMPLATE</a:t>
              </a:r>
            </a:p>
          </p:txBody>
        </p:sp>
        <p:sp>
          <p:nvSpPr>
            <p:cNvPr id="18" name="文本框 12"/>
            <p:cNvSpPr txBox="1"/>
            <p:nvPr/>
          </p:nvSpPr>
          <p:spPr>
            <a:xfrm>
              <a:off x="864439" y="5011327"/>
              <a:ext cx="4476749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zh-CN" lang="en-US">
                  <a:solidFill>
                    <a:schemeClr val="bg1">
                      <a:lumMod val="50000"/>
                    </a:schemeClr>
                  </a:solidFill>
                </a:rPr>
                <a:t>Morbi dignissim nisl in diam sagittis, id dapibus nulla pretium. Sed vitae quam metus. </a:t>
              </a:r>
            </a:p>
          </p:txBody>
        </p:sp>
      </p:grpSp>
      <p:sp>
        <p:nvSpPr>
          <p:cNvPr id="19" name="椭圆 18"/>
          <p:cNvSpPr/>
          <p:nvPr/>
        </p:nvSpPr>
        <p:spPr>
          <a:xfrm>
            <a:off x="100964" y="2225040"/>
            <a:ext cx="603886" cy="603886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>
            <a:off x="5100829" y="5487994"/>
            <a:ext cx="417506" cy="417506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>
            <a:off x="11052457" y="2618228"/>
            <a:ext cx="1647900" cy="1647900"/>
          </a:xfrm>
          <a:prstGeom prst="ellipse">
            <a:avLst/>
          </a:pr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椭圆 21"/>
          <p:cNvSpPr/>
          <p:nvPr/>
        </p:nvSpPr>
        <p:spPr>
          <a:xfrm>
            <a:off x="9682711" y="3824934"/>
            <a:ext cx="1147116" cy="1147116"/>
          </a:xfrm>
          <a:prstGeom prst="ellipse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椭圆 22"/>
          <p:cNvSpPr/>
          <p:nvPr/>
        </p:nvSpPr>
        <p:spPr>
          <a:xfrm>
            <a:off x="11194111" y="5223204"/>
            <a:ext cx="217476" cy="217476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442342897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椭圆 7"/>
          <p:cNvSpPr/>
          <p:nvPr/>
        </p:nvSpPr>
        <p:spPr>
          <a:xfrm>
            <a:off x="228600" y="114300"/>
            <a:ext cx="1333500" cy="1333500"/>
          </a:xfrm>
          <a:prstGeom prst="ellipse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4400">
                <a:solidFill>
                  <a:schemeClr val="bg1"/>
                </a:solidFill>
              </a:rPr>
              <a:t>4-1</a:t>
            </a:r>
          </a:p>
        </p:txBody>
      </p:sp>
      <p:sp>
        <p:nvSpPr>
          <p:cNvPr id="10" name="Copyright Notice"/>
          <p:cNvSpPr/>
          <p:nvPr/>
        </p:nvSpPr>
        <p:spPr bwMode="auto">
          <a:xfrm>
            <a:off x="1809750" y="369979"/>
            <a:ext cx="5257800" cy="369600"/>
          </a:xfrm>
          <a:prstGeom prst="rect">
            <a:avLst/>
          </a:prstGeom>
          <a:noFill/>
          <a:ln algn="ctr" cap="flat" cmpd="sng" w="6350">
            <a:noFill/>
            <a:prstDash val="solid"/>
          </a:ln>
          <a:effectLst/>
          <a:extLst>
            <a:ext uri="{909E8E84-426E-40DD-AFC4-6F175D3DCCD1}">
              <a14:hiddenFill>
                <a:solidFill>
                  <a:schemeClr val="bg1"/>
                </a:solidFill>
              </a14:hiddenFill>
            </a:ext>
            <a:ext uri="{91240B29-F687-4F45-9708-019B960494DF}">
              <a14:hiddenLine algn="ctr" cap="flat" cmpd="sng" w="6350">
                <a:solidFill>
                  <a:srgbClr val="FFFFFF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bIns="32400" lIns="72000" rIns="72000" rtlCol="0" tIns="3240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b="1" cap="small" lang="en-US" smtClean="0" sz="2000">
                <a:solidFill>
                  <a:srgbClr val="267FA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MOMODA POWER TEMPLATE</a:t>
            </a:r>
          </a:p>
        </p:txBody>
      </p:sp>
      <p:sp>
        <p:nvSpPr>
          <p:cNvPr id="11" name="文本框 12"/>
          <p:cNvSpPr txBox="1"/>
          <p:nvPr/>
        </p:nvSpPr>
        <p:spPr>
          <a:xfrm>
            <a:off x="1809750" y="743188"/>
            <a:ext cx="80772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lang="en-US">
                <a:solidFill>
                  <a:schemeClr val="bg1">
                    <a:lumMod val="50000"/>
                  </a:schemeClr>
                </a:solidFill>
              </a:rPr>
              <a:t>Morbi dignissim nisl in diam sagittis, id dapibus nulla pretium. Sed vitae quam metus. </a:t>
            </a:r>
          </a:p>
        </p:txBody>
      </p:sp>
      <p:sp>
        <p:nvSpPr>
          <p:cNvPr id="12" name="六边形 11"/>
          <p:cNvSpPr/>
          <p:nvPr/>
        </p:nvSpPr>
        <p:spPr>
          <a:xfrm>
            <a:off x="1847850" y="2028190"/>
            <a:ext cx="1836738" cy="1584325"/>
          </a:xfrm>
          <a:prstGeom prst="hexagon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4800">
                <a:solidFill>
                  <a:schemeClr val="bg1">
                    <a:lumMod val="50000"/>
                  </a:schemeClr>
                </a:solidFill>
              </a:rPr>
              <a:t>50%</a:t>
            </a:r>
          </a:p>
        </p:txBody>
      </p:sp>
      <p:sp>
        <p:nvSpPr>
          <p:cNvPr id="13" name="六边形 12"/>
          <p:cNvSpPr/>
          <p:nvPr/>
        </p:nvSpPr>
        <p:spPr>
          <a:xfrm>
            <a:off x="3805238" y="3215640"/>
            <a:ext cx="2362200" cy="2038350"/>
          </a:xfrm>
          <a:prstGeom prst="hexagon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6000">
                <a:solidFill>
                  <a:schemeClr val="bg1">
                    <a:lumMod val="50000"/>
                  </a:schemeClr>
                </a:solidFill>
              </a:rPr>
              <a:t>75%</a:t>
            </a:r>
          </a:p>
        </p:txBody>
      </p:sp>
      <p:sp>
        <p:nvSpPr>
          <p:cNvPr id="14" name="六边形 13"/>
          <p:cNvSpPr/>
          <p:nvPr/>
        </p:nvSpPr>
        <p:spPr>
          <a:xfrm>
            <a:off x="2219325" y="4622165"/>
            <a:ext cx="1465263" cy="1263650"/>
          </a:xfrm>
          <a:prstGeom prst="hexagon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3600">
                <a:solidFill>
                  <a:schemeClr val="bg1">
                    <a:lumMod val="50000"/>
                  </a:schemeClr>
                </a:solidFill>
              </a:rPr>
              <a:t>45%</a:t>
            </a:r>
          </a:p>
        </p:txBody>
      </p:sp>
      <p:sp>
        <p:nvSpPr>
          <p:cNvPr id="15" name="六边形 14"/>
          <p:cNvSpPr/>
          <p:nvPr/>
        </p:nvSpPr>
        <p:spPr>
          <a:xfrm>
            <a:off x="982663" y="3774440"/>
            <a:ext cx="1069975" cy="920750"/>
          </a:xfrm>
          <a:prstGeom prst="hexagon">
            <a:avLst/>
          </a:pr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2400">
                <a:solidFill>
                  <a:schemeClr val="bg1">
                    <a:lumMod val="50000"/>
                  </a:schemeClr>
                </a:solidFill>
              </a:rPr>
              <a:t>30%</a:t>
            </a:r>
          </a:p>
        </p:txBody>
      </p:sp>
      <p:sp>
        <p:nvSpPr>
          <p:cNvPr id="16" name="矩形 38"/>
          <p:cNvSpPr>
            <a:spLocks noChangeArrowheads="1"/>
          </p:cNvSpPr>
          <p:nvPr/>
        </p:nvSpPr>
        <p:spPr bwMode="auto">
          <a:xfrm>
            <a:off x="7238999" y="1745615"/>
            <a:ext cx="3722688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600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  <p:sp>
        <p:nvSpPr>
          <p:cNvPr id="17" name="矩形 39"/>
          <p:cNvSpPr>
            <a:spLocks noChangeArrowheads="1"/>
          </p:cNvSpPr>
          <p:nvPr/>
        </p:nvSpPr>
        <p:spPr bwMode="auto">
          <a:xfrm>
            <a:off x="7238999" y="3218815"/>
            <a:ext cx="3722688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600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  <p:sp>
        <p:nvSpPr>
          <p:cNvPr id="18" name="矩形 40"/>
          <p:cNvSpPr>
            <a:spLocks noChangeArrowheads="1"/>
          </p:cNvSpPr>
          <p:nvPr/>
        </p:nvSpPr>
        <p:spPr bwMode="auto">
          <a:xfrm>
            <a:off x="7238999" y="4690428"/>
            <a:ext cx="3722688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600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</p:spTree>
    <p:extLst>
      <p:ext uri="{BB962C8B-B14F-4D97-AF65-F5344CB8AC3E}">
        <p14:creationId val="210208229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椭圆 1"/>
          <p:cNvSpPr/>
          <p:nvPr/>
        </p:nvSpPr>
        <p:spPr>
          <a:xfrm>
            <a:off x="1108189" y="2057228"/>
            <a:ext cx="2000422" cy="2000422"/>
          </a:xfrm>
          <a:prstGeom prst="ellipse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16600">
                <a:latin charset="-122" panose="020b0503020204020204" pitchFamily="34" typeface="微软雅黑"/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3" name="椭圆 2"/>
          <p:cNvSpPr/>
          <p:nvPr/>
        </p:nvSpPr>
        <p:spPr>
          <a:xfrm>
            <a:off x="3766589" y="2057228"/>
            <a:ext cx="2000422" cy="2000422"/>
          </a:xfrm>
          <a:prstGeom prst="ellipse">
            <a:avLst/>
          </a:pr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16600">
                <a:latin charset="-122" panose="020b0503020204020204" pitchFamily="34" typeface="微软雅黑"/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4" name="椭圆 3"/>
          <p:cNvSpPr/>
          <p:nvPr/>
        </p:nvSpPr>
        <p:spPr>
          <a:xfrm>
            <a:off x="9083390" y="2057228"/>
            <a:ext cx="2000422" cy="2000422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16600">
                <a:latin charset="-122" panose="020b0503020204020204" pitchFamily="34" typeface="微软雅黑"/>
                <a:ea charset="-122" panose="020b0503020204020204" pitchFamily="34" typeface="微软雅黑"/>
              </a:rPr>
              <a:t>4</a:t>
            </a:r>
          </a:p>
        </p:txBody>
      </p:sp>
      <p:sp>
        <p:nvSpPr>
          <p:cNvPr id="5" name="椭圆 4"/>
          <p:cNvSpPr/>
          <p:nvPr/>
        </p:nvSpPr>
        <p:spPr>
          <a:xfrm>
            <a:off x="6424989" y="2057228"/>
            <a:ext cx="2000422" cy="2000422"/>
          </a:xfrm>
          <a:prstGeom prst="ellipse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16600">
                <a:latin charset="-122" panose="020b0503020204020204" pitchFamily="34" typeface="微软雅黑"/>
                <a:ea charset="-122" panose="020b0503020204020204" pitchFamily="34" typeface="微软雅黑"/>
              </a:rPr>
              <a:t>3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820896" y="4606113"/>
            <a:ext cx="2567351" cy="1881315"/>
            <a:chOff x="864439" y="4330342"/>
            <a:chExt cx="2567351" cy="1881315"/>
          </a:xfrm>
        </p:grpSpPr>
        <p:sp>
          <p:nvSpPr>
            <p:cNvPr id="7" name="Copyright Notice"/>
            <p:cNvSpPr/>
            <p:nvPr/>
          </p:nvSpPr>
          <p:spPr bwMode="auto">
            <a:xfrm>
              <a:off x="870409" y="4330342"/>
              <a:ext cx="2555412" cy="674400"/>
            </a:xfrm>
            <a:prstGeom prst="rect">
              <a:avLst/>
            </a:prstGeom>
            <a:noFill/>
            <a:ln algn="ctr" cap="flat" cmpd="sng" w="6350">
              <a:noFill/>
              <a:prstDash val="solid"/>
            </a:ln>
            <a:effectLst/>
            <a:extLst>
              <a:ext uri="{909E8E84-426E-40DD-AFC4-6F175D3DCCD1}">
                <a14:hiddenFill>
                  <a:solidFill>
                    <a:schemeClr val="bg1"/>
                  </a:solidFill>
                </a14:hiddenFill>
              </a:ext>
              <a:ext uri="{91240B29-F687-4F45-9708-019B960494DF}">
                <a14:hiddenLine algn="ctr" cap="flat" cmpd="sng" w="6350">
                  <a:solidFill>
                    <a:srgbClr val="FFFFFF"/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bIns="32400" lIns="72000" rIns="72000" rtlCol="0" tIns="32400" wrap="non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b="1" cap="small" lang="en-US" smtClean="0" sz="2000">
                  <a:solidFill>
                    <a:srgbClr val="267FA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MOMODA</a:t>
              </a:r>
            </a:p>
            <a:p>
              <a:pPr algn="ctr"/>
              <a:r>
                <a:rPr b="1" cap="small" lang="en-US" smtClean="0" sz="2000">
                  <a:solidFill>
                    <a:srgbClr val="267FA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POWER TEMPLATE</a:t>
              </a:r>
            </a:p>
          </p:txBody>
        </p:sp>
        <p:sp>
          <p:nvSpPr>
            <p:cNvPr id="8" name="文本框 12"/>
            <p:cNvSpPr txBox="1"/>
            <p:nvPr/>
          </p:nvSpPr>
          <p:spPr>
            <a:xfrm>
              <a:off x="864440" y="5011327"/>
              <a:ext cx="2567350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altLang="zh-CN" lang="en-US">
                  <a:solidFill>
                    <a:schemeClr val="bg1">
                      <a:lumMod val="50000"/>
                    </a:schemeClr>
                  </a:solidFill>
                </a:rPr>
                <a:t>Morbi dignissim nisl in diam sagittis, id dapibus nulla pretium. Sed vitae quam metus. 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3483124" y="4606113"/>
            <a:ext cx="2567351" cy="1881315"/>
            <a:chOff x="864439" y="4330342"/>
            <a:chExt cx="2567351" cy="1881315"/>
          </a:xfrm>
        </p:grpSpPr>
        <p:sp>
          <p:nvSpPr>
            <p:cNvPr id="11" name="Copyright Notice"/>
            <p:cNvSpPr/>
            <p:nvPr/>
          </p:nvSpPr>
          <p:spPr bwMode="auto">
            <a:xfrm>
              <a:off x="870409" y="4330342"/>
              <a:ext cx="2555412" cy="674400"/>
            </a:xfrm>
            <a:prstGeom prst="rect">
              <a:avLst/>
            </a:prstGeom>
            <a:noFill/>
            <a:ln algn="ctr" cap="flat" cmpd="sng" w="6350">
              <a:noFill/>
              <a:prstDash val="solid"/>
            </a:ln>
            <a:effectLst/>
            <a:extLst>
              <a:ext uri="{909E8E84-426E-40DD-AFC4-6F175D3DCCD1}">
                <a14:hiddenFill>
                  <a:solidFill>
                    <a:schemeClr val="bg1"/>
                  </a:solidFill>
                </a14:hiddenFill>
              </a:ext>
              <a:ext uri="{91240B29-F687-4F45-9708-019B960494DF}">
                <a14:hiddenLine algn="ctr" cap="flat" cmpd="sng" w="6350">
                  <a:solidFill>
                    <a:srgbClr val="FFFFFF"/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bIns="32400" lIns="72000" rIns="72000" rtlCol="0" tIns="32400" wrap="non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b="1" cap="small" lang="en-US" smtClean="0" sz="2000">
                  <a:solidFill>
                    <a:srgbClr val="267FA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MOMODA</a:t>
              </a:r>
            </a:p>
            <a:p>
              <a:pPr algn="ctr"/>
              <a:r>
                <a:rPr b="1" cap="small" lang="en-US" smtClean="0" sz="2000">
                  <a:solidFill>
                    <a:srgbClr val="267FA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POWER TEMPLATE</a:t>
              </a:r>
            </a:p>
          </p:txBody>
        </p:sp>
        <p:sp>
          <p:nvSpPr>
            <p:cNvPr id="12" name="文本框 12"/>
            <p:cNvSpPr txBox="1"/>
            <p:nvPr/>
          </p:nvSpPr>
          <p:spPr>
            <a:xfrm>
              <a:off x="864440" y="5011327"/>
              <a:ext cx="2567350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altLang="zh-CN" lang="en-US">
                  <a:solidFill>
                    <a:schemeClr val="bg1">
                      <a:lumMod val="50000"/>
                    </a:schemeClr>
                  </a:solidFill>
                </a:rPr>
                <a:t>Morbi dignissim nisl in diam sagittis, id dapibus nulla pretium. Sed vitae quam metus. 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145352" y="4606113"/>
            <a:ext cx="2567351" cy="1881315"/>
            <a:chOff x="864439" y="4330342"/>
            <a:chExt cx="2567351" cy="1881315"/>
          </a:xfrm>
        </p:grpSpPr>
        <p:sp>
          <p:nvSpPr>
            <p:cNvPr id="14" name="Copyright Notice"/>
            <p:cNvSpPr/>
            <p:nvPr/>
          </p:nvSpPr>
          <p:spPr bwMode="auto">
            <a:xfrm>
              <a:off x="870409" y="4330342"/>
              <a:ext cx="2555412" cy="674400"/>
            </a:xfrm>
            <a:prstGeom prst="rect">
              <a:avLst/>
            </a:prstGeom>
            <a:noFill/>
            <a:ln algn="ctr" cap="flat" cmpd="sng" w="6350">
              <a:noFill/>
              <a:prstDash val="solid"/>
            </a:ln>
            <a:effectLst/>
            <a:extLst>
              <a:ext uri="{909E8E84-426E-40DD-AFC4-6F175D3DCCD1}">
                <a14:hiddenFill>
                  <a:solidFill>
                    <a:schemeClr val="bg1"/>
                  </a:solidFill>
                </a14:hiddenFill>
              </a:ext>
              <a:ext uri="{91240B29-F687-4F45-9708-019B960494DF}">
                <a14:hiddenLine algn="ctr" cap="flat" cmpd="sng" w="6350">
                  <a:solidFill>
                    <a:srgbClr val="FFFFFF"/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bIns="32400" lIns="72000" rIns="72000" rtlCol="0" tIns="32400" wrap="non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b="1" cap="small" lang="en-US" smtClean="0" sz="2000">
                  <a:solidFill>
                    <a:srgbClr val="267FA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MOMODA</a:t>
              </a:r>
            </a:p>
            <a:p>
              <a:pPr algn="ctr"/>
              <a:r>
                <a:rPr b="1" cap="small" lang="en-US" smtClean="0" sz="2000">
                  <a:solidFill>
                    <a:srgbClr val="267FA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POWER TEMPLATE</a:t>
              </a:r>
            </a:p>
          </p:txBody>
        </p:sp>
        <p:sp>
          <p:nvSpPr>
            <p:cNvPr id="15" name="文本框 12"/>
            <p:cNvSpPr txBox="1"/>
            <p:nvPr/>
          </p:nvSpPr>
          <p:spPr>
            <a:xfrm>
              <a:off x="864440" y="5011327"/>
              <a:ext cx="2567350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altLang="zh-CN" lang="en-US">
                  <a:solidFill>
                    <a:schemeClr val="bg1">
                      <a:lumMod val="50000"/>
                    </a:schemeClr>
                  </a:solidFill>
                </a:rPr>
                <a:t>Morbi dignissim nisl in diam sagittis, id dapibus nulla pretium. Sed vitae quam metus. 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8807580" y="4606113"/>
            <a:ext cx="2567351" cy="1881315"/>
            <a:chOff x="864439" y="4330342"/>
            <a:chExt cx="2567351" cy="1881315"/>
          </a:xfrm>
        </p:grpSpPr>
        <p:sp>
          <p:nvSpPr>
            <p:cNvPr id="17" name="Copyright Notice"/>
            <p:cNvSpPr/>
            <p:nvPr/>
          </p:nvSpPr>
          <p:spPr bwMode="auto">
            <a:xfrm>
              <a:off x="870408" y="4330342"/>
              <a:ext cx="2555412" cy="674400"/>
            </a:xfrm>
            <a:prstGeom prst="rect">
              <a:avLst/>
            </a:prstGeom>
            <a:noFill/>
            <a:ln algn="ctr" cap="flat" cmpd="sng" w="6350">
              <a:noFill/>
              <a:prstDash val="solid"/>
            </a:ln>
            <a:effectLst/>
            <a:extLst>
              <a:ext uri="{909E8E84-426E-40DD-AFC4-6F175D3DCCD1}">
                <a14:hiddenFill>
                  <a:solidFill>
                    <a:schemeClr val="bg1"/>
                  </a:solidFill>
                </a14:hiddenFill>
              </a:ext>
              <a:ext uri="{91240B29-F687-4F45-9708-019B960494DF}">
                <a14:hiddenLine algn="ctr" cap="flat" cmpd="sng" w="6350">
                  <a:solidFill>
                    <a:srgbClr val="FFFFFF"/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bIns="32400" lIns="72000" rIns="72000" rtlCol="0" tIns="32400" wrap="non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b="1" cap="small" lang="en-US" smtClean="0" sz="2000">
                  <a:solidFill>
                    <a:srgbClr val="267FA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MOMODA</a:t>
              </a:r>
            </a:p>
            <a:p>
              <a:pPr algn="ctr"/>
              <a:r>
                <a:rPr b="1" cap="small" lang="en-US" smtClean="0" sz="2000">
                  <a:solidFill>
                    <a:srgbClr val="267FA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POWER TEMPLATE</a:t>
              </a:r>
            </a:p>
          </p:txBody>
        </p:sp>
        <p:sp>
          <p:nvSpPr>
            <p:cNvPr id="18" name="文本框 12"/>
            <p:cNvSpPr txBox="1"/>
            <p:nvPr/>
          </p:nvSpPr>
          <p:spPr>
            <a:xfrm>
              <a:off x="864439" y="5011327"/>
              <a:ext cx="2567350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altLang="zh-CN" lang="en-US">
                  <a:solidFill>
                    <a:schemeClr val="bg1">
                      <a:lumMod val="50000"/>
                    </a:schemeClr>
                  </a:solidFill>
                </a:rPr>
                <a:t>Morbi dignissim nisl in diam sagittis, id dapibus nulla pretium. Sed vitae quam metus. </a:t>
              </a: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4766801" y="136224"/>
            <a:ext cx="2658401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6600">
                <a:solidFill>
                  <a:srgbClr val="E3388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目录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2" y="1185599"/>
            <a:ext cx="12191998" cy="640080"/>
          </a:xfrm>
          <a:prstGeom prst="rect">
            <a:avLst/>
          </a:prstGeom>
          <a:solidFill>
            <a:srgbClr val="F69E08">
              <a:alpha val="38000"/>
            </a:srgbClr>
          </a:solidFill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3600">
                <a:latin charset="-122" panose="020b0503020204020204" pitchFamily="34" typeface="微软雅黑"/>
                <a:ea charset="-122" panose="020b0503020204020204" pitchFamily="34" typeface="微软雅黑"/>
              </a:rPr>
              <a:t>CONTENTS</a:t>
            </a:r>
          </a:p>
        </p:txBody>
      </p:sp>
    </p:spTree>
    <p:extLst>
      <p:ext uri="{BB962C8B-B14F-4D97-AF65-F5344CB8AC3E}">
        <p14:creationId val="507841692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椭圆 7"/>
          <p:cNvSpPr/>
          <p:nvPr/>
        </p:nvSpPr>
        <p:spPr>
          <a:xfrm>
            <a:off x="228600" y="114300"/>
            <a:ext cx="1333500" cy="1333500"/>
          </a:xfrm>
          <a:prstGeom prst="ellipse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4400">
                <a:solidFill>
                  <a:schemeClr val="bg1"/>
                </a:solidFill>
              </a:rPr>
              <a:t>4-2</a:t>
            </a:r>
          </a:p>
        </p:txBody>
      </p:sp>
      <p:sp>
        <p:nvSpPr>
          <p:cNvPr id="10" name="Copyright Notice"/>
          <p:cNvSpPr/>
          <p:nvPr/>
        </p:nvSpPr>
        <p:spPr bwMode="auto">
          <a:xfrm>
            <a:off x="1809750" y="369979"/>
            <a:ext cx="5257800" cy="369600"/>
          </a:xfrm>
          <a:prstGeom prst="rect">
            <a:avLst/>
          </a:prstGeom>
          <a:noFill/>
          <a:ln algn="ctr" cap="flat" cmpd="sng" w="6350">
            <a:noFill/>
            <a:prstDash val="solid"/>
          </a:ln>
          <a:effectLst/>
          <a:extLst>
            <a:ext uri="{909E8E84-426E-40DD-AFC4-6F175D3DCCD1}">
              <a14:hiddenFill>
                <a:solidFill>
                  <a:schemeClr val="bg1"/>
                </a:solidFill>
              </a14:hiddenFill>
            </a:ext>
            <a:ext uri="{91240B29-F687-4F45-9708-019B960494DF}">
              <a14:hiddenLine algn="ctr" cap="flat" cmpd="sng" w="6350">
                <a:solidFill>
                  <a:srgbClr val="FFFFFF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bIns="32400" lIns="72000" rIns="72000" rtlCol="0" tIns="3240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b="1" cap="small" lang="en-US" smtClean="0" sz="2000">
                <a:solidFill>
                  <a:srgbClr val="267FA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MOMODA POWER TEMPLATE</a:t>
            </a:r>
          </a:p>
        </p:txBody>
      </p:sp>
      <p:sp>
        <p:nvSpPr>
          <p:cNvPr id="11" name="文本框 12"/>
          <p:cNvSpPr txBox="1"/>
          <p:nvPr/>
        </p:nvSpPr>
        <p:spPr>
          <a:xfrm>
            <a:off x="1809750" y="743188"/>
            <a:ext cx="80772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lang="en-US">
                <a:solidFill>
                  <a:schemeClr val="bg1">
                    <a:lumMod val="50000"/>
                  </a:schemeClr>
                </a:solidFill>
              </a:rPr>
              <a:t>Morbi dignissim nisl in diam sagittis, id dapibus nulla pretium. Sed vitae quam metus. </a:t>
            </a:r>
          </a:p>
        </p:txBody>
      </p:sp>
      <p:sp>
        <p:nvSpPr>
          <p:cNvPr id="12" name="椭圆 11"/>
          <p:cNvSpPr/>
          <p:nvPr/>
        </p:nvSpPr>
        <p:spPr>
          <a:xfrm>
            <a:off x="3979863" y="1886268"/>
            <a:ext cx="2160587" cy="2159000"/>
          </a:xfrm>
          <a:prstGeom prst="ellipse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5880100" y="1886268"/>
            <a:ext cx="2160588" cy="2159000"/>
          </a:xfrm>
          <a:prstGeom prst="ellipse">
            <a:avLst/>
          </a:pr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880100" y="3829368"/>
            <a:ext cx="2160588" cy="2160587"/>
          </a:xfrm>
          <a:prstGeom prst="ellipse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3981450" y="3829368"/>
            <a:ext cx="2160588" cy="2160587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文本框 3"/>
          <p:cNvSpPr txBox="1">
            <a:spLocks noChangeArrowheads="1"/>
          </p:cNvSpPr>
          <p:nvPr/>
        </p:nvSpPr>
        <p:spPr bwMode="auto">
          <a:xfrm>
            <a:off x="4556125" y="2019618"/>
            <a:ext cx="1008063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2800">
                <a:solidFill>
                  <a:schemeClr val="bg1">
                    <a:lumMod val="50000"/>
                  </a:schemeClr>
                </a:solidFill>
                <a:latin charset="-122" pitchFamily="50" typeface="造字工房尚雅体演示版常规体"/>
                <a:ea charset="-122" pitchFamily="50" typeface="造字工房尚雅体演示版常规体"/>
              </a:rPr>
              <a:t>28%</a:t>
            </a:r>
          </a:p>
        </p:txBody>
      </p:sp>
      <p:sp>
        <p:nvSpPr>
          <p:cNvPr id="17" name="文本框 69"/>
          <p:cNvSpPr txBox="1">
            <a:spLocks noChangeArrowheads="1"/>
          </p:cNvSpPr>
          <p:nvPr/>
        </p:nvSpPr>
        <p:spPr bwMode="auto">
          <a:xfrm>
            <a:off x="6456364" y="2019618"/>
            <a:ext cx="1008062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2800">
                <a:solidFill>
                  <a:schemeClr val="bg1">
                    <a:lumMod val="50000"/>
                  </a:schemeClr>
                </a:solidFill>
                <a:latin charset="-122" pitchFamily="50" typeface="造字工房尚雅体演示版常规体"/>
                <a:ea charset="-122" pitchFamily="50" typeface="造字工房尚雅体演示版常规体"/>
              </a:rPr>
              <a:t>28%</a:t>
            </a:r>
          </a:p>
        </p:txBody>
      </p:sp>
      <p:sp>
        <p:nvSpPr>
          <p:cNvPr id="18" name="文本框 97"/>
          <p:cNvSpPr txBox="1">
            <a:spLocks noChangeArrowheads="1"/>
          </p:cNvSpPr>
          <p:nvPr/>
        </p:nvSpPr>
        <p:spPr bwMode="auto">
          <a:xfrm>
            <a:off x="6456364" y="4099242"/>
            <a:ext cx="1008062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2800">
                <a:solidFill>
                  <a:schemeClr val="bg1">
                    <a:lumMod val="50000"/>
                  </a:schemeClr>
                </a:solidFill>
                <a:latin charset="-122" pitchFamily="50" typeface="造字工房尚雅体演示版常规体"/>
                <a:ea charset="-122" pitchFamily="50" typeface="造字工房尚雅体演示版常规体"/>
              </a:rPr>
              <a:t>28%</a:t>
            </a:r>
          </a:p>
        </p:txBody>
      </p:sp>
      <p:sp>
        <p:nvSpPr>
          <p:cNvPr id="19" name="文本框 98"/>
          <p:cNvSpPr txBox="1">
            <a:spLocks noChangeArrowheads="1"/>
          </p:cNvSpPr>
          <p:nvPr/>
        </p:nvSpPr>
        <p:spPr bwMode="auto">
          <a:xfrm>
            <a:off x="4556125" y="4099242"/>
            <a:ext cx="1008063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2800">
                <a:solidFill>
                  <a:schemeClr val="bg1">
                    <a:lumMod val="50000"/>
                  </a:schemeClr>
                </a:solidFill>
                <a:latin charset="-122" pitchFamily="50" typeface="造字工房尚雅体演示版常规体"/>
                <a:ea charset="-122" pitchFamily="50" typeface="造字工房尚雅体演示版常规体"/>
              </a:rPr>
              <a:t>28%</a:t>
            </a:r>
          </a:p>
        </p:txBody>
      </p:sp>
      <p:sp>
        <p:nvSpPr>
          <p:cNvPr id="20" name="文本框 5"/>
          <p:cNvSpPr txBox="1">
            <a:spLocks noChangeArrowheads="1"/>
          </p:cNvSpPr>
          <p:nvPr/>
        </p:nvSpPr>
        <p:spPr bwMode="auto">
          <a:xfrm>
            <a:off x="4129088" y="2592705"/>
            <a:ext cx="167957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8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  <p:sp>
        <p:nvSpPr>
          <p:cNvPr id="21" name="文本框 99"/>
          <p:cNvSpPr txBox="1">
            <a:spLocks noChangeArrowheads="1"/>
          </p:cNvSpPr>
          <p:nvPr/>
        </p:nvSpPr>
        <p:spPr bwMode="auto">
          <a:xfrm>
            <a:off x="6124574" y="2573655"/>
            <a:ext cx="1655763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8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  <p:sp>
        <p:nvSpPr>
          <p:cNvPr id="22" name="文本框 100"/>
          <p:cNvSpPr txBox="1">
            <a:spLocks noChangeArrowheads="1"/>
          </p:cNvSpPr>
          <p:nvPr/>
        </p:nvSpPr>
        <p:spPr bwMode="auto">
          <a:xfrm>
            <a:off x="6124574" y="4608830"/>
            <a:ext cx="172720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8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  <p:sp>
        <p:nvSpPr>
          <p:cNvPr id="23" name="文本框 101"/>
          <p:cNvSpPr txBox="1">
            <a:spLocks noChangeArrowheads="1"/>
          </p:cNvSpPr>
          <p:nvPr/>
        </p:nvSpPr>
        <p:spPr bwMode="auto">
          <a:xfrm>
            <a:off x="4129088" y="4608830"/>
            <a:ext cx="1590675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8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  <p:sp>
        <p:nvSpPr>
          <p:cNvPr id="24" name="矩形 23"/>
          <p:cNvSpPr/>
          <p:nvPr/>
        </p:nvSpPr>
        <p:spPr>
          <a:xfrm>
            <a:off x="2273300" y="2749868"/>
            <a:ext cx="15128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600">
                <a:solidFill>
                  <a:schemeClr val="tx1"/>
                </a:solidFill>
                <a:latin charset="0" panose="020b0806030902050204" pitchFamily="34" typeface="Impact"/>
                <a:ea charset="-122" panose="020b0300000000000000" pitchFamily="34" typeface="Hiragino Sans GB W3"/>
              </a:rPr>
              <a:t>Enter your title</a:t>
            </a:r>
          </a:p>
        </p:txBody>
      </p:sp>
      <p:sp>
        <p:nvSpPr>
          <p:cNvPr id="25" name="矩形 24"/>
          <p:cNvSpPr/>
          <p:nvPr/>
        </p:nvSpPr>
        <p:spPr>
          <a:xfrm>
            <a:off x="2273300" y="4694555"/>
            <a:ext cx="15128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600">
                <a:solidFill>
                  <a:schemeClr val="tx1"/>
                </a:solidFill>
                <a:latin charset="0" panose="020b0806030902050204" pitchFamily="34" typeface="Impact"/>
                <a:ea charset="-122" panose="020b0300000000000000" pitchFamily="34" typeface="Hiragino Sans GB W3"/>
              </a:rPr>
              <a:t>Enter your title</a:t>
            </a:r>
          </a:p>
        </p:txBody>
      </p:sp>
      <p:sp>
        <p:nvSpPr>
          <p:cNvPr id="26" name="矩形 25"/>
          <p:cNvSpPr/>
          <p:nvPr/>
        </p:nvSpPr>
        <p:spPr>
          <a:xfrm>
            <a:off x="8140700" y="2749868"/>
            <a:ext cx="1511300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600">
                <a:solidFill>
                  <a:schemeClr val="tx1"/>
                </a:solidFill>
                <a:latin charset="0" panose="020b0806030902050204" pitchFamily="34" typeface="Impact"/>
                <a:ea charset="-122" panose="020b0300000000000000" pitchFamily="34" typeface="Hiragino Sans GB W3"/>
              </a:rPr>
              <a:t>Enter your title</a:t>
            </a:r>
          </a:p>
        </p:txBody>
      </p:sp>
      <p:sp>
        <p:nvSpPr>
          <p:cNvPr id="27" name="矩形 26"/>
          <p:cNvSpPr/>
          <p:nvPr/>
        </p:nvSpPr>
        <p:spPr>
          <a:xfrm>
            <a:off x="8140700" y="4694555"/>
            <a:ext cx="1511300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600">
                <a:solidFill>
                  <a:schemeClr val="tx1"/>
                </a:solidFill>
                <a:latin charset="0" panose="020b0806030902050204" pitchFamily="34" typeface="Impact"/>
                <a:ea charset="-122" panose="020b0300000000000000" pitchFamily="34" typeface="Hiragino Sans GB W3"/>
              </a:rPr>
              <a:t>Enter your title</a:t>
            </a:r>
          </a:p>
        </p:txBody>
      </p:sp>
    </p:spTree>
    <p:extLst>
      <p:ext uri="{BB962C8B-B14F-4D97-AF65-F5344CB8AC3E}">
        <p14:creationId val="447701739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椭圆 7"/>
          <p:cNvSpPr/>
          <p:nvPr/>
        </p:nvSpPr>
        <p:spPr>
          <a:xfrm>
            <a:off x="228600" y="114300"/>
            <a:ext cx="1333500" cy="1333500"/>
          </a:xfrm>
          <a:prstGeom prst="ellipse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4400">
                <a:solidFill>
                  <a:schemeClr val="bg1"/>
                </a:solidFill>
              </a:rPr>
              <a:t>4-3</a:t>
            </a:r>
          </a:p>
        </p:txBody>
      </p:sp>
      <p:sp>
        <p:nvSpPr>
          <p:cNvPr id="10" name="Copyright Notice"/>
          <p:cNvSpPr/>
          <p:nvPr/>
        </p:nvSpPr>
        <p:spPr bwMode="auto">
          <a:xfrm>
            <a:off x="1809750" y="369979"/>
            <a:ext cx="5257800" cy="369600"/>
          </a:xfrm>
          <a:prstGeom prst="rect">
            <a:avLst/>
          </a:prstGeom>
          <a:noFill/>
          <a:ln algn="ctr" cap="flat" cmpd="sng" w="6350">
            <a:noFill/>
            <a:prstDash val="solid"/>
          </a:ln>
          <a:effectLst/>
          <a:extLst>
            <a:ext uri="{909E8E84-426E-40DD-AFC4-6F175D3DCCD1}">
              <a14:hiddenFill>
                <a:solidFill>
                  <a:schemeClr val="bg1"/>
                </a:solidFill>
              </a14:hiddenFill>
            </a:ext>
            <a:ext uri="{91240B29-F687-4F45-9708-019B960494DF}">
              <a14:hiddenLine algn="ctr" cap="flat" cmpd="sng" w="6350">
                <a:solidFill>
                  <a:srgbClr val="FFFFFF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bIns="32400" lIns="72000" rIns="72000" rtlCol="0" tIns="3240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b="1" cap="small" lang="en-US" smtClean="0" sz="2000">
                <a:solidFill>
                  <a:srgbClr val="267FA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MOMODA POWER TEMPLATE</a:t>
            </a:r>
          </a:p>
        </p:txBody>
      </p:sp>
      <p:sp>
        <p:nvSpPr>
          <p:cNvPr id="11" name="文本框 12"/>
          <p:cNvSpPr txBox="1"/>
          <p:nvPr/>
        </p:nvSpPr>
        <p:spPr>
          <a:xfrm>
            <a:off x="1809750" y="743188"/>
            <a:ext cx="80772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lang="en-US">
                <a:solidFill>
                  <a:schemeClr val="bg1">
                    <a:lumMod val="50000"/>
                  </a:schemeClr>
                </a:solidFill>
              </a:rPr>
              <a:t>Morbi dignissim nisl in diam sagittis, id dapibus nulla pretium. Sed vitae quam metus. </a:t>
            </a:r>
          </a:p>
        </p:txBody>
      </p:sp>
      <p:sp>
        <p:nvSpPr>
          <p:cNvPr id="13" name="圆角矩形 12"/>
          <p:cNvSpPr/>
          <p:nvPr/>
        </p:nvSpPr>
        <p:spPr bwMode="auto">
          <a:xfrm>
            <a:off x="758825" y="2175339"/>
            <a:ext cx="823913" cy="1511300"/>
          </a:xfrm>
          <a:prstGeom prst="roundRect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矩形 13"/>
          <p:cNvSpPr/>
          <p:nvPr/>
        </p:nvSpPr>
        <p:spPr bwMode="auto">
          <a:xfrm>
            <a:off x="800100" y="2340439"/>
            <a:ext cx="741363" cy="11811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5" name="圆角矩形 14"/>
          <p:cNvSpPr>
            <a:spLocks noChangeAspect="1"/>
          </p:cNvSpPr>
          <p:nvPr/>
        </p:nvSpPr>
        <p:spPr bwMode="auto">
          <a:xfrm>
            <a:off x="1122363" y="3554877"/>
            <a:ext cx="96837" cy="9525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6" name="圆角矩形 15"/>
          <p:cNvSpPr/>
          <p:nvPr/>
        </p:nvSpPr>
        <p:spPr bwMode="auto">
          <a:xfrm>
            <a:off x="977900" y="2243602"/>
            <a:ext cx="385763" cy="2857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18" name="圆角矩形 17"/>
          <p:cNvSpPr/>
          <p:nvPr/>
        </p:nvSpPr>
        <p:spPr bwMode="auto">
          <a:xfrm>
            <a:off x="1803400" y="2175339"/>
            <a:ext cx="823913" cy="1511300"/>
          </a:xfrm>
          <a:prstGeom prst="roundRect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矩形 18"/>
          <p:cNvSpPr/>
          <p:nvPr/>
        </p:nvSpPr>
        <p:spPr bwMode="auto">
          <a:xfrm>
            <a:off x="1844675" y="2340439"/>
            <a:ext cx="741363" cy="11811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0" name="圆角矩形 19"/>
          <p:cNvSpPr>
            <a:spLocks noChangeAspect="1"/>
          </p:cNvSpPr>
          <p:nvPr/>
        </p:nvSpPr>
        <p:spPr bwMode="auto">
          <a:xfrm>
            <a:off x="2166938" y="3554877"/>
            <a:ext cx="96837" cy="9525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" name="圆角矩形 20"/>
          <p:cNvSpPr/>
          <p:nvPr/>
        </p:nvSpPr>
        <p:spPr bwMode="auto">
          <a:xfrm>
            <a:off x="2022475" y="2243602"/>
            <a:ext cx="385763" cy="2857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3" name="圆角矩形 22"/>
          <p:cNvSpPr/>
          <p:nvPr/>
        </p:nvSpPr>
        <p:spPr bwMode="auto">
          <a:xfrm>
            <a:off x="3890963" y="2175339"/>
            <a:ext cx="825500" cy="1511300"/>
          </a:xfrm>
          <a:prstGeom prst="roundRect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矩形 23"/>
          <p:cNvSpPr/>
          <p:nvPr/>
        </p:nvSpPr>
        <p:spPr bwMode="auto">
          <a:xfrm>
            <a:off x="3932238" y="2340439"/>
            <a:ext cx="742950" cy="11811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5" name="圆角矩形 24"/>
          <p:cNvSpPr>
            <a:spLocks noChangeAspect="1"/>
          </p:cNvSpPr>
          <p:nvPr/>
        </p:nvSpPr>
        <p:spPr bwMode="auto">
          <a:xfrm>
            <a:off x="4256088" y="3554877"/>
            <a:ext cx="95250" cy="9525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6" name="圆角矩形 25"/>
          <p:cNvSpPr/>
          <p:nvPr/>
        </p:nvSpPr>
        <p:spPr bwMode="auto">
          <a:xfrm>
            <a:off x="4111625" y="2243602"/>
            <a:ext cx="384175" cy="2857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8" name="圆角矩形 27"/>
          <p:cNvSpPr/>
          <p:nvPr/>
        </p:nvSpPr>
        <p:spPr bwMode="auto">
          <a:xfrm>
            <a:off x="2847975" y="4135902"/>
            <a:ext cx="823913" cy="1511300"/>
          </a:xfrm>
          <a:prstGeom prst="roundRect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矩形 28"/>
          <p:cNvSpPr/>
          <p:nvPr/>
        </p:nvSpPr>
        <p:spPr bwMode="auto">
          <a:xfrm>
            <a:off x="2889250" y="4301002"/>
            <a:ext cx="741363" cy="11811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0" name="圆角矩形 29"/>
          <p:cNvSpPr>
            <a:spLocks noChangeAspect="1"/>
          </p:cNvSpPr>
          <p:nvPr/>
        </p:nvSpPr>
        <p:spPr bwMode="auto">
          <a:xfrm>
            <a:off x="3211513" y="5515439"/>
            <a:ext cx="96837" cy="9525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1" name="圆角矩形 30"/>
          <p:cNvSpPr/>
          <p:nvPr/>
        </p:nvSpPr>
        <p:spPr bwMode="auto">
          <a:xfrm>
            <a:off x="3067050" y="4204164"/>
            <a:ext cx="385763" cy="2857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3" name="圆角矩形 32"/>
          <p:cNvSpPr/>
          <p:nvPr/>
        </p:nvSpPr>
        <p:spPr bwMode="auto">
          <a:xfrm>
            <a:off x="1803400" y="4135902"/>
            <a:ext cx="823913" cy="1511300"/>
          </a:xfrm>
          <a:prstGeom prst="roundRect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矩形 33"/>
          <p:cNvSpPr/>
          <p:nvPr/>
        </p:nvSpPr>
        <p:spPr bwMode="auto">
          <a:xfrm>
            <a:off x="1844675" y="4301002"/>
            <a:ext cx="741363" cy="11811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5" name="圆角矩形 34"/>
          <p:cNvSpPr>
            <a:spLocks noChangeAspect="1"/>
          </p:cNvSpPr>
          <p:nvPr/>
        </p:nvSpPr>
        <p:spPr bwMode="auto">
          <a:xfrm>
            <a:off x="2166938" y="5515439"/>
            <a:ext cx="96837" cy="9525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6" name="圆角矩形 35"/>
          <p:cNvSpPr/>
          <p:nvPr/>
        </p:nvSpPr>
        <p:spPr bwMode="auto">
          <a:xfrm>
            <a:off x="2022475" y="4204164"/>
            <a:ext cx="385763" cy="2857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8" name="圆角矩形 37"/>
          <p:cNvSpPr/>
          <p:nvPr/>
        </p:nvSpPr>
        <p:spPr bwMode="auto">
          <a:xfrm>
            <a:off x="758825" y="4135902"/>
            <a:ext cx="823913" cy="1511300"/>
          </a:xfrm>
          <a:prstGeom prst="roundRect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矩形 38"/>
          <p:cNvSpPr/>
          <p:nvPr/>
        </p:nvSpPr>
        <p:spPr bwMode="auto">
          <a:xfrm>
            <a:off x="800100" y="4301002"/>
            <a:ext cx="741363" cy="11811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0" name="圆角矩形 39"/>
          <p:cNvSpPr>
            <a:spLocks noChangeAspect="1"/>
          </p:cNvSpPr>
          <p:nvPr/>
        </p:nvSpPr>
        <p:spPr bwMode="auto">
          <a:xfrm>
            <a:off x="1122363" y="5515439"/>
            <a:ext cx="96837" cy="9525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1" name="圆角矩形 40"/>
          <p:cNvSpPr/>
          <p:nvPr/>
        </p:nvSpPr>
        <p:spPr bwMode="auto">
          <a:xfrm>
            <a:off x="977900" y="4204164"/>
            <a:ext cx="385763" cy="2857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3" name="圆角矩形 42"/>
          <p:cNvSpPr/>
          <p:nvPr/>
        </p:nvSpPr>
        <p:spPr bwMode="auto">
          <a:xfrm>
            <a:off x="2847975" y="2175339"/>
            <a:ext cx="823913" cy="1511300"/>
          </a:xfrm>
          <a:prstGeom prst="roundRect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4" name="矩形 43"/>
          <p:cNvSpPr/>
          <p:nvPr/>
        </p:nvSpPr>
        <p:spPr bwMode="auto">
          <a:xfrm>
            <a:off x="2889250" y="2340439"/>
            <a:ext cx="741363" cy="11811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5" name="圆角矩形 44"/>
          <p:cNvSpPr>
            <a:spLocks noChangeAspect="1"/>
          </p:cNvSpPr>
          <p:nvPr/>
        </p:nvSpPr>
        <p:spPr bwMode="auto">
          <a:xfrm>
            <a:off x="3211513" y="3554877"/>
            <a:ext cx="96837" cy="9525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6" name="圆角矩形 45"/>
          <p:cNvSpPr/>
          <p:nvPr/>
        </p:nvSpPr>
        <p:spPr bwMode="auto">
          <a:xfrm>
            <a:off x="3067050" y="2243602"/>
            <a:ext cx="385763" cy="2857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48" name="圆角矩形 47"/>
          <p:cNvSpPr/>
          <p:nvPr/>
        </p:nvSpPr>
        <p:spPr bwMode="auto">
          <a:xfrm>
            <a:off x="3890963" y="4135902"/>
            <a:ext cx="825500" cy="1511300"/>
          </a:xfrm>
          <a:prstGeom prst="roundRect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矩形 48"/>
          <p:cNvSpPr/>
          <p:nvPr/>
        </p:nvSpPr>
        <p:spPr bwMode="auto">
          <a:xfrm>
            <a:off x="3932238" y="4301002"/>
            <a:ext cx="742950" cy="11811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0" name="圆角矩形 49"/>
          <p:cNvSpPr>
            <a:spLocks noChangeAspect="1"/>
          </p:cNvSpPr>
          <p:nvPr/>
        </p:nvSpPr>
        <p:spPr bwMode="auto">
          <a:xfrm>
            <a:off x="4256088" y="5515439"/>
            <a:ext cx="95250" cy="9525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1" name="圆角矩形 50"/>
          <p:cNvSpPr/>
          <p:nvPr/>
        </p:nvSpPr>
        <p:spPr bwMode="auto">
          <a:xfrm>
            <a:off x="4111625" y="4204164"/>
            <a:ext cx="384175" cy="2857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2" name="右大括号 51"/>
          <p:cNvSpPr/>
          <p:nvPr/>
        </p:nvSpPr>
        <p:spPr>
          <a:xfrm>
            <a:off x="4935538" y="2175339"/>
            <a:ext cx="738187" cy="3471863"/>
          </a:xfrm>
          <a:prstGeom prst="rightBrace">
            <a:avLst>
              <a:gd fmla="val 8333" name="adj1"/>
              <a:gd fmla="val 49624" name="adj2"/>
            </a:avLst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53" name="文本框 81"/>
          <p:cNvSpPr txBox="1">
            <a:spLocks noChangeArrowheads="1"/>
          </p:cNvSpPr>
          <p:nvPr/>
        </p:nvSpPr>
        <p:spPr bwMode="auto">
          <a:xfrm>
            <a:off x="5457825" y="3261189"/>
            <a:ext cx="2689225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7200">
                <a:solidFill>
                  <a:srgbClr val="E33884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28%</a:t>
            </a:r>
          </a:p>
        </p:txBody>
      </p:sp>
      <p:sp>
        <p:nvSpPr>
          <p:cNvPr id="54" name="矩形 95"/>
          <p:cNvSpPr>
            <a:spLocks noChangeArrowheads="1"/>
          </p:cNvSpPr>
          <p:nvPr/>
        </p:nvSpPr>
        <p:spPr bwMode="auto">
          <a:xfrm>
            <a:off x="7759699" y="1851489"/>
            <a:ext cx="3721100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6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  <p:sp>
        <p:nvSpPr>
          <p:cNvPr id="55" name="矩形 96"/>
          <p:cNvSpPr>
            <a:spLocks noChangeArrowheads="1"/>
          </p:cNvSpPr>
          <p:nvPr/>
        </p:nvSpPr>
        <p:spPr bwMode="auto">
          <a:xfrm>
            <a:off x="7759699" y="3324689"/>
            <a:ext cx="3721100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6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  <p:sp>
        <p:nvSpPr>
          <p:cNvPr id="56" name="矩形 97"/>
          <p:cNvSpPr>
            <a:spLocks noChangeArrowheads="1"/>
          </p:cNvSpPr>
          <p:nvPr/>
        </p:nvSpPr>
        <p:spPr bwMode="auto">
          <a:xfrm>
            <a:off x="7759699" y="4796302"/>
            <a:ext cx="3721100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600">
                <a:solidFill>
                  <a:schemeClr val="bg1">
                    <a:lumMod val="50000"/>
                  </a:schemeClr>
                </a:solidFill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</p:spTree>
    <p:extLst>
      <p:ext uri="{BB962C8B-B14F-4D97-AF65-F5344CB8AC3E}">
        <p14:creationId val="606206850"/>
      </p:ext>
    </p:extLst>
  </p:cSld>
  <p:clrMapOvr>
    <a:masterClrMapping/>
  </p:clrMapOvr>
  <p:transition/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椭圆 7"/>
          <p:cNvSpPr/>
          <p:nvPr/>
        </p:nvSpPr>
        <p:spPr>
          <a:xfrm>
            <a:off x="228600" y="114300"/>
            <a:ext cx="1333500" cy="1333500"/>
          </a:xfrm>
          <a:prstGeom prst="ellipse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4400">
                <a:solidFill>
                  <a:schemeClr val="bg1"/>
                </a:solidFill>
              </a:rPr>
              <a:t>4-4</a:t>
            </a:r>
          </a:p>
        </p:txBody>
      </p:sp>
      <p:sp>
        <p:nvSpPr>
          <p:cNvPr id="10" name="Copyright Notice"/>
          <p:cNvSpPr/>
          <p:nvPr/>
        </p:nvSpPr>
        <p:spPr bwMode="auto">
          <a:xfrm>
            <a:off x="1809750" y="369979"/>
            <a:ext cx="5257800" cy="369600"/>
          </a:xfrm>
          <a:prstGeom prst="rect">
            <a:avLst/>
          </a:prstGeom>
          <a:noFill/>
          <a:ln algn="ctr" cap="flat" cmpd="sng" w="6350">
            <a:noFill/>
            <a:prstDash val="solid"/>
          </a:ln>
          <a:effectLst/>
          <a:extLst>
            <a:ext uri="{909E8E84-426E-40DD-AFC4-6F175D3DCCD1}">
              <a14:hiddenFill>
                <a:solidFill>
                  <a:schemeClr val="bg1"/>
                </a:solidFill>
              </a14:hiddenFill>
            </a:ext>
            <a:ext uri="{91240B29-F687-4F45-9708-019B960494DF}">
              <a14:hiddenLine algn="ctr" cap="flat" cmpd="sng" w="6350">
                <a:solidFill>
                  <a:srgbClr val="FFFFFF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bIns="32400" lIns="72000" rIns="72000" rtlCol="0" tIns="3240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b="1" cap="small" lang="en-US" smtClean="0" sz="2000">
                <a:solidFill>
                  <a:srgbClr val="267FA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MOMODA POWER TEMPLATE</a:t>
            </a:r>
          </a:p>
        </p:txBody>
      </p:sp>
      <p:sp>
        <p:nvSpPr>
          <p:cNvPr id="11" name="文本框 12"/>
          <p:cNvSpPr txBox="1"/>
          <p:nvPr/>
        </p:nvSpPr>
        <p:spPr>
          <a:xfrm>
            <a:off x="1809750" y="743188"/>
            <a:ext cx="80772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lang="en-US">
                <a:solidFill>
                  <a:schemeClr val="bg1">
                    <a:lumMod val="50000"/>
                  </a:schemeClr>
                </a:solidFill>
              </a:rPr>
              <a:t>Morbi dignissim nisl in diam sagittis, id dapibus nulla pretium. Sed vitae quam metus. </a:t>
            </a:r>
          </a:p>
        </p:txBody>
      </p:sp>
      <p:sp>
        <p:nvSpPr>
          <p:cNvPr id="32" name="任意多边形 31"/>
          <p:cNvSpPr/>
          <p:nvPr/>
        </p:nvSpPr>
        <p:spPr>
          <a:xfrm>
            <a:off x="915987" y="2118359"/>
            <a:ext cx="2152650" cy="2795588"/>
          </a:xfrm>
          <a:custGeom>
            <a:gdLst>
              <a:gd fmla="*/ 1076325 w 2152650" name="connsiteX0"/>
              <a:gd fmla="*/ 0 h 2795588" name="connsiteY0"/>
              <a:gd fmla="*/ 2152650 w 2152650" name="connsiteX1"/>
              <a:gd fmla="*/ 1076325 h 2795588" name="connsiteY1"/>
              <a:gd fmla="*/ 1396391 w 2152650" name="connsiteX2"/>
              <a:gd fmla="*/ 2104261 h 2795588" name="connsiteY2"/>
              <a:gd fmla="*/ 1326356 w 2152650" name="connsiteX3"/>
              <a:gd fmla="*/ 2122269 h 2795588" name="connsiteY3"/>
              <a:gd fmla="*/ 1326356 w 2152650" name="connsiteX4"/>
              <a:gd fmla="*/ 2254000 h 2795588" name="connsiteY4"/>
              <a:gd fmla="*/ 1576387 w 2152650" name="connsiteX5"/>
              <a:gd fmla="*/ 2254000 h 2795588" name="connsiteY5"/>
              <a:gd fmla="*/ 1076325 w 2152650" name="connsiteX6"/>
              <a:gd fmla="*/ 2795588 h 2795588" name="connsiteY6"/>
              <a:gd fmla="*/ 576262 w 2152650" name="connsiteX7"/>
              <a:gd fmla="*/ 2254000 h 2795588" name="connsiteY7"/>
              <a:gd fmla="*/ 826293 w 2152650" name="connsiteX8"/>
              <a:gd fmla="*/ 2254000 h 2795588" name="connsiteY8"/>
              <a:gd fmla="*/ 826293 w 2152650" name="connsiteX9"/>
              <a:gd fmla="*/ 2122268 h 2795588" name="connsiteY9"/>
              <a:gd fmla="*/ 756259 w 2152650" name="connsiteX10"/>
              <a:gd fmla="*/ 2104261 h 2795588" name="connsiteY10"/>
              <a:gd fmla="*/ 0 w 2152650" name="connsiteX11"/>
              <a:gd fmla="*/ 1076325 h 2795588" name="connsiteY11"/>
              <a:gd fmla="*/ 1076325 w 2152650" name="connsiteX12"/>
              <a:gd fmla="*/ 0 h 2795588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2795588" w="2152650">
                <a:moveTo>
                  <a:pt x="1076325" y="0"/>
                </a:moveTo>
                <a:cubicBezTo>
                  <a:pt x="1670763" y="0"/>
                  <a:pt x="2152650" y="481887"/>
                  <a:pt x="2152650" y="1076325"/>
                </a:cubicBezTo>
                <a:cubicBezTo>
                  <a:pt x="2152650" y="1559306"/>
                  <a:pt x="1834529" y="1967986"/>
                  <a:pt x="1396391" y="2104261"/>
                </a:cubicBezTo>
                <a:lnTo>
                  <a:pt x="1326356" y="2122269"/>
                </a:lnTo>
                <a:lnTo>
                  <a:pt x="1326356" y="2254000"/>
                </a:lnTo>
                <a:lnTo>
                  <a:pt x="1576387" y="2254000"/>
                </a:lnTo>
                <a:lnTo>
                  <a:pt x="1076325" y="2795588"/>
                </a:lnTo>
                <a:lnTo>
                  <a:pt x="576262" y="2254000"/>
                </a:lnTo>
                <a:lnTo>
                  <a:pt x="826293" y="2254000"/>
                </a:lnTo>
                <a:lnTo>
                  <a:pt x="826293" y="2122268"/>
                </a:lnTo>
                <a:lnTo>
                  <a:pt x="756259" y="2104261"/>
                </a:lnTo>
                <a:cubicBezTo>
                  <a:pt x="318121" y="1967986"/>
                  <a:pt x="0" y="1559306"/>
                  <a:pt x="0" y="1076325"/>
                </a:cubicBezTo>
                <a:cubicBezTo>
                  <a:pt x="0" y="481887"/>
                  <a:pt x="481887" y="0"/>
                  <a:pt x="1076325" y="0"/>
                </a:cubicBezTo>
                <a:close/>
              </a:path>
            </a:pathLst>
          </a:cu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14" name="文本框 3"/>
          <p:cNvSpPr txBox="1">
            <a:spLocks noChangeArrowheads="1"/>
          </p:cNvSpPr>
          <p:nvPr/>
        </p:nvSpPr>
        <p:spPr bwMode="auto">
          <a:xfrm>
            <a:off x="915988" y="2413635"/>
            <a:ext cx="2152650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4000">
                <a:solidFill>
                  <a:schemeClr val="bg1">
                    <a:lumMod val="50000"/>
                  </a:schemeClr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40%</a:t>
            </a:r>
          </a:p>
        </p:txBody>
      </p:sp>
      <p:sp>
        <p:nvSpPr>
          <p:cNvPr id="33" name="任意多边形 32"/>
          <p:cNvSpPr/>
          <p:nvPr/>
        </p:nvSpPr>
        <p:spPr>
          <a:xfrm>
            <a:off x="3590925" y="2118360"/>
            <a:ext cx="2152650" cy="2795588"/>
          </a:xfrm>
          <a:custGeom>
            <a:gdLst>
              <a:gd fmla="*/ 1076325 w 2152650" name="connsiteX0"/>
              <a:gd fmla="*/ 0 h 2795588" name="connsiteY0"/>
              <a:gd fmla="*/ 2152650 w 2152650" name="connsiteX1"/>
              <a:gd fmla="*/ 1076325 h 2795588" name="connsiteY1"/>
              <a:gd fmla="*/ 1396391 w 2152650" name="connsiteX2"/>
              <a:gd fmla="*/ 2104261 h 2795588" name="connsiteY2"/>
              <a:gd fmla="*/ 1327547 w 2152650" name="connsiteX3"/>
              <a:gd fmla="*/ 2121962 h 2795588" name="connsiteY3"/>
              <a:gd fmla="*/ 1327547 w 2152650" name="connsiteX4"/>
              <a:gd fmla="*/ 2253141 h 2795588" name="connsiteY4"/>
              <a:gd fmla="*/ 1577975 w 2152650" name="connsiteX5"/>
              <a:gd fmla="*/ 2253141 h 2795588" name="connsiteY5"/>
              <a:gd fmla="*/ 1077119 w 2152650" name="connsiteX6"/>
              <a:gd fmla="*/ 2795588 h 2795588" name="connsiteY6"/>
              <a:gd fmla="*/ 576263 w 2152650" name="connsiteX7"/>
              <a:gd fmla="*/ 2253141 h 2795588" name="connsiteY7"/>
              <a:gd fmla="*/ 826691 w 2152650" name="connsiteX8"/>
              <a:gd fmla="*/ 2253141 h 2795588" name="connsiteY8"/>
              <a:gd fmla="*/ 826691 w 2152650" name="connsiteX9"/>
              <a:gd fmla="*/ 2122371 h 2795588" name="connsiteY9"/>
              <a:gd fmla="*/ 756259 w 2152650" name="connsiteX10"/>
              <a:gd fmla="*/ 2104261 h 2795588" name="connsiteY10"/>
              <a:gd fmla="*/ 0 w 2152650" name="connsiteX11"/>
              <a:gd fmla="*/ 1076325 h 2795588" name="connsiteY11"/>
              <a:gd fmla="*/ 1076325 w 2152650" name="connsiteX12"/>
              <a:gd fmla="*/ 0 h 2795588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2795588" w="2152650">
                <a:moveTo>
                  <a:pt x="1076325" y="0"/>
                </a:moveTo>
                <a:cubicBezTo>
                  <a:pt x="1670763" y="0"/>
                  <a:pt x="2152650" y="481887"/>
                  <a:pt x="2152650" y="1076325"/>
                </a:cubicBezTo>
                <a:cubicBezTo>
                  <a:pt x="2152650" y="1559306"/>
                  <a:pt x="1834530" y="1967986"/>
                  <a:pt x="1396391" y="2104261"/>
                </a:cubicBezTo>
                <a:lnTo>
                  <a:pt x="1327547" y="2121962"/>
                </a:lnTo>
                <a:lnTo>
                  <a:pt x="1327547" y="2253141"/>
                </a:lnTo>
                <a:lnTo>
                  <a:pt x="1577975" y="2253141"/>
                </a:lnTo>
                <a:lnTo>
                  <a:pt x="1077119" y="2795588"/>
                </a:lnTo>
                <a:lnTo>
                  <a:pt x="576263" y="2253141"/>
                </a:lnTo>
                <a:lnTo>
                  <a:pt x="826691" y="2253141"/>
                </a:lnTo>
                <a:lnTo>
                  <a:pt x="826691" y="2122371"/>
                </a:lnTo>
                <a:lnTo>
                  <a:pt x="756259" y="2104261"/>
                </a:lnTo>
                <a:cubicBezTo>
                  <a:pt x="318121" y="1967986"/>
                  <a:pt x="0" y="1559306"/>
                  <a:pt x="0" y="1076325"/>
                </a:cubicBezTo>
                <a:cubicBezTo>
                  <a:pt x="0" y="481887"/>
                  <a:pt x="481887" y="0"/>
                  <a:pt x="1076325" y="0"/>
                </a:cubicBezTo>
                <a:close/>
              </a:path>
            </a:pathLst>
          </a:cu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文本框 39"/>
          <p:cNvSpPr txBox="1">
            <a:spLocks noChangeArrowheads="1"/>
          </p:cNvSpPr>
          <p:nvPr/>
        </p:nvSpPr>
        <p:spPr bwMode="auto">
          <a:xfrm>
            <a:off x="3590925" y="2413635"/>
            <a:ext cx="2152650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4000">
                <a:solidFill>
                  <a:schemeClr val="bg1">
                    <a:lumMod val="50000"/>
                  </a:schemeClr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40%</a:t>
            </a:r>
          </a:p>
        </p:txBody>
      </p:sp>
      <p:sp>
        <p:nvSpPr>
          <p:cNvPr id="34" name="任意多边形 33"/>
          <p:cNvSpPr/>
          <p:nvPr/>
        </p:nvSpPr>
        <p:spPr>
          <a:xfrm>
            <a:off x="6265862" y="2118359"/>
            <a:ext cx="2154238" cy="2795588"/>
          </a:xfrm>
          <a:custGeom>
            <a:gdLst>
              <a:gd fmla="*/ 1077119 w 2154238" name="connsiteX0"/>
              <a:gd fmla="*/ 0 h 2795588" name="connsiteY0"/>
              <a:gd fmla="*/ 2154238 w 2154238" name="connsiteX1"/>
              <a:gd fmla="*/ 1076325 h 2795588" name="connsiteY1"/>
              <a:gd fmla="*/ 1397421 w 2154238" name="connsiteX2"/>
              <a:gd fmla="*/ 2104261 h 2795588" name="connsiteY2"/>
              <a:gd fmla="*/ 1327547 w 2154238" name="connsiteX3"/>
              <a:gd fmla="*/ 2122214 h 2795588" name="connsiteY3"/>
              <a:gd fmla="*/ 1327547 w 2154238" name="connsiteX4"/>
              <a:gd fmla="*/ 2253140 h 2795588" name="connsiteY4"/>
              <a:gd fmla="*/ 1577975 w 2154238" name="connsiteX5"/>
              <a:gd fmla="*/ 2253140 h 2795588" name="connsiteY5"/>
              <a:gd fmla="*/ 1077119 w 2154238" name="connsiteX6"/>
              <a:gd fmla="*/ 2795588 h 2795588" name="connsiteY6"/>
              <a:gd fmla="*/ 576262 w 2154238" name="connsiteX7"/>
              <a:gd fmla="*/ 2253140 h 2795588" name="connsiteY7"/>
              <a:gd fmla="*/ 826690 w 2154238" name="connsiteX8"/>
              <a:gd fmla="*/ 2253140 h 2795588" name="connsiteY8"/>
              <a:gd fmla="*/ 826690 w 2154238" name="connsiteX9"/>
              <a:gd fmla="*/ 2122214 h 2795588" name="connsiteY9"/>
              <a:gd fmla="*/ 756817 w 2154238" name="connsiteX10"/>
              <a:gd fmla="*/ 2104261 h 2795588" name="connsiteY10"/>
              <a:gd fmla="*/ 0 w 2154238" name="connsiteX11"/>
              <a:gd fmla="*/ 1076325 h 2795588" name="connsiteY11"/>
              <a:gd fmla="*/ 1077119 w 2154238" name="connsiteX12"/>
              <a:gd fmla="*/ 0 h 2795588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2795588" w="2154238">
                <a:moveTo>
                  <a:pt x="1077119" y="0"/>
                </a:moveTo>
                <a:cubicBezTo>
                  <a:pt x="1671995" y="0"/>
                  <a:pt x="2154238" y="481887"/>
                  <a:pt x="2154238" y="1076325"/>
                </a:cubicBezTo>
                <a:cubicBezTo>
                  <a:pt x="2154238" y="1559306"/>
                  <a:pt x="1835883" y="1967986"/>
                  <a:pt x="1397421" y="2104261"/>
                </a:cubicBezTo>
                <a:lnTo>
                  <a:pt x="1327547" y="2122214"/>
                </a:lnTo>
                <a:lnTo>
                  <a:pt x="1327547" y="2253140"/>
                </a:lnTo>
                <a:lnTo>
                  <a:pt x="1577975" y="2253140"/>
                </a:lnTo>
                <a:lnTo>
                  <a:pt x="1077119" y="2795588"/>
                </a:lnTo>
                <a:lnTo>
                  <a:pt x="576262" y="2253140"/>
                </a:lnTo>
                <a:lnTo>
                  <a:pt x="826690" y="2253140"/>
                </a:lnTo>
                <a:lnTo>
                  <a:pt x="826690" y="2122214"/>
                </a:lnTo>
                <a:lnTo>
                  <a:pt x="756817" y="2104261"/>
                </a:lnTo>
                <a:cubicBezTo>
                  <a:pt x="318356" y="1967986"/>
                  <a:pt x="0" y="1559306"/>
                  <a:pt x="0" y="1076325"/>
                </a:cubicBezTo>
                <a:cubicBezTo>
                  <a:pt x="0" y="481887"/>
                  <a:pt x="482243" y="0"/>
                  <a:pt x="1077119" y="0"/>
                </a:cubicBezTo>
                <a:close/>
              </a:path>
            </a:pathLst>
          </a:cu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文本框 40"/>
          <p:cNvSpPr txBox="1">
            <a:spLocks noChangeArrowheads="1"/>
          </p:cNvSpPr>
          <p:nvPr/>
        </p:nvSpPr>
        <p:spPr bwMode="auto">
          <a:xfrm>
            <a:off x="6265864" y="2413635"/>
            <a:ext cx="2154237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4000">
                <a:solidFill>
                  <a:schemeClr val="bg1">
                    <a:lumMod val="50000"/>
                  </a:schemeClr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40%</a:t>
            </a:r>
          </a:p>
        </p:txBody>
      </p:sp>
      <p:sp>
        <p:nvSpPr>
          <p:cNvPr id="35" name="任意多边形 34"/>
          <p:cNvSpPr/>
          <p:nvPr/>
        </p:nvSpPr>
        <p:spPr>
          <a:xfrm>
            <a:off x="8942388" y="2118360"/>
            <a:ext cx="2152650" cy="2795588"/>
          </a:xfrm>
          <a:custGeom>
            <a:gdLst>
              <a:gd fmla="*/ 1076325 w 2152650" name="connsiteX0"/>
              <a:gd fmla="*/ 0 h 2795588" name="connsiteY0"/>
              <a:gd fmla="*/ 2152650 w 2152650" name="connsiteX1"/>
              <a:gd fmla="*/ 1076325 h 2795588" name="connsiteY1"/>
              <a:gd fmla="*/ 1396391 w 2152650" name="connsiteX2"/>
              <a:gd fmla="*/ 2104261 h 2795588" name="connsiteY2"/>
              <a:gd fmla="*/ 1326356 w 2152650" name="connsiteX3"/>
              <a:gd fmla="*/ 2122269 h 2795588" name="connsiteY3"/>
              <a:gd fmla="*/ 1326356 w 2152650" name="connsiteX4"/>
              <a:gd fmla="*/ 2254000 h 2795588" name="connsiteY4"/>
              <a:gd fmla="*/ 1576387 w 2152650" name="connsiteX5"/>
              <a:gd fmla="*/ 2254000 h 2795588" name="connsiteY5"/>
              <a:gd fmla="*/ 1076325 w 2152650" name="connsiteX6"/>
              <a:gd fmla="*/ 2795588 h 2795588" name="connsiteY6"/>
              <a:gd fmla="*/ 576262 w 2152650" name="connsiteX7"/>
              <a:gd fmla="*/ 2254000 h 2795588" name="connsiteY7"/>
              <a:gd fmla="*/ 826293 w 2152650" name="connsiteX8"/>
              <a:gd fmla="*/ 2254000 h 2795588" name="connsiteY8"/>
              <a:gd fmla="*/ 826293 w 2152650" name="connsiteX9"/>
              <a:gd fmla="*/ 2122268 h 2795588" name="connsiteY9"/>
              <a:gd fmla="*/ 756259 w 2152650" name="connsiteX10"/>
              <a:gd fmla="*/ 2104261 h 2795588" name="connsiteY10"/>
              <a:gd fmla="*/ 0 w 2152650" name="connsiteX11"/>
              <a:gd fmla="*/ 1076325 h 2795588" name="connsiteY11"/>
              <a:gd fmla="*/ 1076325 w 2152650" name="connsiteX12"/>
              <a:gd fmla="*/ 0 h 2795588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2795588" w="2152650">
                <a:moveTo>
                  <a:pt x="1076325" y="0"/>
                </a:moveTo>
                <a:cubicBezTo>
                  <a:pt x="1670763" y="0"/>
                  <a:pt x="2152650" y="481887"/>
                  <a:pt x="2152650" y="1076325"/>
                </a:cubicBezTo>
                <a:cubicBezTo>
                  <a:pt x="2152650" y="1559306"/>
                  <a:pt x="1834529" y="1967986"/>
                  <a:pt x="1396391" y="2104261"/>
                </a:cubicBezTo>
                <a:lnTo>
                  <a:pt x="1326356" y="2122269"/>
                </a:lnTo>
                <a:lnTo>
                  <a:pt x="1326356" y="2254000"/>
                </a:lnTo>
                <a:lnTo>
                  <a:pt x="1576387" y="2254000"/>
                </a:lnTo>
                <a:lnTo>
                  <a:pt x="1076325" y="2795588"/>
                </a:lnTo>
                <a:lnTo>
                  <a:pt x="576262" y="2254000"/>
                </a:lnTo>
                <a:lnTo>
                  <a:pt x="826293" y="2254000"/>
                </a:lnTo>
                <a:lnTo>
                  <a:pt x="826293" y="2122268"/>
                </a:lnTo>
                <a:lnTo>
                  <a:pt x="756259" y="2104261"/>
                </a:lnTo>
                <a:cubicBezTo>
                  <a:pt x="318121" y="1967986"/>
                  <a:pt x="0" y="1559306"/>
                  <a:pt x="0" y="1076325"/>
                </a:cubicBezTo>
                <a:cubicBezTo>
                  <a:pt x="0" y="481887"/>
                  <a:pt x="481887" y="0"/>
                  <a:pt x="1076325" y="0"/>
                </a:cubicBezTo>
                <a:close/>
              </a:path>
            </a:pathLst>
          </a:custGeom>
          <a:solidFill>
            <a:srgbClr val="267FAB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文本框 41"/>
          <p:cNvSpPr txBox="1">
            <a:spLocks noChangeArrowheads="1"/>
          </p:cNvSpPr>
          <p:nvPr/>
        </p:nvSpPr>
        <p:spPr bwMode="auto">
          <a:xfrm>
            <a:off x="8942389" y="2413635"/>
            <a:ext cx="2152650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4000">
                <a:solidFill>
                  <a:schemeClr val="bg1">
                    <a:lumMod val="50000"/>
                  </a:schemeClr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40%</a:t>
            </a:r>
          </a:p>
        </p:txBody>
      </p:sp>
      <p:sp>
        <p:nvSpPr>
          <p:cNvPr id="24" name="文本框 46"/>
          <p:cNvSpPr txBox="1">
            <a:spLocks noChangeArrowheads="1"/>
          </p:cNvSpPr>
          <p:nvPr/>
        </p:nvSpPr>
        <p:spPr bwMode="auto">
          <a:xfrm>
            <a:off x="915988" y="3143885"/>
            <a:ext cx="2152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2400">
                <a:solidFill>
                  <a:schemeClr val="bg1">
                    <a:lumMod val="50000"/>
                  </a:schemeClr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TEXT</a:t>
            </a:r>
          </a:p>
        </p:txBody>
      </p:sp>
      <p:sp>
        <p:nvSpPr>
          <p:cNvPr id="25" name="文本框 47"/>
          <p:cNvSpPr txBox="1">
            <a:spLocks noChangeArrowheads="1"/>
          </p:cNvSpPr>
          <p:nvPr/>
        </p:nvSpPr>
        <p:spPr bwMode="auto">
          <a:xfrm>
            <a:off x="3590925" y="3166110"/>
            <a:ext cx="2152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2400">
                <a:solidFill>
                  <a:schemeClr val="bg1">
                    <a:lumMod val="50000"/>
                  </a:schemeClr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TEXT</a:t>
            </a:r>
          </a:p>
        </p:txBody>
      </p:sp>
      <p:sp>
        <p:nvSpPr>
          <p:cNvPr id="26" name="文本框 48"/>
          <p:cNvSpPr txBox="1">
            <a:spLocks noChangeArrowheads="1"/>
          </p:cNvSpPr>
          <p:nvPr/>
        </p:nvSpPr>
        <p:spPr bwMode="auto">
          <a:xfrm>
            <a:off x="6270624" y="3166110"/>
            <a:ext cx="2152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2400">
                <a:solidFill>
                  <a:schemeClr val="bg1">
                    <a:lumMod val="50000"/>
                  </a:schemeClr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TEXT</a:t>
            </a:r>
          </a:p>
        </p:txBody>
      </p:sp>
      <p:sp>
        <p:nvSpPr>
          <p:cNvPr id="27" name="文本框 49"/>
          <p:cNvSpPr txBox="1">
            <a:spLocks noChangeArrowheads="1"/>
          </p:cNvSpPr>
          <p:nvPr/>
        </p:nvSpPr>
        <p:spPr bwMode="auto">
          <a:xfrm>
            <a:off x="8945564" y="3166110"/>
            <a:ext cx="2154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2400">
                <a:solidFill>
                  <a:schemeClr val="bg1">
                    <a:lumMod val="50000"/>
                  </a:schemeClr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TEXT</a:t>
            </a:r>
          </a:p>
        </p:txBody>
      </p:sp>
      <p:sp>
        <p:nvSpPr>
          <p:cNvPr id="28" name="文本框 50"/>
          <p:cNvSpPr txBox="1">
            <a:spLocks noChangeArrowheads="1"/>
          </p:cNvSpPr>
          <p:nvPr/>
        </p:nvSpPr>
        <p:spPr bwMode="auto">
          <a:xfrm>
            <a:off x="915988" y="4971098"/>
            <a:ext cx="2152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2400">
                <a:solidFill>
                  <a:srgbClr val="E33884"/>
                </a:solidFill>
                <a:latin charset="-122" pitchFamily="2" typeface="黑体-简"/>
                <a:ea charset="-122" pitchFamily="2" typeface="黑体-简"/>
              </a:rPr>
              <a:t>TEXT</a:t>
            </a:r>
          </a:p>
        </p:txBody>
      </p:sp>
      <p:sp>
        <p:nvSpPr>
          <p:cNvPr id="29" name="文本框 51"/>
          <p:cNvSpPr txBox="1">
            <a:spLocks noChangeArrowheads="1"/>
          </p:cNvSpPr>
          <p:nvPr/>
        </p:nvSpPr>
        <p:spPr bwMode="auto">
          <a:xfrm>
            <a:off x="3590925" y="4971098"/>
            <a:ext cx="2152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2400">
                <a:solidFill>
                  <a:srgbClr val="E33884"/>
                </a:solidFill>
                <a:latin charset="-122" pitchFamily="2" typeface="黑体-简"/>
                <a:ea charset="-122" pitchFamily="2" typeface="黑体-简"/>
              </a:rPr>
              <a:t>TEXT</a:t>
            </a:r>
          </a:p>
        </p:txBody>
      </p:sp>
      <p:sp>
        <p:nvSpPr>
          <p:cNvPr id="30" name="文本框 52"/>
          <p:cNvSpPr txBox="1">
            <a:spLocks noChangeArrowheads="1"/>
          </p:cNvSpPr>
          <p:nvPr/>
        </p:nvSpPr>
        <p:spPr bwMode="auto">
          <a:xfrm>
            <a:off x="6265864" y="4971098"/>
            <a:ext cx="2154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2400">
                <a:solidFill>
                  <a:srgbClr val="E33884"/>
                </a:solidFill>
                <a:latin charset="-122" pitchFamily="2" typeface="黑体-简"/>
                <a:ea charset="-122" pitchFamily="2" typeface="黑体-简"/>
              </a:rPr>
              <a:t>TEXT</a:t>
            </a:r>
          </a:p>
        </p:txBody>
      </p:sp>
      <p:sp>
        <p:nvSpPr>
          <p:cNvPr id="31" name="文本框 53"/>
          <p:cNvSpPr txBox="1">
            <a:spLocks noChangeArrowheads="1"/>
          </p:cNvSpPr>
          <p:nvPr/>
        </p:nvSpPr>
        <p:spPr bwMode="auto">
          <a:xfrm>
            <a:off x="8942389" y="4971098"/>
            <a:ext cx="2152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2400">
                <a:solidFill>
                  <a:srgbClr val="E33884"/>
                </a:solidFill>
                <a:latin charset="-122" pitchFamily="2" typeface="黑体-简"/>
                <a:ea charset="-122" pitchFamily="2" typeface="黑体-简"/>
              </a:rPr>
              <a:t>TEXT</a:t>
            </a:r>
          </a:p>
        </p:txBody>
      </p:sp>
    </p:spTree>
    <p:extLst>
      <p:ext uri="{BB962C8B-B14F-4D97-AF65-F5344CB8AC3E}">
        <p14:creationId val="749152970"/>
      </p:ext>
    </p:extLst>
  </p:cSld>
  <p:clrMapOvr>
    <a:masterClrMapping/>
  </p:clrMapOvr>
  <p:transition/>
  <p:timing/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" name="椭圆 15"/>
          <p:cNvSpPr/>
          <p:nvPr/>
        </p:nvSpPr>
        <p:spPr>
          <a:xfrm>
            <a:off x="4216799" y="976000"/>
            <a:ext cx="2400300" cy="2400300"/>
          </a:xfrm>
          <a:prstGeom prst="ellipse">
            <a:avLst/>
          </a:prstGeom>
          <a:solidFill>
            <a:srgbClr val="267FAB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3016649" y="1437735"/>
            <a:ext cx="2400300" cy="2400300"/>
          </a:xfrm>
          <a:prstGeom prst="ellipse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16600">
                <a:latin charset="-122" panose="020b0503020204020204" pitchFamily="34" typeface="微软雅黑"/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13" name="椭圆 12"/>
          <p:cNvSpPr/>
          <p:nvPr/>
        </p:nvSpPr>
        <p:spPr>
          <a:xfrm>
            <a:off x="4712099" y="237585"/>
            <a:ext cx="2400300" cy="2400300"/>
          </a:xfrm>
          <a:prstGeom prst="ellipse">
            <a:avLst/>
          </a:pr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16600">
                <a:latin charset="-122" panose="020b0503020204020204" pitchFamily="34" typeface="微软雅黑"/>
                <a:ea charset="-122" panose="020b0503020204020204" pitchFamily="34" typeface="微软雅黑"/>
              </a:rPr>
              <a:t>0</a:t>
            </a:r>
          </a:p>
        </p:txBody>
      </p:sp>
      <p:sp>
        <p:nvSpPr>
          <p:cNvPr id="14" name="椭圆 13"/>
          <p:cNvSpPr/>
          <p:nvPr/>
        </p:nvSpPr>
        <p:spPr>
          <a:xfrm>
            <a:off x="6356635" y="1437735"/>
            <a:ext cx="2400300" cy="240030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16600">
                <a:latin charset="-122" panose="020b0503020204020204" pitchFamily="34" typeface="微软雅黑"/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15" name="椭圆 14"/>
          <p:cNvSpPr/>
          <p:nvPr/>
        </p:nvSpPr>
        <p:spPr>
          <a:xfrm>
            <a:off x="4712099" y="2199735"/>
            <a:ext cx="2400300" cy="2400300"/>
          </a:xfrm>
          <a:prstGeom prst="ellipse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16600">
                <a:latin charset="-122" panose="020b0503020204020204" pitchFamily="34" typeface="微软雅黑"/>
                <a:ea charset="-122" panose="020b0503020204020204" pitchFamily="34" typeface="微软雅黑"/>
              </a:rPr>
              <a:t>6</a:t>
            </a:r>
          </a:p>
        </p:txBody>
      </p:sp>
      <p:sp>
        <p:nvSpPr>
          <p:cNvPr id="17" name="椭圆 16"/>
          <p:cNvSpPr/>
          <p:nvPr/>
        </p:nvSpPr>
        <p:spPr>
          <a:xfrm>
            <a:off x="7556785" y="810786"/>
            <a:ext cx="330428" cy="330428"/>
          </a:xfrm>
          <a:prstGeom prst="ellipse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7226357" y="4053821"/>
            <a:ext cx="546214" cy="54621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/>
          <p:cNvSpPr/>
          <p:nvPr/>
        </p:nvSpPr>
        <p:spPr>
          <a:xfrm>
            <a:off x="9251893" y="2364778"/>
            <a:ext cx="546214" cy="546214"/>
          </a:xfrm>
          <a:prstGeom prst="ellipse">
            <a:avLst/>
          </a:prstGeom>
          <a:solidFill>
            <a:srgbClr val="37A7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>
            <a:off x="2393893" y="1653521"/>
            <a:ext cx="394156" cy="394156"/>
          </a:xfrm>
          <a:prstGeom prst="ellipse">
            <a:avLst/>
          </a:prstGeom>
          <a:solidFill>
            <a:srgbClr val="FE6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椭圆 21"/>
          <p:cNvSpPr/>
          <p:nvPr/>
        </p:nvSpPr>
        <p:spPr>
          <a:xfrm>
            <a:off x="4165885" y="3945928"/>
            <a:ext cx="432256" cy="432256"/>
          </a:xfrm>
          <a:prstGeom prst="ellipse">
            <a:avLst/>
          </a:prstGeom>
          <a:solidFill>
            <a:srgbClr val="F69E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椭圆 22"/>
          <p:cNvSpPr/>
          <p:nvPr/>
        </p:nvSpPr>
        <p:spPr>
          <a:xfrm flipH="1">
            <a:off x="1426383" y="2513235"/>
            <a:ext cx="228245" cy="228245"/>
          </a:xfrm>
          <a:prstGeom prst="ellipse">
            <a:avLst/>
          </a:prstGeom>
          <a:solidFill>
            <a:srgbClr val="E338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椭圆 23"/>
          <p:cNvSpPr/>
          <p:nvPr/>
        </p:nvSpPr>
        <p:spPr>
          <a:xfrm flipH="1">
            <a:off x="699537" y="2001061"/>
            <a:ext cx="93232" cy="93232"/>
          </a:xfrm>
          <a:prstGeom prst="ellipse">
            <a:avLst/>
          </a:prstGeom>
          <a:solidFill>
            <a:srgbClr val="F69E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椭圆 24"/>
          <p:cNvSpPr/>
          <p:nvPr/>
        </p:nvSpPr>
        <p:spPr>
          <a:xfrm flipH="1">
            <a:off x="128475" y="2681248"/>
            <a:ext cx="93232" cy="9323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椭圆 25"/>
          <p:cNvSpPr/>
          <p:nvPr/>
        </p:nvSpPr>
        <p:spPr>
          <a:xfrm flipH="1">
            <a:off x="10165617" y="1539398"/>
            <a:ext cx="228245" cy="228245"/>
          </a:xfrm>
          <a:prstGeom prst="ellipse">
            <a:avLst/>
          </a:prstGeom>
          <a:solidFill>
            <a:srgbClr val="267F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9" name="组合 28"/>
          <p:cNvGrpSpPr/>
          <p:nvPr/>
        </p:nvGrpSpPr>
        <p:grpSpPr>
          <a:xfrm flipV="1">
            <a:off x="11030634" y="2094293"/>
            <a:ext cx="664294" cy="773419"/>
            <a:chOff x="280875" y="2330441"/>
            <a:chExt cx="664294" cy="773419"/>
          </a:xfrm>
          <a:solidFill>
            <a:schemeClr val="bg1">
              <a:lumMod val="50000"/>
            </a:schemeClr>
          </a:solidFill>
        </p:grpSpPr>
        <p:sp>
          <p:nvSpPr>
            <p:cNvPr id="27" name="椭圆 26"/>
            <p:cNvSpPr/>
            <p:nvPr/>
          </p:nvSpPr>
          <p:spPr>
            <a:xfrm flipH="1">
              <a:off x="851937" y="2330441"/>
              <a:ext cx="93232" cy="9323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8" name="椭圆 27"/>
            <p:cNvSpPr/>
            <p:nvPr/>
          </p:nvSpPr>
          <p:spPr>
            <a:xfrm flipH="1">
              <a:off x="280875" y="3010628"/>
              <a:ext cx="93232" cy="9323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4" name="Copyright Notice"/>
          <p:cNvSpPr/>
          <p:nvPr/>
        </p:nvSpPr>
        <p:spPr bwMode="auto">
          <a:xfrm>
            <a:off x="2287033" y="4841319"/>
            <a:ext cx="7617949" cy="674400"/>
          </a:xfrm>
          <a:prstGeom prst="rect">
            <a:avLst/>
          </a:prstGeom>
          <a:noFill/>
          <a:ln algn="ctr" cap="flat" cmpd="sng" w="6350">
            <a:noFill/>
            <a:prstDash val="solid"/>
          </a:ln>
          <a:effectLst/>
          <a:extLst>
            <a:ext uri="{909E8E84-426E-40DD-AFC4-6F175D3DCCD1}">
              <a14:hiddenFill>
                <a:solidFill>
                  <a:schemeClr val="bg1"/>
                </a:solidFill>
              </a14:hiddenFill>
            </a:ext>
            <a:ext uri="{91240B29-F687-4F45-9708-019B960494DF}">
              <a14:hiddenLine algn="ctr" cap="flat" cmpd="sng" w="6350">
                <a:solidFill>
                  <a:srgbClr val="FFFFFF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bIns="32400" lIns="72000" rIns="72000" rtlCol="0" tIns="32400" wrap="non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b="1" cap="small" lang="en-US" smtClean="0" sz="4000">
                <a:solidFill>
                  <a:srgbClr val="267FA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THANKS FOR YOUR COMING</a:t>
            </a:r>
          </a:p>
        </p:txBody>
      </p:sp>
      <p:sp>
        <p:nvSpPr>
          <p:cNvPr id="35" name="文本框 12"/>
          <p:cNvSpPr txBox="1"/>
          <p:nvPr/>
        </p:nvSpPr>
        <p:spPr>
          <a:xfrm>
            <a:off x="1798139" y="5500604"/>
            <a:ext cx="8595724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zh-CN" lang="en-US">
                <a:solidFill>
                  <a:schemeClr val="bg1">
                    <a:lumMod val="50000"/>
                  </a:schemeClr>
                </a:solidFill>
              </a:rPr>
              <a:t>Morbi dignissim nisl in diam sagittis, id dapibus nulla pretium. Sed vitae quam metus. Etiam fermentum turpis vel lectus dignissim consectetur. </a:t>
            </a:r>
          </a:p>
        </p:txBody>
      </p:sp>
    </p:spTree>
    <p:extLst>
      <p:ext uri="{BB962C8B-B14F-4D97-AF65-F5344CB8AC3E}">
        <p14:creationId val="1620041601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" name="任意多边形 19"/>
          <p:cNvSpPr/>
          <p:nvPr/>
        </p:nvSpPr>
        <p:spPr>
          <a:xfrm>
            <a:off x="6055464" y="551883"/>
            <a:ext cx="3181497" cy="2180933"/>
          </a:xfrm>
          <a:custGeom>
            <a:rect b="b" l="l" r="r" t="t"/>
            <a:pathLst>
              <a:path h="2180933" w="3181497">
                <a:moveTo>
                  <a:pt x="416726" y="1561313"/>
                </a:moveTo>
                <a:cubicBezTo>
                  <a:pt x="360660" y="1562737"/>
                  <a:pt x="313931" y="1582309"/>
                  <a:pt x="276539" y="1620027"/>
                </a:cubicBezTo>
                <a:cubicBezTo>
                  <a:pt x="239147" y="1657745"/>
                  <a:pt x="219731" y="1705063"/>
                  <a:pt x="218291" y="1761979"/>
                </a:cubicBezTo>
                <a:cubicBezTo>
                  <a:pt x="219731" y="1818404"/>
                  <a:pt x="239147" y="1865582"/>
                  <a:pt x="276539" y="1903510"/>
                </a:cubicBezTo>
                <a:cubicBezTo>
                  <a:pt x="313931" y="1941439"/>
                  <a:pt x="360660" y="1961150"/>
                  <a:pt x="416726" y="1962645"/>
                </a:cubicBezTo>
                <a:cubicBezTo>
                  <a:pt x="473326" y="1961150"/>
                  <a:pt x="520380" y="1941439"/>
                  <a:pt x="557889" y="1903510"/>
                </a:cubicBezTo>
                <a:cubicBezTo>
                  <a:pt x="595398" y="1865581"/>
                  <a:pt x="614861" y="1818404"/>
                  <a:pt x="616278" y="1761979"/>
                </a:cubicBezTo>
                <a:cubicBezTo>
                  <a:pt x="614861" y="1705063"/>
                  <a:pt x="595398" y="1657745"/>
                  <a:pt x="557889" y="1620027"/>
                </a:cubicBezTo>
                <a:cubicBezTo>
                  <a:pt x="520380" y="1582309"/>
                  <a:pt x="473326" y="1562737"/>
                  <a:pt x="416726" y="1561313"/>
                </a:cubicBezTo>
                <a:close/>
                <a:moveTo>
                  <a:pt x="988267" y="1344146"/>
                </a:moveTo>
                <a:lnTo>
                  <a:pt x="1077364" y="1344146"/>
                </a:lnTo>
                <a:lnTo>
                  <a:pt x="1473042" y="1739110"/>
                </a:lnTo>
                <a:lnTo>
                  <a:pt x="1473042" y="1344146"/>
                </a:lnTo>
                <a:lnTo>
                  <a:pt x="1692445" y="1344146"/>
                </a:lnTo>
                <a:lnTo>
                  <a:pt x="1692445" y="2180933"/>
                </a:lnTo>
                <a:lnTo>
                  <a:pt x="1602233" y="2180933"/>
                </a:lnTo>
                <a:lnTo>
                  <a:pt x="1207670" y="1784855"/>
                </a:lnTo>
                <a:lnTo>
                  <a:pt x="1207670" y="2180933"/>
                </a:lnTo>
                <a:lnTo>
                  <a:pt x="988267" y="2180933"/>
                </a:lnTo>
                <a:close/>
                <a:moveTo>
                  <a:pt x="1864567" y="1343024"/>
                </a:moveTo>
                <a:lnTo>
                  <a:pt x="2383750" y="1343024"/>
                </a:lnTo>
                <a:lnTo>
                  <a:pt x="2383750" y="1524537"/>
                </a:lnTo>
                <a:lnTo>
                  <a:pt x="2083970" y="1524537"/>
                </a:lnTo>
                <a:lnTo>
                  <a:pt x="2083970" y="1661750"/>
                </a:lnTo>
                <a:lnTo>
                  <a:pt x="2349202" y="1661750"/>
                </a:lnTo>
                <a:lnTo>
                  <a:pt x="2349202" y="1846605"/>
                </a:lnTo>
                <a:lnTo>
                  <a:pt x="2083970" y="1846605"/>
                </a:lnTo>
                <a:lnTo>
                  <a:pt x="2083970" y="2000535"/>
                </a:lnTo>
                <a:lnTo>
                  <a:pt x="2383750" y="2000535"/>
                </a:lnTo>
                <a:lnTo>
                  <a:pt x="2383750" y="2179819"/>
                </a:lnTo>
                <a:lnTo>
                  <a:pt x="1864567" y="2179819"/>
                </a:lnTo>
                <a:close/>
                <a:moveTo>
                  <a:pt x="416726" y="1343024"/>
                </a:moveTo>
                <a:cubicBezTo>
                  <a:pt x="494523" y="1343917"/>
                  <a:pt x="564816" y="1363045"/>
                  <a:pt x="627604" y="1400409"/>
                </a:cubicBezTo>
                <a:cubicBezTo>
                  <a:pt x="690392" y="1437773"/>
                  <a:pt x="740361" y="1488018"/>
                  <a:pt x="777511" y="1551144"/>
                </a:cubicBezTo>
                <a:cubicBezTo>
                  <a:pt x="814661" y="1614269"/>
                  <a:pt x="833680" y="1684922"/>
                  <a:pt x="834565" y="1763100"/>
                </a:cubicBezTo>
                <a:cubicBezTo>
                  <a:pt x="833680" y="1841246"/>
                  <a:pt x="814661" y="1911702"/>
                  <a:pt x="777511" y="1974468"/>
                </a:cubicBezTo>
                <a:cubicBezTo>
                  <a:pt x="740361" y="2037234"/>
                  <a:pt x="690392" y="2087120"/>
                  <a:pt x="627604" y="2124126"/>
                </a:cubicBezTo>
                <a:cubicBezTo>
                  <a:pt x="564816" y="2161132"/>
                  <a:pt x="494523" y="2180068"/>
                  <a:pt x="416726" y="2180933"/>
                </a:cubicBezTo>
                <a:cubicBezTo>
                  <a:pt x="338943" y="2180068"/>
                  <a:pt x="268747" y="2161132"/>
                  <a:pt x="206138" y="2124126"/>
                </a:cubicBezTo>
                <a:cubicBezTo>
                  <a:pt x="143529" y="2087120"/>
                  <a:pt x="93738" y="2037234"/>
                  <a:pt x="56766" y="1974468"/>
                </a:cubicBezTo>
                <a:cubicBezTo>
                  <a:pt x="19794" y="1911702"/>
                  <a:pt x="872" y="1841246"/>
                  <a:pt x="0" y="1763100"/>
                </a:cubicBezTo>
                <a:cubicBezTo>
                  <a:pt x="872" y="1684922"/>
                  <a:pt x="19794" y="1614269"/>
                  <a:pt x="56766" y="1551144"/>
                </a:cubicBezTo>
                <a:cubicBezTo>
                  <a:pt x="93738" y="1488018"/>
                  <a:pt x="143529" y="1437773"/>
                  <a:pt x="206138" y="1400409"/>
                </a:cubicBezTo>
                <a:cubicBezTo>
                  <a:pt x="268747" y="1363045"/>
                  <a:pt x="338943" y="1343917"/>
                  <a:pt x="416726" y="1343024"/>
                </a:cubicBezTo>
                <a:close/>
                <a:moveTo>
                  <a:pt x="1135664" y="358626"/>
                </a:moveTo>
                <a:lnTo>
                  <a:pt x="1049853" y="542966"/>
                </a:lnTo>
                <a:lnTo>
                  <a:pt x="1220360" y="542966"/>
                </a:lnTo>
                <a:close/>
                <a:moveTo>
                  <a:pt x="1912520" y="185215"/>
                </a:moveTo>
                <a:lnTo>
                  <a:pt x="1912520" y="425094"/>
                </a:lnTo>
                <a:lnTo>
                  <a:pt x="2048553" y="425094"/>
                </a:lnTo>
                <a:cubicBezTo>
                  <a:pt x="2082840" y="424303"/>
                  <a:pt x="2111273" y="412774"/>
                  <a:pt x="2133852" y="390507"/>
                </a:cubicBezTo>
                <a:cubicBezTo>
                  <a:pt x="2156431" y="368239"/>
                  <a:pt x="2168139" y="339974"/>
                  <a:pt x="2168975" y="305712"/>
                </a:cubicBezTo>
                <a:cubicBezTo>
                  <a:pt x="2168139" y="271404"/>
                  <a:pt x="2156431" y="242953"/>
                  <a:pt x="2133852" y="220360"/>
                </a:cubicBezTo>
                <a:cubicBezTo>
                  <a:pt x="2111273" y="197766"/>
                  <a:pt x="2082840" y="186051"/>
                  <a:pt x="2048553" y="185215"/>
                </a:cubicBezTo>
                <a:close/>
                <a:moveTo>
                  <a:pt x="236120" y="184855"/>
                </a:moveTo>
                <a:lnTo>
                  <a:pt x="236120" y="425710"/>
                </a:lnTo>
                <a:lnTo>
                  <a:pt x="372153" y="425710"/>
                </a:lnTo>
                <a:cubicBezTo>
                  <a:pt x="406440" y="424916"/>
                  <a:pt x="434873" y="413340"/>
                  <a:pt x="457453" y="390982"/>
                </a:cubicBezTo>
                <a:cubicBezTo>
                  <a:pt x="480032" y="368624"/>
                  <a:pt x="491740" y="340244"/>
                  <a:pt x="492577" y="305842"/>
                </a:cubicBezTo>
                <a:cubicBezTo>
                  <a:pt x="491740" y="271395"/>
                  <a:pt x="480032" y="242828"/>
                  <a:pt x="457453" y="220143"/>
                </a:cubicBezTo>
                <a:cubicBezTo>
                  <a:pt x="434873" y="197458"/>
                  <a:pt x="406440" y="185695"/>
                  <a:pt x="372153" y="184855"/>
                </a:cubicBezTo>
                <a:close/>
                <a:moveTo>
                  <a:pt x="2523011" y="0"/>
                </a:moveTo>
                <a:lnTo>
                  <a:pt x="3181497" y="0"/>
                </a:lnTo>
                <a:lnTo>
                  <a:pt x="3181497" y="218288"/>
                </a:lnTo>
                <a:lnTo>
                  <a:pt x="2959728" y="218288"/>
                </a:lnTo>
                <a:lnTo>
                  <a:pt x="2959728" y="836793"/>
                </a:lnTo>
                <a:lnTo>
                  <a:pt x="2740324" y="836793"/>
                </a:lnTo>
                <a:lnTo>
                  <a:pt x="2740324" y="218288"/>
                </a:lnTo>
                <a:lnTo>
                  <a:pt x="2523011" y="218288"/>
                </a:lnTo>
                <a:close/>
                <a:moveTo>
                  <a:pt x="1693117" y="0"/>
                </a:moveTo>
                <a:lnTo>
                  <a:pt x="2045208" y="0"/>
                </a:lnTo>
                <a:cubicBezTo>
                  <a:pt x="2102342" y="661"/>
                  <a:pt x="2154017" y="14711"/>
                  <a:pt x="2200233" y="42150"/>
                </a:cubicBezTo>
                <a:cubicBezTo>
                  <a:pt x="2246449" y="69590"/>
                  <a:pt x="2283252" y="106451"/>
                  <a:pt x="2310643" y="152733"/>
                </a:cubicBezTo>
                <a:cubicBezTo>
                  <a:pt x="2338034" y="199016"/>
                  <a:pt x="2352058" y="250753"/>
                  <a:pt x="2352717" y="307943"/>
                </a:cubicBezTo>
                <a:cubicBezTo>
                  <a:pt x="2352346" y="352898"/>
                  <a:pt x="2343344" y="394644"/>
                  <a:pt x="2325713" y="433183"/>
                </a:cubicBezTo>
                <a:cubicBezTo>
                  <a:pt x="2308081" y="471722"/>
                  <a:pt x="2284047" y="505100"/>
                  <a:pt x="2253609" y="533318"/>
                </a:cubicBezTo>
                <a:lnTo>
                  <a:pt x="2430727" y="836793"/>
                </a:lnTo>
                <a:lnTo>
                  <a:pt x="2177886" y="836793"/>
                </a:lnTo>
                <a:lnTo>
                  <a:pt x="2048553" y="614766"/>
                </a:lnTo>
                <a:lnTo>
                  <a:pt x="1912520" y="614766"/>
                </a:lnTo>
                <a:lnTo>
                  <a:pt x="1912520" y="836793"/>
                </a:lnTo>
                <a:lnTo>
                  <a:pt x="1693117" y="836793"/>
                </a:lnTo>
                <a:close/>
                <a:moveTo>
                  <a:pt x="1084400" y="0"/>
                </a:moveTo>
                <a:lnTo>
                  <a:pt x="1183584" y="0"/>
                </a:lnTo>
                <a:lnTo>
                  <a:pt x="1576976" y="837908"/>
                </a:lnTo>
                <a:lnTo>
                  <a:pt x="1357434" y="837908"/>
                </a:lnTo>
                <a:lnTo>
                  <a:pt x="1306171" y="728424"/>
                </a:lnTo>
                <a:lnTo>
                  <a:pt x="964042" y="728424"/>
                </a:lnTo>
                <a:lnTo>
                  <a:pt x="913893" y="837908"/>
                </a:lnTo>
                <a:lnTo>
                  <a:pt x="694351" y="837908"/>
                </a:lnTo>
                <a:close/>
                <a:moveTo>
                  <a:pt x="16717" y="0"/>
                </a:moveTo>
                <a:lnTo>
                  <a:pt x="368808" y="0"/>
                </a:lnTo>
                <a:cubicBezTo>
                  <a:pt x="425942" y="655"/>
                  <a:pt x="477617" y="14687"/>
                  <a:pt x="523833" y="42096"/>
                </a:cubicBezTo>
                <a:cubicBezTo>
                  <a:pt x="570049" y="69504"/>
                  <a:pt x="606852" y="106357"/>
                  <a:pt x="634243" y="152654"/>
                </a:cubicBezTo>
                <a:cubicBezTo>
                  <a:pt x="661634" y="198952"/>
                  <a:pt x="675659" y="250761"/>
                  <a:pt x="676318" y="308083"/>
                </a:cubicBezTo>
                <a:cubicBezTo>
                  <a:pt x="675652" y="365030"/>
                  <a:pt x="661764" y="416571"/>
                  <a:pt x="634656" y="462706"/>
                </a:cubicBezTo>
                <a:cubicBezTo>
                  <a:pt x="607547" y="508841"/>
                  <a:pt x="571211" y="545596"/>
                  <a:pt x="525649" y="572969"/>
                </a:cubicBezTo>
                <a:cubicBezTo>
                  <a:pt x="480087" y="600343"/>
                  <a:pt x="429293" y="614361"/>
                  <a:pt x="373268" y="615024"/>
                </a:cubicBezTo>
                <a:lnTo>
                  <a:pt x="236120" y="615024"/>
                </a:lnTo>
                <a:lnTo>
                  <a:pt x="236120" y="836793"/>
                </a:lnTo>
                <a:lnTo>
                  <a:pt x="16717" y="836793"/>
                </a:lnTo>
                <a:close/>
              </a:path>
            </a:pathLst>
          </a:custGeom>
          <a:solidFill>
            <a:srgbClr val="E338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-19050" y="0"/>
            <a:ext cx="2362200" cy="2362200"/>
          </a:xfrm>
          <a:prstGeom prst="ellipse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椭圆 8"/>
          <p:cNvSpPr/>
          <p:nvPr/>
        </p:nvSpPr>
        <p:spPr>
          <a:xfrm>
            <a:off x="1524000" y="243840"/>
            <a:ext cx="3124200" cy="3124200"/>
          </a:xfrm>
          <a:prstGeom prst="ellipse">
            <a:avLst/>
          </a:pr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>
            <a:off x="742950" y="1805940"/>
            <a:ext cx="1562100" cy="156210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4" name="组合 13"/>
          <p:cNvGrpSpPr/>
          <p:nvPr/>
        </p:nvGrpSpPr>
        <p:grpSpPr>
          <a:xfrm flipV="1">
            <a:off x="7334250" y="3482340"/>
            <a:ext cx="4667250" cy="3368040"/>
            <a:chOff x="7334250" y="3078480"/>
            <a:chExt cx="4667250" cy="3368040"/>
          </a:xfrm>
        </p:grpSpPr>
        <p:sp>
          <p:nvSpPr>
            <p:cNvPr id="11" name="椭圆 10"/>
            <p:cNvSpPr/>
            <p:nvPr/>
          </p:nvSpPr>
          <p:spPr>
            <a:xfrm>
              <a:off x="7334250" y="3078480"/>
              <a:ext cx="2362200" cy="2362200"/>
            </a:xfrm>
            <a:prstGeom prst="ellipse">
              <a:avLst/>
            </a:prstGeom>
            <a:solidFill>
              <a:srgbClr val="4CC7A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椭圆 11"/>
            <p:cNvSpPr/>
            <p:nvPr/>
          </p:nvSpPr>
          <p:spPr>
            <a:xfrm>
              <a:off x="8877300" y="3322320"/>
              <a:ext cx="3124200" cy="3124200"/>
            </a:xfrm>
            <a:prstGeom prst="ellipse">
              <a:avLst/>
            </a:prstGeom>
            <a:solidFill>
              <a:srgbClr val="37A7D9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椭圆 12"/>
            <p:cNvSpPr/>
            <p:nvPr/>
          </p:nvSpPr>
          <p:spPr>
            <a:xfrm>
              <a:off x="8096250" y="4884420"/>
              <a:ext cx="1562100" cy="1562100"/>
            </a:xfrm>
            <a:prstGeom prst="ellipse">
              <a:avLst/>
            </a:prstGeom>
            <a:solidFill>
              <a:srgbClr val="FE604A">
                <a:alpha val="4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2305050" y="4103782"/>
            <a:ext cx="4476749" cy="1327317"/>
            <a:chOff x="864439" y="4330342"/>
            <a:chExt cx="4476749" cy="1327317"/>
          </a:xfrm>
        </p:grpSpPr>
        <p:sp>
          <p:nvSpPr>
            <p:cNvPr id="17" name="Copyright Notice"/>
            <p:cNvSpPr/>
            <p:nvPr/>
          </p:nvSpPr>
          <p:spPr bwMode="auto">
            <a:xfrm>
              <a:off x="864439" y="4330341"/>
              <a:ext cx="2555412" cy="674400"/>
            </a:xfrm>
            <a:prstGeom prst="rect">
              <a:avLst/>
            </a:prstGeom>
            <a:noFill/>
            <a:ln algn="ctr" cap="flat" cmpd="sng" w="6350">
              <a:noFill/>
              <a:prstDash val="solid"/>
            </a:ln>
            <a:effectLst/>
            <a:extLst>
              <a:ext uri="{909E8E84-426E-40DD-AFC4-6F175D3DCCD1}">
                <a14:hiddenFill>
                  <a:solidFill>
                    <a:schemeClr val="bg1"/>
                  </a:solidFill>
                </a14:hiddenFill>
              </a:ext>
              <a:ext uri="{91240B29-F687-4F45-9708-019B960494DF}">
                <a14:hiddenLine algn="ctr" cap="flat" cmpd="sng" w="6350">
                  <a:solidFill>
                    <a:srgbClr val="FFFFFF"/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bIns="32400" lIns="72000" rIns="72000" rtlCol="0" tIns="32400" wrap="non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b="1" cap="small" lang="en-US" smtClean="0" sz="2000">
                  <a:solidFill>
                    <a:srgbClr val="267FA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MOMODA</a:t>
              </a:r>
            </a:p>
            <a:p>
              <a:r>
                <a:rPr b="1" cap="small" lang="en-US" smtClean="0" sz="2000">
                  <a:solidFill>
                    <a:srgbClr val="267FA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POWER TEMPLATE</a:t>
              </a:r>
            </a:p>
          </p:txBody>
        </p:sp>
        <p:sp>
          <p:nvSpPr>
            <p:cNvPr id="18" name="文本框 12"/>
            <p:cNvSpPr txBox="1"/>
            <p:nvPr/>
          </p:nvSpPr>
          <p:spPr>
            <a:xfrm>
              <a:off x="864439" y="5011327"/>
              <a:ext cx="4476749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zh-CN" lang="en-US">
                  <a:solidFill>
                    <a:schemeClr val="bg1">
                      <a:lumMod val="50000"/>
                    </a:schemeClr>
                  </a:solidFill>
                </a:rPr>
                <a:t>Morbi dignissim nisl in diam sagittis, id dapibus nulla pretium. Sed vitae quam metus. </a:t>
              </a:r>
            </a:p>
          </p:txBody>
        </p:sp>
      </p:grpSp>
    </p:spTree>
    <p:extLst>
      <p:ext uri="{BB962C8B-B14F-4D97-AF65-F5344CB8AC3E}">
        <p14:creationId val="1484565998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椭圆 7"/>
          <p:cNvSpPr/>
          <p:nvPr/>
        </p:nvSpPr>
        <p:spPr>
          <a:xfrm>
            <a:off x="228600" y="114300"/>
            <a:ext cx="1333500" cy="1333500"/>
          </a:xfrm>
          <a:prstGeom prst="ellipse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4400">
                <a:solidFill>
                  <a:schemeClr val="bg1"/>
                </a:solidFill>
              </a:rPr>
              <a:t>1-1</a:t>
            </a:r>
          </a:p>
        </p:txBody>
      </p:sp>
      <p:sp>
        <p:nvSpPr>
          <p:cNvPr id="10" name="Copyright Notice"/>
          <p:cNvSpPr/>
          <p:nvPr/>
        </p:nvSpPr>
        <p:spPr bwMode="auto">
          <a:xfrm>
            <a:off x="1809750" y="369979"/>
            <a:ext cx="5257800" cy="369600"/>
          </a:xfrm>
          <a:prstGeom prst="rect">
            <a:avLst/>
          </a:prstGeom>
          <a:noFill/>
          <a:ln algn="ctr" cap="flat" cmpd="sng" w="6350">
            <a:noFill/>
            <a:prstDash val="solid"/>
          </a:ln>
          <a:effectLst/>
          <a:extLst>
            <a:ext uri="{909E8E84-426E-40DD-AFC4-6F175D3DCCD1}">
              <a14:hiddenFill>
                <a:solidFill>
                  <a:schemeClr val="bg1"/>
                </a:solidFill>
              </a14:hiddenFill>
            </a:ext>
            <a:ext uri="{91240B29-F687-4F45-9708-019B960494DF}">
              <a14:hiddenLine algn="ctr" cap="flat" cmpd="sng" w="6350">
                <a:solidFill>
                  <a:srgbClr val="FFFFFF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bIns="32400" lIns="72000" rIns="72000" rtlCol="0" tIns="3240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b="1" cap="small" lang="en-US" smtClean="0" sz="2000">
                <a:solidFill>
                  <a:srgbClr val="267FA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MOMODA POWER TEMPLATE</a:t>
            </a:r>
          </a:p>
        </p:txBody>
      </p:sp>
      <p:sp>
        <p:nvSpPr>
          <p:cNvPr id="11" name="文本框 12"/>
          <p:cNvSpPr txBox="1"/>
          <p:nvPr/>
        </p:nvSpPr>
        <p:spPr>
          <a:xfrm>
            <a:off x="1809750" y="743188"/>
            <a:ext cx="80772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lang="en-US">
                <a:solidFill>
                  <a:schemeClr val="bg1">
                    <a:lumMod val="50000"/>
                  </a:schemeClr>
                </a:solidFill>
              </a:rPr>
              <a:t>Morbi dignissim nisl in diam sagittis, id dapibus nulla pretium. Sed vitae quam metus. </a:t>
            </a:r>
          </a:p>
        </p:txBody>
      </p:sp>
      <p:sp>
        <p:nvSpPr>
          <p:cNvPr id="12" name="流程图: 离页连接符 11"/>
          <p:cNvSpPr/>
          <p:nvPr/>
        </p:nvSpPr>
        <p:spPr>
          <a:xfrm>
            <a:off x="504825" y="4302271"/>
            <a:ext cx="3743325" cy="1584325"/>
          </a:xfrm>
          <a:prstGeom prst="flowChartOffpageConnector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E33884"/>
              </a:solidFill>
            </a:endParaRPr>
          </a:p>
        </p:txBody>
      </p:sp>
      <p:sp>
        <p:nvSpPr>
          <p:cNvPr id="13" name="流程图: 离页连接符 12"/>
          <p:cNvSpPr/>
          <p:nvPr/>
        </p:nvSpPr>
        <p:spPr>
          <a:xfrm flipV="1">
            <a:off x="504825" y="1782909"/>
            <a:ext cx="3743325" cy="2374900"/>
          </a:xfrm>
          <a:prstGeom prst="flowChartOffpageConnector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文本框 5"/>
          <p:cNvSpPr txBox="1">
            <a:spLocks noChangeArrowheads="1"/>
          </p:cNvSpPr>
          <p:nvPr/>
        </p:nvSpPr>
        <p:spPr bwMode="auto">
          <a:xfrm>
            <a:off x="757238" y="2646509"/>
            <a:ext cx="3240087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7200">
                <a:solidFill>
                  <a:srgbClr val="267FAB"/>
                </a:solidFill>
                <a:latin charset="0" panose="020b0806030902050204" pitchFamily="34" typeface="Impact"/>
                <a:ea charset="-122" pitchFamily="34" typeface="冬青黑体简体中文 W3"/>
              </a:rPr>
              <a:t>75%</a:t>
            </a:r>
          </a:p>
        </p:txBody>
      </p:sp>
      <p:sp>
        <p:nvSpPr>
          <p:cNvPr id="15" name="文本框 6"/>
          <p:cNvSpPr txBox="1">
            <a:spLocks noChangeArrowheads="1"/>
          </p:cNvSpPr>
          <p:nvPr/>
        </p:nvSpPr>
        <p:spPr bwMode="auto">
          <a:xfrm>
            <a:off x="757238" y="4422922"/>
            <a:ext cx="3240087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7200">
                <a:solidFill>
                  <a:srgbClr val="E33884"/>
                </a:solidFill>
                <a:latin charset="0" panose="020b0806030902050204" pitchFamily="34" typeface="Impact"/>
                <a:ea charset="-122" pitchFamily="34" typeface="冬青黑体简体中文 W3"/>
              </a:rPr>
              <a:t>25%</a:t>
            </a:r>
          </a:p>
        </p:txBody>
      </p:sp>
      <p:graphicFrame>
        <p:nvGraphicFramePr>
          <p:cNvPr id="9" name="图表 7"/>
          <p:cNvGraphicFramePr/>
          <p:nvPr>
            <p:extLst>
              <p:ext uri="{D42A27DB-BD31-4B8C-83A1-F6EECF244321}">
                <p14:modId val="4036674585"/>
              </p:ext>
            </p:extLst>
          </p:nvPr>
        </p:nvGraphicFramePr>
        <p:xfrm>
          <a:off x="4681538" y="2430609"/>
          <a:ext cx="6983412" cy="3455987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17" name="文本框 16"/>
          <p:cNvSpPr txBox="1"/>
          <p:nvPr/>
        </p:nvSpPr>
        <p:spPr>
          <a:xfrm>
            <a:off x="8421689" y="1941341"/>
            <a:ext cx="1185862" cy="25146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050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Enter your title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0164764" y="1941341"/>
            <a:ext cx="1187450" cy="25146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050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Enter your title</a:t>
            </a:r>
          </a:p>
        </p:txBody>
      </p:sp>
      <p:sp>
        <p:nvSpPr>
          <p:cNvPr id="19" name="矩形 18"/>
          <p:cNvSpPr/>
          <p:nvPr/>
        </p:nvSpPr>
        <p:spPr>
          <a:xfrm>
            <a:off x="7988300" y="1997221"/>
            <a:ext cx="433388" cy="139700"/>
          </a:xfrm>
          <a:prstGeom prst="rect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0" name="矩形 19"/>
          <p:cNvSpPr/>
          <p:nvPr/>
        </p:nvSpPr>
        <p:spPr>
          <a:xfrm>
            <a:off x="9732963" y="1997221"/>
            <a:ext cx="431800" cy="139700"/>
          </a:xfrm>
          <a:prstGeom prst="rect">
            <a:avLst/>
          </a:prstGeom>
          <a:solidFill>
            <a:srgbClr val="FE6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1" name="矩形 20"/>
          <p:cNvSpPr/>
          <p:nvPr/>
        </p:nvSpPr>
        <p:spPr>
          <a:xfrm>
            <a:off x="7988300" y="2351234"/>
            <a:ext cx="433388" cy="1381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2" name="文本框 21"/>
          <p:cNvSpPr txBox="1"/>
          <p:nvPr/>
        </p:nvSpPr>
        <p:spPr>
          <a:xfrm>
            <a:off x="8421689" y="2294560"/>
            <a:ext cx="1185862" cy="25146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050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Enter your title</a:t>
            </a:r>
          </a:p>
        </p:txBody>
      </p:sp>
    </p:spTree>
    <p:extLst>
      <p:ext uri="{BB962C8B-B14F-4D97-AF65-F5344CB8AC3E}">
        <p14:creationId val="3531612073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椭圆 7"/>
          <p:cNvSpPr/>
          <p:nvPr/>
        </p:nvSpPr>
        <p:spPr>
          <a:xfrm>
            <a:off x="228600" y="114300"/>
            <a:ext cx="1333500" cy="1333500"/>
          </a:xfrm>
          <a:prstGeom prst="ellipse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4400">
                <a:solidFill>
                  <a:schemeClr val="bg1"/>
                </a:solidFill>
              </a:rPr>
              <a:t>1-2</a:t>
            </a:r>
          </a:p>
        </p:txBody>
      </p:sp>
      <p:sp>
        <p:nvSpPr>
          <p:cNvPr id="10" name="Copyright Notice"/>
          <p:cNvSpPr/>
          <p:nvPr/>
        </p:nvSpPr>
        <p:spPr bwMode="auto">
          <a:xfrm>
            <a:off x="1809750" y="369979"/>
            <a:ext cx="5257800" cy="369600"/>
          </a:xfrm>
          <a:prstGeom prst="rect">
            <a:avLst/>
          </a:prstGeom>
          <a:noFill/>
          <a:ln algn="ctr" cap="flat" cmpd="sng" w="6350">
            <a:noFill/>
            <a:prstDash val="solid"/>
          </a:ln>
          <a:effectLst/>
          <a:extLst>
            <a:ext uri="{909E8E84-426E-40DD-AFC4-6F175D3DCCD1}">
              <a14:hiddenFill>
                <a:solidFill>
                  <a:schemeClr val="bg1"/>
                </a:solidFill>
              </a14:hiddenFill>
            </a:ext>
            <a:ext uri="{91240B29-F687-4F45-9708-019B960494DF}">
              <a14:hiddenLine algn="ctr" cap="flat" cmpd="sng" w="6350">
                <a:solidFill>
                  <a:srgbClr val="FFFFFF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bIns="32400" lIns="72000" rIns="72000" rtlCol="0" tIns="3240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b="1" cap="small" lang="en-US" smtClean="0" sz="2000">
                <a:solidFill>
                  <a:srgbClr val="267FA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MOMODA POWER TEMPLATE</a:t>
            </a:r>
          </a:p>
        </p:txBody>
      </p:sp>
      <p:sp>
        <p:nvSpPr>
          <p:cNvPr id="11" name="文本框 12"/>
          <p:cNvSpPr txBox="1"/>
          <p:nvPr/>
        </p:nvSpPr>
        <p:spPr>
          <a:xfrm>
            <a:off x="1809750" y="743188"/>
            <a:ext cx="80772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lang="en-US">
                <a:solidFill>
                  <a:schemeClr val="bg1">
                    <a:lumMod val="50000"/>
                  </a:schemeClr>
                </a:solidFill>
              </a:rPr>
              <a:t>Morbi dignissim nisl in diam sagittis, id dapibus nulla pretium. Sed vitae quam metus. </a:t>
            </a:r>
          </a:p>
        </p:txBody>
      </p:sp>
      <p:cxnSp>
        <p:nvCxnSpPr>
          <p:cNvPr id="12" name="直接连接符 11"/>
          <p:cNvCxnSpPr/>
          <p:nvPr/>
        </p:nvCxnSpPr>
        <p:spPr>
          <a:xfrm>
            <a:off x="2892425" y="5486229"/>
            <a:ext cx="5976938" cy="0"/>
          </a:xfrm>
          <a:prstGeom prst="line">
            <a:avLst/>
          </a:prstGeom>
          <a:ln w="952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椭圆 12"/>
          <p:cNvSpPr>
            <a:spLocks noChangeAspect="1"/>
          </p:cNvSpPr>
          <p:nvPr/>
        </p:nvSpPr>
        <p:spPr>
          <a:xfrm>
            <a:off x="2825750" y="5421141"/>
            <a:ext cx="131763" cy="13017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867">
              <a:latin charset="-128" panose="020b0700000000000000" pitchFamily="34" typeface="Adobe 繁黑體 Std B"/>
              <a:ea charset="-128" panose="020b0700000000000000" pitchFamily="34" typeface="Adobe 繁黑體 Std B"/>
            </a:endParaRPr>
          </a:p>
        </p:txBody>
      </p:sp>
      <p:sp>
        <p:nvSpPr>
          <p:cNvPr id="14" name="椭圆 13"/>
          <p:cNvSpPr>
            <a:spLocks noChangeAspect="1"/>
          </p:cNvSpPr>
          <p:nvPr/>
        </p:nvSpPr>
        <p:spPr>
          <a:xfrm>
            <a:off x="5222875" y="5406854"/>
            <a:ext cx="130175" cy="13176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867">
              <a:latin charset="-128" panose="020b0700000000000000" pitchFamily="34" typeface="Adobe 繁黑體 Std B"/>
              <a:ea charset="-128" panose="020b0700000000000000" pitchFamily="34" typeface="Adobe 繁黑體 Std B"/>
            </a:endParaRPr>
          </a:p>
        </p:txBody>
      </p:sp>
      <p:sp>
        <p:nvSpPr>
          <p:cNvPr id="15" name="椭圆 14"/>
          <p:cNvSpPr>
            <a:spLocks noChangeAspect="1"/>
          </p:cNvSpPr>
          <p:nvPr/>
        </p:nvSpPr>
        <p:spPr>
          <a:xfrm>
            <a:off x="4024313" y="5406854"/>
            <a:ext cx="131762" cy="13176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867">
              <a:latin charset="-128" panose="020b0700000000000000" pitchFamily="34" typeface="Adobe 繁黑體 Std B"/>
              <a:ea charset="-128" panose="020b0700000000000000" pitchFamily="34" typeface="Adobe 繁黑體 Std B"/>
            </a:endParaRPr>
          </a:p>
        </p:txBody>
      </p:sp>
      <p:sp>
        <p:nvSpPr>
          <p:cNvPr id="16" name="椭圆 15"/>
          <p:cNvSpPr>
            <a:spLocks noChangeAspect="1"/>
          </p:cNvSpPr>
          <p:nvPr/>
        </p:nvSpPr>
        <p:spPr>
          <a:xfrm>
            <a:off x="6421438" y="5414791"/>
            <a:ext cx="130175" cy="13017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867">
              <a:latin charset="-128" panose="020b0700000000000000" pitchFamily="34" typeface="Adobe 繁黑體 Std B"/>
              <a:ea charset="-128" panose="020b0700000000000000" pitchFamily="34" typeface="Adobe 繁黑體 Std B"/>
            </a:endParaRPr>
          </a:p>
        </p:txBody>
      </p:sp>
      <p:sp>
        <p:nvSpPr>
          <p:cNvPr id="17" name="椭圆 16"/>
          <p:cNvSpPr>
            <a:spLocks noChangeAspect="1"/>
          </p:cNvSpPr>
          <p:nvPr/>
        </p:nvSpPr>
        <p:spPr>
          <a:xfrm>
            <a:off x="7620000" y="5421141"/>
            <a:ext cx="130175" cy="13017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867">
              <a:latin charset="-128" panose="020b0700000000000000" pitchFamily="34" typeface="Adobe 繁黑體 Std B"/>
              <a:ea charset="-128" panose="020b0700000000000000" pitchFamily="34" typeface="Adobe 繁黑體 Std B"/>
            </a:endParaRPr>
          </a:p>
        </p:txBody>
      </p:sp>
      <p:sp>
        <p:nvSpPr>
          <p:cNvPr id="18" name="椭圆 17"/>
          <p:cNvSpPr>
            <a:spLocks noChangeAspect="1"/>
          </p:cNvSpPr>
          <p:nvPr/>
        </p:nvSpPr>
        <p:spPr>
          <a:xfrm>
            <a:off x="8802688" y="5414791"/>
            <a:ext cx="131762" cy="13017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867">
              <a:latin charset="-128" panose="020b0700000000000000" pitchFamily="34" typeface="Adobe 繁黑體 Std B"/>
              <a:ea charset="-128" panose="020b0700000000000000" pitchFamily="34" typeface="Adobe 繁黑體 Std B"/>
            </a:endParaRPr>
          </a:p>
        </p:txBody>
      </p:sp>
      <p:sp>
        <p:nvSpPr>
          <p:cNvPr id="19" name="TextBox 160"/>
          <p:cNvSpPr txBox="1"/>
          <p:nvPr/>
        </p:nvSpPr>
        <p:spPr>
          <a:xfrm>
            <a:off x="2579688" y="5513216"/>
            <a:ext cx="582612" cy="274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200">
                <a:solidFill>
                  <a:schemeClr val="bg1">
                    <a:lumMod val="95000"/>
                  </a:schemeClr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2008</a:t>
            </a:r>
          </a:p>
        </p:txBody>
      </p:sp>
      <p:sp>
        <p:nvSpPr>
          <p:cNvPr id="20" name="TextBox 161"/>
          <p:cNvSpPr txBox="1"/>
          <p:nvPr/>
        </p:nvSpPr>
        <p:spPr>
          <a:xfrm>
            <a:off x="3817938" y="5532266"/>
            <a:ext cx="582612" cy="274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200">
                <a:solidFill>
                  <a:schemeClr val="bg1">
                    <a:lumMod val="95000"/>
                  </a:schemeClr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2009</a:t>
            </a:r>
          </a:p>
        </p:txBody>
      </p:sp>
      <p:sp>
        <p:nvSpPr>
          <p:cNvPr id="21" name="TextBox 162"/>
          <p:cNvSpPr txBox="1"/>
          <p:nvPr/>
        </p:nvSpPr>
        <p:spPr>
          <a:xfrm>
            <a:off x="5014913" y="5513216"/>
            <a:ext cx="584200" cy="274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200">
                <a:solidFill>
                  <a:schemeClr val="bg1">
                    <a:lumMod val="95000"/>
                  </a:schemeClr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2010</a:t>
            </a:r>
          </a:p>
        </p:txBody>
      </p:sp>
      <p:sp>
        <p:nvSpPr>
          <p:cNvPr id="22" name="TextBox 163"/>
          <p:cNvSpPr txBox="1"/>
          <p:nvPr/>
        </p:nvSpPr>
        <p:spPr>
          <a:xfrm>
            <a:off x="6213474" y="5532266"/>
            <a:ext cx="582613" cy="274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200">
                <a:solidFill>
                  <a:schemeClr val="bg1">
                    <a:lumMod val="95000"/>
                  </a:schemeClr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2011</a:t>
            </a:r>
          </a:p>
        </p:txBody>
      </p:sp>
      <p:sp>
        <p:nvSpPr>
          <p:cNvPr id="23" name="TextBox 164"/>
          <p:cNvSpPr txBox="1"/>
          <p:nvPr/>
        </p:nvSpPr>
        <p:spPr>
          <a:xfrm>
            <a:off x="7394574" y="5532266"/>
            <a:ext cx="582613" cy="274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200">
                <a:solidFill>
                  <a:schemeClr val="bg1">
                    <a:lumMod val="95000"/>
                  </a:schemeClr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2012</a:t>
            </a:r>
          </a:p>
        </p:txBody>
      </p:sp>
      <p:sp>
        <p:nvSpPr>
          <p:cNvPr id="24" name="TextBox 165"/>
          <p:cNvSpPr txBox="1"/>
          <p:nvPr/>
        </p:nvSpPr>
        <p:spPr>
          <a:xfrm>
            <a:off x="8577264" y="5532266"/>
            <a:ext cx="582612" cy="274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200">
                <a:solidFill>
                  <a:schemeClr val="bg1">
                    <a:lumMod val="95000"/>
                  </a:schemeClr>
                </a:solidFill>
                <a:latin charset="-122" panose="01010104010101010101" pitchFamily="2" typeface="时尚中黑简体"/>
                <a:ea charset="-122" panose="01010104010101010101" pitchFamily="2" typeface="时尚中黑简体"/>
              </a:rPr>
              <a:t>2013</a:t>
            </a:r>
          </a:p>
        </p:txBody>
      </p:sp>
      <p:sp>
        <p:nvSpPr>
          <p:cNvPr id="25" name="饼形 3"/>
          <p:cNvSpPr/>
          <p:nvPr/>
        </p:nvSpPr>
        <p:spPr>
          <a:xfrm rot="10800000">
            <a:off x="2266950" y="4878216"/>
            <a:ext cx="1249363" cy="357188"/>
          </a:xfrm>
          <a:custGeom>
            <a:rect b="b" l="l" r="r" t="t"/>
            <a:pathLst>
              <a:path h="2732921" w="939558">
                <a:moveTo>
                  <a:pt x="469574" y="2732900"/>
                </a:moveTo>
                <a:cubicBezTo>
                  <a:pt x="366411" y="2728370"/>
                  <a:pt x="263486" y="2011705"/>
                  <a:pt x="238155" y="586285"/>
                </a:cubicBezTo>
                <a:lnTo>
                  <a:pt x="238030" y="586285"/>
                </a:lnTo>
                <a:lnTo>
                  <a:pt x="237908" y="586285"/>
                </a:lnTo>
                <a:lnTo>
                  <a:pt x="237908" y="583478"/>
                </a:lnTo>
                <a:cubicBezTo>
                  <a:pt x="236491" y="260766"/>
                  <a:pt x="130614" y="401"/>
                  <a:pt x="243" y="401"/>
                </a:cubicBezTo>
                <a:lnTo>
                  <a:pt x="0" y="461"/>
                </a:lnTo>
                <a:lnTo>
                  <a:pt x="0" y="0"/>
                </a:lnTo>
                <a:lnTo>
                  <a:pt x="237908" y="0"/>
                </a:lnTo>
                <a:lnTo>
                  <a:pt x="472303" y="0"/>
                </a:lnTo>
                <a:lnTo>
                  <a:pt x="475816" y="0"/>
                </a:lnTo>
                <a:lnTo>
                  <a:pt x="475816" y="227"/>
                </a:lnTo>
                <a:lnTo>
                  <a:pt x="701650" y="227"/>
                </a:lnTo>
                <a:lnTo>
                  <a:pt x="939558" y="227"/>
                </a:lnTo>
                <a:lnTo>
                  <a:pt x="939558" y="689"/>
                </a:lnTo>
                <a:lnTo>
                  <a:pt x="939315" y="628"/>
                </a:lnTo>
                <a:cubicBezTo>
                  <a:pt x="814690" y="628"/>
                  <a:pt x="712449" y="238872"/>
                  <a:pt x="703543" y="542189"/>
                </a:cubicBezTo>
                <a:cubicBezTo>
                  <a:pt x="679240" y="2008441"/>
                  <a:pt x="574285" y="2737497"/>
                  <a:pt x="469574" y="2732900"/>
                </a:cubicBezTo>
                <a:close/>
              </a:path>
            </a:pathLst>
          </a:cu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饼形 3"/>
          <p:cNvSpPr/>
          <p:nvPr/>
        </p:nvSpPr>
        <p:spPr>
          <a:xfrm rot="10800000">
            <a:off x="3465513" y="4452766"/>
            <a:ext cx="1249362" cy="782638"/>
          </a:xfrm>
          <a:custGeom>
            <a:rect b="b" l="l" r="r" t="t"/>
            <a:pathLst>
              <a:path h="2732921" w="939558">
                <a:moveTo>
                  <a:pt x="469574" y="2732900"/>
                </a:moveTo>
                <a:cubicBezTo>
                  <a:pt x="366411" y="2728370"/>
                  <a:pt x="263486" y="2011705"/>
                  <a:pt x="238155" y="586285"/>
                </a:cubicBezTo>
                <a:lnTo>
                  <a:pt x="238030" y="586285"/>
                </a:lnTo>
                <a:lnTo>
                  <a:pt x="237908" y="586285"/>
                </a:lnTo>
                <a:lnTo>
                  <a:pt x="237908" y="583478"/>
                </a:lnTo>
                <a:cubicBezTo>
                  <a:pt x="236491" y="260766"/>
                  <a:pt x="130614" y="401"/>
                  <a:pt x="243" y="401"/>
                </a:cubicBezTo>
                <a:lnTo>
                  <a:pt x="0" y="461"/>
                </a:lnTo>
                <a:lnTo>
                  <a:pt x="0" y="0"/>
                </a:lnTo>
                <a:lnTo>
                  <a:pt x="237908" y="0"/>
                </a:lnTo>
                <a:lnTo>
                  <a:pt x="472303" y="0"/>
                </a:lnTo>
                <a:lnTo>
                  <a:pt x="475816" y="0"/>
                </a:lnTo>
                <a:lnTo>
                  <a:pt x="475816" y="227"/>
                </a:lnTo>
                <a:lnTo>
                  <a:pt x="701650" y="227"/>
                </a:lnTo>
                <a:lnTo>
                  <a:pt x="939558" y="227"/>
                </a:lnTo>
                <a:lnTo>
                  <a:pt x="939558" y="689"/>
                </a:lnTo>
                <a:lnTo>
                  <a:pt x="939315" y="628"/>
                </a:lnTo>
                <a:cubicBezTo>
                  <a:pt x="814690" y="628"/>
                  <a:pt x="712449" y="238872"/>
                  <a:pt x="703543" y="542189"/>
                </a:cubicBezTo>
                <a:cubicBezTo>
                  <a:pt x="679240" y="2008441"/>
                  <a:pt x="574285" y="2737497"/>
                  <a:pt x="469574" y="2732900"/>
                </a:cubicBezTo>
                <a:close/>
              </a:path>
            </a:pathLst>
          </a:cu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饼形 3"/>
          <p:cNvSpPr/>
          <p:nvPr/>
        </p:nvSpPr>
        <p:spPr>
          <a:xfrm rot="10800000">
            <a:off x="4664075" y="3952704"/>
            <a:ext cx="1249363" cy="1282700"/>
          </a:xfrm>
          <a:custGeom>
            <a:rect b="b" l="l" r="r" t="t"/>
            <a:pathLst>
              <a:path h="2732921" w="939558">
                <a:moveTo>
                  <a:pt x="469574" y="2732900"/>
                </a:moveTo>
                <a:cubicBezTo>
                  <a:pt x="366411" y="2728370"/>
                  <a:pt x="263486" y="2011705"/>
                  <a:pt x="238155" y="586285"/>
                </a:cubicBezTo>
                <a:lnTo>
                  <a:pt x="238030" y="586285"/>
                </a:lnTo>
                <a:lnTo>
                  <a:pt x="237908" y="586285"/>
                </a:lnTo>
                <a:lnTo>
                  <a:pt x="237908" y="583478"/>
                </a:lnTo>
                <a:cubicBezTo>
                  <a:pt x="236491" y="260766"/>
                  <a:pt x="130614" y="401"/>
                  <a:pt x="243" y="401"/>
                </a:cubicBezTo>
                <a:lnTo>
                  <a:pt x="0" y="461"/>
                </a:lnTo>
                <a:lnTo>
                  <a:pt x="0" y="0"/>
                </a:lnTo>
                <a:lnTo>
                  <a:pt x="237908" y="0"/>
                </a:lnTo>
                <a:lnTo>
                  <a:pt x="472303" y="0"/>
                </a:lnTo>
                <a:lnTo>
                  <a:pt x="475816" y="0"/>
                </a:lnTo>
                <a:lnTo>
                  <a:pt x="475816" y="227"/>
                </a:lnTo>
                <a:lnTo>
                  <a:pt x="701650" y="227"/>
                </a:lnTo>
                <a:lnTo>
                  <a:pt x="939558" y="227"/>
                </a:lnTo>
                <a:lnTo>
                  <a:pt x="939558" y="689"/>
                </a:lnTo>
                <a:lnTo>
                  <a:pt x="939315" y="628"/>
                </a:lnTo>
                <a:cubicBezTo>
                  <a:pt x="814690" y="628"/>
                  <a:pt x="712449" y="238872"/>
                  <a:pt x="703543" y="542189"/>
                </a:cubicBezTo>
                <a:cubicBezTo>
                  <a:pt x="679240" y="2008441"/>
                  <a:pt x="574285" y="2737497"/>
                  <a:pt x="469574" y="2732900"/>
                </a:cubicBezTo>
                <a:close/>
              </a:path>
            </a:pathLst>
          </a:cu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饼形 3"/>
          <p:cNvSpPr/>
          <p:nvPr/>
        </p:nvSpPr>
        <p:spPr>
          <a:xfrm rot="10800000">
            <a:off x="5862638" y="3309766"/>
            <a:ext cx="1249362" cy="1925638"/>
          </a:xfrm>
          <a:custGeom>
            <a:rect b="b" l="l" r="r" t="t"/>
            <a:pathLst>
              <a:path h="2732921" w="939558">
                <a:moveTo>
                  <a:pt x="469574" y="2732900"/>
                </a:moveTo>
                <a:cubicBezTo>
                  <a:pt x="366411" y="2728370"/>
                  <a:pt x="263486" y="2011705"/>
                  <a:pt x="238155" y="586285"/>
                </a:cubicBezTo>
                <a:lnTo>
                  <a:pt x="238030" y="586285"/>
                </a:lnTo>
                <a:lnTo>
                  <a:pt x="237908" y="586285"/>
                </a:lnTo>
                <a:lnTo>
                  <a:pt x="237908" y="583478"/>
                </a:lnTo>
                <a:cubicBezTo>
                  <a:pt x="236491" y="260766"/>
                  <a:pt x="130614" y="401"/>
                  <a:pt x="243" y="401"/>
                </a:cubicBezTo>
                <a:lnTo>
                  <a:pt x="0" y="461"/>
                </a:lnTo>
                <a:lnTo>
                  <a:pt x="0" y="0"/>
                </a:lnTo>
                <a:lnTo>
                  <a:pt x="237908" y="0"/>
                </a:lnTo>
                <a:lnTo>
                  <a:pt x="472303" y="0"/>
                </a:lnTo>
                <a:lnTo>
                  <a:pt x="475816" y="0"/>
                </a:lnTo>
                <a:lnTo>
                  <a:pt x="475816" y="227"/>
                </a:lnTo>
                <a:lnTo>
                  <a:pt x="701650" y="227"/>
                </a:lnTo>
                <a:lnTo>
                  <a:pt x="939558" y="227"/>
                </a:lnTo>
                <a:lnTo>
                  <a:pt x="939558" y="689"/>
                </a:lnTo>
                <a:lnTo>
                  <a:pt x="939315" y="628"/>
                </a:lnTo>
                <a:cubicBezTo>
                  <a:pt x="814690" y="628"/>
                  <a:pt x="712449" y="238872"/>
                  <a:pt x="703543" y="542189"/>
                </a:cubicBezTo>
                <a:cubicBezTo>
                  <a:pt x="679240" y="2008441"/>
                  <a:pt x="574285" y="2737497"/>
                  <a:pt x="469574" y="2732900"/>
                </a:cubicBezTo>
                <a:close/>
              </a:path>
            </a:pathLst>
          </a:cu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饼形 3"/>
          <p:cNvSpPr/>
          <p:nvPr/>
        </p:nvSpPr>
        <p:spPr>
          <a:xfrm rot="10800000">
            <a:off x="7061200" y="2954166"/>
            <a:ext cx="1247775" cy="2281238"/>
          </a:xfrm>
          <a:custGeom>
            <a:rect b="b" l="l" r="r" t="t"/>
            <a:pathLst>
              <a:path h="2732921" w="939558">
                <a:moveTo>
                  <a:pt x="469574" y="2732900"/>
                </a:moveTo>
                <a:cubicBezTo>
                  <a:pt x="366411" y="2728370"/>
                  <a:pt x="263486" y="2011705"/>
                  <a:pt x="238155" y="586285"/>
                </a:cubicBezTo>
                <a:lnTo>
                  <a:pt x="238030" y="586285"/>
                </a:lnTo>
                <a:lnTo>
                  <a:pt x="237908" y="586285"/>
                </a:lnTo>
                <a:lnTo>
                  <a:pt x="237908" y="583478"/>
                </a:lnTo>
                <a:cubicBezTo>
                  <a:pt x="236491" y="260766"/>
                  <a:pt x="130614" y="401"/>
                  <a:pt x="243" y="401"/>
                </a:cubicBezTo>
                <a:lnTo>
                  <a:pt x="0" y="461"/>
                </a:lnTo>
                <a:lnTo>
                  <a:pt x="0" y="0"/>
                </a:lnTo>
                <a:lnTo>
                  <a:pt x="237908" y="0"/>
                </a:lnTo>
                <a:lnTo>
                  <a:pt x="472303" y="0"/>
                </a:lnTo>
                <a:lnTo>
                  <a:pt x="475816" y="0"/>
                </a:lnTo>
                <a:lnTo>
                  <a:pt x="475816" y="227"/>
                </a:lnTo>
                <a:lnTo>
                  <a:pt x="701650" y="227"/>
                </a:lnTo>
                <a:lnTo>
                  <a:pt x="939558" y="227"/>
                </a:lnTo>
                <a:lnTo>
                  <a:pt x="939558" y="689"/>
                </a:lnTo>
                <a:lnTo>
                  <a:pt x="939315" y="628"/>
                </a:lnTo>
                <a:cubicBezTo>
                  <a:pt x="814690" y="628"/>
                  <a:pt x="712449" y="238872"/>
                  <a:pt x="703543" y="542189"/>
                </a:cubicBezTo>
                <a:cubicBezTo>
                  <a:pt x="679240" y="2008441"/>
                  <a:pt x="574285" y="2737497"/>
                  <a:pt x="469574" y="2732900"/>
                </a:cubicBezTo>
                <a:close/>
              </a:path>
            </a:pathLst>
          </a:custGeom>
          <a:solidFill>
            <a:srgbClr val="267FAB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饼形 3"/>
          <p:cNvSpPr/>
          <p:nvPr/>
        </p:nvSpPr>
        <p:spPr>
          <a:xfrm rot="10800000">
            <a:off x="8243888" y="2025479"/>
            <a:ext cx="1249362" cy="3211512"/>
          </a:xfrm>
          <a:custGeom>
            <a:rect b="b" l="l" r="r" t="t"/>
            <a:pathLst>
              <a:path h="2732921" w="939558">
                <a:moveTo>
                  <a:pt x="469574" y="2732900"/>
                </a:moveTo>
                <a:cubicBezTo>
                  <a:pt x="366411" y="2728370"/>
                  <a:pt x="263486" y="2011705"/>
                  <a:pt x="238155" y="586285"/>
                </a:cubicBezTo>
                <a:lnTo>
                  <a:pt x="238030" y="586285"/>
                </a:lnTo>
                <a:lnTo>
                  <a:pt x="237908" y="586285"/>
                </a:lnTo>
                <a:lnTo>
                  <a:pt x="237908" y="583478"/>
                </a:lnTo>
                <a:cubicBezTo>
                  <a:pt x="236491" y="260766"/>
                  <a:pt x="130614" y="401"/>
                  <a:pt x="243" y="401"/>
                </a:cubicBezTo>
                <a:lnTo>
                  <a:pt x="0" y="461"/>
                </a:lnTo>
                <a:lnTo>
                  <a:pt x="0" y="0"/>
                </a:lnTo>
                <a:lnTo>
                  <a:pt x="237908" y="0"/>
                </a:lnTo>
                <a:lnTo>
                  <a:pt x="472303" y="0"/>
                </a:lnTo>
                <a:lnTo>
                  <a:pt x="475816" y="0"/>
                </a:lnTo>
                <a:lnTo>
                  <a:pt x="475816" y="227"/>
                </a:lnTo>
                <a:lnTo>
                  <a:pt x="701650" y="227"/>
                </a:lnTo>
                <a:lnTo>
                  <a:pt x="939558" y="227"/>
                </a:lnTo>
                <a:lnTo>
                  <a:pt x="939558" y="689"/>
                </a:lnTo>
                <a:lnTo>
                  <a:pt x="939315" y="628"/>
                </a:lnTo>
                <a:cubicBezTo>
                  <a:pt x="814690" y="628"/>
                  <a:pt x="712449" y="238872"/>
                  <a:pt x="703543" y="542189"/>
                </a:cubicBezTo>
                <a:cubicBezTo>
                  <a:pt x="679240" y="2008441"/>
                  <a:pt x="574285" y="2737497"/>
                  <a:pt x="469574" y="2732900"/>
                </a:cubicBezTo>
                <a:close/>
              </a:path>
            </a:pathLst>
          </a:custGeom>
          <a:solidFill>
            <a:srgbClr val="F69E08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三十二角星 30"/>
          <p:cNvSpPr/>
          <p:nvPr/>
        </p:nvSpPr>
        <p:spPr>
          <a:xfrm>
            <a:off x="2608263" y="4273379"/>
            <a:ext cx="488950" cy="487362"/>
          </a:xfrm>
          <a:prstGeom prst="star32">
            <a:avLst/>
          </a:prstGeom>
          <a:solidFill>
            <a:srgbClr val="E338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867">
              <a:latin charset="-128" panose="020b0700000000000000" pitchFamily="34" typeface="Adobe 繁黑體 Std B"/>
              <a:ea charset="-128" panose="020b0700000000000000" pitchFamily="34" typeface="Adobe 繁黑體 Std B"/>
            </a:endParaRPr>
          </a:p>
        </p:txBody>
      </p:sp>
      <p:sp>
        <p:nvSpPr>
          <p:cNvPr id="32" name="三十二角星 31"/>
          <p:cNvSpPr/>
          <p:nvPr/>
        </p:nvSpPr>
        <p:spPr>
          <a:xfrm>
            <a:off x="8624888" y="1485729"/>
            <a:ext cx="487362" cy="488950"/>
          </a:xfrm>
          <a:prstGeom prst="star32">
            <a:avLst/>
          </a:prstGeom>
          <a:solidFill>
            <a:srgbClr val="E338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867">
              <a:latin charset="-128" panose="020b0700000000000000" pitchFamily="34" typeface="Adobe 繁黑體 Std B"/>
              <a:ea charset="-128" panose="020b0700000000000000" pitchFamily="34" typeface="Adobe 繁黑體 Std B"/>
            </a:endParaRPr>
          </a:p>
        </p:txBody>
      </p:sp>
      <p:sp>
        <p:nvSpPr>
          <p:cNvPr id="33" name="文本框 30"/>
          <p:cNvSpPr txBox="1">
            <a:spLocks noChangeArrowheads="1"/>
          </p:cNvSpPr>
          <p:nvPr/>
        </p:nvSpPr>
        <p:spPr bwMode="auto">
          <a:xfrm>
            <a:off x="2208213" y="5724354"/>
            <a:ext cx="136683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TEXT</a:t>
            </a:r>
          </a:p>
        </p:txBody>
      </p:sp>
      <p:sp>
        <p:nvSpPr>
          <p:cNvPr id="34" name="文本框 31"/>
          <p:cNvSpPr txBox="1">
            <a:spLocks noChangeArrowheads="1"/>
          </p:cNvSpPr>
          <p:nvPr/>
        </p:nvSpPr>
        <p:spPr bwMode="auto">
          <a:xfrm>
            <a:off x="3406775" y="5724354"/>
            <a:ext cx="136683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TEXT</a:t>
            </a:r>
          </a:p>
        </p:txBody>
      </p:sp>
      <p:sp>
        <p:nvSpPr>
          <p:cNvPr id="35" name="文本框 32"/>
          <p:cNvSpPr txBox="1">
            <a:spLocks noChangeArrowheads="1"/>
          </p:cNvSpPr>
          <p:nvPr/>
        </p:nvSpPr>
        <p:spPr bwMode="auto">
          <a:xfrm>
            <a:off x="4603750" y="5724354"/>
            <a:ext cx="13684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TEXT</a:t>
            </a:r>
          </a:p>
        </p:txBody>
      </p:sp>
      <p:sp>
        <p:nvSpPr>
          <p:cNvPr id="36" name="文本框 33"/>
          <p:cNvSpPr txBox="1">
            <a:spLocks noChangeArrowheads="1"/>
          </p:cNvSpPr>
          <p:nvPr/>
        </p:nvSpPr>
        <p:spPr bwMode="auto">
          <a:xfrm>
            <a:off x="5802312" y="5724354"/>
            <a:ext cx="13684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TEXT</a:t>
            </a:r>
          </a:p>
        </p:txBody>
      </p:sp>
      <p:sp>
        <p:nvSpPr>
          <p:cNvPr id="37" name="文本框 34"/>
          <p:cNvSpPr txBox="1">
            <a:spLocks noChangeArrowheads="1"/>
          </p:cNvSpPr>
          <p:nvPr/>
        </p:nvSpPr>
        <p:spPr bwMode="auto">
          <a:xfrm>
            <a:off x="7000874" y="5724354"/>
            <a:ext cx="1368425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TEXT</a:t>
            </a:r>
          </a:p>
        </p:txBody>
      </p:sp>
      <p:sp>
        <p:nvSpPr>
          <p:cNvPr id="38" name="文本框 35"/>
          <p:cNvSpPr txBox="1">
            <a:spLocks noChangeArrowheads="1"/>
          </p:cNvSpPr>
          <p:nvPr/>
        </p:nvSpPr>
        <p:spPr bwMode="auto">
          <a:xfrm>
            <a:off x="8185149" y="5724354"/>
            <a:ext cx="136683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TEXT</a:t>
            </a:r>
          </a:p>
        </p:txBody>
      </p:sp>
    </p:spTree>
    <p:extLst>
      <p:ext uri="{BB962C8B-B14F-4D97-AF65-F5344CB8AC3E}">
        <p14:creationId val="2499884054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椭圆 7"/>
          <p:cNvSpPr/>
          <p:nvPr/>
        </p:nvSpPr>
        <p:spPr>
          <a:xfrm>
            <a:off x="228600" y="114300"/>
            <a:ext cx="1333500" cy="1333500"/>
          </a:xfrm>
          <a:prstGeom prst="ellipse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4400">
                <a:solidFill>
                  <a:schemeClr val="bg1"/>
                </a:solidFill>
              </a:rPr>
              <a:t>1-3</a:t>
            </a:r>
          </a:p>
        </p:txBody>
      </p:sp>
      <p:sp>
        <p:nvSpPr>
          <p:cNvPr id="10" name="Copyright Notice"/>
          <p:cNvSpPr/>
          <p:nvPr/>
        </p:nvSpPr>
        <p:spPr bwMode="auto">
          <a:xfrm>
            <a:off x="1809750" y="369979"/>
            <a:ext cx="5257800" cy="369600"/>
          </a:xfrm>
          <a:prstGeom prst="rect">
            <a:avLst/>
          </a:prstGeom>
          <a:noFill/>
          <a:ln algn="ctr" cap="flat" cmpd="sng" w="6350">
            <a:noFill/>
            <a:prstDash val="solid"/>
          </a:ln>
          <a:effectLst/>
          <a:extLst>
            <a:ext uri="{909E8E84-426E-40DD-AFC4-6F175D3DCCD1}">
              <a14:hiddenFill>
                <a:solidFill>
                  <a:schemeClr val="bg1"/>
                </a:solidFill>
              </a14:hiddenFill>
            </a:ext>
            <a:ext uri="{91240B29-F687-4F45-9708-019B960494DF}">
              <a14:hiddenLine algn="ctr" cap="flat" cmpd="sng" w="6350">
                <a:solidFill>
                  <a:srgbClr val="FFFFFF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bIns="32400" lIns="72000" rIns="72000" rtlCol="0" tIns="3240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b="1" cap="small" lang="en-US" smtClean="0" sz="2000">
                <a:solidFill>
                  <a:srgbClr val="267FA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MOMODA POWER TEMPLATE</a:t>
            </a:r>
          </a:p>
        </p:txBody>
      </p:sp>
      <p:sp>
        <p:nvSpPr>
          <p:cNvPr id="11" name="文本框 12"/>
          <p:cNvSpPr txBox="1"/>
          <p:nvPr/>
        </p:nvSpPr>
        <p:spPr>
          <a:xfrm>
            <a:off x="1809750" y="743188"/>
            <a:ext cx="80772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lang="en-US">
                <a:solidFill>
                  <a:schemeClr val="bg1">
                    <a:lumMod val="50000"/>
                  </a:schemeClr>
                </a:solidFill>
              </a:rPr>
              <a:t>Morbi dignissim nisl in diam sagittis, id dapibus nulla pretium. Sed vitae quam metus. </a:t>
            </a:r>
          </a:p>
        </p:txBody>
      </p:sp>
      <p:sp>
        <p:nvSpPr>
          <p:cNvPr id="12" name="流程图: 延期 11"/>
          <p:cNvSpPr/>
          <p:nvPr/>
        </p:nvSpPr>
        <p:spPr>
          <a:xfrm rot="5400000">
            <a:off x="3201194" y="4557871"/>
            <a:ext cx="515938" cy="457200"/>
          </a:xfrm>
          <a:prstGeom prst="flowChartDelay">
            <a:avLst/>
          </a:prstGeom>
          <a:solidFill>
            <a:srgbClr val="3E3E3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-128" panose="020b0700000000000000" pitchFamily="34" typeface="Adobe 繁黑體 Std B"/>
              <a:ea charset="-128" panose="020b0700000000000000" pitchFamily="34" typeface="Adobe 繁黑體 Std B"/>
            </a:endParaRPr>
          </a:p>
        </p:txBody>
      </p:sp>
      <p:sp>
        <p:nvSpPr>
          <p:cNvPr id="13" name="流程图: 延期 12"/>
          <p:cNvSpPr/>
          <p:nvPr/>
        </p:nvSpPr>
        <p:spPr>
          <a:xfrm flipV="1" rot="16200000">
            <a:off x="3201194" y="2078196"/>
            <a:ext cx="515938" cy="457200"/>
          </a:xfrm>
          <a:prstGeom prst="flowChartDelay">
            <a:avLst/>
          </a:prstGeom>
          <a:solidFill>
            <a:srgbClr val="3E3E3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230563" y="3223577"/>
            <a:ext cx="457200" cy="644525"/>
          </a:xfrm>
          <a:prstGeom prst="rect">
            <a:avLst/>
          </a:prstGeom>
          <a:solidFill>
            <a:srgbClr val="3E3E3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15" name="矩形 15"/>
          <p:cNvSpPr/>
          <p:nvPr/>
        </p:nvSpPr>
        <p:spPr>
          <a:xfrm>
            <a:off x="3467100" y="4798377"/>
            <a:ext cx="457200" cy="255588"/>
          </a:xfrm>
          <a:custGeom>
            <a:rect b="b" l="l" r="r" t="t"/>
            <a:pathLst>
              <a:path h="714784" w="1440160">
                <a:moveTo>
                  <a:pt x="10633" y="0"/>
                </a:moveTo>
                <a:lnTo>
                  <a:pt x="719712" y="0"/>
                </a:lnTo>
                <a:lnTo>
                  <a:pt x="720080" y="0"/>
                </a:lnTo>
                <a:lnTo>
                  <a:pt x="720080" y="3422"/>
                </a:lnTo>
                <a:cubicBezTo>
                  <a:pt x="724370" y="396865"/>
                  <a:pt x="1044827" y="714296"/>
                  <a:pt x="1439424" y="714296"/>
                </a:cubicBezTo>
                <a:lnTo>
                  <a:pt x="1440160" y="714222"/>
                </a:lnTo>
                <a:lnTo>
                  <a:pt x="1440160" y="714784"/>
                </a:lnTo>
                <a:lnTo>
                  <a:pt x="720080" y="714784"/>
                </a:lnTo>
                <a:lnTo>
                  <a:pt x="10633" y="714784"/>
                </a:lnTo>
                <a:lnTo>
                  <a:pt x="0" y="714784"/>
                </a:lnTo>
                <a:lnTo>
                  <a:pt x="0" y="714296"/>
                </a:lnTo>
                <a:lnTo>
                  <a:pt x="10633" y="713229"/>
                </a:lnTo>
                <a:close/>
              </a:path>
            </a:pathLst>
          </a:cu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矩形 15"/>
          <p:cNvSpPr/>
          <p:nvPr/>
        </p:nvSpPr>
        <p:spPr>
          <a:xfrm>
            <a:off x="3230563" y="3876040"/>
            <a:ext cx="457200" cy="644525"/>
          </a:xfrm>
          <a:prstGeom prst="rect">
            <a:avLst/>
          </a:prstGeom>
          <a:solidFill>
            <a:srgbClr val="3E3E3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230563" y="2571115"/>
            <a:ext cx="457200" cy="644525"/>
          </a:xfrm>
          <a:prstGeom prst="rect">
            <a:avLst/>
          </a:prstGeom>
          <a:solidFill>
            <a:srgbClr val="3E3E3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18" name="圆角矩形 17"/>
          <p:cNvSpPr/>
          <p:nvPr/>
        </p:nvSpPr>
        <p:spPr>
          <a:xfrm flipH="1" flipV="1">
            <a:off x="3238500" y="4528502"/>
            <a:ext cx="457200" cy="523875"/>
          </a:xfrm>
          <a:prstGeom prst="roundRect">
            <a:avLst>
              <a:gd fmla="val 50000" name="adj"/>
            </a:avLst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TextBox 95"/>
          <p:cNvSpPr txBox="1">
            <a:spLocks noChangeArrowheads="1"/>
          </p:cNvSpPr>
          <p:nvPr/>
        </p:nvSpPr>
        <p:spPr bwMode="auto">
          <a:xfrm>
            <a:off x="3162300" y="4614226"/>
            <a:ext cx="606425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200">
                <a:solidFill>
                  <a:schemeClr val="bg1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15%</a:t>
            </a:r>
          </a:p>
        </p:txBody>
      </p:sp>
      <p:sp>
        <p:nvSpPr>
          <p:cNvPr id="20" name="流程图: 延期 19"/>
          <p:cNvSpPr/>
          <p:nvPr/>
        </p:nvSpPr>
        <p:spPr>
          <a:xfrm flipV="1" rot="16200000">
            <a:off x="4090988" y="2082164"/>
            <a:ext cx="515938" cy="455613"/>
          </a:xfrm>
          <a:prstGeom prst="flowChartDelay">
            <a:avLst/>
          </a:prstGeom>
          <a:solidFill>
            <a:srgbClr val="3E3E3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121150" y="3226752"/>
            <a:ext cx="455613" cy="644525"/>
          </a:xfrm>
          <a:prstGeom prst="rect">
            <a:avLst/>
          </a:prstGeom>
          <a:solidFill>
            <a:srgbClr val="3E3E3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22" name="流程图: 延期 21"/>
          <p:cNvSpPr/>
          <p:nvPr/>
        </p:nvSpPr>
        <p:spPr>
          <a:xfrm rot="5400000">
            <a:off x="4090988" y="4558664"/>
            <a:ext cx="515938" cy="455613"/>
          </a:xfrm>
          <a:prstGeom prst="flowChartDelay">
            <a:avLst/>
          </a:prstGeom>
          <a:solidFill>
            <a:srgbClr val="3E3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-128" panose="020b0700000000000000" pitchFamily="34" typeface="Adobe 繁黑體 Std B"/>
              <a:ea charset="-128" panose="020b0700000000000000" pitchFamily="34" typeface="Adobe 繁黑體 Std B"/>
            </a:endParaRPr>
          </a:p>
        </p:txBody>
      </p:sp>
      <p:sp>
        <p:nvSpPr>
          <p:cNvPr id="23" name="矩形 15"/>
          <p:cNvSpPr/>
          <p:nvPr/>
        </p:nvSpPr>
        <p:spPr>
          <a:xfrm>
            <a:off x="4341813" y="4798377"/>
            <a:ext cx="457200" cy="255588"/>
          </a:xfrm>
          <a:custGeom>
            <a:rect b="b" l="l" r="r" t="t"/>
            <a:pathLst>
              <a:path h="714784" w="1440160">
                <a:moveTo>
                  <a:pt x="10633" y="0"/>
                </a:moveTo>
                <a:lnTo>
                  <a:pt x="719712" y="0"/>
                </a:lnTo>
                <a:lnTo>
                  <a:pt x="720080" y="0"/>
                </a:lnTo>
                <a:lnTo>
                  <a:pt x="720080" y="3422"/>
                </a:lnTo>
                <a:cubicBezTo>
                  <a:pt x="724370" y="396865"/>
                  <a:pt x="1044827" y="714296"/>
                  <a:pt x="1439424" y="714296"/>
                </a:cubicBezTo>
                <a:lnTo>
                  <a:pt x="1440160" y="714222"/>
                </a:lnTo>
                <a:lnTo>
                  <a:pt x="1440160" y="714784"/>
                </a:lnTo>
                <a:lnTo>
                  <a:pt x="720080" y="714784"/>
                </a:lnTo>
                <a:lnTo>
                  <a:pt x="10633" y="714784"/>
                </a:lnTo>
                <a:lnTo>
                  <a:pt x="0" y="714784"/>
                </a:lnTo>
                <a:lnTo>
                  <a:pt x="0" y="714296"/>
                </a:lnTo>
                <a:lnTo>
                  <a:pt x="10633" y="713229"/>
                </a:lnTo>
                <a:close/>
              </a:path>
            </a:pathLst>
          </a:custGeom>
          <a:solidFill>
            <a:srgbClr val="37A7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矩形 15"/>
          <p:cNvSpPr/>
          <p:nvPr/>
        </p:nvSpPr>
        <p:spPr>
          <a:xfrm flipH="1">
            <a:off x="3898900" y="4798377"/>
            <a:ext cx="457200" cy="255588"/>
          </a:xfrm>
          <a:custGeom>
            <a:rect b="b" l="l" r="r" t="t"/>
            <a:pathLst>
              <a:path h="714784" w="1440160">
                <a:moveTo>
                  <a:pt x="10633" y="0"/>
                </a:moveTo>
                <a:lnTo>
                  <a:pt x="719712" y="0"/>
                </a:lnTo>
                <a:lnTo>
                  <a:pt x="720080" y="0"/>
                </a:lnTo>
                <a:lnTo>
                  <a:pt x="720080" y="3422"/>
                </a:lnTo>
                <a:cubicBezTo>
                  <a:pt x="724370" y="396865"/>
                  <a:pt x="1044827" y="714296"/>
                  <a:pt x="1439424" y="714296"/>
                </a:cubicBezTo>
                <a:lnTo>
                  <a:pt x="1440160" y="714222"/>
                </a:lnTo>
                <a:lnTo>
                  <a:pt x="1440160" y="714784"/>
                </a:lnTo>
                <a:lnTo>
                  <a:pt x="720080" y="714784"/>
                </a:lnTo>
                <a:lnTo>
                  <a:pt x="10633" y="714784"/>
                </a:lnTo>
                <a:lnTo>
                  <a:pt x="0" y="714784"/>
                </a:lnTo>
                <a:lnTo>
                  <a:pt x="0" y="714296"/>
                </a:lnTo>
                <a:lnTo>
                  <a:pt x="10633" y="713229"/>
                </a:lnTo>
                <a:close/>
              </a:path>
            </a:pathLst>
          </a:custGeom>
          <a:solidFill>
            <a:srgbClr val="37A7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矩形 24"/>
          <p:cNvSpPr/>
          <p:nvPr/>
        </p:nvSpPr>
        <p:spPr>
          <a:xfrm>
            <a:off x="4119563" y="3877627"/>
            <a:ext cx="457200" cy="644525"/>
          </a:xfrm>
          <a:prstGeom prst="rect">
            <a:avLst/>
          </a:prstGeom>
          <a:solidFill>
            <a:srgbClr val="3E3E3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121150" y="2574290"/>
            <a:ext cx="455613" cy="644525"/>
          </a:xfrm>
          <a:prstGeom prst="rect">
            <a:avLst/>
          </a:prstGeom>
          <a:solidFill>
            <a:srgbClr val="3E3E3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27" name="圆角矩形 26"/>
          <p:cNvSpPr/>
          <p:nvPr/>
        </p:nvSpPr>
        <p:spPr>
          <a:xfrm flipH="1" flipV="1">
            <a:off x="4119563" y="4338002"/>
            <a:ext cx="457200" cy="706438"/>
          </a:xfrm>
          <a:prstGeom prst="roundRect">
            <a:avLst>
              <a:gd fmla="val 50000" name="adj"/>
            </a:avLst>
          </a:prstGeom>
          <a:solidFill>
            <a:srgbClr val="37A7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TextBox 104"/>
          <p:cNvSpPr txBox="1">
            <a:spLocks noChangeArrowheads="1"/>
          </p:cNvSpPr>
          <p:nvPr/>
        </p:nvSpPr>
        <p:spPr bwMode="auto">
          <a:xfrm>
            <a:off x="4054475" y="4514215"/>
            <a:ext cx="593725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200">
                <a:solidFill>
                  <a:schemeClr val="bg1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20%</a:t>
            </a:r>
          </a:p>
        </p:txBody>
      </p:sp>
      <p:sp>
        <p:nvSpPr>
          <p:cNvPr id="29" name="流程图: 延期 28"/>
          <p:cNvSpPr/>
          <p:nvPr/>
        </p:nvSpPr>
        <p:spPr>
          <a:xfrm flipV="1" rot="16200000">
            <a:off x="4972844" y="2081371"/>
            <a:ext cx="515938" cy="457200"/>
          </a:xfrm>
          <a:prstGeom prst="flowChartDelay">
            <a:avLst/>
          </a:prstGeom>
          <a:solidFill>
            <a:srgbClr val="3E3E3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5002213" y="3226752"/>
            <a:ext cx="457200" cy="644525"/>
          </a:xfrm>
          <a:prstGeom prst="rect">
            <a:avLst/>
          </a:prstGeom>
          <a:solidFill>
            <a:srgbClr val="3E3E3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31" name="流程图: 延期 30"/>
          <p:cNvSpPr/>
          <p:nvPr/>
        </p:nvSpPr>
        <p:spPr>
          <a:xfrm rot="5400000">
            <a:off x="4972844" y="4557871"/>
            <a:ext cx="515938" cy="457200"/>
          </a:xfrm>
          <a:prstGeom prst="flowChartDelay">
            <a:avLst/>
          </a:prstGeom>
          <a:solidFill>
            <a:srgbClr val="3E3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-128" panose="020b0700000000000000" pitchFamily="34" typeface="Adobe 繁黑體 Std B"/>
              <a:ea charset="-128" panose="020b0700000000000000" pitchFamily="34" typeface="Adobe 繁黑體 Std B"/>
            </a:endParaRPr>
          </a:p>
        </p:txBody>
      </p:sp>
      <p:sp>
        <p:nvSpPr>
          <p:cNvPr id="32" name="矩形 15"/>
          <p:cNvSpPr/>
          <p:nvPr/>
        </p:nvSpPr>
        <p:spPr>
          <a:xfrm>
            <a:off x="5222875" y="4798377"/>
            <a:ext cx="457200" cy="255588"/>
          </a:xfrm>
          <a:custGeom>
            <a:rect b="b" l="l" r="r" t="t"/>
            <a:pathLst>
              <a:path h="714784" w="1440160">
                <a:moveTo>
                  <a:pt x="10633" y="0"/>
                </a:moveTo>
                <a:lnTo>
                  <a:pt x="719712" y="0"/>
                </a:lnTo>
                <a:lnTo>
                  <a:pt x="720080" y="0"/>
                </a:lnTo>
                <a:lnTo>
                  <a:pt x="720080" y="3422"/>
                </a:lnTo>
                <a:cubicBezTo>
                  <a:pt x="724370" y="396865"/>
                  <a:pt x="1044827" y="714296"/>
                  <a:pt x="1439424" y="714296"/>
                </a:cubicBezTo>
                <a:lnTo>
                  <a:pt x="1440160" y="714222"/>
                </a:lnTo>
                <a:lnTo>
                  <a:pt x="1440160" y="714784"/>
                </a:lnTo>
                <a:lnTo>
                  <a:pt x="720080" y="714784"/>
                </a:lnTo>
                <a:lnTo>
                  <a:pt x="10633" y="714784"/>
                </a:lnTo>
                <a:lnTo>
                  <a:pt x="0" y="714784"/>
                </a:lnTo>
                <a:lnTo>
                  <a:pt x="0" y="714296"/>
                </a:lnTo>
                <a:lnTo>
                  <a:pt x="10633" y="713229"/>
                </a:lnTo>
                <a:close/>
              </a:path>
            </a:pathLst>
          </a:custGeom>
          <a:solidFill>
            <a:srgbClr val="FE6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矩形 15"/>
          <p:cNvSpPr/>
          <p:nvPr/>
        </p:nvSpPr>
        <p:spPr>
          <a:xfrm flipH="1">
            <a:off x="4779963" y="4798377"/>
            <a:ext cx="457200" cy="255588"/>
          </a:xfrm>
          <a:custGeom>
            <a:rect b="b" l="l" r="r" t="t"/>
            <a:pathLst>
              <a:path h="714784" w="1440160">
                <a:moveTo>
                  <a:pt x="10633" y="0"/>
                </a:moveTo>
                <a:lnTo>
                  <a:pt x="719712" y="0"/>
                </a:lnTo>
                <a:lnTo>
                  <a:pt x="720080" y="0"/>
                </a:lnTo>
                <a:lnTo>
                  <a:pt x="720080" y="3422"/>
                </a:lnTo>
                <a:cubicBezTo>
                  <a:pt x="724370" y="396865"/>
                  <a:pt x="1044827" y="714296"/>
                  <a:pt x="1439424" y="714296"/>
                </a:cubicBezTo>
                <a:lnTo>
                  <a:pt x="1440160" y="714222"/>
                </a:lnTo>
                <a:lnTo>
                  <a:pt x="1440160" y="714784"/>
                </a:lnTo>
                <a:lnTo>
                  <a:pt x="720080" y="714784"/>
                </a:lnTo>
                <a:lnTo>
                  <a:pt x="10633" y="714784"/>
                </a:lnTo>
                <a:lnTo>
                  <a:pt x="0" y="714784"/>
                </a:lnTo>
                <a:lnTo>
                  <a:pt x="0" y="714296"/>
                </a:lnTo>
                <a:lnTo>
                  <a:pt x="10633" y="713229"/>
                </a:lnTo>
                <a:close/>
              </a:path>
            </a:pathLst>
          </a:custGeom>
          <a:solidFill>
            <a:srgbClr val="FE6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矩形 33"/>
          <p:cNvSpPr/>
          <p:nvPr/>
        </p:nvSpPr>
        <p:spPr>
          <a:xfrm>
            <a:off x="5002213" y="3877627"/>
            <a:ext cx="455612" cy="644525"/>
          </a:xfrm>
          <a:prstGeom prst="rect">
            <a:avLst/>
          </a:prstGeom>
          <a:solidFill>
            <a:srgbClr val="3E3E3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5002213" y="2574290"/>
            <a:ext cx="457200" cy="644525"/>
          </a:xfrm>
          <a:prstGeom prst="rect">
            <a:avLst/>
          </a:prstGeom>
          <a:solidFill>
            <a:srgbClr val="3E3E3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36" name="圆角矩形 35"/>
          <p:cNvSpPr/>
          <p:nvPr/>
        </p:nvSpPr>
        <p:spPr>
          <a:xfrm flipH="1" flipV="1">
            <a:off x="5002213" y="4112577"/>
            <a:ext cx="455612" cy="931863"/>
          </a:xfrm>
          <a:prstGeom prst="roundRect">
            <a:avLst>
              <a:gd fmla="val 50000" name="adj"/>
            </a:avLst>
          </a:prstGeom>
          <a:solidFill>
            <a:srgbClr val="FE6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TextBox 113"/>
          <p:cNvSpPr txBox="1">
            <a:spLocks noChangeArrowheads="1"/>
          </p:cNvSpPr>
          <p:nvPr/>
        </p:nvSpPr>
        <p:spPr bwMode="auto">
          <a:xfrm>
            <a:off x="4899025" y="4298315"/>
            <a:ext cx="657225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200">
                <a:solidFill>
                  <a:schemeClr val="bg1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25%</a:t>
            </a:r>
          </a:p>
        </p:txBody>
      </p:sp>
      <p:sp>
        <p:nvSpPr>
          <p:cNvPr id="38" name="流程图: 延期 37"/>
          <p:cNvSpPr/>
          <p:nvPr/>
        </p:nvSpPr>
        <p:spPr>
          <a:xfrm flipV="1" rot="16200000">
            <a:off x="5853906" y="2081371"/>
            <a:ext cx="515938" cy="457200"/>
          </a:xfrm>
          <a:prstGeom prst="flowChartDelay">
            <a:avLst/>
          </a:prstGeom>
          <a:solidFill>
            <a:srgbClr val="3E3E3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5883275" y="3225165"/>
            <a:ext cx="457200" cy="646112"/>
          </a:xfrm>
          <a:prstGeom prst="rect">
            <a:avLst/>
          </a:prstGeom>
          <a:solidFill>
            <a:srgbClr val="3E3E3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40" name="流程图: 延期 39"/>
          <p:cNvSpPr/>
          <p:nvPr/>
        </p:nvSpPr>
        <p:spPr>
          <a:xfrm rot="5400000">
            <a:off x="5853906" y="4557871"/>
            <a:ext cx="515938" cy="457200"/>
          </a:xfrm>
          <a:prstGeom prst="flowChartDelay">
            <a:avLst/>
          </a:prstGeom>
          <a:solidFill>
            <a:srgbClr val="3E3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-128" panose="020b0700000000000000" pitchFamily="34" typeface="Adobe 繁黑體 Std B"/>
              <a:ea charset="-128" panose="020b0700000000000000" pitchFamily="34" typeface="Adobe 繁黑體 Std B"/>
            </a:endParaRPr>
          </a:p>
        </p:txBody>
      </p:sp>
      <p:sp>
        <p:nvSpPr>
          <p:cNvPr id="41" name="矩形 15"/>
          <p:cNvSpPr/>
          <p:nvPr/>
        </p:nvSpPr>
        <p:spPr>
          <a:xfrm>
            <a:off x="6105525" y="4798377"/>
            <a:ext cx="455613" cy="255588"/>
          </a:xfrm>
          <a:custGeom>
            <a:rect b="b" l="l" r="r" t="t"/>
            <a:pathLst>
              <a:path h="714784" w="1440160">
                <a:moveTo>
                  <a:pt x="10633" y="0"/>
                </a:moveTo>
                <a:lnTo>
                  <a:pt x="719712" y="0"/>
                </a:lnTo>
                <a:lnTo>
                  <a:pt x="720080" y="0"/>
                </a:lnTo>
                <a:lnTo>
                  <a:pt x="720080" y="3422"/>
                </a:lnTo>
                <a:cubicBezTo>
                  <a:pt x="724370" y="396865"/>
                  <a:pt x="1044827" y="714296"/>
                  <a:pt x="1439424" y="714296"/>
                </a:cubicBezTo>
                <a:lnTo>
                  <a:pt x="1440160" y="714222"/>
                </a:lnTo>
                <a:lnTo>
                  <a:pt x="1440160" y="714784"/>
                </a:lnTo>
                <a:lnTo>
                  <a:pt x="720080" y="714784"/>
                </a:lnTo>
                <a:lnTo>
                  <a:pt x="10633" y="714784"/>
                </a:lnTo>
                <a:lnTo>
                  <a:pt x="0" y="714784"/>
                </a:lnTo>
                <a:lnTo>
                  <a:pt x="0" y="714296"/>
                </a:lnTo>
                <a:lnTo>
                  <a:pt x="10633" y="713229"/>
                </a:lnTo>
                <a:close/>
              </a:path>
            </a:pathLst>
          </a:custGeom>
          <a:solidFill>
            <a:srgbClr val="E338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矩形 15"/>
          <p:cNvSpPr/>
          <p:nvPr/>
        </p:nvSpPr>
        <p:spPr>
          <a:xfrm flipH="1">
            <a:off x="5662613" y="4798377"/>
            <a:ext cx="455612" cy="255588"/>
          </a:xfrm>
          <a:custGeom>
            <a:rect b="b" l="l" r="r" t="t"/>
            <a:pathLst>
              <a:path h="714784" w="1440160">
                <a:moveTo>
                  <a:pt x="10633" y="0"/>
                </a:moveTo>
                <a:lnTo>
                  <a:pt x="719712" y="0"/>
                </a:lnTo>
                <a:lnTo>
                  <a:pt x="720080" y="0"/>
                </a:lnTo>
                <a:lnTo>
                  <a:pt x="720080" y="3422"/>
                </a:lnTo>
                <a:cubicBezTo>
                  <a:pt x="724370" y="396865"/>
                  <a:pt x="1044827" y="714296"/>
                  <a:pt x="1439424" y="714296"/>
                </a:cubicBezTo>
                <a:lnTo>
                  <a:pt x="1440160" y="714222"/>
                </a:lnTo>
                <a:lnTo>
                  <a:pt x="1440160" y="714784"/>
                </a:lnTo>
                <a:lnTo>
                  <a:pt x="720080" y="714784"/>
                </a:lnTo>
                <a:lnTo>
                  <a:pt x="10633" y="714784"/>
                </a:lnTo>
                <a:lnTo>
                  <a:pt x="0" y="714784"/>
                </a:lnTo>
                <a:lnTo>
                  <a:pt x="0" y="714296"/>
                </a:lnTo>
                <a:lnTo>
                  <a:pt x="10633" y="713229"/>
                </a:lnTo>
                <a:close/>
              </a:path>
            </a:pathLst>
          </a:custGeom>
          <a:solidFill>
            <a:srgbClr val="E338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3" name="矩形 42"/>
          <p:cNvSpPr/>
          <p:nvPr/>
        </p:nvSpPr>
        <p:spPr>
          <a:xfrm>
            <a:off x="5883275" y="3877627"/>
            <a:ext cx="455613" cy="644525"/>
          </a:xfrm>
          <a:prstGeom prst="rect">
            <a:avLst/>
          </a:prstGeom>
          <a:solidFill>
            <a:srgbClr val="3E3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5883275" y="2574290"/>
            <a:ext cx="457200" cy="644525"/>
          </a:xfrm>
          <a:prstGeom prst="rect">
            <a:avLst/>
          </a:prstGeom>
          <a:solidFill>
            <a:srgbClr val="3E3E3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45" name="圆角矩形 44"/>
          <p:cNvSpPr/>
          <p:nvPr/>
        </p:nvSpPr>
        <p:spPr>
          <a:xfrm flipH="1" flipV="1">
            <a:off x="5883275" y="3547427"/>
            <a:ext cx="455613" cy="1497013"/>
          </a:xfrm>
          <a:prstGeom prst="roundRect">
            <a:avLst>
              <a:gd fmla="val 50000" name="adj"/>
            </a:avLst>
          </a:prstGeom>
          <a:solidFill>
            <a:srgbClr val="E338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TextBox 122"/>
          <p:cNvSpPr txBox="1">
            <a:spLocks noChangeArrowheads="1"/>
          </p:cNvSpPr>
          <p:nvPr/>
        </p:nvSpPr>
        <p:spPr bwMode="auto">
          <a:xfrm>
            <a:off x="5816600" y="3760151"/>
            <a:ext cx="595313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200">
                <a:solidFill>
                  <a:schemeClr val="bg1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45%</a:t>
            </a:r>
          </a:p>
        </p:txBody>
      </p:sp>
      <p:sp>
        <p:nvSpPr>
          <p:cNvPr id="47" name="流程图: 延期 46"/>
          <p:cNvSpPr/>
          <p:nvPr/>
        </p:nvSpPr>
        <p:spPr>
          <a:xfrm flipV="1" rot="16200000">
            <a:off x="6734969" y="2081371"/>
            <a:ext cx="515938" cy="457200"/>
          </a:xfrm>
          <a:prstGeom prst="flowChartDelay">
            <a:avLst/>
          </a:prstGeom>
          <a:solidFill>
            <a:srgbClr val="3E3E3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6764338" y="3225165"/>
            <a:ext cx="457200" cy="646112"/>
          </a:xfrm>
          <a:prstGeom prst="rect">
            <a:avLst/>
          </a:prstGeom>
          <a:solidFill>
            <a:srgbClr val="3E3E3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49" name="流程图: 延期 48"/>
          <p:cNvSpPr/>
          <p:nvPr/>
        </p:nvSpPr>
        <p:spPr>
          <a:xfrm rot="5400000">
            <a:off x="6734969" y="4557871"/>
            <a:ext cx="515938" cy="457200"/>
          </a:xfrm>
          <a:prstGeom prst="flowChartDelay">
            <a:avLst/>
          </a:prstGeom>
          <a:solidFill>
            <a:srgbClr val="3E3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-128" panose="020b0700000000000000" pitchFamily="34" typeface="Adobe 繁黑體 Std B"/>
              <a:ea charset="-128" panose="020b0700000000000000" pitchFamily="34" typeface="Adobe 繁黑體 Std B"/>
            </a:endParaRPr>
          </a:p>
        </p:txBody>
      </p:sp>
      <p:sp>
        <p:nvSpPr>
          <p:cNvPr id="50" name="矩形 15"/>
          <p:cNvSpPr/>
          <p:nvPr/>
        </p:nvSpPr>
        <p:spPr>
          <a:xfrm>
            <a:off x="6986588" y="4798377"/>
            <a:ext cx="455612" cy="255588"/>
          </a:xfrm>
          <a:custGeom>
            <a:rect b="b" l="l" r="r" t="t"/>
            <a:pathLst>
              <a:path h="714784" w="1440160">
                <a:moveTo>
                  <a:pt x="10633" y="0"/>
                </a:moveTo>
                <a:lnTo>
                  <a:pt x="719712" y="0"/>
                </a:lnTo>
                <a:lnTo>
                  <a:pt x="720080" y="0"/>
                </a:lnTo>
                <a:lnTo>
                  <a:pt x="720080" y="3422"/>
                </a:lnTo>
                <a:cubicBezTo>
                  <a:pt x="724370" y="396865"/>
                  <a:pt x="1044827" y="714296"/>
                  <a:pt x="1439424" y="714296"/>
                </a:cubicBezTo>
                <a:lnTo>
                  <a:pt x="1440160" y="714222"/>
                </a:lnTo>
                <a:lnTo>
                  <a:pt x="1440160" y="714784"/>
                </a:lnTo>
                <a:lnTo>
                  <a:pt x="720080" y="714784"/>
                </a:lnTo>
                <a:lnTo>
                  <a:pt x="10633" y="714784"/>
                </a:lnTo>
                <a:lnTo>
                  <a:pt x="0" y="714784"/>
                </a:lnTo>
                <a:lnTo>
                  <a:pt x="0" y="714296"/>
                </a:lnTo>
                <a:lnTo>
                  <a:pt x="10633" y="713229"/>
                </a:lnTo>
                <a:close/>
              </a:path>
            </a:pathLst>
          </a:custGeom>
          <a:solidFill>
            <a:srgbClr val="267F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solidFill>
                <a:srgbClr val="B2D235"/>
              </a:solidFill>
              <a:latin charset="-128" panose="020b0700000000000000" pitchFamily="34" typeface="Adobe 繁黑體 Std B"/>
              <a:ea charset="-128" panose="020b0700000000000000" pitchFamily="34" typeface="Adobe 繁黑體 Std B"/>
            </a:endParaRPr>
          </a:p>
        </p:txBody>
      </p:sp>
      <p:sp>
        <p:nvSpPr>
          <p:cNvPr id="51" name="矩形 15"/>
          <p:cNvSpPr/>
          <p:nvPr/>
        </p:nvSpPr>
        <p:spPr>
          <a:xfrm flipH="1">
            <a:off x="6535738" y="4798377"/>
            <a:ext cx="457200" cy="255588"/>
          </a:xfrm>
          <a:custGeom>
            <a:rect b="b" l="l" r="r" t="t"/>
            <a:pathLst>
              <a:path h="714784" w="1440160">
                <a:moveTo>
                  <a:pt x="10633" y="0"/>
                </a:moveTo>
                <a:lnTo>
                  <a:pt x="719712" y="0"/>
                </a:lnTo>
                <a:lnTo>
                  <a:pt x="720080" y="0"/>
                </a:lnTo>
                <a:lnTo>
                  <a:pt x="720080" y="3422"/>
                </a:lnTo>
                <a:cubicBezTo>
                  <a:pt x="724370" y="396865"/>
                  <a:pt x="1044827" y="714296"/>
                  <a:pt x="1439424" y="714296"/>
                </a:cubicBezTo>
                <a:lnTo>
                  <a:pt x="1440160" y="714222"/>
                </a:lnTo>
                <a:lnTo>
                  <a:pt x="1440160" y="714784"/>
                </a:lnTo>
                <a:lnTo>
                  <a:pt x="720080" y="714784"/>
                </a:lnTo>
                <a:lnTo>
                  <a:pt x="10633" y="714784"/>
                </a:lnTo>
                <a:lnTo>
                  <a:pt x="0" y="714784"/>
                </a:lnTo>
                <a:lnTo>
                  <a:pt x="0" y="714296"/>
                </a:lnTo>
                <a:lnTo>
                  <a:pt x="10633" y="713229"/>
                </a:lnTo>
                <a:close/>
              </a:path>
            </a:pathLst>
          </a:custGeom>
          <a:solidFill>
            <a:srgbClr val="267F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solidFill>
                <a:srgbClr val="B2D235"/>
              </a:solidFill>
              <a:latin charset="-128" panose="020b0700000000000000" pitchFamily="34" typeface="Adobe 繁黑體 Std B"/>
              <a:ea charset="-128" panose="020b0700000000000000" pitchFamily="34" typeface="Adobe 繁黑體 Std B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6764338" y="3877627"/>
            <a:ext cx="457200" cy="644525"/>
          </a:xfrm>
          <a:prstGeom prst="rect">
            <a:avLst/>
          </a:prstGeom>
          <a:solidFill>
            <a:srgbClr val="3E3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6764338" y="2574290"/>
            <a:ext cx="457200" cy="644525"/>
          </a:xfrm>
          <a:prstGeom prst="rect">
            <a:avLst/>
          </a:prstGeom>
          <a:solidFill>
            <a:srgbClr val="3E3E3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54" name="圆角矩形 53"/>
          <p:cNvSpPr/>
          <p:nvPr/>
        </p:nvSpPr>
        <p:spPr>
          <a:xfrm flipH="1" flipV="1">
            <a:off x="6764338" y="3220402"/>
            <a:ext cx="457200" cy="1824038"/>
          </a:xfrm>
          <a:prstGeom prst="roundRect">
            <a:avLst>
              <a:gd fmla="val 50000" name="adj"/>
            </a:avLst>
          </a:prstGeom>
          <a:solidFill>
            <a:srgbClr val="267F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solidFill>
                <a:srgbClr val="B2D235"/>
              </a:solidFill>
              <a:latin charset="-128" panose="020b0700000000000000" pitchFamily="34" typeface="Adobe 繁黑體 Std B"/>
              <a:ea charset="-128" panose="020b0700000000000000" pitchFamily="34" typeface="Adobe 繁黑體 Std B"/>
            </a:endParaRPr>
          </a:p>
        </p:txBody>
      </p:sp>
      <p:sp>
        <p:nvSpPr>
          <p:cNvPr id="55" name="TextBox 131"/>
          <p:cNvSpPr txBox="1">
            <a:spLocks noChangeArrowheads="1"/>
          </p:cNvSpPr>
          <p:nvPr/>
        </p:nvSpPr>
        <p:spPr bwMode="auto">
          <a:xfrm>
            <a:off x="6656389" y="3482340"/>
            <a:ext cx="674687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200">
                <a:solidFill>
                  <a:schemeClr val="bg1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60%</a:t>
            </a:r>
          </a:p>
        </p:txBody>
      </p:sp>
      <p:sp>
        <p:nvSpPr>
          <p:cNvPr id="56" name="流程图: 延期 55"/>
          <p:cNvSpPr/>
          <p:nvPr/>
        </p:nvSpPr>
        <p:spPr>
          <a:xfrm flipV="1" rot="16200000">
            <a:off x="7616825" y="2082165"/>
            <a:ext cx="515938" cy="455612"/>
          </a:xfrm>
          <a:prstGeom prst="flowChartDelay">
            <a:avLst/>
          </a:prstGeom>
          <a:solidFill>
            <a:srgbClr val="3E3E3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57" name="矩形 15"/>
          <p:cNvSpPr/>
          <p:nvPr/>
        </p:nvSpPr>
        <p:spPr>
          <a:xfrm>
            <a:off x="7880350" y="4798377"/>
            <a:ext cx="457200" cy="255588"/>
          </a:xfrm>
          <a:custGeom>
            <a:rect b="b" l="l" r="r" t="t"/>
            <a:pathLst>
              <a:path h="714784" w="1440160">
                <a:moveTo>
                  <a:pt x="10633" y="0"/>
                </a:moveTo>
                <a:lnTo>
                  <a:pt x="719712" y="0"/>
                </a:lnTo>
                <a:lnTo>
                  <a:pt x="720080" y="0"/>
                </a:lnTo>
                <a:lnTo>
                  <a:pt x="720080" y="3422"/>
                </a:lnTo>
                <a:cubicBezTo>
                  <a:pt x="724370" y="396865"/>
                  <a:pt x="1044827" y="714296"/>
                  <a:pt x="1439424" y="714296"/>
                </a:cubicBezTo>
                <a:lnTo>
                  <a:pt x="1440160" y="714222"/>
                </a:lnTo>
                <a:lnTo>
                  <a:pt x="1440160" y="714784"/>
                </a:lnTo>
                <a:lnTo>
                  <a:pt x="720080" y="714784"/>
                </a:lnTo>
                <a:lnTo>
                  <a:pt x="10633" y="714784"/>
                </a:lnTo>
                <a:lnTo>
                  <a:pt x="0" y="714784"/>
                </a:lnTo>
                <a:lnTo>
                  <a:pt x="0" y="714296"/>
                </a:lnTo>
                <a:lnTo>
                  <a:pt x="10633" y="713229"/>
                </a:lnTo>
                <a:close/>
              </a:path>
            </a:pathLst>
          </a:custGeom>
          <a:solidFill>
            <a:srgbClr val="F69E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solidFill>
                <a:srgbClr val="B2D235"/>
              </a:solidFill>
              <a:latin charset="-128" panose="020b0700000000000000" pitchFamily="34" typeface="Adobe 繁黑體 Std B"/>
              <a:ea charset="-128" panose="020b0700000000000000" pitchFamily="34" typeface="Adobe 繁黑體 Std B"/>
            </a:endParaRPr>
          </a:p>
        </p:txBody>
      </p:sp>
      <p:sp>
        <p:nvSpPr>
          <p:cNvPr id="58" name="矩形 15"/>
          <p:cNvSpPr/>
          <p:nvPr/>
        </p:nvSpPr>
        <p:spPr>
          <a:xfrm flipH="1">
            <a:off x="7437438" y="4798377"/>
            <a:ext cx="457200" cy="255588"/>
          </a:xfrm>
          <a:custGeom>
            <a:rect b="b" l="l" r="r" t="t"/>
            <a:pathLst>
              <a:path h="714784" w="1440160">
                <a:moveTo>
                  <a:pt x="10633" y="0"/>
                </a:moveTo>
                <a:lnTo>
                  <a:pt x="719712" y="0"/>
                </a:lnTo>
                <a:lnTo>
                  <a:pt x="720080" y="0"/>
                </a:lnTo>
                <a:lnTo>
                  <a:pt x="720080" y="3422"/>
                </a:lnTo>
                <a:cubicBezTo>
                  <a:pt x="724370" y="396865"/>
                  <a:pt x="1044827" y="714296"/>
                  <a:pt x="1439424" y="714296"/>
                </a:cubicBezTo>
                <a:lnTo>
                  <a:pt x="1440160" y="714222"/>
                </a:lnTo>
                <a:lnTo>
                  <a:pt x="1440160" y="714784"/>
                </a:lnTo>
                <a:lnTo>
                  <a:pt x="720080" y="714784"/>
                </a:lnTo>
                <a:lnTo>
                  <a:pt x="10633" y="714784"/>
                </a:lnTo>
                <a:lnTo>
                  <a:pt x="0" y="714784"/>
                </a:lnTo>
                <a:lnTo>
                  <a:pt x="0" y="714296"/>
                </a:lnTo>
                <a:lnTo>
                  <a:pt x="10633" y="713229"/>
                </a:lnTo>
                <a:close/>
              </a:path>
            </a:pathLst>
          </a:custGeom>
          <a:solidFill>
            <a:srgbClr val="F69E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solidFill>
                <a:srgbClr val="B2D235"/>
              </a:solidFill>
              <a:latin charset="-128" panose="020b0700000000000000" pitchFamily="34" typeface="Adobe 繁黑體 Std B"/>
              <a:ea charset="-128" panose="020b0700000000000000" pitchFamily="34" typeface="Adobe 繁黑體 Std B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7646988" y="2574290"/>
            <a:ext cx="455612" cy="646112"/>
          </a:xfrm>
          <a:prstGeom prst="rect">
            <a:avLst/>
          </a:prstGeom>
          <a:solidFill>
            <a:srgbClr val="3E3E3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60" name="圆角矩形 59"/>
          <p:cNvSpPr/>
          <p:nvPr/>
        </p:nvSpPr>
        <p:spPr>
          <a:xfrm flipH="1" flipV="1">
            <a:off x="7650163" y="2674302"/>
            <a:ext cx="457200" cy="2370138"/>
          </a:xfrm>
          <a:prstGeom prst="roundRect">
            <a:avLst>
              <a:gd fmla="val 50000" name="adj"/>
            </a:avLst>
          </a:prstGeom>
          <a:solidFill>
            <a:srgbClr val="F69E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solidFill>
                <a:srgbClr val="B2D235"/>
              </a:solidFill>
              <a:latin charset="-128" panose="020b0700000000000000" pitchFamily="34" typeface="Adobe 繁黑體 Std B"/>
              <a:ea charset="-128" panose="020b0700000000000000" pitchFamily="34" typeface="Adobe 繁黑體 Std B"/>
            </a:endParaRPr>
          </a:p>
        </p:txBody>
      </p:sp>
      <p:sp>
        <p:nvSpPr>
          <p:cNvPr id="61" name="TextBox 141"/>
          <p:cNvSpPr txBox="1">
            <a:spLocks noChangeArrowheads="1"/>
          </p:cNvSpPr>
          <p:nvPr/>
        </p:nvSpPr>
        <p:spPr bwMode="auto">
          <a:xfrm>
            <a:off x="7578724" y="3010852"/>
            <a:ext cx="595313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200">
                <a:solidFill>
                  <a:schemeClr val="bg1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75%</a:t>
            </a:r>
          </a:p>
        </p:txBody>
      </p:sp>
      <p:sp>
        <p:nvSpPr>
          <p:cNvPr id="62" name="流程图: 延期 61"/>
          <p:cNvSpPr/>
          <p:nvPr/>
        </p:nvSpPr>
        <p:spPr>
          <a:xfrm flipV="1" rot="16200000">
            <a:off x="8497888" y="2082164"/>
            <a:ext cx="515938" cy="455613"/>
          </a:xfrm>
          <a:prstGeom prst="flowChartDelay">
            <a:avLst/>
          </a:prstGeom>
          <a:solidFill>
            <a:srgbClr val="3E3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8528050" y="3225165"/>
            <a:ext cx="455613" cy="646112"/>
          </a:xfrm>
          <a:prstGeom prst="rect">
            <a:avLst/>
          </a:prstGeom>
          <a:solidFill>
            <a:srgbClr val="3E3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64" name="流程图: 延期 63"/>
          <p:cNvSpPr/>
          <p:nvPr/>
        </p:nvSpPr>
        <p:spPr>
          <a:xfrm rot="5400000">
            <a:off x="8497888" y="4558664"/>
            <a:ext cx="515938" cy="455613"/>
          </a:xfrm>
          <a:prstGeom prst="flowChartDelay">
            <a:avLst/>
          </a:prstGeom>
          <a:solidFill>
            <a:srgbClr val="3E3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-128" panose="020b0700000000000000" pitchFamily="34" typeface="Adobe 繁黑體 Std B"/>
              <a:ea charset="-128" panose="020b0700000000000000" pitchFamily="34" typeface="Adobe 繁黑體 Std B"/>
            </a:endParaRPr>
          </a:p>
        </p:txBody>
      </p:sp>
      <p:sp>
        <p:nvSpPr>
          <p:cNvPr id="65" name="矩形 15"/>
          <p:cNvSpPr/>
          <p:nvPr/>
        </p:nvSpPr>
        <p:spPr>
          <a:xfrm flipH="1">
            <a:off x="8305800" y="4798377"/>
            <a:ext cx="457200" cy="255588"/>
          </a:xfrm>
          <a:custGeom>
            <a:rect b="b" l="l" r="r" t="t"/>
            <a:pathLst>
              <a:path h="714784" w="1440160">
                <a:moveTo>
                  <a:pt x="10633" y="0"/>
                </a:moveTo>
                <a:lnTo>
                  <a:pt x="719712" y="0"/>
                </a:lnTo>
                <a:lnTo>
                  <a:pt x="720080" y="0"/>
                </a:lnTo>
                <a:lnTo>
                  <a:pt x="720080" y="3422"/>
                </a:lnTo>
                <a:cubicBezTo>
                  <a:pt x="724370" y="396865"/>
                  <a:pt x="1044827" y="714296"/>
                  <a:pt x="1439424" y="714296"/>
                </a:cubicBezTo>
                <a:lnTo>
                  <a:pt x="1440160" y="714222"/>
                </a:lnTo>
                <a:lnTo>
                  <a:pt x="1440160" y="714784"/>
                </a:lnTo>
                <a:lnTo>
                  <a:pt x="720080" y="714784"/>
                </a:lnTo>
                <a:lnTo>
                  <a:pt x="10633" y="714784"/>
                </a:lnTo>
                <a:lnTo>
                  <a:pt x="0" y="714784"/>
                </a:lnTo>
                <a:lnTo>
                  <a:pt x="0" y="714296"/>
                </a:lnTo>
                <a:lnTo>
                  <a:pt x="10633" y="713229"/>
                </a:lnTo>
                <a:close/>
              </a:path>
            </a:pathLst>
          </a:custGeom>
          <a:solidFill>
            <a:srgbClr val="E338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solidFill>
                <a:srgbClr val="B2D235"/>
              </a:solidFill>
              <a:latin charset="-128" panose="020b0700000000000000" pitchFamily="34" typeface="Adobe 繁黑體 Std B"/>
              <a:ea charset="-128" panose="020b0700000000000000" pitchFamily="34" typeface="Adobe 繁黑體 Std B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8526463" y="3877627"/>
            <a:ext cx="457200" cy="644525"/>
          </a:xfrm>
          <a:prstGeom prst="rect">
            <a:avLst/>
          </a:prstGeom>
          <a:solidFill>
            <a:srgbClr val="3E3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8528050" y="2574290"/>
            <a:ext cx="455613" cy="646112"/>
          </a:xfrm>
          <a:prstGeom prst="rect">
            <a:avLst/>
          </a:prstGeom>
          <a:solidFill>
            <a:srgbClr val="3E3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68" name="圆角矩形 67"/>
          <p:cNvSpPr/>
          <p:nvPr/>
        </p:nvSpPr>
        <p:spPr>
          <a:xfrm flipH="1" flipV="1">
            <a:off x="8526463" y="2052002"/>
            <a:ext cx="457200" cy="3000375"/>
          </a:xfrm>
          <a:prstGeom prst="roundRect">
            <a:avLst>
              <a:gd fmla="val 50000" name="adj"/>
            </a:avLst>
          </a:prstGeom>
          <a:solidFill>
            <a:srgbClr val="E338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solidFill>
                <a:srgbClr val="B2D235"/>
              </a:solidFill>
              <a:latin charset="-128" panose="020b0700000000000000" pitchFamily="34" typeface="Adobe 繁黑體 Std B"/>
              <a:ea charset="-128" panose="020b0700000000000000" pitchFamily="34" typeface="Adobe 繁黑體 Std B"/>
            </a:endParaRPr>
          </a:p>
        </p:txBody>
      </p:sp>
      <p:sp>
        <p:nvSpPr>
          <p:cNvPr id="69" name="TextBox 150"/>
          <p:cNvSpPr txBox="1">
            <a:spLocks noChangeArrowheads="1"/>
          </p:cNvSpPr>
          <p:nvPr/>
        </p:nvSpPr>
        <p:spPr bwMode="auto">
          <a:xfrm>
            <a:off x="8358189" y="2234565"/>
            <a:ext cx="798512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200">
                <a:solidFill>
                  <a:schemeClr val="bg1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100%</a:t>
            </a:r>
          </a:p>
        </p:txBody>
      </p:sp>
      <p:cxnSp>
        <p:nvCxnSpPr>
          <p:cNvPr id="70" name="直接连接符 69"/>
          <p:cNvCxnSpPr/>
          <p:nvPr/>
        </p:nvCxnSpPr>
        <p:spPr>
          <a:xfrm>
            <a:off x="3460750" y="5298440"/>
            <a:ext cx="5287963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椭圆 70"/>
          <p:cNvSpPr>
            <a:spLocks noChangeAspect="1"/>
          </p:cNvSpPr>
          <p:nvPr/>
        </p:nvSpPr>
        <p:spPr>
          <a:xfrm>
            <a:off x="3421063" y="5231765"/>
            <a:ext cx="131762" cy="13335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72" name="椭圆 71"/>
          <p:cNvSpPr>
            <a:spLocks noChangeAspect="1"/>
          </p:cNvSpPr>
          <p:nvPr/>
        </p:nvSpPr>
        <p:spPr>
          <a:xfrm>
            <a:off x="5221288" y="5231765"/>
            <a:ext cx="131762" cy="13335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73" name="椭圆 72"/>
          <p:cNvSpPr>
            <a:spLocks noChangeAspect="1"/>
          </p:cNvSpPr>
          <p:nvPr/>
        </p:nvSpPr>
        <p:spPr>
          <a:xfrm>
            <a:off x="4308475" y="5231765"/>
            <a:ext cx="131763" cy="13335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74" name="椭圆 73"/>
          <p:cNvSpPr>
            <a:spLocks noChangeAspect="1"/>
          </p:cNvSpPr>
          <p:nvPr/>
        </p:nvSpPr>
        <p:spPr>
          <a:xfrm>
            <a:off x="6072188" y="5231765"/>
            <a:ext cx="131762" cy="13335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75" name="椭圆 74"/>
          <p:cNvSpPr>
            <a:spLocks noChangeAspect="1"/>
          </p:cNvSpPr>
          <p:nvPr/>
        </p:nvSpPr>
        <p:spPr>
          <a:xfrm>
            <a:off x="6934200" y="5231765"/>
            <a:ext cx="131763" cy="13335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76" name="椭圆 75"/>
          <p:cNvSpPr>
            <a:spLocks noChangeAspect="1"/>
          </p:cNvSpPr>
          <p:nvPr/>
        </p:nvSpPr>
        <p:spPr>
          <a:xfrm>
            <a:off x="7834313" y="5231765"/>
            <a:ext cx="131762" cy="13335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77" name="椭圆 76"/>
          <p:cNvSpPr>
            <a:spLocks noChangeAspect="1"/>
          </p:cNvSpPr>
          <p:nvPr/>
        </p:nvSpPr>
        <p:spPr>
          <a:xfrm>
            <a:off x="8655050" y="5231765"/>
            <a:ext cx="131763" cy="13335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400">
              <a:latin charset="0" panose="020b0806030902050204" pitchFamily="34" typeface="Impact"/>
              <a:ea charset="-128" panose="020b0700000000000000" pitchFamily="34" typeface="Adobe 繁黑體 Std B"/>
            </a:endParaRPr>
          </a:p>
        </p:txBody>
      </p:sp>
      <p:sp>
        <p:nvSpPr>
          <p:cNvPr id="78" name="TextBox 159"/>
          <p:cNvSpPr txBox="1">
            <a:spLocks noChangeArrowheads="1"/>
          </p:cNvSpPr>
          <p:nvPr/>
        </p:nvSpPr>
        <p:spPr bwMode="auto">
          <a:xfrm>
            <a:off x="3097213" y="5395276"/>
            <a:ext cx="7667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itchFamily="50" typeface="造字工房尚雅体演示版常规体"/>
              </a:rPr>
              <a:t>2007</a:t>
            </a:r>
          </a:p>
        </p:txBody>
      </p:sp>
      <p:sp>
        <p:nvSpPr>
          <p:cNvPr id="79" name="TextBox 160"/>
          <p:cNvSpPr txBox="1">
            <a:spLocks noChangeArrowheads="1"/>
          </p:cNvSpPr>
          <p:nvPr/>
        </p:nvSpPr>
        <p:spPr bwMode="auto">
          <a:xfrm>
            <a:off x="3984625" y="5414326"/>
            <a:ext cx="7667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itchFamily="50" typeface="造字工房尚雅体演示版常规体"/>
              </a:rPr>
              <a:t>2008</a:t>
            </a:r>
          </a:p>
        </p:txBody>
      </p:sp>
      <p:sp>
        <p:nvSpPr>
          <p:cNvPr id="80" name="TextBox 161"/>
          <p:cNvSpPr txBox="1">
            <a:spLocks noChangeArrowheads="1"/>
          </p:cNvSpPr>
          <p:nvPr/>
        </p:nvSpPr>
        <p:spPr bwMode="auto">
          <a:xfrm>
            <a:off x="4897438" y="5414326"/>
            <a:ext cx="7667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itchFamily="50" typeface="造字工房尚雅体演示版常规体"/>
              </a:rPr>
              <a:t>2009</a:t>
            </a:r>
          </a:p>
        </p:txBody>
      </p:sp>
      <p:sp>
        <p:nvSpPr>
          <p:cNvPr id="81" name="TextBox 162"/>
          <p:cNvSpPr txBox="1">
            <a:spLocks noChangeArrowheads="1"/>
          </p:cNvSpPr>
          <p:nvPr/>
        </p:nvSpPr>
        <p:spPr bwMode="auto">
          <a:xfrm>
            <a:off x="5746750" y="5414326"/>
            <a:ext cx="7667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itchFamily="50" typeface="造字工房尚雅体演示版常规体"/>
              </a:rPr>
              <a:t>2010</a:t>
            </a:r>
          </a:p>
        </p:txBody>
      </p:sp>
      <p:sp>
        <p:nvSpPr>
          <p:cNvPr id="82" name="TextBox 163"/>
          <p:cNvSpPr txBox="1">
            <a:spLocks noChangeArrowheads="1"/>
          </p:cNvSpPr>
          <p:nvPr/>
        </p:nvSpPr>
        <p:spPr bwMode="auto">
          <a:xfrm>
            <a:off x="6603999" y="5414326"/>
            <a:ext cx="7667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itchFamily="50" typeface="造字工房尚雅体演示版常规体"/>
              </a:rPr>
              <a:t>2011</a:t>
            </a:r>
          </a:p>
        </p:txBody>
      </p:sp>
      <p:sp>
        <p:nvSpPr>
          <p:cNvPr id="83" name="TextBox 164"/>
          <p:cNvSpPr txBox="1">
            <a:spLocks noChangeArrowheads="1"/>
          </p:cNvSpPr>
          <p:nvPr/>
        </p:nvSpPr>
        <p:spPr bwMode="auto">
          <a:xfrm>
            <a:off x="7510464" y="5414326"/>
            <a:ext cx="7667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itchFamily="50" typeface="造字工房尚雅体演示版常规体"/>
              </a:rPr>
              <a:t>2012</a:t>
            </a:r>
          </a:p>
        </p:txBody>
      </p:sp>
      <p:sp>
        <p:nvSpPr>
          <p:cNvPr id="84" name="TextBox 165"/>
          <p:cNvSpPr txBox="1">
            <a:spLocks noChangeArrowheads="1"/>
          </p:cNvSpPr>
          <p:nvPr/>
        </p:nvSpPr>
        <p:spPr bwMode="auto">
          <a:xfrm>
            <a:off x="8331199" y="5414326"/>
            <a:ext cx="7667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400">
                <a:latin charset="0" panose="020b0806030902050204" pitchFamily="34" typeface="Impact"/>
                <a:ea charset="-122" pitchFamily="50" typeface="造字工房尚雅体演示版常规体"/>
              </a:rPr>
              <a:t>2013</a:t>
            </a:r>
          </a:p>
        </p:txBody>
      </p:sp>
    </p:spTree>
    <p:extLst>
      <p:ext uri="{BB962C8B-B14F-4D97-AF65-F5344CB8AC3E}">
        <p14:creationId val="418501010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椭圆 7"/>
          <p:cNvSpPr/>
          <p:nvPr/>
        </p:nvSpPr>
        <p:spPr>
          <a:xfrm>
            <a:off x="228600" y="114300"/>
            <a:ext cx="1333500" cy="1333500"/>
          </a:xfrm>
          <a:prstGeom prst="ellipse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4400">
                <a:solidFill>
                  <a:schemeClr val="bg1"/>
                </a:solidFill>
              </a:rPr>
              <a:t>1-4</a:t>
            </a:r>
          </a:p>
        </p:txBody>
      </p:sp>
      <p:sp>
        <p:nvSpPr>
          <p:cNvPr id="10" name="Copyright Notice"/>
          <p:cNvSpPr/>
          <p:nvPr/>
        </p:nvSpPr>
        <p:spPr bwMode="auto">
          <a:xfrm>
            <a:off x="1809750" y="369979"/>
            <a:ext cx="5257800" cy="369600"/>
          </a:xfrm>
          <a:prstGeom prst="rect">
            <a:avLst/>
          </a:prstGeom>
          <a:noFill/>
          <a:ln algn="ctr" cap="flat" cmpd="sng" w="6350">
            <a:noFill/>
            <a:prstDash val="solid"/>
          </a:ln>
          <a:effectLst/>
          <a:extLst>
            <a:ext uri="{909E8E84-426E-40DD-AFC4-6F175D3DCCD1}">
              <a14:hiddenFill>
                <a:solidFill>
                  <a:schemeClr val="bg1"/>
                </a:solidFill>
              </a14:hiddenFill>
            </a:ext>
            <a:ext uri="{91240B29-F687-4F45-9708-019B960494DF}">
              <a14:hiddenLine algn="ctr" cap="flat" cmpd="sng" w="6350">
                <a:solidFill>
                  <a:srgbClr val="FFFFFF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bIns="32400" lIns="72000" rIns="72000" rtlCol="0" tIns="3240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b="1" cap="small" lang="en-US" smtClean="0" sz="2000">
                <a:solidFill>
                  <a:srgbClr val="267FA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MOMODA POWER TEMPLATE</a:t>
            </a:r>
          </a:p>
        </p:txBody>
      </p:sp>
      <p:sp>
        <p:nvSpPr>
          <p:cNvPr id="11" name="文本框 12"/>
          <p:cNvSpPr txBox="1"/>
          <p:nvPr/>
        </p:nvSpPr>
        <p:spPr>
          <a:xfrm>
            <a:off x="1809750" y="743188"/>
            <a:ext cx="80772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lang="en-US">
                <a:solidFill>
                  <a:schemeClr val="bg1">
                    <a:lumMod val="50000"/>
                  </a:schemeClr>
                </a:solidFill>
              </a:rPr>
              <a:t>Morbi dignissim nisl in diam sagittis, id dapibus nulla pretium. Sed vitae quam metus. </a:t>
            </a:r>
          </a:p>
        </p:txBody>
      </p:sp>
      <p:sp>
        <p:nvSpPr>
          <p:cNvPr id="12" name="矩形 11"/>
          <p:cNvSpPr/>
          <p:nvPr/>
        </p:nvSpPr>
        <p:spPr>
          <a:xfrm>
            <a:off x="1724025" y="1794339"/>
            <a:ext cx="2478088" cy="398462"/>
          </a:xfrm>
          <a:prstGeom prst="rect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矩形 12"/>
          <p:cNvSpPr/>
          <p:nvPr/>
        </p:nvSpPr>
        <p:spPr>
          <a:xfrm>
            <a:off x="1724025" y="2434101"/>
            <a:ext cx="2478088" cy="400050"/>
          </a:xfrm>
          <a:prstGeom prst="rect">
            <a:avLst/>
          </a:pr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矩形 13"/>
          <p:cNvSpPr/>
          <p:nvPr/>
        </p:nvSpPr>
        <p:spPr>
          <a:xfrm>
            <a:off x="1724025" y="3075451"/>
            <a:ext cx="2478088" cy="398463"/>
          </a:xfrm>
          <a:prstGeom prst="rect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矩形 14"/>
          <p:cNvSpPr/>
          <p:nvPr/>
        </p:nvSpPr>
        <p:spPr>
          <a:xfrm>
            <a:off x="1703388" y="3716801"/>
            <a:ext cx="2478087" cy="398463"/>
          </a:xfrm>
          <a:prstGeom prst="rect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矩形 15"/>
          <p:cNvSpPr/>
          <p:nvPr/>
        </p:nvSpPr>
        <p:spPr>
          <a:xfrm>
            <a:off x="1703388" y="4356564"/>
            <a:ext cx="2478087" cy="400050"/>
          </a:xfrm>
          <a:prstGeom prst="rect">
            <a:avLst/>
          </a:prstGeom>
          <a:solidFill>
            <a:srgbClr val="267FAB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矩形 16"/>
          <p:cNvSpPr/>
          <p:nvPr/>
        </p:nvSpPr>
        <p:spPr>
          <a:xfrm>
            <a:off x="1703388" y="4997914"/>
            <a:ext cx="2478087" cy="398462"/>
          </a:xfrm>
          <a:prstGeom prst="rect">
            <a:avLst/>
          </a:prstGeom>
          <a:solidFill>
            <a:srgbClr val="F69E08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矩形 17"/>
          <p:cNvSpPr/>
          <p:nvPr/>
        </p:nvSpPr>
        <p:spPr>
          <a:xfrm>
            <a:off x="1711325" y="5639264"/>
            <a:ext cx="2479675" cy="398462"/>
          </a:xfrm>
          <a:prstGeom prst="rect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文本框 14"/>
          <p:cNvSpPr txBox="1">
            <a:spLocks noChangeArrowheads="1"/>
          </p:cNvSpPr>
          <p:nvPr/>
        </p:nvSpPr>
        <p:spPr bwMode="auto">
          <a:xfrm>
            <a:off x="503238" y="1851489"/>
            <a:ext cx="120015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TEXT</a:t>
            </a:r>
          </a:p>
        </p:txBody>
      </p:sp>
      <p:sp>
        <p:nvSpPr>
          <p:cNvPr id="20" name="文本框 15"/>
          <p:cNvSpPr txBox="1">
            <a:spLocks noChangeArrowheads="1"/>
          </p:cNvSpPr>
          <p:nvPr/>
        </p:nvSpPr>
        <p:spPr bwMode="auto">
          <a:xfrm>
            <a:off x="503238" y="2488076"/>
            <a:ext cx="120015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TEXT</a:t>
            </a:r>
          </a:p>
        </p:txBody>
      </p:sp>
      <p:sp>
        <p:nvSpPr>
          <p:cNvPr id="21" name="文本框 16"/>
          <p:cNvSpPr txBox="1">
            <a:spLocks noChangeArrowheads="1"/>
          </p:cNvSpPr>
          <p:nvPr/>
        </p:nvSpPr>
        <p:spPr bwMode="auto">
          <a:xfrm>
            <a:off x="503238" y="3132601"/>
            <a:ext cx="120015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TEXT</a:t>
            </a:r>
          </a:p>
        </p:txBody>
      </p:sp>
      <p:sp>
        <p:nvSpPr>
          <p:cNvPr id="22" name="文本框 17"/>
          <p:cNvSpPr txBox="1">
            <a:spLocks noChangeArrowheads="1"/>
          </p:cNvSpPr>
          <p:nvPr/>
        </p:nvSpPr>
        <p:spPr bwMode="auto">
          <a:xfrm>
            <a:off x="503238" y="3778714"/>
            <a:ext cx="120015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TEXT</a:t>
            </a:r>
          </a:p>
        </p:txBody>
      </p:sp>
      <p:sp>
        <p:nvSpPr>
          <p:cNvPr id="23" name="文本框 18"/>
          <p:cNvSpPr txBox="1">
            <a:spLocks noChangeArrowheads="1"/>
          </p:cNvSpPr>
          <p:nvPr/>
        </p:nvSpPr>
        <p:spPr bwMode="auto">
          <a:xfrm>
            <a:off x="503238" y="4415301"/>
            <a:ext cx="120015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TEXT</a:t>
            </a:r>
          </a:p>
        </p:txBody>
      </p:sp>
      <p:sp>
        <p:nvSpPr>
          <p:cNvPr id="24" name="文本框 19"/>
          <p:cNvSpPr txBox="1">
            <a:spLocks noChangeArrowheads="1"/>
          </p:cNvSpPr>
          <p:nvPr/>
        </p:nvSpPr>
        <p:spPr bwMode="auto">
          <a:xfrm>
            <a:off x="503238" y="5050301"/>
            <a:ext cx="120015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TEXT</a:t>
            </a:r>
          </a:p>
        </p:txBody>
      </p:sp>
      <p:sp>
        <p:nvSpPr>
          <p:cNvPr id="25" name="文本框 20"/>
          <p:cNvSpPr txBox="1">
            <a:spLocks noChangeArrowheads="1"/>
          </p:cNvSpPr>
          <p:nvPr/>
        </p:nvSpPr>
        <p:spPr bwMode="auto">
          <a:xfrm>
            <a:off x="503238" y="5696414"/>
            <a:ext cx="120015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TEXT</a:t>
            </a:r>
          </a:p>
        </p:txBody>
      </p:sp>
      <p:sp>
        <p:nvSpPr>
          <p:cNvPr id="26" name="任意多边形 25"/>
          <p:cNvSpPr/>
          <p:nvPr/>
        </p:nvSpPr>
        <p:spPr>
          <a:xfrm>
            <a:off x="4181475" y="1995951"/>
            <a:ext cx="3330575" cy="1925638"/>
          </a:xfrm>
          <a:custGeom>
            <a:gdLst>
              <a:gd fmla="*/ 0 w 4684542" name="connsiteX0"/>
              <a:gd fmla="*/ 6893 h 2966284" name="connsiteY0"/>
              <a:gd fmla="*/ 1406769 w 4684542" name="connsiteX1"/>
              <a:gd fmla="*/ 378426 h 2966284" name="connsiteY1"/>
              <a:gd fmla="*/ 3376246 w 4684542" name="connsiteX2"/>
              <a:gd fmla="*/ 2552529 h 2966284" name="connsiteY2"/>
              <a:gd fmla="*/ 4684542 w 4684542" name="connsiteX3"/>
              <a:gd fmla="*/ 2960492 h 2966284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66284" w="4684542">
                <a:moveTo>
                  <a:pt x="0" y="6893"/>
                </a:moveTo>
                <a:cubicBezTo>
                  <a:pt x="454855" y="-5235"/>
                  <a:pt x="844061" y="-45847"/>
                  <a:pt x="1406769" y="378426"/>
                </a:cubicBezTo>
                <a:cubicBezTo>
                  <a:pt x="1969477" y="802699"/>
                  <a:pt x="2829951" y="2122185"/>
                  <a:pt x="3376246" y="2552529"/>
                </a:cubicBezTo>
                <a:cubicBezTo>
                  <a:pt x="3922542" y="2982873"/>
                  <a:pt x="4303541" y="2978076"/>
                  <a:pt x="4684542" y="2960492"/>
                </a:cubicBezTo>
              </a:path>
            </a:pathLst>
          </a:cu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7" name="任意多边形 26"/>
          <p:cNvSpPr/>
          <p:nvPr/>
        </p:nvSpPr>
        <p:spPr>
          <a:xfrm>
            <a:off x="4191000" y="2702389"/>
            <a:ext cx="3330575" cy="1260475"/>
          </a:xfrm>
          <a:custGeom>
            <a:gdLst>
              <a:gd fmla="*/ 0 w 4684542" name="connsiteX0"/>
              <a:gd fmla="*/ 6893 h 2966284" name="connsiteY0"/>
              <a:gd fmla="*/ 1406769 w 4684542" name="connsiteX1"/>
              <a:gd fmla="*/ 378426 h 2966284" name="connsiteY1"/>
              <a:gd fmla="*/ 3376246 w 4684542" name="connsiteX2"/>
              <a:gd fmla="*/ 2552529 h 2966284" name="connsiteY2"/>
              <a:gd fmla="*/ 4684542 w 4684542" name="connsiteX3"/>
              <a:gd fmla="*/ 2960492 h 2966284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66284" w="4684542">
                <a:moveTo>
                  <a:pt x="0" y="6893"/>
                </a:moveTo>
                <a:cubicBezTo>
                  <a:pt x="454855" y="-5235"/>
                  <a:pt x="844061" y="-45847"/>
                  <a:pt x="1406769" y="378426"/>
                </a:cubicBezTo>
                <a:cubicBezTo>
                  <a:pt x="1969477" y="802699"/>
                  <a:pt x="2829951" y="2122185"/>
                  <a:pt x="3376246" y="2552529"/>
                </a:cubicBezTo>
                <a:cubicBezTo>
                  <a:pt x="3922542" y="2982873"/>
                  <a:pt x="4303541" y="2978076"/>
                  <a:pt x="4684542" y="2960492"/>
                </a:cubicBezTo>
              </a:path>
            </a:pathLst>
          </a:cu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8" name="任意多边形 27"/>
          <p:cNvSpPr/>
          <p:nvPr/>
        </p:nvSpPr>
        <p:spPr>
          <a:xfrm>
            <a:off x="4181475" y="3259601"/>
            <a:ext cx="3330575" cy="620713"/>
          </a:xfrm>
          <a:custGeom>
            <a:gdLst>
              <a:gd fmla="*/ 0 w 4684542" name="connsiteX0"/>
              <a:gd fmla="*/ 6893 h 2966284" name="connsiteY0"/>
              <a:gd fmla="*/ 1406769 w 4684542" name="connsiteX1"/>
              <a:gd fmla="*/ 378426 h 2966284" name="connsiteY1"/>
              <a:gd fmla="*/ 3376246 w 4684542" name="connsiteX2"/>
              <a:gd fmla="*/ 2552529 h 2966284" name="connsiteY2"/>
              <a:gd fmla="*/ 4684542 w 4684542" name="connsiteX3"/>
              <a:gd fmla="*/ 2960492 h 2966284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66284" w="4684542">
                <a:moveTo>
                  <a:pt x="0" y="6893"/>
                </a:moveTo>
                <a:cubicBezTo>
                  <a:pt x="454855" y="-5235"/>
                  <a:pt x="844061" y="-45847"/>
                  <a:pt x="1406769" y="378426"/>
                </a:cubicBezTo>
                <a:cubicBezTo>
                  <a:pt x="1969477" y="802699"/>
                  <a:pt x="2829951" y="2122185"/>
                  <a:pt x="3376246" y="2552529"/>
                </a:cubicBezTo>
                <a:cubicBezTo>
                  <a:pt x="3922542" y="2982873"/>
                  <a:pt x="4303541" y="2978076"/>
                  <a:pt x="4684542" y="2960492"/>
                </a:cubicBezTo>
              </a:path>
            </a:pathLst>
          </a:cu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29" name="任意多边形 28"/>
          <p:cNvSpPr/>
          <p:nvPr/>
        </p:nvSpPr>
        <p:spPr>
          <a:xfrm flipV="1">
            <a:off x="4181475" y="3918414"/>
            <a:ext cx="3330575" cy="1914525"/>
          </a:xfrm>
          <a:custGeom>
            <a:gdLst>
              <a:gd fmla="*/ 0 w 4684542" name="connsiteX0"/>
              <a:gd fmla="*/ 6893 h 2966284" name="connsiteY0"/>
              <a:gd fmla="*/ 1406769 w 4684542" name="connsiteX1"/>
              <a:gd fmla="*/ 378426 h 2966284" name="connsiteY1"/>
              <a:gd fmla="*/ 3376246 w 4684542" name="connsiteX2"/>
              <a:gd fmla="*/ 2552529 h 2966284" name="connsiteY2"/>
              <a:gd fmla="*/ 4684542 w 4684542" name="connsiteX3"/>
              <a:gd fmla="*/ 2960492 h 2966284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66284" w="4684542">
                <a:moveTo>
                  <a:pt x="0" y="6893"/>
                </a:moveTo>
                <a:cubicBezTo>
                  <a:pt x="454855" y="-5235"/>
                  <a:pt x="844061" y="-45847"/>
                  <a:pt x="1406769" y="378426"/>
                </a:cubicBezTo>
                <a:cubicBezTo>
                  <a:pt x="1969477" y="802699"/>
                  <a:pt x="2829951" y="2122185"/>
                  <a:pt x="3376246" y="2552529"/>
                </a:cubicBezTo>
                <a:cubicBezTo>
                  <a:pt x="3922542" y="2982873"/>
                  <a:pt x="4303541" y="2978076"/>
                  <a:pt x="4684542" y="2960492"/>
                </a:cubicBezTo>
              </a:path>
            </a:pathLst>
          </a:cu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0" name="任意多边形 29"/>
          <p:cNvSpPr/>
          <p:nvPr/>
        </p:nvSpPr>
        <p:spPr>
          <a:xfrm flipV="1">
            <a:off x="4181475" y="3918414"/>
            <a:ext cx="3330575" cy="1252537"/>
          </a:xfrm>
          <a:custGeom>
            <a:gdLst>
              <a:gd fmla="*/ 0 w 4684542" name="connsiteX0"/>
              <a:gd fmla="*/ 6893 h 2966284" name="connsiteY0"/>
              <a:gd fmla="*/ 1406769 w 4684542" name="connsiteX1"/>
              <a:gd fmla="*/ 378426 h 2966284" name="connsiteY1"/>
              <a:gd fmla="*/ 3376246 w 4684542" name="connsiteX2"/>
              <a:gd fmla="*/ 2552529 h 2966284" name="connsiteY2"/>
              <a:gd fmla="*/ 4684542 w 4684542" name="connsiteX3"/>
              <a:gd fmla="*/ 2960492 h 2966284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66284" w="4684542">
                <a:moveTo>
                  <a:pt x="0" y="6893"/>
                </a:moveTo>
                <a:cubicBezTo>
                  <a:pt x="454855" y="-5235"/>
                  <a:pt x="844061" y="-45847"/>
                  <a:pt x="1406769" y="378426"/>
                </a:cubicBezTo>
                <a:cubicBezTo>
                  <a:pt x="1969477" y="802699"/>
                  <a:pt x="2829951" y="2122185"/>
                  <a:pt x="3376246" y="2552529"/>
                </a:cubicBezTo>
                <a:cubicBezTo>
                  <a:pt x="3922542" y="2982873"/>
                  <a:pt x="4303541" y="2978076"/>
                  <a:pt x="4684542" y="2960492"/>
                </a:cubicBezTo>
              </a:path>
            </a:pathLst>
          </a:cu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1" name="任意多边形 30"/>
          <p:cNvSpPr/>
          <p:nvPr/>
        </p:nvSpPr>
        <p:spPr>
          <a:xfrm flipV="1">
            <a:off x="4181475" y="3918414"/>
            <a:ext cx="3330575" cy="684212"/>
          </a:xfrm>
          <a:custGeom>
            <a:gdLst>
              <a:gd fmla="*/ 0 w 4684542" name="connsiteX0"/>
              <a:gd fmla="*/ 6893 h 2966284" name="connsiteY0"/>
              <a:gd fmla="*/ 1406769 w 4684542" name="connsiteX1"/>
              <a:gd fmla="*/ 378426 h 2966284" name="connsiteY1"/>
              <a:gd fmla="*/ 3376246 w 4684542" name="connsiteX2"/>
              <a:gd fmla="*/ 2552529 h 2966284" name="connsiteY2"/>
              <a:gd fmla="*/ 4684542 w 4684542" name="connsiteX3"/>
              <a:gd fmla="*/ 2960492 h 2966284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2966284" w="4684542">
                <a:moveTo>
                  <a:pt x="0" y="6893"/>
                </a:moveTo>
                <a:cubicBezTo>
                  <a:pt x="454855" y="-5235"/>
                  <a:pt x="844061" y="-45847"/>
                  <a:pt x="1406769" y="378426"/>
                </a:cubicBezTo>
                <a:cubicBezTo>
                  <a:pt x="1969477" y="802699"/>
                  <a:pt x="2829951" y="2122185"/>
                  <a:pt x="3376246" y="2552529"/>
                </a:cubicBezTo>
                <a:cubicBezTo>
                  <a:pt x="3922542" y="2982873"/>
                  <a:pt x="4303541" y="2978076"/>
                  <a:pt x="4684542" y="2960492"/>
                </a:cubicBezTo>
              </a:path>
            </a:pathLst>
          </a:cu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2" name="右箭头 31"/>
          <p:cNvSpPr/>
          <p:nvPr/>
        </p:nvSpPr>
        <p:spPr>
          <a:xfrm>
            <a:off x="4181475" y="3746964"/>
            <a:ext cx="3444875" cy="336550"/>
          </a:xfrm>
          <a:prstGeom prst="rightArrow">
            <a:avLst>
              <a:gd fmla="val 50000" name="adj1"/>
              <a:gd fmla="val 91458" name="adj2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/>
          </a:p>
        </p:txBody>
      </p:sp>
      <p:sp>
        <p:nvSpPr>
          <p:cNvPr id="33" name="矩形 51"/>
          <p:cNvSpPr>
            <a:spLocks noChangeArrowheads="1"/>
          </p:cNvSpPr>
          <p:nvPr/>
        </p:nvSpPr>
        <p:spPr bwMode="auto">
          <a:xfrm>
            <a:off x="7897814" y="1864189"/>
            <a:ext cx="3721100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600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  <p:sp>
        <p:nvSpPr>
          <p:cNvPr id="34" name="矩形 52"/>
          <p:cNvSpPr>
            <a:spLocks noChangeArrowheads="1"/>
          </p:cNvSpPr>
          <p:nvPr/>
        </p:nvSpPr>
        <p:spPr bwMode="auto">
          <a:xfrm>
            <a:off x="7897814" y="3335801"/>
            <a:ext cx="3721100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600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  <p:sp>
        <p:nvSpPr>
          <p:cNvPr id="35" name="矩形 53"/>
          <p:cNvSpPr>
            <a:spLocks noChangeArrowheads="1"/>
          </p:cNvSpPr>
          <p:nvPr/>
        </p:nvSpPr>
        <p:spPr bwMode="auto">
          <a:xfrm>
            <a:off x="7897814" y="4807414"/>
            <a:ext cx="3721100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600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</p:spTree>
    <p:extLst>
      <p:ext uri="{BB962C8B-B14F-4D97-AF65-F5344CB8AC3E}">
        <p14:creationId val="792626291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椭圆 11"/>
          <p:cNvSpPr/>
          <p:nvPr/>
        </p:nvSpPr>
        <p:spPr>
          <a:xfrm flipV="1">
            <a:off x="6385560" y="990600"/>
            <a:ext cx="5615940" cy="5615940"/>
          </a:xfrm>
          <a:prstGeom prst="ellipse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任意多边形 19"/>
          <p:cNvSpPr/>
          <p:nvPr/>
        </p:nvSpPr>
        <p:spPr>
          <a:xfrm>
            <a:off x="6054351" y="551883"/>
            <a:ext cx="3182611" cy="2180933"/>
          </a:xfrm>
          <a:custGeom>
            <a:rect b="b" l="l" r="r" t="t"/>
            <a:pathLst>
              <a:path h="2180933" w="3182611">
                <a:moveTo>
                  <a:pt x="2560964" y="1561313"/>
                </a:moveTo>
                <a:cubicBezTo>
                  <a:pt x="2504899" y="1562737"/>
                  <a:pt x="2458170" y="1582309"/>
                  <a:pt x="2420778" y="1620027"/>
                </a:cubicBezTo>
                <a:cubicBezTo>
                  <a:pt x="2383386" y="1657745"/>
                  <a:pt x="2363969" y="1705063"/>
                  <a:pt x="2362530" y="1761979"/>
                </a:cubicBezTo>
                <a:cubicBezTo>
                  <a:pt x="2363969" y="1818404"/>
                  <a:pt x="2383386" y="1865582"/>
                  <a:pt x="2420778" y="1903510"/>
                </a:cubicBezTo>
                <a:cubicBezTo>
                  <a:pt x="2458170" y="1941439"/>
                  <a:pt x="2504899" y="1961150"/>
                  <a:pt x="2560964" y="1962645"/>
                </a:cubicBezTo>
                <a:cubicBezTo>
                  <a:pt x="2617564" y="1961150"/>
                  <a:pt x="2664619" y="1941439"/>
                  <a:pt x="2702128" y="1903510"/>
                </a:cubicBezTo>
                <a:cubicBezTo>
                  <a:pt x="2739637" y="1865581"/>
                  <a:pt x="2759100" y="1818404"/>
                  <a:pt x="2760516" y="1761979"/>
                </a:cubicBezTo>
                <a:cubicBezTo>
                  <a:pt x="2759100" y="1705063"/>
                  <a:pt x="2739637" y="1657745"/>
                  <a:pt x="2702128" y="1620027"/>
                </a:cubicBezTo>
                <a:cubicBezTo>
                  <a:pt x="2664619" y="1582309"/>
                  <a:pt x="2617564" y="1562737"/>
                  <a:pt x="2560964" y="1561313"/>
                </a:cubicBezTo>
                <a:close/>
                <a:moveTo>
                  <a:pt x="2560964" y="1343024"/>
                </a:moveTo>
                <a:cubicBezTo>
                  <a:pt x="2638762" y="1343917"/>
                  <a:pt x="2709055" y="1363045"/>
                  <a:pt x="2771843" y="1400409"/>
                </a:cubicBezTo>
                <a:cubicBezTo>
                  <a:pt x="2834630" y="1437773"/>
                  <a:pt x="2884600" y="1488018"/>
                  <a:pt x="2921750" y="1551144"/>
                </a:cubicBezTo>
                <a:cubicBezTo>
                  <a:pt x="2958900" y="1614269"/>
                  <a:pt x="2977918" y="1684922"/>
                  <a:pt x="2978804" y="1763100"/>
                </a:cubicBezTo>
                <a:cubicBezTo>
                  <a:pt x="2977918" y="1841246"/>
                  <a:pt x="2958900" y="1911702"/>
                  <a:pt x="2921750" y="1974468"/>
                </a:cubicBezTo>
                <a:cubicBezTo>
                  <a:pt x="2884600" y="2037234"/>
                  <a:pt x="2834630" y="2087120"/>
                  <a:pt x="2771843" y="2124126"/>
                </a:cubicBezTo>
                <a:cubicBezTo>
                  <a:pt x="2709055" y="2161132"/>
                  <a:pt x="2638762" y="2180068"/>
                  <a:pt x="2560964" y="2180933"/>
                </a:cubicBezTo>
                <a:cubicBezTo>
                  <a:pt x="2483182" y="2180068"/>
                  <a:pt x="2412986" y="2161132"/>
                  <a:pt x="2350376" y="2124126"/>
                </a:cubicBezTo>
                <a:cubicBezTo>
                  <a:pt x="2287768" y="2087120"/>
                  <a:pt x="2237977" y="2037234"/>
                  <a:pt x="2201005" y="1974468"/>
                </a:cubicBezTo>
                <a:cubicBezTo>
                  <a:pt x="2164033" y="1911702"/>
                  <a:pt x="2145111" y="1841246"/>
                  <a:pt x="2144239" y="1763100"/>
                </a:cubicBezTo>
                <a:cubicBezTo>
                  <a:pt x="2145111" y="1684922"/>
                  <a:pt x="2164033" y="1614269"/>
                  <a:pt x="2201005" y="1551144"/>
                </a:cubicBezTo>
                <a:cubicBezTo>
                  <a:pt x="2237977" y="1488018"/>
                  <a:pt x="2287768" y="1437773"/>
                  <a:pt x="2350376" y="1400409"/>
                </a:cubicBezTo>
                <a:cubicBezTo>
                  <a:pt x="2412986" y="1363045"/>
                  <a:pt x="2483182" y="1343917"/>
                  <a:pt x="2560964" y="1343024"/>
                </a:cubicBezTo>
                <a:close/>
                <a:moveTo>
                  <a:pt x="734785" y="1343024"/>
                </a:moveTo>
                <a:lnTo>
                  <a:pt x="975500" y="1343024"/>
                </a:lnTo>
                <a:lnTo>
                  <a:pt x="1211758" y="1854461"/>
                </a:lnTo>
                <a:lnTo>
                  <a:pt x="1371121" y="1506819"/>
                </a:lnTo>
                <a:lnTo>
                  <a:pt x="1463618" y="1506819"/>
                </a:lnTo>
                <a:lnTo>
                  <a:pt x="1622981" y="1854461"/>
                </a:lnTo>
                <a:lnTo>
                  <a:pt x="1860354" y="1343024"/>
                </a:lnTo>
                <a:lnTo>
                  <a:pt x="2101069" y="1343024"/>
                </a:lnTo>
                <a:lnTo>
                  <a:pt x="1714364" y="2178704"/>
                </a:lnTo>
                <a:lnTo>
                  <a:pt x="1556116" y="2178704"/>
                </a:lnTo>
                <a:lnTo>
                  <a:pt x="1416813" y="1881203"/>
                </a:lnTo>
                <a:lnTo>
                  <a:pt x="1278624" y="2178704"/>
                </a:lnTo>
                <a:lnTo>
                  <a:pt x="1120376" y="2178704"/>
                </a:lnTo>
                <a:close/>
                <a:moveTo>
                  <a:pt x="0" y="1343024"/>
                </a:moveTo>
                <a:lnTo>
                  <a:pt x="658486" y="1343024"/>
                </a:lnTo>
                <a:lnTo>
                  <a:pt x="658486" y="1561313"/>
                </a:lnTo>
                <a:lnTo>
                  <a:pt x="436717" y="1561313"/>
                </a:lnTo>
                <a:lnTo>
                  <a:pt x="436717" y="2179819"/>
                </a:lnTo>
                <a:lnTo>
                  <a:pt x="217313" y="2179819"/>
                </a:lnTo>
                <a:lnTo>
                  <a:pt x="217313" y="1561313"/>
                </a:lnTo>
                <a:lnTo>
                  <a:pt x="0" y="1561313"/>
                </a:lnTo>
                <a:close/>
                <a:moveTo>
                  <a:pt x="1136778" y="358626"/>
                </a:moveTo>
                <a:lnTo>
                  <a:pt x="1050967" y="542966"/>
                </a:lnTo>
                <a:lnTo>
                  <a:pt x="1221474" y="542966"/>
                </a:lnTo>
                <a:close/>
                <a:moveTo>
                  <a:pt x="1913634" y="185215"/>
                </a:moveTo>
                <a:lnTo>
                  <a:pt x="1913634" y="425094"/>
                </a:lnTo>
                <a:lnTo>
                  <a:pt x="2049667" y="425094"/>
                </a:lnTo>
                <a:cubicBezTo>
                  <a:pt x="2083954" y="424303"/>
                  <a:pt x="2112387" y="412774"/>
                  <a:pt x="2134966" y="390507"/>
                </a:cubicBezTo>
                <a:cubicBezTo>
                  <a:pt x="2157545" y="368239"/>
                  <a:pt x="2169253" y="339974"/>
                  <a:pt x="2170089" y="305712"/>
                </a:cubicBezTo>
                <a:cubicBezTo>
                  <a:pt x="2169253" y="271404"/>
                  <a:pt x="2157545" y="242953"/>
                  <a:pt x="2134966" y="220360"/>
                </a:cubicBezTo>
                <a:cubicBezTo>
                  <a:pt x="2112387" y="197766"/>
                  <a:pt x="2083954" y="186051"/>
                  <a:pt x="2049667" y="185215"/>
                </a:cubicBezTo>
                <a:close/>
                <a:moveTo>
                  <a:pt x="237234" y="184855"/>
                </a:moveTo>
                <a:lnTo>
                  <a:pt x="237234" y="425710"/>
                </a:lnTo>
                <a:lnTo>
                  <a:pt x="373267" y="425710"/>
                </a:lnTo>
                <a:cubicBezTo>
                  <a:pt x="407554" y="424916"/>
                  <a:pt x="435987" y="413340"/>
                  <a:pt x="458567" y="390982"/>
                </a:cubicBezTo>
                <a:cubicBezTo>
                  <a:pt x="481146" y="368624"/>
                  <a:pt x="492854" y="340244"/>
                  <a:pt x="493691" y="305842"/>
                </a:cubicBezTo>
                <a:cubicBezTo>
                  <a:pt x="492854" y="271395"/>
                  <a:pt x="481146" y="242828"/>
                  <a:pt x="458567" y="220143"/>
                </a:cubicBezTo>
                <a:cubicBezTo>
                  <a:pt x="435987" y="197458"/>
                  <a:pt x="407554" y="185695"/>
                  <a:pt x="373267" y="184855"/>
                </a:cubicBezTo>
                <a:close/>
                <a:moveTo>
                  <a:pt x="2524125" y="0"/>
                </a:moveTo>
                <a:lnTo>
                  <a:pt x="3182611" y="0"/>
                </a:lnTo>
                <a:lnTo>
                  <a:pt x="3182611" y="218288"/>
                </a:lnTo>
                <a:lnTo>
                  <a:pt x="2960842" y="218288"/>
                </a:lnTo>
                <a:lnTo>
                  <a:pt x="2960842" y="836793"/>
                </a:lnTo>
                <a:lnTo>
                  <a:pt x="2741438" y="836793"/>
                </a:lnTo>
                <a:lnTo>
                  <a:pt x="2741438" y="218288"/>
                </a:lnTo>
                <a:lnTo>
                  <a:pt x="2524125" y="218288"/>
                </a:lnTo>
                <a:close/>
                <a:moveTo>
                  <a:pt x="1694231" y="0"/>
                </a:moveTo>
                <a:lnTo>
                  <a:pt x="2046322" y="0"/>
                </a:lnTo>
                <a:cubicBezTo>
                  <a:pt x="2103456" y="661"/>
                  <a:pt x="2155131" y="14711"/>
                  <a:pt x="2201347" y="42150"/>
                </a:cubicBezTo>
                <a:cubicBezTo>
                  <a:pt x="2247563" y="69590"/>
                  <a:pt x="2284366" y="106451"/>
                  <a:pt x="2311757" y="152733"/>
                </a:cubicBezTo>
                <a:cubicBezTo>
                  <a:pt x="2339148" y="199016"/>
                  <a:pt x="2353172" y="250753"/>
                  <a:pt x="2353831" y="307943"/>
                </a:cubicBezTo>
                <a:cubicBezTo>
                  <a:pt x="2353460" y="352898"/>
                  <a:pt x="2344458" y="394644"/>
                  <a:pt x="2326827" y="433183"/>
                </a:cubicBezTo>
                <a:cubicBezTo>
                  <a:pt x="2309195" y="471722"/>
                  <a:pt x="2285161" y="505100"/>
                  <a:pt x="2254723" y="533318"/>
                </a:cubicBezTo>
                <a:lnTo>
                  <a:pt x="2431841" y="836793"/>
                </a:lnTo>
                <a:lnTo>
                  <a:pt x="2179000" y="836793"/>
                </a:lnTo>
                <a:lnTo>
                  <a:pt x="2049667" y="614766"/>
                </a:lnTo>
                <a:lnTo>
                  <a:pt x="1913634" y="614766"/>
                </a:lnTo>
                <a:lnTo>
                  <a:pt x="1913634" y="836793"/>
                </a:lnTo>
                <a:lnTo>
                  <a:pt x="1694231" y="836793"/>
                </a:lnTo>
                <a:close/>
                <a:moveTo>
                  <a:pt x="1085514" y="0"/>
                </a:moveTo>
                <a:lnTo>
                  <a:pt x="1184698" y="0"/>
                </a:lnTo>
                <a:lnTo>
                  <a:pt x="1578090" y="837908"/>
                </a:lnTo>
                <a:lnTo>
                  <a:pt x="1358548" y="837908"/>
                </a:lnTo>
                <a:lnTo>
                  <a:pt x="1307285" y="728424"/>
                </a:lnTo>
                <a:lnTo>
                  <a:pt x="965156" y="728424"/>
                </a:lnTo>
                <a:lnTo>
                  <a:pt x="915007" y="837908"/>
                </a:lnTo>
                <a:lnTo>
                  <a:pt x="695465" y="837908"/>
                </a:lnTo>
                <a:close/>
                <a:moveTo>
                  <a:pt x="17831" y="0"/>
                </a:moveTo>
                <a:lnTo>
                  <a:pt x="369922" y="0"/>
                </a:lnTo>
                <a:cubicBezTo>
                  <a:pt x="427056" y="655"/>
                  <a:pt x="478731" y="14687"/>
                  <a:pt x="524947" y="42096"/>
                </a:cubicBezTo>
                <a:cubicBezTo>
                  <a:pt x="571163" y="69504"/>
                  <a:pt x="607966" y="106357"/>
                  <a:pt x="635357" y="152654"/>
                </a:cubicBezTo>
                <a:cubicBezTo>
                  <a:pt x="662748" y="198952"/>
                  <a:pt x="676773" y="250761"/>
                  <a:pt x="677432" y="308083"/>
                </a:cubicBezTo>
                <a:cubicBezTo>
                  <a:pt x="676766" y="365030"/>
                  <a:pt x="662878" y="416571"/>
                  <a:pt x="635770" y="462706"/>
                </a:cubicBezTo>
                <a:cubicBezTo>
                  <a:pt x="608661" y="508841"/>
                  <a:pt x="572325" y="545596"/>
                  <a:pt x="526763" y="572969"/>
                </a:cubicBezTo>
                <a:cubicBezTo>
                  <a:pt x="481201" y="600343"/>
                  <a:pt x="430407" y="614361"/>
                  <a:pt x="374382" y="615024"/>
                </a:cubicBezTo>
                <a:lnTo>
                  <a:pt x="237234" y="615024"/>
                </a:lnTo>
                <a:lnTo>
                  <a:pt x="237234" y="836793"/>
                </a:lnTo>
                <a:lnTo>
                  <a:pt x="17831" y="836793"/>
                </a:lnTo>
                <a:close/>
              </a:path>
            </a:pathLst>
          </a:custGeom>
          <a:solidFill>
            <a:srgbClr val="E338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-19050" y="0"/>
            <a:ext cx="2362200" cy="2362200"/>
          </a:xfrm>
          <a:prstGeom prst="ellipse">
            <a:avLst/>
          </a:prstGeom>
          <a:solidFill>
            <a:srgbClr val="267FAB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椭圆 8"/>
          <p:cNvSpPr/>
          <p:nvPr/>
        </p:nvSpPr>
        <p:spPr>
          <a:xfrm>
            <a:off x="2432685" y="1291649"/>
            <a:ext cx="1266288" cy="1266288"/>
          </a:xfrm>
          <a:prstGeom prst="ellipse">
            <a:avLst/>
          </a:prstGeom>
          <a:solidFill>
            <a:srgbClr val="F69E08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>
            <a:off x="742950" y="1805940"/>
            <a:ext cx="1562100" cy="1562100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 flipV="1">
            <a:off x="7334250" y="4488180"/>
            <a:ext cx="2362200" cy="2362200"/>
          </a:xfrm>
          <a:prstGeom prst="ellipse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椭圆 12"/>
          <p:cNvSpPr/>
          <p:nvPr/>
        </p:nvSpPr>
        <p:spPr>
          <a:xfrm flipV="1">
            <a:off x="0" y="5107933"/>
            <a:ext cx="1657349" cy="1657349"/>
          </a:xfrm>
          <a:prstGeom prst="ellipse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6" name="组合 15"/>
          <p:cNvGrpSpPr/>
          <p:nvPr/>
        </p:nvGrpSpPr>
        <p:grpSpPr>
          <a:xfrm>
            <a:off x="2305050" y="4103782"/>
            <a:ext cx="4476749" cy="1327317"/>
            <a:chOff x="864439" y="4330342"/>
            <a:chExt cx="4476749" cy="1327317"/>
          </a:xfrm>
        </p:grpSpPr>
        <p:sp>
          <p:nvSpPr>
            <p:cNvPr id="17" name="Copyright Notice"/>
            <p:cNvSpPr/>
            <p:nvPr/>
          </p:nvSpPr>
          <p:spPr bwMode="auto">
            <a:xfrm>
              <a:off x="864439" y="4330341"/>
              <a:ext cx="2555412" cy="674400"/>
            </a:xfrm>
            <a:prstGeom prst="rect">
              <a:avLst/>
            </a:prstGeom>
            <a:noFill/>
            <a:ln algn="ctr" cap="flat" cmpd="sng" w="6350">
              <a:noFill/>
              <a:prstDash val="solid"/>
            </a:ln>
            <a:effectLst/>
            <a:extLst>
              <a:ext uri="{909E8E84-426E-40DD-AFC4-6F175D3DCCD1}">
                <a14:hiddenFill>
                  <a:solidFill>
                    <a:schemeClr val="bg1"/>
                  </a:solidFill>
                </a14:hiddenFill>
              </a:ext>
              <a:ext uri="{91240B29-F687-4F45-9708-019B960494DF}">
                <a14:hiddenLine algn="ctr" cap="flat" cmpd="sng" w="6350">
                  <a:solidFill>
                    <a:srgbClr val="FFFFFF"/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bIns="32400" lIns="72000" rIns="72000" rtlCol="0" tIns="32400" wrap="non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b="1" cap="small" lang="en-US" smtClean="0" sz="2000">
                  <a:solidFill>
                    <a:srgbClr val="267FA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MOMODA</a:t>
              </a:r>
            </a:p>
            <a:p>
              <a:r>
                <a:rPr b="1" cap="small" lang="en-US" smtClean="0" sz="2000">
                  <a:solidFill>
                    <a:srgbClr val="267FAB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POWER TEMPLATE</a:t>
              </a:r>
            </a:p>
          </p:txBody>
        </p:sp>
        <p:sp>
          <p:nvSpPr>
            <p:cNvPr id="18" name="文本框 12"/>
            <p:cNvSpPr txBox="1"/>
            <p:nvPr/>
          </p:nvSpPr>
          <p:spPr>
            <a:xfrm>
              <a:off x="864439" y="5011327"/>
              <a:ext cx="4476749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zh-CN" lang="en-US">
                  <a:solidFill>
                    <a:schemeClr val="bg1">
                      <a:lumMod val="50000"/>
                    </a:schemeClr>
                  </a:solidFill>
                </a:rPr>
                <a:t>Morbi dignissim nisl in diam sagittis, id dapibus nulla pretium. Sed vitae quam metus. </a:t>
              </a:r>
            </a:p>
          </p:txBody>
        </p:sp>
      </p:grpSp>
      <p:sp>
        <p:nvSpPr>
          <p:cNvPr id="19" name="椭圆 18"/>
          <p:cNvSpPr/>
          <p:nvPr/>
        </p:nvSpPr>
        <p:spPr>
          <a:xfrm>
            <a:off x="100964" y="2225040"/>
            <a:ext cx="603886" cy="603886"/>
          </a:xfrm>
          <a:prstGeom prst="ellipse">
            <a:avLst/>
          </a:prstGeom>
          <a:solidFill>
            <a:schemeClr val="bg1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939616457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椭圆 7"/>
          <p:cNvSpPr/>
          <p:nvPr/>
        </p:nvSpPr>
        <p:spPr>
          <a:xfrm>
            <a:off x="228600" y="114300"/>
            <a:ext cx="1333500" cy="1333500"/>
          </a:xfrm>
          <a:prstGeom prst="ellipse">
            <a:avLst/>
          </a:prstGeom>
          <a:solidFill>
            <a:srgbClr val="4CC7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4400">
                <a:solidFill>
                  <a:schemeClr val="bg1"/>
                </a:solidFill>
              </a:rPr>
              <a:t>2-1</a:t>
            </a:r>
          </a:p>
        </p:txBody>
      </p:sp>
      <p:sp>
        <p:nvSpPr>
          <p:cNvPr id="10" name="Copyright Notice"/>
          <p:cNvSpPr/>
          <p:nvPr/>
        </p:nvSpPr>
        <p:spPr bwMode="auto">
          <a:xfrm>
            <a:off x="1809750" y="369979"/>
            <a:ext cx="5257800" cy="369600"/>
          </a:xfrm>
          <a:prstGeom prst="rect">
            <a:avLst/>
          </a:prstGeom>
          <a:noFill/>
          <a:ln algn="ctr" cap="flat" cmpd="sng" w="6350">
            <a:noFill/>
            <a:prstDash val="solid"/>
          </a:ln>
          <a:effectLst/>
          <a:extLst>
            <a:ext uri="{909E8E84-426E-40DD-AFC4-6F175D3DCCD1}">
              <a14:hiddenFill>
                <a:solidFill>
                  <a:schemeClr val="bg1"/>
                </a:solidFill>
              </a14:hiddenFill>
            </a:ext>
            <a:ext uri="{91240B29-F687-4F45-9708-019B960494DF}">
              <a14:hiddenLine algn="ctr" cap="flat" cmpd="sng" w="6350">
                <a:solidFill>
                  <a:srgbClr val="FFFFFF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bIns="32400" lIns="72000" rIns="72000" rtlCol="0" tIns="3240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b="1" cap="small" lang="en-US" smtClean="0" sz="2000">
                <a:solidFill>
                  <a:srgbClr val="267FAB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MOMODA POWER TEMPLATE</a:t>
            </a:r>
          </a:p>
        </p:txBody>
      </p:sp>
      <p:sp>
        <p:nvSpPr>
          <p:cNvPr id="11" name="文本框 12"/>
          <p:cNvSpPr txBox="1"/>
          <p:nvPr/>
        </p:nvSpPr>
        <p:spPr>
          <a:xfrm>
            <a:off x="1809750" y="743188"/>
            <a:ext cx="80772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lang="en-US">
                <a:solidFill>
                  <a:schemeClr val="bg1">
                    <a:lumMod val="50000"/>
                  </a:schemeClr>
                </a:solidFill>
              </a:rPr>
              <a:t>Morbi dignissim nisl in diam sagittis, id dapibus nulla pretium. Sed vitae quam metus. </a:t>
            </a:r>
          </a:p>
        </p:txBody>
      </p:sp>
      <p:sp>
        <p:nvSpPr>
          <p:cNvPr id="12" name="剪去对角的矩形 11"/>
          <p:cNvSpPr/>
          <p:nvPr/>
        </p:nvSpPr>
        <p:spPr>
          <a:xfrm rot="5400000">
            <a:off x="5567362" y="1635001"/>
            <a:ext cx="2066925" cy="1835150"/>
          </a:xfrm>
          <a:prstGeom prst="snip2DiagRect">
            <a:avLst/>
          </a:prstGeom>
          <a:solidFill>
            <a:srgbClr val="4CC7A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剪去对角的矩形 12"/>
          <p:cNvSpPr/>
          <p:nvPr/>
        </p:nvSpPr>
        <p:spPr>
          <a:xfrm rot="5400000">
            <a:off x="7744619" y="1634207"/>
            <a:ext cx="2066925" cy="1836737"/>
          </a:xfrm>
          <a:prstGeom prst="snip2DiagRect">
            <a:avLst/>
          </a:prstGeom>
          <a:solidFill>
            <a:srgbClr val="37A7D9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剪去对角的矩形 13"/>
          <p:cNvSpPr/>
          <p:nvPr/>
        </p:nvSpPr>
        <p:spPr>
          <a:xfrm rot="5400000">
            <a:off x="9917113" y="1655638"/>
            <a:ext cx="2065337" cy="1836737"/>
          </a:xfrm>
          <a:prstGeom prst="snip2DiagRect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文本框 7"/>
          <p:cNvSpPr txBox="1">
            <a:spLocks noChangeArrowheads="1"/>
          </p:cNvSpPr>
          <p:nvPr/>
        </p:nvSpPr>
        <p:spPr bwMode="auto">
          <a:xfrm>
            <a:off x="5948364" y="1735013"/>
            <a:ext cx="129698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solidFill>
                  <a:srgbClr val="267FAB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75%</a:t>
            </a:r>
          </a:p>
        </p:txBody>
      </p:sp>
      <p:sp>
        <p:nvSpPr>
          <p:cNvPr id="16" name="文本框 293"/>
          <p:cNvSpPr txBox="1">
            <a:spLocks noChangeArrowheads="1"/>
          </p:cNvSpPr>
          <p:nvPr/>
        </p:nvSpPr>
        <p:spPr bwMode="auto">
          <a:xfrm>
            <a:off x="8129589" y="1735013"/>
            <a:ext cx="129698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solidFill>
                  <a:srgbClr val="267FAB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75%</a:t>
            </a:r>
          </a:p>
        </p:txBody>
      </p:sp>
      <p:sp>
        <p:nvSpPr>
          <p:cNvPr id="17" name="文本框 294"/>
          <p:cNvSpPr txBox="1">
            <a:spLocks noChangeArrowheads="1"/>
          </p:cNvSpPr>
          <p:nvPr/>
        </p:nvSpPr>
        <p:spPr bwMode="auto">
          <a:xfrm>
            <a:off x="10301289" y="1735013"/>
            <a:ext cx="129698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solidFill>
                  <a:srgbClr val="267FAB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75%</a:t>
            </a:r>
          </a:p>
        </p:txBody>
      </p:sp>
      <p:sp>
        <p:nvSpPr>
          <p:cNvPr id="18" name="文本框 8"/>
          <p:cNvSpPr txBox="1">
            <a:spLocks noChangeArrowheads="1"/>
          </p:cNvSpPr>
          <p:nvPr/>
        </p:nvSpPr>
        <p:spPr bwMode="auto">
          <a:xfrm>
            <a:off x="5948364" y="2887538"/>
            <a:ext cx="1296987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600">
                <a:solidFill>
                  <a:srgbClr val="267FAB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New Design</a:t>
            </a:r>
          </a:p>
        </p:txBody>
      </p:sp>
      <p:sp>
        <p:nvSpPr>
          <p:cNvPr id="19" name="文本框 295"/>
          <p:cNvSpPr txBox="1">
            <a:spLocks noChangeArrowheads="1"/>
          </p:cNvSpPr>
          <p:nvPr/>
        </p:nvSpPr>
        <p:spPr bwMode="auto">
          <a:xfrm>
            <a:off x="8129589" y="2887538"/>
            <a:ext cx="1296987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600">
                <a:solidFill>
                  <a:srgbClr val="267FAB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New Design</a:t>
            </a:r>
          </a:p>
        </p:txBody>
      </p:sp>
      <p:sp>
        <p:nvSpPr>
          <p:cNvPr id="20" name="文本框 296"/>
          <p:cNvSpPr txBox="1">
            <a:spLocks noChangeArrowheads="1"/>
          </p:cNvSpPr>
          <p:nvPr/>
        </p:nvSpPr>
        <p:spPr bwMode="auto">
          <a:xfrm>
            <a:off x="10301289" y="2882775"/>
            <a:ext cx="1296987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 sz="1600">
                <a:solidFill>
                  <a:srgbClr val="267FAB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New Design</a:t>
            </a:r>
          </a:p>
        </p:txBody>
      </p:sp>
      <p:graphicFrame>
        <p:nvGraphicFramePr>
          <p:cNvPr id="9" name="图表 12"/>
          <p:cNvGraphicFramePr/>
          <p:nvPr>
            <p:extLst>
              <p:ext uri="{D42A27DB-BD31-4B8C-83A1-F6EECF244321}">
                <p14:modId val="1672603032"/>
              </p:ext>
            </p:extLst>
          </p:nvPr>
        </p:nvGraphicFramePr>
        <p:xfrm>
          <a:off x="479425" y="3967038"/>
          <a:ext cx="5545138" cy="2665412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22" name="矩形 21"/>
          <p:cNvSpPr/>
          <p:nvPr/>
        </p:nvSpPr>
        <p:spPr>
          <a:xfrm>
            <a:off x="7245350" y="5722813"/>
            <a:ext cx="884238" cy="576262"/>
          </a:xfrm>
          <a:prstGeom prst="rect">
            <a:avLst/>
          </a:prstGeom>
          <a:solidFill>
            <a:srgbClr val="FE604A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矩形 22"/>
          <p:cNvSpPr/>
          <p:nvPr/>
        </p:nvSpPr>
        <p:spPr>
          <a:xfrm>
            <a:off x="8335963" y="5146550"/>
            <a:ext cx="884237" cy="1152525"/>
          </a:xfrm>
          <a:prstGeom prst="rect">
            <a:avLst/>
          </a:prstGeom>
          <a:solidFill>
            <a:srgbClr val="E3388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矩形 23"/>
          <p:cNvSpPr/>
          <p:nvPr/>
        </p:nvSpPr>
        <p:spPr>
          <a:xfrm>
            <a:off x="9426575" y="5435475"/>
            <a:ext cx="884238" cy="863600"/>
          </a:xfrm>
          <a:prstGeom prst="rect">
            <a:avLst/>
          </a:prstGeom>
          <a:solidFill>
            <a:srgbClr val="267FAB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矩形 24"/>
          <p:cNvSpPr/>
          <p:nvPr/>
        </p:nvSpPr>
        <p:spPr>
          <a:xfrm>
            <a:off x="10515600" y="5938713"/>
            <a:ext cx="885825" cy="360362"/>
          </a:xfrm>
          <a:prstGeom prst="rect">
            <a:avLst/>
          </a:prstGeom>
          <a:solidFill>
            <a:srgbClr val="F69E08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文本框 16"/>
          <p:cNvSpPr txBox="1">
            <a:spLocks noChangeArrowheads="1"/>
          </p:cNvSpPr>
          <p:nvPr/>
        </p:nvSpPr>
        <p:spPr bwMode="auto">
          <a:xfrm>
            <a:off x="7245349" y="5352925"/>
            <a:ext cx="88423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solidFill>
                  <a:srgbClr val="E33884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197</a:t>
            </a:r>
          </a:p>
        </p:txBody>
      </p:sp>
      <p:sp>
        <p:nvSpPr>
          <p:cNvPr id="27" name="文本框 300"/>
          <p:cNvSpPr txBox="1">
            <a:spLocks noChangeArrowheads="1"/>
          </p:cNvSpPr>
          <p:nvPr/>
        </p:nvSpPr>
        <p:spPr bwMode="auto">
          <a:xfrm>
            <a:off x="8335964" y="4776663"/>
            <a:ext cx="88423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solidFill>
                  <a:srgbClr val="E33884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197</a:t>
            </a:r>
          </a:p>
        </p:txBody>
      </p:sp>
      <p:sp>
        <p:nvSpPr>
          <p:cNvPr id="28" name="文本框 301"/>
          <p:cNvSpPr txBox="1">
            <a:spLocks noChangeArrowheads="1"/>
          </p:cNvSpPr>
          <p:nvPr/>
        </p:nvSpPr>
        <p:spPr bwMode="auto">
          <a:xfrm>
            <a:off x="9426574" y="5065588"/>
            <a:ext cx="88423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solidFill>
                  <a:srgbClr val="E33884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197</a:t>
            </a:r>
          </a:p>
        </p:txBody>
      </p:sp>
      <p:sp>
        <p:nvSpPr>
          <p:cNvPr id="29" name="文本框 302"/>
          <p:cNvSpPr txBox="1">
            <a:spLocks noChangeArrowheads="1"/>
          </p:cNvSpPr>
          <p:nvPr/>
        </p:nvSpPr>
        <p:spPr bwMode="auto">
          <a:xfrm>
            <a:off x="10507664" y="5568825"/>
            <a:ext cx="88423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lang="en-US">
                <a:solidFill>
                  <a:srgbClr val="E33884"/>
                </a:solidFill>
                <a:latin charset="0" panose="020b0806030902050204" pitchFamily="34" typeface="Impact"/>
                <a:ea charset="-122" pitchFamily="50" typeface="造字工房尚雅体演示版常规体"/>
              </a:rPr>
              <a:t>197</a:t>
            </a:r>
          </a:p>
        </p:txBody>
      </p:sp>
      <p:sp>
        <p:nvSpPr>
          <p:cNvPr id="30" name="矩形 45"/>
          <p:cNvSpPr>
            <a:spLocks noChangeArrowheads="1"/>
          </p:cNvSpPr>
          <p:nvPr/>
        </p:nvSpPr>
        <p:spPr bwMode="auto">
          <a:xfrm>
            <a:off x="673100" y="2009650"/>
            <a:ext cx="2216150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200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  <p:sp>
        <p:nvSpPr>
          <p:cNvPr id="31" name="矩形 46"/>
          <p:cNvSpPr>
            <a:spLocks noChangeArrowheads="1"/>
          </p:cNvSpPr>
          <p:nvPr/>
        </p:nvSpPr>
        <p:spPr bwMode="auto">
          <a:xfrm>
            <a:off x="3060700" y="2009650"/>
            <a:ext cx="2214563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ct val="40000"/>
              </a:spcAft>
              <a:buClr>
                <a:srgbClr val="292929"/>
              </a:buClr>
            </a:pPr>
            <a:r>
              <a:rPr altLang="zh-CN" lang="en-US" sz="1200">
                <a:latin charset="-122" panose="020b0300000000000000" pitchFamily="34" typeface="Hiragino Sans GB W3"/>
                <a:ea charset="-122" panose="020b0300000000000000" pitchFamily="34" typeface="Hiragino Sans GB W3"/>
              </a:rPr>
              <a:t>This text can be replaced with your own text. All phrases can be replaced with your own text </a:t>
            </a:r>
          </a:p>
        </p:txBody>
      </p:sp>
    </p:spTree>
    <p:extLst>
      <p:ext uri="{BB962C8B-B14F-4D97-AF65-F5344CB8AC3E}">
        <p14:creationId val="1827177423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228</Paragraphs>
  <Slides>23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baseType="lpstr" size="38">
      <vt:lpstr>Arial</vt:lpstr>
      <vt:lpstr>Calibri Light</vt:lpstr>
      <vt:lpstr>Calibri</vt:lpstr>
      <vt:lpstr>微软雅黑</vt:lpstr>
      <vt:lpstr>宋体</vt:lpstr>
      <vt:lpstr>Impact</vt:lpstr>
      <vt:lpstr>冬青黑体简体中文 W3</vt:lpstr>
      <vt:lpstr>造字工房尚雅体演示版常规体</vt:lpstr>
      <vt:lpstr>Hiragino Sans GB W3</vt:lpstr>
      <vt:lpstr>Adobe 繁黑體 Std B</vt:lpstr>
      <vt:lpstr>时尚中黑简体</vt:lpstr>
      <vt:lpstr>黑体</vt:lpstr>
      <vt:lpstr>Big John</vt:lpstr>
      <vt:lpstr>黑体-简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2021-08-22T11:50:56Z</dcterms:created>
  <cp:lastPrinted>2021-08-22T11:50:56Z</cp:lastPrinted>
  <dcterms:modified xsi:type="dcterms:W3CDTF">2021-08-22T05:37:11Z</dcterms:modified>
  <cp:revision>1</cp:revision>
</cp:coreProperties>
</file>